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256" r:id="rId4"/>
    <p:sldId id="257" r:id="rId5"/>
    <p:sldId id="258" r:id="rId6"/>
    <p:sldId id="259" r:id="rId7"/>
    <p:sldId id="260" r:id="rId8"/>
    <p:sldId id="298" r:id="rId9"/>
    <p:sldId id="307" r:id="rId10"/>
    <p:sldId id="308" r:id="rId11"/>
    <p:sldId id="310" r:id="rId12"/>
    <p:sldId id="309" r:id="rId13"/>
    <p:sldId id="317" r:id="rId14"/>
    <p:sldId id="312" r:id="rId15"/>
    <p:sldId id="313" r:id="rId16"/>
    <p:sldId id="314" r:id="rId17"/>
    <p:sldId id="315" r:id="rId18"/>
    <p:sldId id="316" r:id="rId19"/>
    <p:sldId id="311" r:id="rId20"/>
    <p:sldId id="325" r:id="rId21"/>
    <p:sldId id="319" r:id="rId22"/>
    <p:sldId id="320" r:id="rId23"/>
    <p:sldId id="321" r:id="rId24"/>
    <p:sldId id="322" r:id="rId25"/>
    <p:sldId id="323" r:id="rId26"/>
    <p:sldId id="324" r:id="rId27"/>
    <p:sldId id="318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00" r:id="rId44"/>
    <p:sldId id="299" r:id="rId45"/>
    <p:sldId id="301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62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490" y="6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Item01</c:v>
                </c:pt>
                <c:pt idx="1">
                  <c:v>Item02</c:v>
                </c:pt>
                <c:pt idx="2">
                  <c:v>Item03</c:v>
                </c:pt>
                <c:pt idx="3">
                  <c:v>Item04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82-4718-94AC-34E9C51E03F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Item01</c:v>
                </c:pt>
                <c:pt idx="1">
                  <c:v>Item02</c:v>
                </c:pt>
                <c:pt idx="2">
                  <c:v>Item03</c:v>
                </c:pt>
                <c:pt idx="3">
                  <c:v>Item04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82-4718-94AC-34E9C51E03F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Item01</c:v>
                </c:pt>
                <c:pt idx="1">
                  <c:v>Item02</c:v>
                </c:pt>
                <c:pt idx="2">
                  <c:v>Item03</c:v>
                </c:pt>
                <c:pt idx="3">
                  <c:v>Item04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82-4718-94AC-34E9C51E03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5"/>
        <c:overlap val="100"/>
        <c:axId val="155285760"/>
        <c:axId val="155301760"/>
      </c:barChart>
      <c:catAx>
        <c:axId val="155285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155301760"/>
        <c:crosses val="autoZero"/>
        <c:auto val="1"/>
        <c:lblAlgn val="ctr"/>
        <c:lblOffset val="100"/>
        <c:noMultiLvlLbl val="0"/>
      </c:catAx>
      <c:valAx>
        <c:axId val="15530176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zh-CN"/>
          </a:p>
        </c:txPr>
        <c:crossAx val="15528576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0D62-402F-AFCC-38A98DABA5E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0D62-402F-AFCC-38A98DABA5E5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0D62-402F-AFCC-38A98DABA5E5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0D62-402F-AFCC-38A98DABA5E5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D62-402F-AFCC-38A98DABA5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940C-4FAA-81B3-D50E6FA15F4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940C-4FAA-81B3-D50E6FA15F43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940C-4FAA-81B3-D50E6FA15F43}"/>
              </c:ext>
            </c:extLst>
          </c:dPt>
          <c:cat>
            <c:strRef>
              <c:f>Sheet1!$A$2:$A$4</c:f>
              <c:strCache>
                <c:ptCount val="3"/>
                <c:pt idx="0">
                  <c:v>Text A</c:v>
                </c:pt>
                <c:pt idx="1">
                  <c:v>Text B</c:v>
                </c:pt>
                <c:pt idx="2">
                  <c:v>Text 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40C-4FAA-81B3-D50E6FA15F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32FCE64-6F1D-4F57-965F-C2124A1F6CAA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48492" y="1874586"/>
            <a:ext cx="11295017" cy="27235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8E8D4DF9-AB27-4BFA-B8F3-B5A4BAE366DC}"/>
              </a:ext>
            </a:extLst>
          </p:cNvPr>
          <p:cNvSpPr/>
          <p:nvPr userDrawn="1"/>
        </p:nvSpPr>
        <p:spPr>
          <a:xfrm>
            <a:off x="5553075" y="319737"/>
            <a:ext cx="6294726" cy="62947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6AAC4FD0-A05F-49DE-B603-5B07343EE3B7}"/>
              </a:ext>
            </a:extLst>
          </p:cNvPr>
          <p:cNvSpPr>
            <a:spLocks noChangeAspect="1"/>
          </p:cNvSpPr>
          <p:nvPr userDrawn="1"/>
        </p:nvSpPr>
        <p:spPr>
          <a:xfrm>
            <a:off x="5408598" y="143934"/>
            <a:ext cx="6583680" cy="6583680"/>
          </a:xfrm>
          <a:prstGeom prst="donut">
            <a:avLst>
              <a:gd name="adj" fmla="val 64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FAEB202-273C-434A-B97E-CEE50752E6F0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8799375" y="1914017"/>
            <a:ext cx="2941201" cy="4085102"/>
          </a:xfrm>
          <a:custGeom>
            <a:avLst/>
            <a:gdLst>
              <a:gd name="connsiteX0" fmla="*/ 2588032 w 3030428"/>
              <a:gd name="connsiteY0" fmla="*/ 0 h 4209032"/>
              <a:gd name="connsiteX1" fmla="*/ 2600644 w 3030428"/>
              <a:gd name="connsiteY1" fmla="*/ 19372 h 4209032"/>
              <a:gd name="connsiteX2" fmla="*/ 2720921 w 3030428"/>
              <a:gd name="connsiteY2" fmla="*/ 2958328 h 4209032"/>
              <a:gd name="connsiteX3" fmla="*/ 1733790 w 3030428"/>
              <a:gd name="connsiteY3" fmla="*/ 4140387 h 4209032"/>
              <a:gd name="connsiteX4" fmla="*/ 1628348 w 3030428"/>
              <a:gd name="connsiteY4" fmla="*/ 4209032 h 4209032"/>
              <a:gd name="connsiteX5" fmla="*/ 0 w 3030428"/>
              <a:gd name="connsiteY5" fmla="*/ 1619391 h 4209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0428" h="4209032">
                <a:moveTo>
                  <a:pt x="2588032" y="0"/>
                </a:moveTo>
                <a:lnTo>
                  <a:pt x="2600644" y="19372"/>
                </a:lnTo>
                <a:cubicBezTo>
                  <a:pt x="3107939" y="887445"/>
                  <a:pt x="3189003" y="1983805"/>
                  <a:pt x="2720921" y="2958328"/>
                </a:cubicBezTo>
                <a:cubicBezTo>
                  <a:pt x="2486880" y="3445590"/>
                  <a:pt x="2143248" y="3844731"/>
                  <a:pt x="1733790" y="4140387"/>
                </a:cubicBezTo>
                <a:lnTo>
                  <a:pt x="1628348" y="4209032"/>
                </a:lnTo>
                <a:lnTo>
                  <a:pt x="0" y="16193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marL="0" lvl="0" algn="ctr"/>
            <a:r>
              <a:rPr lang="en-US" altLang="ko-KR" dirty="0"/>
              <a:t>Place Your Picture Here </a:t>
            </a:r>
          </a:p>
          <a:p>
            <a:pPr marL="0" lvl="0" algn="ctr"/>
            <a:r>
              <a:rPr lang="en-US" altLang="ko-KR" dirty="0"/>
              <a:t>and send to back</a:t>
            </a:r>
            <a:endParaRPr lang="ko-KR" altLang="en-US" dirty="0"/>
          </a:p>
        </p:txBody>
      </p:sp>
      <p:sp>
        <p:nvSpPr>
          <p:cNvPr id="3" name="Picture Placeholder 16">
            <a:extLst>
              <a:ext uri="{FF2B5EF4-FFF2-40B4-BE49-F238E27FC236}">
                <a16:creationId xmlns:a16="http://schemas.microsoft.com/office/drawing/2014/main" id="{8575046F-3041-46AF-B8DE-A05E27BF58B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72200" y="3578791"/>
            <a:ext cx="4088534" cy="2940422"/>
          </a:xfrm>
          <a:custGeom>
            <a:avLst/>
            <a:gdLst>
              <a:gd name="connsiteX0" fmla="*/ 2587894 w 4212569"/>
              <a:gd name="connsiteY0" fmla="*/ 0 h 3029626"/>
              <a:gd name="connsiteX1" fmla="*/ 4212569 w 4212569"/>
              <a:gd name="connsiteY1" fmla="*/ 2581665 h 3029626"/>
              <a:gd name="connsiteX2" fmla="*/ 4097442 w 4212569"/>
              <a:gd name="connsiteY2" fmla="*/ 2651607 h 3029626"/>
              <a:gd name="connsiteX3" fmla="*/ 2604529 w 4212569"/>
              <a:gd name="connsiteY3" fmla="*/ 3029626 h 3029626"/>
              <a:gd name="connsiteX4" fmla="*/ 7398 w 4212569"/>
              <a:gd name="connsiteY4" fmla="*/ 1648743 h 3029626"/>
              <a:gd name="connsiteX5" fmla="*/ 0 w 4212569"/>
              <a:gd name="connsiteY5" fmla="*/ 1636566 h 302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2569" h="3029626">
                <a:moveTo>
                  <a:pt x="2587894" y="0"/>
                </a:moveTo>
                <a:lnTo>
                  <a:pt x="4212569" y="2581665"/>
                </a:lnTo>
                <a:lnTo>
                  <a:pt x="4097442" y="2651607"/>
                </a:lnTo>
                <a:cubicBezTo>
                  <a:pt x="3653654" y="2892687"/>
                  <a:pt x="3145083" y="3029626"/>
                  <a:pt x="2604529" y="3029626"/>
                </a:cubicBezTo>
                <a:cubicBezTo>
                  <a:pt x="1523420" y="3029626"/>
                  <a:pt x="570247" y="2481869"/>
                  <a:pt x="7398" y="1648743"/>
                </a:cubicBezTo>
                <a:lnTo>
                  <a:pt x="0" y="16365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  <a:p>
            <a:pPr marL="0" lvl="0" algn="ctr"/>
            <a:r>
              <a:rPr lang="en-US" altLang="ko-KR" dirty="0"/>
              <a:t>and send to back</a:t>
            </a:r>
            <a:endParaRPr lang="ko-KR" altLang="en-US" dirty="0"/>
          </a:p>
        </p:txBody>
      </p:sp>
      <p:sp>
        <p:nvSpPr>
          <p:cNvPr id="4" name="Picture Placeholder 14">
            <a:extLst>
              <a:ext uri="{FF2B5EF4-FFF2-40B4-BE49-F238E27FC236}">
                <a16:creationId xmlns:a16="http://schemas.microsoft.com/office/drawing/2014/main" id="{F7C47643-27A7-4608-B12D-9383BD877AD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127158" y="444096"/>
            <a:ext cx="4088536" cy="2940422"/>
          </a:xfrm>
          <a:custGeom>
            <a:avLst/>
            <a:gdLst>
              <a:gd name="connsiteX0" fmla="*/ 1608042 w 4212570"/>
              <a:gd name="connsiteY0" fmla="*/ 0 h 3029626"/>
              <a:gd name="connsiteX1" fmla="*/ 4205172 w 4212570"/>
              <a:gd name="connsiteY1" fmla="*/ 1380883 h 3029626"/>
              <a:gd name="connsiteX2" fmla="*/ 4212570 w 4212570"/>
              <a:gd name="connsiteY2" fmla="*/ 1393060 h 3029626"/>
              <a:gd name="connsiteX3" fmla="*/ 1624674 w 4212570"/>
              <a:gd name="connsiteY3" fmla="*/ 3029626 h 3029626"/>
              <a:gd name="connsiteX4" fmla="*/ 0 w 4212570"/>
              <a:gd name="connsiteY4" fmla="*/ 447962 h 3029626"/>
              <a:gd name="connsiteX5" fmla="*/ 115129 w 4212570"/>
              <a:gd name="connsiteY5" fmla="*/ 378019 h 3029626"/>
              <a:gd name="connsiteX6" fmla="*/ 1608042 w 4212570"/>
              <a:gd name="connsiteY6" fmla="*/ 0 h 302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2570" h="3029626">
                <a:moveTo>
                  <a:pt x="1608042" y="0"/>
                </a:moveTo>
                <a:cubicBezTo>
                  <a:pt x="2689150" y="0"/>
                  <a:pt x="3642324" y="547757"/>
                  <a:pt x="4205172" y="1380883"/>
                </a:cubicBezTo>
                <a:lnTo>
                  <a:pt x="4212570" y="1393060"/>
                </a:lnTo>
                <a:lnTo>
                  <a:pt x="1624674" y="3029626"/>
                </a:lnTo>
                <a:lnTo>
                  <a:pt x="0" y="447962"/>
                </a:lnTo>
                <a:lnTo>
                  <a:pt x="115129" y="378019"/>
                </a:lnTo>
                <a:cubicBezTo>
                  <a:pt x="558917" y="136939"/>
                  <a:pt x="1067487" y="0"/>
                  <a:pt x="160804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  <a:p>
            <a:pPr marL="0" lvl="0" algn="ctr"/>
            <a:r>
              <a:rPr lang="en-US" altLang="ko-KR" dirty="0"/>
              <a:t>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1496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4">
            <a:extLst>
              <a:ext uri="{FF2B5EF4-FFF2-40B4-BE49-F238E27FC236}">
                <a16:creationId xmlns:a16="http://schemas.microsoft.com/office/drawing/2014/main" id="{D09A2AF4-17BF-4A25-A87E-E1829C5DE226}"/>
              </a:ext>
            </a:extLst>
          </p:cNvPr>
          <p:cNvGrpSpPr/>
          <p:nvPr userDrawn="1"/>
        </p:nvGrpSpPr>
        <p:grpSpPr>
          <a:xfrm>
            <a:off x="6938803" y="1532913"/>
            <a:ext cx="4395454" cy="3457099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9E75E5F-71B5-49C0-9580-682356268640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922526E-A294-4273-B92B-E01D2661DF0A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0803D58-4984-4852-9C65-D40BB68CD891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DD253A3-4D74-48A8-AAEC-8FD49BB94155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5FA20A0-4116-412E-9605-34479A2F7732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D2C317E-14D0-44AD-BF2E-3987C043A975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A431446-6B05-41D3-9365-E8AF0C73C9D6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AC0D53A-318F-45B5-B98A-1FF9B699594F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65F4E1-43A2-4742-A867-7EBB66F7D37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108854" y="1700415"/>
            <a:ext cx="4056875" cy="23705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5618A71E-2FD6-4B23-8726-E28CC01149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153022F2-D855-4119-8159-5E792860E34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937746" cy="6858000"/>
          </a:xfrm>
          <a:custGeom>
            <a:avLst/>
            <a:gdLst>
              <a:gd name="connsiteX0" fmla="*/ 4721285 w 6937746"/>
              <a:gd name="connsiteY0" fmla="*/ 4641539 h 6858000"/>
              <a:gd name="connsiteX1" fmla="*/ 6937746 w 6937746"/>
              <a:gd name="connsiteY1" fmla="*/ 6858000 h 6858000"/>
              <a:gd name="connsiteX2" fmla="*/ 2504824 w 6937746"/>
              <a:gd name="connsiteY2" fmla="*/ 6858000 h 6858000"/>
              <a:gd name="connsiteX3" fmla="*/ 2376433 w 6937746"/>
              <a:gd name="connsiteY3" fmla="*/ 2296687 h 6858000"/>
              <a:gd name="connsiteX4" fmla="*/ 4602775 w 6937746"/>
              <a:gd name="connsiteY4" fmla="*/ 4523028 h 6858000"/>
              <a:gd name="connsiteX5" fmla="*/ 2376433 w 6937746"/>
              <a:gd name="connsiteY5" fmla="*/ 6749369 h 6858000"/>
              <a:gd name="connsiteX6" fmla="*/ 150091 w 6937746"/>
              <a:gd name="connsiteY6" fmla="*/ 4523027 h 6858000"/>
              <a:gd name="connsiteX7" fmla="*/ 306688 w 6937746"/>
              <a:gd name="connsiteY7" fmla="*/ 0 h 6858000"/>
              <a:gd name="connsiteX8" fmla="*/ 4436095 w 6937746"/>
              <a:gd name="connsiteY8" fmla="*/ 0 h 6858000"/>
              <a:gd name="connsiteX9" fmla="*/ 2371391 w 6937746"/>
              <a:gd name="connsiteY9" fmla="*/ 2064703 h 6858000"/>
              <a:gd name="connsiteX10" fmla="*/ 0 w 6937746"/>
              <a:gd name="connsiteY10" fmla="*/ 0 h 6858000"/>
              <a:gd name="connsiteX11" fmla="*/ 79746 w 6937746"/>
              <a:gd name="connsiteY11" fmla="*/ 0 h 6858000"/>
              <a:gd name="connsiteX12" fmla="*/ 2257922 w 6937746"/>
              <a:gd name="connsiteY12" fmla="*/ 2178176 h 6858000"/>
              <a:gd name="connsiteX13" fmla="*/ 31580 w 6937746"/>
              <a:gd name="connsiteY13" fmla="*/ 4404516 h 6858000"/>
              <a:gd name="connsiteX14" fmla="*/ 0 w 6937746"/>
              <a:gd name="connsiteY14" fmla="*/ 437293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937746" h="6858000">
                <a:moveTo>
                  <a:pt x="4721285" y="4641539"/>
                </a:moveTo>
                <a:lnTo>
                  <a:pt x="6937746" y="6858000"/>
                </a:lnTo>
                <a:lnTo>
                  <a:pt x="2504824" y="6858000"/>
                </a:lnTo>
                <a:close/>
                <a:moveTo>
                  <a:pt x="2376433" y="2296687"/>
                </a:moveTo>
                <a:lnTo>
                  <a:pt x="4602775" y="4523028"/>
                </a:lnTo>
                <a:lnTo>
                  <a:pt x="2376433" y="6749369"/>
                </a:lnTo>
                <a:lnTo>
                  <a:pt x="150091" y="4523027"/>
                </a:lnTo>
                <a:close/>
                <a:moveTo>
                  <a:pt x="306688" y="0"/>
                </a:moveTo>
                <a:lnTo>
                  <a:pt x="4436095" y="0"/>
                </a:lnTo>
                <a:lnTo>
                  <a:pt x="2371391" y="2064703"/>
                </a:lnTo>
                <a:close/>
                <a:moveTo>
                  <a:pt x="0" y="0"/>
                </a:moveTo>
                <a:lnTo>
                  <a:pt x="79746" y="0"/>
                </a:lnTo>
                <a:lnTo>
                  <a:pt x="2257922" y="2178176"/>
                </a:lnTo>
                <a:lnTo>
                  <a:pt x="31580" y="4404516"/>
                </a:lnTo>
                <a:lnTo>
                  <a:pt x="0" y="43729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5572DA0E-7139-4875-B891-B942C008A2D3}"/>
              </a:ext>
            </a:extLst>
          </p:cNvPr>
          <p:cNvSpPr/>
          <p:nvPr userDrawn="1"/>
        </p:nvSpPr>
        <p:spPr>
          <a:xfrm>
            <a:off x="419100" y="1271995"/>
            <a:ext cx="11353800" cy="4314010"/>
          </a:xfrm>
          <a:prstGeom prst="frame">
            <a:avLst>
              <a:gd name="adj1" fmla="val 7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EAD944-BF55-49B6-8314-4AAD62C015A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68938" y="1889760"/>
            <a:ext cx="3277824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1662967-CC84-4489-B1A3-F8A94ECCD0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707" y="-1"/>
            <a:ext cx="3277824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9BD8CEE-60B3-403E-82CE-46A97164E3F8}"/>
              </a:ext>
            </a:extLst>
          </p:cNvPr>
          <p:cNvSpPr/>
          <p:nvPr userDrawn="1"/>
        </p:nvSpPr>
        <p:spPr>
          <a:xfrm rot="5400000">
            <a:off x="-351545" y="354974"/>
            <a:ext cx="2157572" cy="1447626"/>
          </a:xfrm>
          <a:custGeom>
            <a:avLst/>
            <a:gdLst>
              <a:gd name="connsiteX0" fmla="*/ 2501155 w 3201892"/>
              <a:gd name="connsiteY0" fmla="*/ 1847914 h 2148314"/>
              <a:gd name="connsiteX1" fmla="*/ 2534032 w 3201892"/>
              <a:gd name="connsiteY1" fmla="*/ 1925783 h 2148314"/>
              <a:gd name="connsiteX2" fmla="*/ 2542909 w 3201892"/>
              <a:gd name="connsiteY2" fmla="*/ 1936140 h 2148314"/>
              <a:gd name="connsiteX3" fmla="*/ 2680517 w 3201892"/>
              <a:gd name="connsiteY3" fmla="*/ 1990888 h 2148314"/>
              <a:gd name="connsiteX4" fmla="*/ 2788533 w 3201892"/>
              <a:gd name="connsiteY4" fmla="*/ 1925783 h 2148314"/>
              <a:gd name="connsiteX5" fmla="*/ 2819605 w 3201892"/>
              <a:gd name="connsiteY5" fmla="*/ 1819246 h 2148314"/>
              <a:gd name="connsiteX6" fmla="*/ 2640566 w 3201892"/>
              <a:gd name="connsiteY6" fmla="*/ 1683116 h 2148314"/>
              <a:gd name="connsiteX7" fmla="*/ 2501155 w 3201892"/>
              <a:gd name="connsiteY7" fmla="*/ 1847914 h 2148314"/>
              <a:gd name="connsiteX8" fmla="*/ 1615856 w 3201892"/>
              <a:gd name="connsiteY8" fmla="*/ 388573 h 2148314"/>
              <a:gd name="connsiteX9" fmla="*/ 1615902 w 3201892"/>
              <a:gd name="connsiteY9" fmla="*/ 424478 h 2148314"/>
              <a:gd name="connsiteX10" fmla="*/ 1646234 w 3201892"/>
              <a:gd name="connsiteY10" fmla="*/ 491987 h 2148314"/>
              <a:gd name="connsiteX11" fmla="*/ 1709860 w 3201892"/>
              <a:gd name="connsiteY11" fmla="*/ 546735 h 2148314"/>
              <a:gd name="connsiteX12" fmla="*/ 1903696 w 3201892"/>
              <a:gd name="connsiteY12" fmla="*/ 491987 h 2148314"/>
              <a:gd name="connsiteX13" fmla="*/ 1934769 w 3201892"/>
              <a:gd name="connsiteY13" fmla="*/ 407647 h 2148314"/>
              <a:gd name="connsiteX14" fmla="*/ 1881501 w 3201892"/>
              <a:gd name="connsiteY14" fmla="*/ 292234 h 2148314"/>
              <a:gd name="connsiteX15" fmla="*/ 1625520 w 3201892"/>
              <a:gd name="connsiteY15" fmla="*/ 351419 h 2148314"/>
              <a:gd name="connsiteX16" fmla="*/ 1615856 w 3201892"/>
              <a:gd name="connsiteY16" fmla="*/ 388573 h 2148314"/>
              <a:gd name="connsiteX17" fmla="*/ 1477368 w 3201892"/>
              <a:gd name="connsiteY17" fmla="*/ 1765238 h 2148314"/>
              <a:gd name="connsiteX18" fmla="*/ 1477552 w 3201892"/>
              <a:gd name="connsiteY18" fmla="*/ 1754141 h 2148314"/>
              <a:gd name="connsiteX19" fmla="*/ 1479032 w 3201892"/>
              <a:gd name="connsiteY19" fmla="*/ 86560 h 2148314"/>
              <a:gd name="connsiteX20" fmla="*/ 1479032 w 3201892"/>
              <a:gd name="connsiteY20" fmla="*/ 25892 h 2148314"/>
              <a:gd name="connsiteX21" fmla="*/ 1505666 w 3201892"/>
              <a:gd name="connsiteY21" fmla="*/ 738 h 2148314"/>
              <a:gd name="connsiteX22" fmla="*/ 1547097 w 3201892"/>
              <a:gd name="connsiteY22" fmla="*/ 3698 h 2148314"/>
              <a:gd name="connsiteX23" fmla="*/ 1832673 w 3201892"/>
              <a:gd name="connsiteY23" fmla="*/ 42169 h 2148314"/>
              <a:gd name="connsiteX24" fmla="*/ 2276571 w 3201892"/>
              <a:gd name="connsiteY24" fmla="*/ 197534 h 2148314"/>
              <a:gd name="connsiteX25" fmla="*/ 2674600 w 3201892"/>
              <a:gd name="connsiteY25" fmla="*/ 463873 h 2148314"/>
              <a:gd name="connsiteX26" fmla="*/ 2702714 w 3201892"/>
              <a:gd name="connsiteY26" fmla="*/ 490507 h 2148314"/>
              <a:gd name="connsiteX27" fmla="*/ 2720471 w 3201892"/>
              <a:gd name="connsiteY27" fmla="*/ 505304 h 2148314"/>
              <a:gd name="connsiteX28" fmla="*/ 2721951 w 3201892"/>
              <a:gd name="connsiteY28" fmla="*/ 540816 h 2148314"/>
              <a:gd name="connsiteX29" fmla="*/ 2682000 w 3201892"/>
              <a:gd name="connsiteY29" fmla="*/ 579287 h 2148314"/>
              <a:gd name="connsiteX30" fmla="*/ 2440815 w 3201892"/>
              <a:gd name="connsiteY30" fmla="*/ 821954 h 2148314"/>
              <a:gd name="connsiteX31" fmla="*/ 2414181 w 3201892"/>
              <a:gd name="connsiteY31" fmla="*/ 820474 h 2148314"/>
              <a:gd name="connsiteX32" fmla="*/ 2141923 w 3201892"/>
              <a:gd name="connsiteY32" fmla="*/ 743531 h 2148314"/>
              <a:gd name="connsiteX33" fmla="*/ 1983598 w 3201892"/>
              <a:gd name="connsiteY33" fmla="*/ 981756 h 2148314"/>
              <a:gd name="connsiteX34" fmla="*/ 2019109 w 3201892"/>
              <a:gd name="connsiteY34" fmla="*/ 1101610 h 2148314"/>
              <a:gd name="connsiteX35" fmla="*/ 2050183 w 3201892"/>
              <a:gd name="connsiteY35" fmla="*/ 1140081 h 2148314"/>
              <a:gd name="connsiteX36" fmla="*/ 2062020 w 3201892"/>
              <a:gd name="connsiteY36" fmla="*/ 1150438 h 2148314"/>
              <a:gd name="connsiteX37" fmla="*/ 2062020 w 3201892"/>
              <a:gd name="connsiteY37" fmla="*/ 1197787 h 2148314"/>
              <a:gd name="connsiteX38" fmla="*/ 1493829 w 3201892"/>
              <a:gd name="connsiteY38" fmla="*/ 1765978 h 2148314"/>
              <a:gd name="connsiteX39" fmla="*/ 1480512 w 3201892"/>
              <a:gd name="connsiteY39" fmla="*/ 1776335 h 2148314"/>
              <a:gd name="connsiteX40" fmla="*/ 1477368 w 3201892"/>
              <a:gd name="connsiteY40" fmla="*/ 1765238 h 2148314"/>
              <a:gd name="connsiteX41" fmla="*/ 1424283 w 3201892"/>
              <a:gd name="connsiteY41" fmla="*/ 2140333 h 2148314"/>
              <a:gd name="connsiteX42" fmla="*/ 1480511 w 3201892"/>
              <a:gd name="connsiteY42" fmla="*/ 2087065 h 2148314"/>
              <a:gd name="connsiteX43" fmla="*/ 1727613 w 3201892"/>
              <a:gd name="connsiteY43" fmla="*/ 1839961 h 2148314"/>
              <a:gd name="connsiteX44" fmla="*/ 1973238 w 3201892"/>
              <a:gd name="connsiteY44" fmla="*/ 1594336 h 2148314"/>
              <a:gd name="connsiteX45" fmla="*/ 2004311 w 3201892"/>
              <a:gd name="connsiteY45" fmla="*/ 1591379 h 2148314"/>
              <a:gd name="connsiteX46" fmla="*/ 2332796 w 3201892"/>
              <a:gd name="connsiteY46" fmla="*/ 1544028 h 2148314"/>
              <a:gd name="connsiteX47" fmla="*/ 2344633 w 3201892"/>
              <a:gd name="connsiteY47" fmla="*/ 1530711 h 2148314"/>
              <a:gd name="connsiteX48" fmla="*/ 2377187 w 3201892"/>
              <a:gd name="connsiteY48" fmla="*/ 1453768 h 2148314"/>
              <a:gd name="connsiteX49" fmla="*/ 2343153 w 3201892"/>
              <a:gd name="connsiteY49" fmla="*/ 1258452 h 2148314"/>
              <a:gd name="connsiteX50" fmla="*/ 2347593 w 3201892"/>
              <a:gd name="connsiteY50" fmla="*/ 1219981 h 2148314"/>
              <a:gd name="connsiteX51" fmla="*/ 2362390 w 3201892"/>
              <a:gd name="connsiteY51" fmla="*/ 1206664 h 2148314"/>
              <a:gd name="connsiteX52" fmla="*/ 2551786 w 3201892"/>
              <a:gd name="connsiteY52" fmla="*/ 1015788 h 2148314"/>
              <a:gd name="connsiteX53" fmla="*/ 2603575 w 3201892"/>
              <a:gd name="connsiteY53" fmla="*/ 962520 h 2148314"/>
              <a:gd name="connsiteX54" fmla="*/ 2613932 w 3201892"/>
              <a:gd name="connsiteY54" fmla="*/ 943285 h 2148314"/>
              <a:gd name="connsiteX55" fmla="*/ 2667200 w 3201892"/>
              <a:gd name="connsiteY55" fmla="*/ 890017 h 2148314"/>
              <a:gd name="connsiteX56" fmla="*/ 2696794 w 3201892"/>
              <a:gd name="connsiteY56" fmla="*/ 890017 h 2148314"/>
              <a:gd name="connsiteX57" fmla="*/ 2760419 w 3201892"/>
              <a:gd name="connsiteY57" fmla="*/ 961042 h 2148314"/>
              <a:gd name="connsiteX58" fmla="*/ 2766339 w 3201892"/>
              <a:gd name="connsiteY58" fmla="*/ 981756 h 2148314"/>
              <a:gd name="connsiteX59" fmla="*/ 2939458 w 3201892"/>
              <a:gd name="connsiteY59" fmla="*/ 1230341 h 2148314"/>
              <a:gd name="connsiteX60" fmla="*/ 2976450 w 3201892"/>
              <a:gd name="connsiteY60" fmla="*/ 1296924 h 2148314"/>
              <a:gd name="connsiteX61" fmla="*/ 3062272 w 3201892"/>
              <a:gd name="connsiteY61" fmla="*/ 1477443 h 2148314"/>
              <a:gd name="connsiteX62" fmla="*/ 3188043 w 3201892"/>
              <a:gd name="connsiteY62" fmla="*/ 1959814 h 2148314"/>
              <a:gd name="connsiteX63" fmla="*/ 3195440 w 3201892"/>
              <a:gd name="connsiteY63" fmla="*/ 2020480 h 2148314"/>
              <a:gd name="connsiteX64" fmla="*/ 3201360 w 3201892"/>
              <a:gd name="connsiteY64" fmla="*/ 2119617 h 2148314"/>
              <a:gd name="connsiteX65" fmla="*/ 3179163 w 3201892"/>
              <a:gd name="connsiteY65" fmla="*/ 2144773 h 2148314"/>
              <a:gd name="connsiteX66" fmla="*/ 2442292 w 3201892"/>
              <a:gd name="connsiteY66" fmla="*/ 2144773 h 2148314"/>
              <a:gd name="connsiteX67" fmla="*/ 1450917 w 3201892"/>
              <a:gd name="connsiteY67" fmla="*/ 2144773 h 2148314"/>
              <a:gd name="connsiteX68" fmla="*/ 1424283 w 3201892"/>
              <a:gd name="connsiteY68" fmla="*/ 2140333 h 2148314"/>
              <a:gd name="connsiteX69" fmla="*/ 87779 w 3201892"/>
              <a:gd name="connsiteY69" fmla="*/ 1650933 h 2148314"/>
              <a:gd name="connsiteX70" fmla="*/ 120701 w 3201892"/>
              <a:gd name="connsiteY70" fmla="*/ 1724546 h 2148314"/>
              <a:gd name="connsiteX71" fmla="*/ 280505 w 3201892"/>
              <a:gd name="connsiteY71" fmla="*/ 1785212 h 2148314"/>
              <a:gd name="connsiteX72" fmla="*/ 372245 w 3201892"/>
              <a:gd name="connsiteY72" fmla="*/ 1724546 h 2148314"/>
              <a:gd name="connsiteX73" fmla="*/ 404797 w 3201892"/>
              <a:gd name="connsiteY73" fmla="*/ 1612093 h 2148314"/>
              <a:gd name="connsiteX74" fmla="*/ 240554 w 3201892"/>
              <a:gd name="connsiteY74" fmla="*/ 1477442 h 2148314"/>
              <a:gd name="connsiteX75" fmla="*/ 101466 w 3201892"/>
              <a:gd name="connsiteY75" fmla="*/ 1570661 h 2148314"/>
              <a:gd name="connsiteX76" fmla="*/ 87779 w 3201892"/>
              <a:gd name="connsiteY76" fmla="*/ 1650933 h 2148314"/>
              <a:gd name="connsiteX77" fmla="*/ 0 w 3201892"/>
              <a:gd name="connsiteY77" fmla="*/ 832939 h 2148314"/>
              <a:gd name="connsiteX78" fmla="*/ 0 w 3201892"/>
              <a:gd name="connsiteY78" fmla="*/ 803651 h 2148314"/>
              <a:gd name="connsiteX79" fmla="*/ 21564 w 3201892"/>
              <a:gd name="connsiteY79" fmla="*/ 784960 h 2148314"/>
              <a:gd name="connsiteX80" fmla="*/ 151775 w 3201892"/>
              <a:gd name="connsiteY80" fmla="*/ 675466 h 2148314"/>
              <a:gd name="connsiteX81" fmla="*/ 620827 w 3201892"/>
              <a:gd name="connsiteY81" fmla="*/ 416525 h 2148314"/>
              <a:gd name="connsiteX82" fmla="*/ 1094321 w 3201892"/>
              <a:gd name="connsiteY82" fmla="*/ 304069 h 2148314"/>
              <a:gd name="connsiteX83" fmla="*/ 1193458 w 3201892"/>
              <a:gd name="connsiteY83" fmla="*/ 296671 h 2148314"/>
              <a:gd name="connsiteX84" fmla="*/ 1196418 w 3201892"/>
              <a:gd name="connsiteY84" fmla="*/ 295191 h 2148314"/>
              <a:gd name="connsiteX85" fmla="*/ 1199376 w 3201892"/>
              <a:gd name="connsiteY85" fmla="*/ 295191 h 2148314"/>
              <a:gd name="connsiteX86" fmla="*/ 1248206 w 3201892"/>
              <a:gd name="connsiteY86" fmla="*/ 336622 h 2148314"/>
              <a:gd name="connsiteX87" fmla="*/ 1248206 w 3201892"/>
              <a:gd name="connsiteY87" fmla="*/ 2076706 h 2148314"/>
              <a:gd name="connsiteX88" fmla="*/ 1248206 w 3201892"/>
              <a:gd name="connsiteY88" fmla="*/ 2081145 h 2148314"/>
              <a:gd name="connsiteX89" fmla="*/ 1234889 w 3201892"/>
              <a:gd name="connsiteY89" fmla="*/ 2069308 h 2148314"/>
              <a:gd name="connsiteX90" fmla="*/ 1215653 w 3201892"/>
              <a:gd name="connsiteY90" fmla="*/ 2048594 h 2148314"/>
              <a:gd name="connsiteX91" fmla="*/ 521690 w 3201892"/>
              <a:gd name="connsiteY91" fmla="*/ 1354632 h 2148314"/>
              <a:gd name="connsiteX92" fmla="*/ 509853 w 3201892"/>
              <a:gd name="connsiteY92" fmla="*/ 1341315 h 2148314"/>
              <a:gd name="connsiteX93" fmla="*/ 549804 w 3201892"/>
              <a:gd name="connsiteY93" fmla="*/ 1333915 h 2148314"/>
              <a:gd name="connsiteX94" fmla="*/ 563121 w 3201892"/>
              <a:gd name="connsiteY94" fmla="*/ 1333915 h 2148314"/>
              <a:gd name="connsiteX95" fmla="*/ 579398 w 3201892"/>
              <a:gd name="connsiteY95" fmla="*/ 1319118 h 2148314"/>
              <a:gd name="connsiteX96" fmla="*/ 672616 w 3201892"/>
              <a:gd name="connsiteY96" fmla="*/ 1267330 h 2148314"/>
              <a:gd name="connsiteX97" fmla="*/ 718486 w 3201892"/>
              <a:gd name="connsiteY97" fmla="*/ 1215541 h 2148314"/>
              <a:gd name="connsiteX98" fmla="*/ 730323 w 3201892"/>
              <a:gd name="connsiteY98" fmla="*/ 1211104 h 2148314"/>
              <a:gd name="connsiteX99" fmla="*/ 758437 w 3201892"/>
              <a:gd name="connsiteY99" fmla="*/ 1129722 h 2148314"/>
              <a:gd name="connsiteX100" fmla="*/ 758437 w 3201892"/>
              <a:gd name="connsiteY100" fmla="*/ 1058699 h 2148314"/>
              <a:gd name="connsiteX101" fmla="*/ 711087 w 3201892"/>
              <a:gd name="connsiteY101" fmla="*/ 947723 h 2148314"/>
              <a:gd name="connsiteX102" fmla="*/ 563121 w 3201892"/>
              <a:gd name="connsiteY102" fmla="*/ 858943 h 2148314"/>
              <a:gd name="connsiteX103" fmla="*/ 554244 w 3201892"/>
              <a:gd name="connsiteY103" fmla="*/ 855983 h 2148314"/>
              <a:gd name="connsiteX104" fmla="*/ 483219 w 3201892"/>
              <a:gd name="connsiteY104" fmla="*/ 855983 h 2148314"/>
              <a:gd name="connsiteX105" fmla="*/ 394440 w 3201892"/>
              <a:gd name="connsiteY105" fmla="*/ 887057 h 2148314"/>
              <a:gd name="connsiteX106" fmla="*/ 277546 w 3201892"/>
              <a:gd name="connsiteY106" fmla="*/ 1089771 h 2148314"/>
              <a:gd name="connsiteX107" fmla="*/ 277546 w 3201892"/>
              <a:gd name="connsiteY107" fmla="*/ 1098650 h 2148314"/>
              <a:gd name="connsiteX108" fmla="*/ 273106 w 3201892"/>
              <a:gd name="connsiteY108" fmla="*/ 1106047 h 2148314"/>
              <a:gd name="connsiteX109" fmla="*/ 0 w 3201892"/>
              <a:gd name="connsiteY109" fmla="*/ 2144087 h 2148314"/>
              <a:gd name="connsiteX110" fmla="*/ 0 w 3201892"/>
              <a:gd name="connsiteY110" fmla="*/ 958944 h 2148314"/>
              <a:gd name="connsiteX111" fmla="*/ 2327 w 3201892"/>
              <a:gd name="connsiteY111" fmla="*/ 961039 h 2148314"/>
              <a:gd name="connsiteX112" fmla="*/ 1104679 w 3201892"/>
              <a:gd name="connsiteY112" fmla="*/ 2057470 h 2148314"/>
              <a:gd name="connsiteX113" fmla="*/ 1117996 w 3201892"/>
              <a:gd name="connsiteY113" fmla="*/ 2072267 h 2148314"/>
              <a:gd name="connsiteX114" fmla="*/ 1120953 w 3201892"/>
              <a:gd name="connsiteY114" fmla="*/ 2088544 h 2148314"/>
              <a:gd name="connsiteX115" fmla="*/ 1163864 w 3201892"/>
              <a:gd name="connsiteY115" fmla="*/ 2128493 h 2148314"/>
              <a:gd name="connsiteX116" fmla="*/ 1175701 w 3201892"/>
              <a:gd name="connsiteY116" fmla="*/ 2143290 h 2148314"/>
              <a:gd name="connsiteX117" fmla="*/ 1147587 w 3201892"/>
              <a:gd name="connsiteY117" fmla="*/ 2147730 h 2148314"/>
              <a:gd name="connsiteX118" fmla="*/ 110344 w 3201892"/>
              <a:gd name="connsiteY118" fmla="*/ 2147730 h 2148314"/>
              <a:gd name="connsiteX119" fmla="*/ 12687 w 3201892"/>
              <a:gd name="connsiteY119" fmla="*/ 2147730 h 214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3201892" h="2148314">
                <a:moveTo>
                  <a:pt x="2501155" y="1847914"/>
                </a:moveTo>
                <a:cubicBezTo>
                  <a:pt x="2503421" y="1874271"/>
                  <a:pt x="2513686" y="1900998"/>
                  <a:pt x="2534032" y="1925783"/>
                </a:cubicBezTo>
                <a:cubicBezTo>
                  <a:pt x="2536989" y="1928740"/>
                  <a:pt x="2539949" y="1933180"/>
                  <a:pt x="2542909" y="1936140"/>
                </a:cubicBezTo>
                <a:cubicBezTo>
                  <a:pt x="2579900" y="1979049"/>
                  <a:pt x="2625771" y="1996805"/>
                  <a:pt x="2680517" y="1990888"/>
                </a:cubicBezTo>
                <a:cubicBezTo>
                  <a:pt x="2726388" y="1984968"/>
                  <a:pt x="2760419" y="1961294"/>
                  <a:pt x="2788533" y="1925783"/>
                </a:cubicBezTo>
                <a:cubicBezTo>
                  <a:pt x="2810728" y="1894709"/>
                  <a:pt x="2825525" y="1860677"/>
                  <a:pt x="2819605" y="1819246"/>
                </a:cubicBezTo>
                <a:cubicBezTo>
                  <a:pt x="2806288" y="1733424"/>
                  <a:pt x="2727868" y="1672759"/>
                  <a:pt x="2640566" y="1683116"/>
                </a:cubicBezTo>
                <a:cubicBezTo>
                  <a:pt x="2559555" y="1693104"/>
                  <a:pt x="2494357" y="1768844"/>
                  <a:pt x="2501155" y="1847914"/>
                </a:cubicBezTo>
                <a:close/>
                <a:moveTo>
                  <a:pt x="1615856" y="388573"/>
                </a:moveTo>
                <a:cubicBezTo>
                  <a:pt x="1614238" y="400757"/>
                  <a:pt x="1614238" y="412733"/>
                  <a:pt x="1615902" y="424478"/>
                </a:cubicBezTo>
                <a:cubicBezTo>
                  <a:pt x="1619231" y="447968"/>
                  <a:pt x="1629218" y="470533"/>
                  <a:pt x="1646234" y="491987"/>
                </a:cubicBezTo>
                <a:cubicBezTo>
                  <a:pt x="1663991" y="515662"/>
                  <a:pt x="1683228" y="534898"/>
                  <a:pt x="1709860" y="546735"/>
                </a:cubicBezTo>
                <a:cubicBezTo>
                  <a:pt x="1766088" y="573369"/>
                  <a:pt x="1850430" y="567450"/>
                  <a:pt x="1903696" y="491987"/>
                </a:cubicBezTo>
                <a:cubicBezTo>
                  <a:pt x="1922932" y="466833"/>
                  <a:pt x="1934769" y="440199"/>
                  <a:pt x="1934769" y="407647"/>
                </a:cubicBezTo>
                <a:cubicBezTo>
                  <a:pt x="1933290" y="361777"/>
                  <a:pt x="1915533" y="324785"/>
                  <a:pt x="1881501" y="292234"/>
                </a:cubicBezTo>
                <a:cubicBezTo>
                  <a:pt x="1803079" y="216771"/>
                  <a:pt x="1663991" y="249323"/>
                  <a:pt x="1625520" y="351419"/>
                </a:cubicBezTo>
                <a:cubicBezTo>
                  <a:pt x="1620711" y="363997"/>
                  <a:pt x="1617474" y="376389"/>
                  <a:pt x="1615856" y="388573"/>
                </a:cubicBezTo>
                <a:close/>
                <a:moveTo>
                  <a:pt x="1477368" y="1765238"/>
                </a:moveTo>
                <a:cubicBezTo>
                  <a:pt x="1477183" y="1761539"/>
                  <a:pt x="1477552" y="1757839"/>
                  <a:pt x="1477552" y="1754141"/>
                </a:cubicBezTo>
                <a:cubicBezTo>
                  <a:pt x="1477552" y="1197787"/>
                  <a:pt x="1477552" y="641435"/>
                  <a:pt x="1479032" y="86560"/>
                </a:cubicBezTo>
                <a:cubicBezTo>
                  <a:pt x="1479032" y="65844"/>
                  <a:pt x="1479032" y="46609"/>
                  <a:pt x="1479032" y="25892"/>
                </a:cubicBezTo>
                <a:cubicBezTo>
                  <a:pt x="1480512" y="738"/>
                  <a:pt x="1480512" y="738"/>
                  <a:pt x="1505666" y="738"/>
                </a:cubicBezTo>
                <a:cubicBezTo>
                  <a:pt x="1518983" y="738"/>
                  <a:pt x="1533780" y="-2219"/>
                  <a:pt x="1547097" y="3698"/>
                </a:cubicBezTo>
                <a:cubicBezTo>
                  <a:pt x="1643276" y="6658"/>
                  <a:pt x="1737974" y="21455"/>
                  <a:pt x="1832673" y="42169"/>
                </a:cubicBezTo>
                <a:cubicBezTo>
                  <a:pt x="1986558" y="74723"/>
                  <a:pt x="2134523" y="126512"/>
                  <a:pt x="2276571" y="197534"/>
                </a:cubicBezTo>
                <a:cubicBezTo>
                  <a:pt x="2420099" y="270037"/>
                  <a:pt x="2553269" y="358819"/>
                  <a:pt x="2674600" y="463873"/>
                </a:cubicBezTo>
                <a:cubicBezTo>
                  <a:pt x="2684960" y="472753"/>
                  <a:pt x="2695317" y="478670"/>
                  <a:pt x="2702714" y="490507"/>
                </a:cubicBezTo>
                <a:cubicBezTo>
                  <a:pt x="2708634" y="494947"/>
                  <a:pt x="2714551" y="500867"/>
                  <a:pt x="2720471" y="505304"/>
                </a:cubicBezTo>
                <a:cubicBezTo>
                  <a:pt x="2742665" y="524541"/>
                  <a:pt x="2741185" y="521581"/>
                  <a:pt x="2721951" y="540816"/>
                </a:cubicBezTo>
                <a:cubicBezTo>
                  <a:pt x="2716031" y="563012"/>
                  <a:pt x="2704194" y="574850"/>
                  <a:pt x="2682000" y="579287"/>
                </a:cubicBezTo>
                <a:cubicBezTo>
                  <a:pt x="2602097" y="660669"/>
                  <a:pt x="2520715" y="740572"/>
                  <a:pt x="2440815" y="821954"/>
                </a:cubicBezTo>
                <a:cubicBezTo>
                  <a:pt x="2430456" y="832311"/>
                  <a:pt x="2424538" y="833791"/>
                  <a:pt x="2414181" y="820474"/>
                </a:cubicBezTo>
                <a:cubicBezTo>
                  <a:pt x="2347596" y="737612"/>
                  <a:pt x="2239580" y="706540"/>
                  <a:pt x="2141923" y="743531"/>
                </a:cubicBezTo>
                <a:cubicBezTo>
                  <a:pt x="2042786" y="780523"/>
                  <a:pt x="1980638" y="875220"/>
                  <a:pt x="1983598" y="981756"/>
                </a:cubicBezTo>
                <a:cubicBezTo>
                  <a:pt x="1985078" y="1024667"/>
                  <a:pt x="1999875" y="1064619"/>
                  <a:pt x="2019109" y="1101610"/>
                </a:cubicBezTo>
                <a:cubicBezTo>
                  <a:pt x="2029469" y="1113447"/>
                  <a:pt x="2039826" y="1126764"/>
                  <a:pt x="2050183" y="1140081"/>
                </a:cubicBezTo>
                <a:cubicBezTo>
                  <a:pt x="2054623" y="1143041"/>
                  <a:pt x="2057581" y="1147478"/>
                  <a:pt x="2062020" y="1150438"/>
                </a:cubicBezTo>
                <a:cubicBezTo>
                  <a:pt x="2087175" y="1172633"/>
                  <a:pt x="2087175" y="1172633"/>
                  <a:pt x="2062020" y="1197787"/>
                </a:cubicBezTo>
                <a:cubicBezTo>
                  <a:pt x="1872624" y="1387185"/>
                  <a:pt x="1683228" y="1576582"/>
                  <a:pt x="1493829" y="1765978"/>
                </a:cubicBezTo>
                <a:cubicBezTo>
                  <a:pt x="1489392" y="1770418"/>
                  <a:pt x="1487912" y="1774856"/>
                  <a:pt x="1480512" y="1776335"/>
                </a:cubicBezTo>
                <a:cubicBezTo>
                  <a:pt x="1478294" y="1772636"/>
                  <a:pt x="1477554" y="1768937"/>
                  <a:pt x="1477368" y="1765238"/>
                </a:cubicBezTo>
                <a:close/>
                <a:moveTo>
                  <a:pt x="1424283" y="2140333"/>
                </a:moveTo>
                <a:cubicBezTo>
                  <a:pt x="1443520" y="2122576"/>
                  <a:pt x="1461274" y="2104822"/>
                  <a:pt x="1480511" y="2087065"/>
                </a:cubicBezTo>
                <a:cubicBezTo>
                  <a:pt x="1563371" y="2005683"/>
                  <a:pt x="1644753" y="1922823"/>
                  <a:pt x="1727613" y="1839961"/>
                </a:cubicBezTo>
                <a:cubicBezTo>
                  <a:pt x="1808995" y="1758581"/>
                  <a:pt x="1891858" y="1677198"/>
                  <a:pt x="1973238" y="1594336"/>
                </a:cubicBezTo>
                <a:cubicBezTo>
                  <a:pt x="1983597" y="1583979"/>
                  <a:pt x="1990994" y="1582499"/>
                  <a:pt x="2004311" y="1591379"/>
                </a:cubicBezTo>
                <a:cubicBezTo>
                  <a:pt x="2109368" y="1665361"/>
                  <a:pt x="2251416" y="1644645"/>
                  <a:pt x="2332796" y="1544028"/>
                </a:cubicBezTo>
                <a:cubicBezTo>
                  <a:pt x="2337236" y="1539590"/>
                  <a:pt x="2340195" y="1535151"/>
                  <a:pt x="2344633" y="1530711"/>
                </a:cubicBezTo>
                <a:cubicBezTo>
                  <a:pt x="2356470" y="1505557"/>
                  <a:pt x="2371267" y="1481882"/>
                  <a:pt x="2377187" y="1453768"/>
                </a:cubicBezTo>
                <a:cubicBezTo>
                  <a:pt x="2393464" y="1384225"/>
                  <a:pt x="2384584" y="1317640"/>
                  <a:pt x="2343153" y="1258452"/>
                </a:cubicBezTo>
                <a:cubicBezTo>
                  <a:pt x="2331316" y="1242178"/>
                  <a:pt x="2331316" y="1231820"/>
                  <a:pt x="2347593" y="1219981"/>
                </a:cubicBezTo>
                <a:cubicBezTo>
                  <a:pt x="2353513" y="1215544"/>
                  <a:pt x="2357950" y="1211104"/>
                  <a:pt x="2362390" y="1206664"/>
                </a:cubicBezTo>
                <a:cubicBezTo>
                  <a:pt x="2424535" y="1143039"/>
                  <a:pt x="2488161" y="1079413"/>
                  <a:pt x="2551786" y="1015788"/>
                </a:cubicBezTo>
                <a:cubicBezTo>
                  <a:pt x="2569543" y="998033"/>
                  <a:pt x="2585820" y="980277"/>
                  <a:pt x="2603575" y="962520"/>
                </a:cubicBezTo>
                <a:cubicBezTo>
                  <a:pt x="2606534" y="956602"/>
                  <a:pt x="2608014" y="949205"/>
                  <a:pt x="2613932" y="943285"/>
                </a:cubicBezTo>
                <a:cubicBezTo>
                  <a:pt x="2631689" y="925528"/>
                  <a:pt x="2649445" y="907774"/>
                  <a:pt x="2667200" y="890017"/>
                </a:cubicBezTo>
                <a:cubicBezTo>
                  <a:pt x="2677559" y="879660"/>
                  <a:pt x="2687917" y="879660"/>
                  <a:pt x="2696794" y="890017"/>
                </a:cubicBezTo>
                <a:cubicBezTo>
                  <a:pt x="2718988" y="913691"/>
                  <a:pt x="2739705" y="935888"/>
                  <a:pt x="2760419" y="961042"/>
                </a:cubicBezTo>
                <a:cubicBezTo>
                  <a:pt x="2764859" y="966959"/>
                  <a:pt x="2764859" y="974359"/>
                  <a:pt x="2766339" y="981756"/>
                </a:cubicBezTo>
                <a:cubicBezTo>
                  <a:pt x="2829964" y="1060179"/>
                  <a:pt x="2889150" y="1143039"/>
                  <a:pt x="2939458" y="1230341"/>
                </a:cubicBezTo>
                <a:cubicBezTo>
                  <a:pt x="2952775" y="1252535"/>
                  <a:pt x="2964613" y="1274729"/>
                  <a:pt x="2976450" y="1296924"/>
                </a:cubicBezTo>
                <a:cubicBezTo>
                  <a:pt x="3009004" y="1354632"/>
                  <a:pt x="3037118" y="1415297"/>
                  <a:pt x="3062272" y="1477443"/>
                </a:cubicBezTo>
                <a:cubicBezTo>
                  <a:pt x="3125897" y="1632807"/>
                  <a:pt x="3167326" y="1794092"/>
                  <a:pt x="3188043" y="1959814"/>
                </a:cubicBezTo>
                <a:cubicBezTo>
                  <a:pt x="3191002" y="1979049"/>
                  <a:pt x="3191002" y="1999765"/>
                  <a:pt x="3195440" y="2020480"/>
                </a:cubicBezTo>
                <a:cubicBezTo>
                  <a:pt x="3195440" y="2054511"/>
                  <a:pt x="3199880" y="2087065"/>
                  <a:pt x="3201360" y="2119617"/>
                </a:cubicBezTo>
                <a:cubicBezTo>
                  <a:pt x="3202840" y="2143293"/>
                  <a:pt x="3202840" y="2144773"/>
                  <a:pt x="3179163" y="2144773"/>
                </a:cubicBezTo>
                <a:cubicBezTo>
                  <a:pt x="2933541" y="2144773"/>
                  <a:pt x="2687917" y="2144773"/>
                  <a:pt x="2442292" y="2144773"/>
                </a:cubicBezTo>
                <a:cubicBezTo>
                  <a:pt x="2112326" y="2144773"/>
                  <a:pt x="1780881" y="2144773"/>
                  <a:pt x="1450917" y="2144773"/>
                </a:cubicBezTo>
                <a:cubicBezTo>
                  <a:pt x="1442040" y="2144773"/>
                  <a:pt x="1431680" y="2147731"/>
                  <a:pt x="1424283" y="2140333"/>
                </a:cubicBezTo>
                <a:close/>
                <a:moveTo>
                  <a:pt x="87779" y="1650933"/>
                </a:moveTo>
                <a:cubicBezTo>
                  <a:pt x="91108" y="1676827"/>
                  <a:pt x="102205" y="1701611"/>
                  <a:pt x="120701" y="1724546"/>
                </a:cubicBezTo>
                <a:cubicBezTo>
                  <a:pt x="162132" y="1776335"/>
                  <a:pt x="215400" y="1798529"/>
                  <a:pt x="280505" y="1785212"/>
                </a:cubicBezTo>
                <a:cubicBezTo>
                  <a:pt x="318977" y="1776335"/>
                  <a:pt x="348571" y="1754140"/>
                  <a:pt x="372245" y="1724546"/>
                </a:cubicBezTo>
                <a:cubicBezTo>
                  <a:pt x="398879" y="1691993"/>
                  <a:pt x="410716" y="1655001"/>
                  <a:pt x="404797" y="1612093"/>
                </a:cubicBezTo>
                <a:cubicBezTo>
                  <a:pt x="392959" y="1535150"/>
                  <a:pt x="320457" y="1473002"/>
                  <a:pt x="240554" y="1477442"/>
                </a:cubicBezTo>
                <a:cubicBezTo>
                  <a:pt x="175449" y="1481882"/>
                  <a:pt x="128100" y="1512954"/>
                  <a:pt x="101466" y="1570661"/>
                </a:cubicBezTo>
                <a:cubicBezTo>
                  <a:pt x="88889" y="1598036"/>
                  <a:pt x="84450" y="1625039"/>
                  <a:pt x="87779" y="1650933"/>
                </a:cubicBezTo>
                <a:close/>
                <a:moveTo>
                  <a:pt x="0" y="832939"/>
                </a:moveTo>
                <a:lnTo>
                  <a:pt x="0" y="803651"/>
                </a:lnTo>
                <a:lnTo>
                  <a:pt x="21564" y="784960"/>
                </a:lnTo>
                <a:cubicBezTo>
                  <a:pt x="61515" y="745009"/>
                  <a:pt x="105904" y="709498"/>
                  <a:pt x="151775" y="675466"/>
                </a:cubicBezTo>
                <a:cubicBezTo>
                  <a:pt x="295303" y="565970"/>
                  <a:pt x="452147" y="480150"/>
                  <a:pt x="620827" y="416525"/>
                </a:cubicBezTo>
                <a:cubicBezTo>
                  <a:pt x="774712" y="358817"/>
                  <a:pt x="931557" y="321825"/>
                  <a:pt x="1094321" y="304069"/>
                </a:cubicBezTo>
                <a:cubicBezTo>
                  <a:pt x="1126873" y="299631"/>
                  <a:pt x="1160904" y="295191"/>
                  <a:pt x="1193458" y="296671"/>
                </a:cubicBezTo>
                <a:cubicBezTo>
                  <a:pt x="1194938" y="296671"/>
                  <a:pt x="1194938" y="295191"/>
                  <a:pt x="1196418" y="295191"/>
                </a:cubicBezTo>
                <a:cubicBezTo>
                  <a:pt x="1197898" y="295191"/>
                  <a:pt x="1197898" y="295191"/>
                  <a:pt x="1199376" y="295191"/>
                </a:cubicBezTo>
                <a:cubicBezTo>
                  <a:pt x="1240807" y="284834"/>
                  <a:pt x="1248206" y="292231"/>
                  <a:pt x="1248206" y="336622"/>
                </a:cubicBezTo>
                <a:cubicBezTo>
                  <a:pt x="1248206" y="916651"/>
                  <a:pt x="1248206" y="1496679"/>
                  <a:pt x="1248206" y="2076706"/>
                </a:cubicBezTo>
                <a:cubicBezTo>
                  <a:pt x="1249686" y="2078186"/>
                  <a:pt x="1249686" y="2079666"/>
                  <a:pt x="1248206" y="2081145"/>
                </a:cubicBezTo>
                <a:cubicBezTo>
                  <a:pt x="1237847" y="2082625"/>
                  <a:pt x="1234889" y="2078186"/>
                  <a:pt x="1234889" y="2069308"/>
                </a:cubicBezTo>
                <a:cubicBezTo>
                  <a:pt x="1228970" y="2061911"/>
                  <a:pt x="1223052" y="2055991"/>
                  <a:pt x="1215653" y="2048594"/>
                </a:cubicBezTo>
                <a:cubicBezTo>
                  <a:pt x="984825" y="1817766"/>
                  <a:pt x="752518" y="1585459"/>
                  <a:pt x="521690" y="1354632"/>
                </a:cubicBezTo>
                <a:cubicBezTo>
                  <a:pt x="517251" y="1350192"/>
                  <a:pt x="514293" y="1345752"/>
                  <a:pt x="509853" y="1341315"/>
                </a:cubicBezTo>
                <a:cubicBezTo>
                  <a:pt x="521690" y="1332435"/>
                  <a:pt x="537967" y="1339835"/>
                  <a:pt x="549804" y="1333915"/>
                </a:cubicBezTo>
                <a:cubicBezTo>
                  <a:pt x="554244" y="1333915"/>
                  <a:pt x="558682" y="1333915"/>
                  <a:pt x="563121" y="1333915"/>
                </a:cubicBezTo>
                <a:cubicBezTo>
                  <a:pt x="563121" y="1323558"/>
                  <a:pt x="571999" y="1322078"/>
                  <a:pt x="579398" y="1319118"/>
                </a:cubicBezTo>
                <a:cubicBezTo>
                  <a:pt x="613430" y="1307281"/>
                  <a:pt x="644504" y="1291006"/>
                  <a:pt x="672616" y="1267330"/>
                </a:cubicBezTo>
                <a:cubicBezTo>
                  <a:pt x="690372" y="1252535"/>
                  <a:pt x="702209" y="1231818"/>
                  <a:pt x="718486" y="1215541"/>
                </a:cubicBezTo>
                <a:cubicBezTo>
                  <a:pt x="722924" y="1215541"/>
                  <a:pt x="727364" y="1212584"/>
                  <a:pt x="730323" y="1211104"/>
                </a:cubicBezTo>
                <a:cubicBezTo>
                  <a:pt x="742161" y="1185950"/>
                  <a:pt x="752518" y="1157836"/>
                  <a:pt x="758437" y="1129722"/>
                </a:cubicBezTo>
                <a:cubicBezTo>
                  <a:pt x="761395" y="1106047"/>
                  <a:pt x="761395" y="1082373"/>
                  <a:pt x="758437" y="1058699"/>
                </a:cubicBezTo>
                <a:cubicBezTo>
                  <a:pt x="749558" y="1018748"/>
                  <a:pt x="736241" y="980276"/>
                  <a:pt x="711087" y="947723"/>
                </a:cubicBezTo>
                <a:cubicBezTo>
                  <a:pt x="672616" y="900374"/>
                  <a:pt x="623787" y="869300"/>
                  <a:pt x="563121" y="858943"/>
                </a:cubicBezTo>
                <a:cubicBezTo>
                  <a:pt x="560162" y="858943"/>
                  <a:pt x="557202" y="857463"/>
                  <a:pt x="554244" y="855983"/>
                </a:cubicBezTo>
                <a:cubicBezTo>
                  <a:pt x="530568" y="853025"/>
                  <a:pt x="506893" y="853025"/>
                  <a:pt x="483219" y="855983"/>
                </a:cubicBezTo>
                <a:cubicBezTo>
                  <a:pt x="452147" y="861903"/>
                  <a:pt x="422554" y="869300"/>
                  <a:pt x="394440" y="887057"/>
                </a:cubicBezTo>
                <a:cubicBezTo>
                  <a:pt x="318977" y="934406"/>
                  <a:pt x="280506" y="1002471"/>
                  <a:pt x="277546" y="1089771"/>
                </a:cubicBezTo>
                <a:cubicBezTo>
                  <a:pt x="277546" y="1092730"/>
                  <a:pt x="277546" y="1095690"/>
                  <a:pt x="277546" y="1098650"/>
                </a:cubicBezTo>
                <a:cubicBezTo>
                  <a:pt x="276066" y="1098650"/>
                  <a:pt x="276066" y="1100128"/>
                  <a:pt x="273106" y="1106047"/>
                </a:cubicBezTo>
                <a:close/>
                <a:moveTo>
                  <a:pt x="0" y="2144087"/>
                </a:moveTo>
                <a:lnTo>
                  <a:pt x="0" y="958944"/>
                </a:lnTo>
                <a:lnTo>
                  <a:pt x="2327" y="961039"/>
                </a:lnTo>
                <a:cubicBezTo>
                  <a:pt x="369285" y="1326517"/>
                  <a:pt x="734761" y="1693473"/>
                  <a:pt x="1104679" y="2057470"/>
                </a:cubicBezTo>
                <a:cubicBezTo>
                  <a:pt x="1109116" y="2063390"/>
                  <a:pt x="1113556" y="2067828"/>
                  <a:pt x="1117996" y="2072267"/>
                </a:cubicBezTo>
                <a:cubicBezTo>
                  <a:pt x="1122433" y="2076705"/>
                  <a:pt x="1123913" y="2082625"/>
                  <a:pt x="1120953" y="2088544"/>
                </a:cubicBezTo>
                <a:cubicBezTo>
                  <a:pt x="1135750" y="2101861"/>
                  <a:pt x="1147587" y="2118136"/>
                  <a:pt x="1163864" y="2128493"/>
                </a:cubicBezTo>
                <a:cubicBezTo>
                  <a:pt x="1174222" y="2128493"/>
                  <a:pt x="1178661" y="2132933"/>
                  <a:pt x="1175701" y="2143290"/>
                </a:cubicBezTo>
                <a:cubicBezTo>
                  <a:pt x="1168304" y="2150690"/>
                  <a:pt x="1157947" y="2147730"/>
                  <a:pt x="1147587" y="2147730"/>
                </a:cubicBezTo>
                <a:cubicBezTo>
                  <a:pt x="801346" y="2147730"/>
                  <a:pt x="456585" y="2147730"/>
                  <a:pt x="110344" y="2147730"/>
                </a:cubicBezTo>
                <a:cubicBezTo>
                  <a:pt x="77792" y="2147730"/>
                  <a:pt x="45238" y="2147730"/>
                  <a:pt x="12687" y="214773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70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7073889-D6DF-4C92-948B-7A57C91C6439}"/>
              </a:ext>
            </a:extLst>
          </p:cNvPr>
          <p:cNvSpPr/>
          <p:nvPr userDrawn="1"/>
        </p:nvSpPr>
        <p:spPr>
          <a:xfrm flipH="1">
            <a:off x="10564162" y="5765800"/>
            <a:ext cx="1627837" cy="1092200"/>
          </a:xfrm>
          <a:custGeom>
            <a:avLst/>
            <a:gdLst>
              <a:gd name="connsiteX0" fmla="*/ 2501155 w 3201892"/>
              <a:gd name="connsiteY0" fmla="*/ 1847914 h 2148314"/>
              <a:gd name="connsiteX1" fmla="*/ 2534032 w 3201892"/>
              <a:gd name="connsiteY1" fmla="*/ 1925783 h 2148314"/>
              <a:gd name="connsiteX2" fmla="*/ 2542909 w 3201892"/>
              <a:gd name="connsiteY2" fmla="*/ 1936140 h 2148314"/>
              <a:gd name="connsiteX3" fmla="*/ 2680517 w 3201892"/>
              <a:gd name="connsiteY3" fmla="*/ 1990888 h 2148314"/>
              <a:gd name="connsiteX4" fmla="*/ 2788533 w 3201892"/>
              <a:gd name="connsiteY4" fmla="*/ 1925783 h 2148314"/>
              <a:gd name="connsiteX5" fmla="*/ 2819605 w 3201892"/>
              <a:gd name="connsiteY5" fmla="*/ 1819246 h 2148314"/>
              <a:gd name="connsiteX6" fmla="*/ 2640566 w 3201892"/>
              <a:gd name="connsiteY6" fmla="*/ 1683116 h 2148314"/>
              <a:gd name="connsiteX7" fmla="*/ 2501155 w 3201892"/>
              <a:gd name="connsiteY7" fmla="*/ 1847914 h 2148314"/>
              <a:gd name="connsiteX8" fmla="*/ 1615856 w 3201892"/>
              <a:gd name="connsiteY8" fmla="*/ 388573 h 2148314"/>
              <a:gd name="connsiteX9" fmla="*/ 1615902 w 3201892"/>
              <a:gd name="connsiteY9" fmla="*/ 424478 h 2148314"/>
              <a:gd name="connsiteX10" fmla="*/ 1646234 w 3201892"/>
              <a:gd name="connsiteY10" fmla="*/ 491987 h 2148314"/>
              <a:gd name="connsiteX11" fmla="*/ 1709860 w 3201892"/>
              <a:gd name="connsiteY11" fmla="*/ 546735 h 2148314"/>
              <a:gd name="connsiteX12" fmla="*/ 1903696 w 3201892"/>
              <a:gd name="connsiteY12" fmla="*/ 491987 h 2148314"/>
              <a:gd name="connsiteX13" fmla="*/ 1934769 w 3201892"/>
              <a:gd name="connsiteY13" fmla="*/ 407647 h 2148314"/>
              <a:gd name="connsiteX14" fmla="*/ 1881501 w 3201892"/>
              <a:gd name="connsiteY14" fmla="*/ 292234 h 2148314"/>
              <a:gd name="connsiteX15" fmla="*/ 1625520 w 3201892"/>
              <a:gd name="connsiteY15" fmla="*/ 351419 h 2148314"/>
              <a:gd name="connsiteX16" fmla="*/ 1615856 w 3201892"/>
              <a:gd name="connsiteY16" fmla="*/ 388573 h 2148314"/>
              <a:gd name="connsiteX17" fmla="*/ 1477368 w 3201892"/>
              <a:gd name="connsiteY17" fmla="*/ 1765238 h 2148314"/>
              <a:gd name="connsiteX18" fmla="*/ 1477552 w 3201892"/>
              <a:gd name="connsiteY18" fmla="*/ 1754141 h 2148314"/>
              <a:gd name="connsiteX19" fmla="*/ 1479032 w 3201892"/>
              <a:gd name="connsiteY19" fmla="*/ 86560 h 2148314"/>
              <a:gd name="connsiteX20" fmla="*/ 1479032 w 3201892"/>
              <a:gd name="connsiteY20" fmla="*/ 25892 h 2148314"/>
              <a:gd name="connsiteX21" fmla="*/ 1505666 w 3201892"/>
              <a:gd name="connsiteY21" fmla="*/ 738 h 2148314"/>
              <a:gd name="connsiteX22" fmla="*/ 1547097 w 3201892"/>
              <a:gd name="connsiteY22" fmla="*/ 3698 h 2148314"/>
              <a:gd name="connsiteX23" fmla="*/ 1832673 w 3201892"/>
              <a:gd name="connsiteY23" fmla="*/ 42169 h 2148314"/>
              <a:gd name="connsiteX24" fmla="*/ 2276571 w 3201892"/>
              <a:gd name="connsiteY24" fmla="*/ 197534 h 2148314"/>
              <a:gd name="connsiteX25" fmla="*/ 2674600 w 3201892"/>
              <a:gd name="connsiteY25" fmla="*/ 463873 h 2148314"/>
              <a:gd name="connsiteX26" fmla="*/ 2702714 w 3201892"/>
              <a:gd name="connsiteY26" fmla="*/ 490507 h 2148314"/>
              <a:gd name="connsiteX27" fmla="*/ 2720471 w 3201892"/>
              <a:gd name="connsiteY27" fmla="*/ 505304 h 2148314"/>
              <a:gd name="connsiteX28" fmla="*/ 2721951 w 3201892"/>
              <a:gd name="connsiteY28" fmla="*/ 540816 h 2148314"/>
              <a:gd name="connsiteX29" fmla="*/ 2682000 w 3201892"/>
              <a:gd name="connsiteY29" fmla="*/ 579287 h 2148314"/>
              <a:gd name="connsiteX30" fmla="*/ 2440815 w 3201892"/>
              <a:gd name="connsiteY30" fmla="*/ 821954 h 2148314"/>
              <a:gd name="connsiteX31" fmla="*/ 2414181 w 3201892"/>
              <a:gd name="connsiteY31" fmla="*/ 820474 h 2148314"/>
              <a:gd name="connsiteX32" fmla="*/ 2141923 w 3201892"/>
              <a:gd name="connsiteY32" fmla="*/ 743531 h 2148314"/>
              <a:gd name="connsiteX33" fmla="*/ 1983598 w 3201892"/>
              <a:gd name="connsiteY33" fmla="*/ 981756 h 2148314"/>
              <a:gd name="connsiteX34" fmla="*/ 2019109 w 3201892"/>
              <a:gd name="connsiteY34" fmla="*/ 1101610 h 2148314"/>
              <a:gd name="connsiteX35" fmla="*/ 2050183 w 3201892"/>
              <a:gd name="connsiteY35" fmla="*/ 1140081 h 2148314"/>
              <a:gd name="connsiteX36" fmla="*/ 2062020 w 3201892"/>
              <a:gd name="connsiteY36" fmla="*/ 1150438 h 2148314"/>
              <a:gd name="connsiteX37" fmla="*/ 2062020 w 3201892"/>
              <a:gd name="connsiteY37" fmla="*/ 1197787 h 2148314"/>
              <a:gd name="connsiteX38" fmla="*/ 1493829 w 3201892"/>
              <a:gd name="connsiteY38" fmla="*/ 1765978 h 2148314"/>
              <a:gd name="connsiteX39" fmla="*/ 1480512 w 3201892"/>
              <a:gd name="connsiteY39" fmla="*/ 1776335 h 2148314"/>
              <a:gd name="connsiteX40" fmla="*/ 1477368 w 3201892"/>
              <a:gd name="connsiteY40" fmla="*/ 1765238 h 2148314"/>
              <a:gd name="connsiteX41" fmla="*/ 1424283 w 3201892"/>
              <a:gd name="connsiteY41" fmla="*/ 2140333 h 2148314"/>
              <a:gd name="connsiteX42" fmla="*/ 1480511 w 3201892"/>
              <a:gd name="connsiteY42" fmla="*/ 2087065 h 2148314"/>
              <a:gd name="connsiteX43" fmla="*/ 1727613 w 3201892"/>
              <a:gd name="connsiteY43" fmla="*/ 1839961 h 2148314"/>
              <a:gd name="connsiteX44" fmla="*/ 1973238 w 3201892"/>
              <a:gd name="connsiteY44" fmla="*/ 1594336 h 2148314"/>
              <a:gd name="connsiteX45" fmla="*/ 2004311 w 3201892"/>
              <a:gd name="connsiteY45" fmla="*/ 1591379 h 2148314"/>
              <a:gd name="connsiteX46" fmla="*/ 2332796 w 3201892"/>
              <a:gd name="connsiteY46" fmla="*/ 1544028 h 2148314"/>
              <a:gd name="connsiteX47" fmla="*/ 2344633 w 3201892"/>
              <a:gd name="connsiteY47" fmla="*/ 1530711 h 2148314"/>
              <a:gd name="connsiteX48" fmla="*/ 2377187 w 3201892"/>
              <a:gd name="connsiteY48" fmla="*/ 1453768 h 2148314"/>
              <a:gd name="connsiteX49" fmla="*/ 2343153 w 3201892"/>
              <a:gd name="connsiteY49" fmla="*/ 1258452 h 2148314"/>
              <a:gd name="connsiteX50" fmla="*/ 2347593 w 3201892"/>
              <a:gd name="connsiteY50" fmla="*/ 1219981 h 2148314"/>
              <a:gd name="connsiteX51" fmla="*/ 2362390 w 3201892"/>
              <a:gd name="connsiteY51" fmla="*/ 1206664 h 2148314"/>
              <a:gd name="connsiteX52" fmla="*/ 2551786 w 3201892"/>
              <a:gd name="connsiteY52" fmla="*/ 1015788 h 2148314"/>
              <a:gd name="connsiteX53" fmla="*/ 2603575 w 3201892"/>
              <a:gd name="connsiteY53" fmla="*/ 962520 h 2148314"/>
              <a:gd name="connsiteX54" fmla="*/ 2613932 w 3201892"/>
              <a:gd name="connsiteY54" fmla="*/ 943285 h 2148314"/>
              <a:gd name="connsiteX55" fmla="*/ 2667200 w 3201892"/>
              <a:gd name="connsiteY55" fmla="*/ 890017 h 2148314"/>
              <a:gd name="connsiteX56" fmla="*/ 2696794 w 3201892"/>
              <a:gd name="connsiteY56" fmla="*/ 890017 h 2148314"/>
              <a:gd name="connsiteX57" fmla="*/ 2760419 w 3201892"/>
              <a:gd name="connsiteY57" fmla="*/ 961042 h 2148314"/>
              <a:gd name="connsiteX58" fmla="*/ 2766339 w 3201892"/>
              <a:gd name="connsiteY58" fmla="*/ 981756 h 2148314"/>
              <a:gd name="connsiteX59" fmla="*/ 2939458 w 3201892"/>
              <a:gd name="connsiteY59" fmla="*/ 1230341 h 2148314"/>
              <a:gd name="connsiteX60" fmla="*/ 2976450 w 3201892"/>
              <a:gd name="connsiteY60" fmla="*/ 1296924 h 2148314"/>
              <a:gd name="connsiteX61" fmla="*/ 3062272 w 3201892"/>
              <a:gd name="connsiteY61" fmla="*/ 1477443 h 2148314"/>
              <a:gd name="connsiteX62" fmla="*/ 3188043 w 3201892"/>
              <a:gd name="connsiteY62" fmla="*/ 1959814 h 2148314"/>
              <a:gd name="connsiteX63" fmla="*/ 3195440 w 3201892"/>
              <a:gd name="connsiteY63" fmla="*/ 2020480 h 2148314"/>
              <a:gd name="connsiteX64" fmla="*/ 3201360 w 3201892"/>
              <a:gd name="connsiteY64" fmla="*/ 2119617 h 2148314"/>
              <a:gd name="connsiteX65" fmla="*/ 3179163 w 3201892"/>
              <a:gd name="connsiteY65" fmla="*/ 2144773 h 2148314"/>
              <a:gd name="connsiteX66" fmla="*/ 2442292 w 3201892"/>
              <a:gd name="connsiteY66" fmla="*/ 2144773 h 2148314"/>
              <a:gd name="connsiteX67" fmla="*/ 1450917 w 3201892"/>
              <a:gd name="connsiteY67" fmla="*/ 2144773 h 2148314"/>
              <a:gd name="connsiteX68" fmla="*/ 1424283 w 3201892"/>
              <a:gd name="connsiteY68" fmla="*/ 2140333 h 2148314"/>
              <a:gd name="connsiteX69" fmla="*/ 87779 w 3201892"/>
              <a:gd name="connsiteY69" fmla="*/ 1650933 h 2148314"/>
              <a:gd name="connsiteX70" fmla="*/ 120701 w 3201892"/>
              <a:gd name="connsiteY70" fmla="*/ 1724546 h 2148314"/>
              <a:gd name="connsiteX71" fmla="*/ 280505 w 3201892"/>
              <a:gd name="connsiteY71" fmla="*/ 1785212 h 2148314"/>
              <a:gd name="connsiteX72" fmla="*/ 372245 w 3201892"/>
              <a:gd name="connsiteY72" fmla="*/ 1724546 h 2148314"/>
              <a:gd name="connsiteX73" fmla="*/ 404797 w 3201892"/>
              <a:gd name="connsiteY73" fmla="*/ 1612093 h 2148314"/>
              <a:gd name="connsiteX74" fmla="*/ 240554 w 3201892"/>
              <a:gd name="connsiteY74" fmla="*/ 1477442 h 2148314"/>
              <a:gd name="connsiteX75" fmla="*/ 101466 w 3201892"/>
              <a:gd name="connsiteY75" fmla="*/ 1570661 h 2148314"/>
              <a:gd name="connsiteX76" fmla="*/ 87779 w 3201892"/>
              <a:gd name="connsiteY76" fmla="*/ 1650933 h 2148314"/>
              <a:gd name="connsiteX77" fmla="*/ 0 w 3201892"/>
              <a:gd name="connsiteY77" fmla="*/ 832939 h 2148314"/>
              <a:gd name="connsiteX78" fmla="*/ 0 w 3201892"/>
              <a:gd name="connsiteY78" fmla="*/ 803651 h 2148314"/>
              <a:gd name="connsiteX79" fmla="*/ 21564 w 3201892"/>
              <a:gd name="connsiteY79" fmla="*/ 784960 h 2148314"/>
              <a:gd name="connsiteX80" fmla="*/ 151775 w 3201892"/>
              <a:gd name="connsiteY80" fmla="*/ 675466 h 2148314"/>
              <a:gd name="connsiteX81" fmla="*/ 620827 w 3201892"/>
              <a:gd name="connsiteY81" fmla="*/ 416525 h 2148314"/>
              <a:gd name="connsiteX82" fmla="*/ 1094321 w 3201892"/>
              <a:gd name="connsiteY82" fmla="*/ 304069 h 2148314"/>
              <a:gd name="connsiteX83" fmla="*/ 1193458 w 3201892"/>
              <a:gd name="connsiteY83" fmla="*/ 296671 h 2148314"/>
              <a:gd name="connsiteX84" fmla="*/ 1196418 w 3201892"/>
              <a:gd name="connsiteY84" fmla="*/ 295191 h 2148314"/>
              <a:gd name="connsiteX85" fmla="*/ 1199376 w 3201892"/>
              <a:gd name="connsiteY85" fmla="*/ 295191 h 2148314"/>
              <a:gd name="connsiteX86" fmla="*/ 1248206 w 3201892"/>
              <a:gd name="connsiteY86" fmla="*/ 336622 h 2148314"/>
              <a:gd name="connsiteX87" fmla="*/ 1248206 w 3201892"/>
              <a:gd name="connsiteY87" fmla="*/ 2076706 h 2148314"/>
              <a:gd name="connsiteX88" fmla="*/ 1248206 w 3201892"/>
              <a:gd name="connsiteY88" fmla="*/ 2081145 h 2148314"/>
              <a:gd name="connsiteX89" fmla="*/ 1234889 w 3201892"/>
              <a:gd name="connsiteY89" fmla="*/ 2069308 h 2148314"/>
              <a:gd name="connsiteX90" fmla="*/ 1215653 w 3201892"/>
              <a:gd name="connsiteY90" fmla="*/ 2048594 h 2148314"/>
              <a:gd name="connsiteX91" fmla="*/ 521690 w 3201892"/>
              <a:gd name="connsiteY91" fmla="*/ 1354632 h 2148314"/>
              <a:gd name="connsiteX92" fmla="*/ 509853 w 3201892"/>
              <a:gd name="connsiteY92" fmla="*/ 1341315 h 2148314"/>
              <a:gd name="connsiteX93" fmla="*/ 549804 w 3201892"/>
              <a:gd name="connsiteY93" fmla="*/ 1333915 h 2148314"/>
              <a:gd name="connsiteX94" fmla="*/ 563121 w 3201892"/>
              <a:gd name="connsiteY94" fmla="*/ 1333915 h 2148314"/>
              <a:gd name="connsiteX95" fmla="*/ 579398 w 3201892"/>
              <a:gd name="connsiteY95" fmla="*/ 1319118 h 2148314"/>
              <a:gd name="connsiteX96" fmla="*/ 672616 w 3201892"/>
              <a:gd name="connsiteY96" fmla="*/ 1267330 h 2148314"/>
              <a:gd name="connsiteX97" fmla="*/ 718486 w 3201892"/>
              <a:gd name="connsiteY97" fmla="*/ 1215541 h 2148314"/>
              <a:gd name="connsiteX98" fmla="*/ 730323 w 3201892"/>
              <a:gd name="connsiteY98" fmla="*/ 1211104 h 2148314"/>
              <a:gd name="connsiteX99" fmla="*/ 758437 w 3201892"/>
              <a:gd name="connsiteY99" fmla="*/ 1129722 h 2148314"/>
              <a:gd name="connsiteX100" fmla="*/ 758437 w 3201892"/>
              <a:gd name="connsiteY100" fmla="*/ 1058699 h 2148314"/>
              <a:gd name="connsiteX101" fmla="*/ 711087 w 3201892"/>
              <a:gd name="connsiteY101" fmla="*/ 947723 h 2148314"/>
              <a:gd name="connsiteX102" fmla="*/ 563121 w 3201892"/>
              <a:gd name="connsiteY102" fmla="*/ 858943 h 2148314"/>
              <a:gd name="connsiteX103" fmla="*/ 554244 w 3201892"/>
              <a:gd name="connsiteY103" fmla="*/ 855983 h 2148314"/>
              <a:gd name="connsiteX104" fmla="*/ 483219 w 3201892"/>
              <a:gd name="connsiteY104" fmla="*/ 855983 h 2148314"/>
              <a:gd name="connsiteX105" fmla="*/ 394440 w 3201892"/>
              <a:gd name="connsiteY105" fmla="*/ 887057 h 2148314"/>
              <a:gd name="connsiteX106" fmla="*/ 277546 w 3201892"/>
              <a:gd name="connsiteY106" fmla="*/ 1089771 h 2148314"/>
              <a:gd name="connsiteX107" fmla="*/ 277546 w 3201892"/>
              <a:gd name="connsiteY107" fmla="*/ 1098650 h 2148314"/>
              <a:gd name="connsiteX108" fmla="*/ 273106 w 3201892"/>
              <a:gd name="connsiteY108" fmla="*/ 1106047 h 2148314"/>
              <a:gd name="connsiteX109" fmla="*/ 0 w 3201892"/>
              <a:gd name="connsiteY109" fmla="*/ 2144087 h 2148314"/>
              <a:gd name="connsiteX110" fmla="*/ 0 w 3201892"/>
              <a:gd name="connsiteY110" fmla="*/ 958944 h 2148314"/>
              <a:gd name="connsiteX111" fmla="*/ 2327 w 3201892"/>
              <a:gd name="connsiteY111" fmla="*/ 961039 h 2148314"/>
              <a:gd name="connsiteX112" fmla="*/ 1104679 w 3201892"/>
              <a:gd name="connsiteY112" fmla="*/ 2057470 h 2148314"/>
              <a:gd name="connsiteX113" fmla="*/ 1117996 w 3201892"/>
              <a:gd name="connsiteY113" fmla="*/ 2072267 h 2148314"/>
              <a:gd name="connsiteX114" fmla="*/ 1120953 w 3201892"/>
              <a:gd name="connsiteY114" fmla="*/ 2088544 h 2148314"/>
              <a:gd name="connsiteX115" fmla="*/ 1163864 w 3201892"/>
              <a:gd name="connsiteY115" fmla="*/ 2128493 h 2148314"/>
              <a:gd name="connsiteX116" fmla="*/ 1175701 w 3201892"/>
              <a:gd name="connsiteY116" fmla="*/ 2143290 h 2148314"/>
              <a:gd name="connsiteX117" fmla="*/ 1147587 w 3201892"/>
              <a:gd name="connsiteY117" fmla="*/ 2147730 h 2148314"/>
              <a:gd name="connsiteX118" fmla="*/ 110344 w 3201892"/>
              <a:gd name="connsiteY118" fmla="*/ 2147730 h 2148314"/>
              <a:gd name="connsiteX119" fmla="*/ 12687 w 3201892"/>
              <a:gd name="connsiteY119" fmla="*/ 2147730 h 214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3201892" h="2148314">
                <a:moveTo>
                  <a:pt x="2501155" y="1847914"/>
                </a:moveTo>
                <a:cubicBezTo>
                  <a:pt x="2503421" y="1874271"/>
                  <a:pt x="2513686" y="1900998"/>
                  <a:pt x="2534032" y="1925783"/>
                </a:cubicBezTo>
                <a:cubicBezTo>
                  <a:pt x="2536989" y="1928740"/>
                  <a:pt x="2539949" y="1933180"/>
                  <a:pt x="2542909" y="1936140"/>
                </a:cubicBezTo>
                <a:cubicBezTo>
                  <a:pt x="2579900" y="1979049"/>
                  <a:pt x="2625771" y="1996805"/>
                  <a:pt x="2680517" y="1990888"/>
                </a:cubicBezTo>
                <a:cubicBezTo>
                  <a:pt x="2726388" y="1984968"/>
                  <a:pt x="2760419" y="1961294"/>
                  <a:pt x="2788533" y="1925783"/>
                </a:cubicBezTo>
                <a:cubicBezTo>
                  <a:pt x="2810728" y="1894709"/>
                  <a:pt x="2825525" y="1860677"/>
                  <a:pt x="2819605" y="1819246"/>
                </a:cubicBezTo>
                <a:cubicBezTo>
                  <a:pt x="2806288" y="1733424"/>
                  <a:pt x="2727868" y="1672759"/>
                  <a:pt x="2640566" y="1683116"/>
                </a:cubicBezTo>
                <a:cubicBezTo>
                  <a:pt x="2559555" y="1693104"/>
                  <a:pt x="2494357" y="1768844"/>
                  <a:pt x="2501155" y="1847914"/>
                </a:cubicBezTo>
                <a:close/>
                <a:moveTo>
                  <a:pt x="1615856" y="388573"/>
                </a:moveTo>
                <a:cubicBezTo>
                  <a:pt x="1614238" y="400757"/>
                  <a:pt x="1614238" y="412733"/>
                  <a:pt x="1615902" y="424478"/>
                </a:cubicBezTo>
                <a:cubicBezTo>
                  <a:pt x="1619231" y="447968"/>
                  <a:pt x="1629218" y="470533"/>
                  <a:pt x="1646234" y="491987"/>
                </a:cubicBezTo>
                <a:cubicBezTo>
                  <a:pt x="1663991" y="515662"/>
                  <a:pt x="1683228" y="534898"/>
                  <a:pt x="1709860" y="546735"/>
                </a:cubicBezTo>
                <a:cubicBezTo>
                  <a:pt x="1766088" y="573369"/>
                  <a:pt x="1850430" y="567450"/>
                  <a:pt x="1903696" y="491987"/>
                </a:cubicBezTo>
                <a:cubicBezTo>
                  <a:pt x="1922932" y="466833"/>
                  <a:pt x="1934769" y="440199"/>
                  <a:pt x="1934769" y="407647"/>
                </a:cubicBezTo>
                <a:cubicBezTo>
                  <a:pt x="1933290" y="361777"/>
                  <a:pt x="1915533" y="324785"/>
                  <a:pt x="1881501" y="292234"/>
                </a:cubicBezTo>
                <a:cubicBezTo>
                  <a:pt x="1803079" y="216771"/>
                  <a:pt x="1663991" y="249323"/>
                  <a:pt x="1625520" y="351419"/>
                </a:cubicBezTo>
                <a:cubicBezTo>
                  <a:pt x="1620711" y="363997"/>
                  <a:pt x="1617474" y="376389"/>
                  <a:pt x="1615856" y="388573"/>
                </a:cubicBezTo>
                <a:close/>
                <a:moveTo>
                  <a:pt x="1477368" y="1765238"/>
                </a:moveTo>
                <a:cubicBezTo>
                  <a:pt x="1477183" y="1761539"/>
                  <a:pt x="1477552" y="1757839"/>
                  <a:pt x="1477552" y="1754141"/>
                </a:cubicBezTo>
                <a:cubicBezTo>
                  <a:pt x="1477552" y="1197787"/>
                  <a:pt x="1477552" y="641435"/>
                  <a:pt x="1479032" y="86560"/>
                </a:cubicBezTo>
                <a:cubicBezTo>
                  <a:pt x="1479032" y="65844"/>
                  <a:pt x="1479032" y="46609"/>
                  <a:pt x="1479032" y="25892"/>
                </a:cubicBezTo>
                <a:cubicBezTo>
                  <a:pt x="1480512" y="738"/>
                  <a:pt x="1480512" y="738"/>
                  <a:pt x="1505666" y="738"/>
                </a:cubicBezTo>
                <a:cubicBezTo>
                  <a:pt x="1518983" y="738"/>
                  <a:pt x="1533780" y="-2219"/>
                  <a:pt x="1547097" y="3698"/>
                </a:cubicBezTo>
                <a:cubicBezTo>
                  <a:pt x="1643276" y="6658"/>
                  <a:pt x="1737974" y="21455"/>
                  <a:pt x="1832673" y="42169"/>
                </a:cubicBezTo>
                <a:cubicBezTo>
                  <a:pt x="1986558" y="74723"/>
                  <a:pt x="2134523" y="126512"/>
                  <a:pt x="2276571" y="197534"/>
                </a:cubicBezTo>
                <a:cubicBezTo>
                  <a:pt x="2420099" y="270037"/>
                  <a:pt x="2553269" y="358819"/>
                  <a:pt x="2674600" y="463873"/>
                </a:cubicBezTo>
                <a:cubicBezTo>
                  <a:pt x="2684960" y="472753"/>
                  <a:pt x="2695317" y="478670"/>
                  <a:pt x="2702714" y="490507"/>
                </a:cubicBezTo>
                <a:cubicBezTo>
                  <a:pt x="2708634" y="494947"/>
                  <a:pt x="2714551" y="500867"/>
                  <a:pt x="2720471" y="505304"/>
                </a:cubicBezTo>
                <a:cubicBezTo>
                  <a:pt x="2742665" y="524541"/>
                  <a:pt x="2741185" y="521581"/>
                  <a:pt x="2721951" y="540816"/>
                </a:cubicBezTo>
                <a:cubicBezTo>
                  <a:pt x="2716031" y="563012"/>
                  <a:pt x="2704194" y="574850"/>
                  <a:pt x="2682000" y="579287"/>
                </a:cubicBezTo>
                <a:cubicBezTo>
                  <a:pt x="2602097" y="660669"/>
                  <a:pt x="2520715" y="740572"/>
                  <a:pt x="2440815" y="821954"/>
                </a:cubicBezTo>
                <a:cubicBezTo>
                  <a:pt x="2430456" y="832311"/>
                  <a:pt x="2424538" y="833791"/>
                  <a:pt x="2414181" y="820474"/>
                </a:cubicBezTo>
                <a:cubicBezTo>
                  <a:pt x="2347596" y="737612"/>
                  <a:pt x="2239580" y="706540"/>
                  <a:pt x="2141923" y="743531"/>
                </a:cubicBezTo>
                <a:cubicBezTo>
                  <a:pt x="2042786" y="780523"/>
                  <a:pt x="1980638" y="875220"/>
                  <a:pt x="1983598" y="981756"/>
                </a:cubicBezTo>
                <a:cubicBezTo>
                  <a:pt x="1985078" y="1024667"/>
                  <a:pt x="1999875" y="1064619"/>
                  <a:pt x="2019109" y="1101610"/>
                </a:cubicBezTo>
                <a:cubicBezTo>
                  <a:pt x="2029469" y="1113447"/>
                  <a:pt x="2039826" y="1126764"/>
                  <a:pt x="2050183" y="1140081"/>
                </a:cubicBezTo>
                <a:cubicBezTo>
                  <a:pt x="2054623" y="1143041"/>
                  <a:pt x="2057581" y="1147478"/>
                  <a:pt x="2062020" y="1150438"/>
                </a:cubicBezTo>
                <a:cubicBezTo>
                  <a:pt x="2087175" y="1172633"/>
                  <a:pt x="2087175" y="1172633"/>
                  <a:pt x="2062020" y="1197787"/>
                </a:cubicBezTo>
                <a:cubicBezTo>
                  <a:pt x="1872624" y="1387185"/>
                  <a:pt x="1683228" y="1576582"/>
                  <a:pt x="1493829" y="1765978"/>
                </a:cubicBezTo>
                <a:cubicBezTo>
                  <a:pt x="1489392" y="1770418"/>
                  <a:pt x="1487912" y="1774856"/>
                  <a:pt x="1480512" y="1776335"/>
                </a:cubicBezTo>
                <a:cubicBezTo>
                  <a:pt x="1478294" y="1772636"/>
                  <a:pt x="1477554" y="1768937"/>
                  <a:pt x="1477368" y="1765238"/>
                </a:cubicBezTo>
                <a:close/>
                <a:moveTo>
                  <a:pt x="1424283" y="2140333"/>
                </a:moveTo>
                <a:cubicBezTo>
                  <a:pt x="1443520" y="2122576"/>
                  <a:pt x="1461274" y="2104822"/>
                  <a:pt x="1480511" y="2087065"/>
                </a:cubicBezTo>
                <a:cubicBezTo>
                  <a:pt x="1563371" y="2005683"/>
                  <a:pt x="1644753" y="1922823"/>
                  <a:pt x="1727613" y="1839961"/>
                </a:cubicBezTo>
                <a:cubicBezTo>
                  <a:pt x="1808995" y="1758581"/>
                  <a:pt x="1891858" y="1677198"/>
                  <a:pt x="1973238" y="1594336"/>
                </a:cubicBezTo>
                <a:cubicBezTo>
                  <a:pt x="1983597" y="1583979"/>
                  <a:pt x="1990994" y="1582499"/>
                  <a:pt x="2004311" y="1591379"/>
                </a:cubicBezTo>
                <a:cubicBezTo>
                  <a:pt x="2109368" y="1665361"/>
                  <a:pt x="2251416" y="1644645"/>
                  <a:pt x="2332796" y="1544028"/>
                </a:cubicBezTo>
                <a:cubicBezTo>
                  <a:pt x="2337236" y="1539590"/>
                  <a:pt x="2340195" y="1535151"/>
                  <a:pt x="2344633" y="1530711"/>
                </a:cubicBezTo>
                <a:cubicBezTo>
                  <a:pt x="2356470" y="1505557"/>
                  <a:pt x="2371267" y="1481882"/>
                  <a:pt x="2377187" y="1453768"/>
                </a:cubicBezTo>
                <a:cubicBezTo>
                  <a:pt x="2393464" y="1384225"/>
                  <a:pt x="2384584" y="1317640"/>
                  <a:pt x="2343153" y="1258452"/>
                </a:cubicBezTo>
                <a:cubicBezTo>
                  <a:pt x="2331316" y="1242178"/>
                  <a:pt x="2331316" y="1231820"/>
                  <a:pt x="2347593" y="1219981"/>
                </a:cubicBezTo>
                <a:cubicBezTo>
                  <a:pt x="2353513" y="1215544"/>
                  <a:pt x="2357950" y="1211104"/>
                  <a:pt x="2362390" y="1206664"/>
                </a:cubicBezTo>
                <a:cubicBezTo>
                  <a:pt x="2424535" y="1143039"/>
                  <a:pt x="2488161" y="1079413"/>
                  <a:pt x="2551786" y="1015788"/>
                </a:cubicBezTo>
                <a:cubicBezTo>
                  <a:pt x="2569543" y="998033"/>
                  <a:pt x="2585820" y="980277"/>
                  <a:pt x="2603575" y="962520"/>
                </a:cubicBezTo>
                <a:cubicBezTo>
                  <a:pt x="2606534" y="956602"/>
                  <a:pt x="2608014" y="949205"/>
                  <a:pt x="2613932" y="943285"/>
                </a:cubicBezTo>
                <a:cubicBezTo>
                  <a:pt x="2631689" y="925528"/>
                  <a:pt x="2649445" y="907774"/>
                  <a:pt x="2667200" y="890017"/>
                </a:cubicBezTo>
                <a:cubicBezTo>
                  <a:pt x="2677559" y="879660"/>
                  <a:pt x="2687917" y="879660"/>
                  <a:pt x="2696794" y="890017"/>
                </a:cubicBezTo>
                <a:cubicBezTo>
                  <a:pt x="2718988" y="913691"/>
                  <a:pt x="2739705" y="935888"/>
                  <a:pt x="2760419" y="961042"/>
                </a:cubicBezTo>
                <a:cubicBezTo>
                  <a:pt x="2764859" y="966959"/>
                  <a:pt x="2764859" y="974359"/>
                  <a:pt x="2766339" y="981756"/>
                </a:cubicBezTo>
                <a:cubicBezTo>
                  <a:pt x="2829964" y="1060179"/>
                  <a:pt x="2889150" y="1143039"/>
                  <a:pt x="2939458" y="1230341"/>
                </a:cubicBezTo>
                <a:cubicBezTo>
                  <a:pt x="2952775" y="1252535"/>
                  <a:pt x="2964613" y="1274729"/>
                  <a:pt x="2976450" y="1296924"/>
                </a:cubicBezTo>
                <a:cubicBezTo>
                  <a:pt x="3009004" y="1354632"/>
                  <a:pt x="3037118" y="1415297"/>
                  <a:pt x="3062272" y="1477443"/>
                </a:cubicBezTo>
                <a:cubicBezTo>
                  <a:pt x="3125897" y="1632807"/>
                  <a:pt x="3167326" y="1794092"/>
                  <a:pt x="3188043" y="1959814"/>
                </a:cubicBezTo>
                <a:cubicBezTo>
                  <a:pt x="3191002" y="1979049"/>
                  <a:pt x="3191002" y="1999765"/>
                  <a:pt x="3195440" y="2020480"/>
                </a:cubicBezTo>
                <a:cubicBezTo>
                  <a:pt x="3195440" y="2054511"/>
                  <a:pt x="3199880" y="2087065"/>
                  <a:pt x="3201360" y="2119617"/>
                </a:cubicBezTo>
                <a:cubicBezTo>
                  <a:pt x="3202840" y="2143293"/>
                  <a:pt x="3202840" y="2144773"/>
                  <a:pt x="3179163" y="2144773"/>
                </a:cubicBezTo>
                <a:cubicBezTo>
                  <a:pt x="2933541" y="2144773"/>
                  <a:pt x="2687917" y="2144773"/>
                  <a:pt x="2442292" y="2144773"/>
                </a:cubicBezTo>
                <a:cubicBezTo>
                  <a:pt x="2112326" y="2144773"/>
                  <a:pt x="1780881" y="2144773"/>
                  <a:pt x="1450917" y="2144773"/>
                </a:cubicBezTo>
                <a:cubicBezTo>
                  <a:pt x="1442040" y="2144773"/>
                  <a:pt x="1431680" y="2147731"/>
                  <a:pt x="1424283" y="2140333"/>
                </a:cubicBezTo>
                <a:close/>
                <a:moveTo>
                  <a:pt x="87779" y="1650933"/>
                </a:moveTo>
                <a:cubicBezTo>
                  <a:pt x="91108" y="1676827"/>
                  <a:pt x="102205" y="1701611"/>
                  <a:pt x="120701" y="1724546"/>
                </a:cubicBezTo>
                <a:cubicBezTo>
                  <a:pt x="162132" y="1776335"/>
                  <a:pt x="215400" y="1798529"/>
                  <a:pt x="280505" y="1785212"/>
                </a:cubicBezTo>
                <a:cubicBezTo>
                  <a:pt x="318977" y="1776335"/>
                  <a:pt x="348571" y="1754140"/>
                  <a:pt x="372245" y="1724546"/>
                </a:cubicBezTo>
                <a:cubicBezTo>
                  <a:pt x="398879" y="1691993"/>
                  <a:pt x="410716" y="1655001"/>
                  <a:pt x="404797" y="1612093"/>
                </a:cubicBezTo>
                <a:cubicBezTo>
                  <a:pt x="392959" y="1535150"/>
                  <a:pt x="320457" y="1473002"/>
                  <a:pt x="240554" y="1477442"/>
                </a:cubicBezTo>
                <a:cubicBezTo>
                  <a:pt x="175449" y="1481882"/>
                  <a:pt x="128100" y="1512954"/>
                  <a:pt x="101466" y="1570661"/>
                </a:cubicBezTo>
                <a:cubicBezTo>
                  <a:pt x="88889" y="1598036"/>
                  <a:pt x="84450" y="1625039"/>
                  <a:pt x="87779" y="1650933"/>
                </a:cubicBezTo>
                <a:close/>
                <a:moveTo>
                  <a:pt x="0" y="832939"/>
                </a:moveTo>
                <a:lnTo>
                  <a:pt x="0" y="803651"/>
                </a:lnTo>
                <a:lnTo>
                  <a:pt x="21564" y="784960"/>
                </a:lnTo>
                <a:cubicBezTo>
                  <a:pt x="61515" y="745009"/>
                  <a:pt x="105904" y="709498"/>
                  <a:pt x="151775" y="675466"/>
                </a:cubicBezTo>
                <a:cubicBezTo>
                  <a:pt x="295303" y="565970"/>
                  <a:pt x="452147" y="480150"/>
                  <a:pt x="620827" y="416525"/>
                </a:cubicBezTo>
                <a:cubicBezTo>
                  <a:pt x="774712" y="358817"/>
                  <a:pt x="931557" y="321825"/>
                  <a:pt x="1094321" y="304069"/>
                </a:cubicBezTo>
                <a:cubicBezTo>
                  <a:pt x="1126873" y="299631"/>
                  <a:pt x="1160904" y="295191"/>
                  <a:pt x="1193458" y="296671"/>
                </a:cubicBezTo>
                <a:cubicBezTo>
                  <a:pt x="1194938" y="296671"/>
                  <a:pt x="1194938" y="295191"/>
                  <a:pt x="1196418" y="295191"/>
                </a:cubicBezTo>
                <a:cubicBezTo>
                  <a:pt x="1197898" y="295191"/>
                  <a:pt x="1197898" y="295191"/>
                  <a:pt x="1199376" y="295191"/>
                </a:cubicBezTo>
                <a:cubicBezTo>
                  <a:pt x="1240807" y="284834"/>
                  <a:pt x="1248206" y="292231"/>
                  <a:pt x="1248206" y="336622"/>
                </a:cubicBezTo>
                <a:cubicBezTo>
                  <a:pt x="1248206" y="916651"/>
                  <a:pt x="1248206" y="1496679"/>
                  <a:pt x="1248206" y="2076706"/>
                </a:cubicBezTo>
                <a:cubicBezTo>
                  <a:pt x="1249686" y="2078186"/>
                  <a:pt x="1249686" y="2079666"/>
                  <a:pt x="1248206" y="2081145"/>
                </a:cubicBezTo>
                <a:cubicBezTo>
                  <a:pt x="1237847" y="2082625"/>
                  <a:pt x="1234889" y="2078186"/>
                  <a:pt x="1234889" y="2069308"/>
                </a:cubicBezTo>
                <a:cubicBezTo>
                  <a:pt x="1228970" y="2061911"/>
                  <a:pt x="1223052" y="2055991"/>
                  <a:pt x="1215653" y="2048594"/>
                </a:cubicBezTo>
                <a:cubicBezTo>
                  <a:pt x="984825" y="1817766"/>
                  <a:pt x="752518" y="1585459"/>
                  <a:pt x="521690" y="1354632"/>
                </a:cubicBezTo>
                <a:cubicBezTo>
                  <a:pt x="517251" y="1350192"/>
                  <a:pt x="514293" y="1345752"/>
                  <a:pt x="509853" y="1341315"/>
                </a:cubicBezTo>
                <a:cubicBezTo>
                  <a:pt x="521690" y="1332435"/>
                  <a:pt x="537967" y="1339835"/>
                  <a:pt x="549804" y="1333915"/>
                </a:cubicBezTo>
                <a:cubicBezTo>
                  <a:pt x="554244" y="1333915"/>
                  <a:pt x="558682" y="1333915"/>
                  <a:pt x="563121" y="1333915"/>
                </a:cubicBezTo>
                <a:cubicBezTo>
                  <a:pt x="563121" y="1323558"/>
                  <a:pt x="571999" y="1322078"/>
                  <a:pt x="579398" y="1319118"/>
                </a:cubicBezTo>
                <a:cubicBezTo>
                  <a:pt x="613430" y="1307281"/>
                  <a:pt x="644504" y="1291006"/>
                  <a:pt x="672616" y="1267330"/>
                </a:cubicBezTo>
                <a:cubicBezTo>
                  <a:pt x="690372" y="1252535"/>
                  <a:pt x="702209" y="1231818"/>
                  <a:pt x="718486" y="1215541"/>
                </a:cubicBezTo>
                <a:cubicBezTo>
                  <a:pt x="722924" y="1215541"/>
                  <a:pt x="727364" y="1212584"/>
                  <a:pt x="730323" y="1211104"/>
                </a:cubicBezTo>
                <a:cubicBezTo>
                  <a:pt x="742161" y="1185950"/>
                  <a:pt x="752518" y="1157836"/>
                  <a:pt x="758437" y="1129722"/>
                </a:cubicBezTo>
                <a:cubicBezTo>
                  <a:pt x="761395" y="1106047"/>
                  <a:pt x="761395" y="1082373"/>
                  <a:pt x="758437" y="1058699"/>
                </a:cubicBezTo>
                <a:cubicBezTo>
                  <a:pt x="749558" y="1018748"/>
                  <a:pt x="736241" y="980276"/>
                  <a:pt x="711087" y="947723"/>
                </a:cubicBezTo>
                <a:cubicBezTo>
                  <a:pt x="672616" y="900374"/>
                  <a:pt x="623787" y="869300"/>
                  <a:pt x="563121" y="858943"/>
                </a:cubicBezTo>
                <a:cubicBezTo>
                  <a:pt x="560162" y="858943"/>
                  <a:pt x="557202" y="857463"/>
                  <a:pt x="554244" y="855983"/>
                </a:cubicBezTo>
                <a:cubicBezTo>
                  <a:pt x="530568" y="853025"/>
                  <a:pt x="506893" y="853025"/>
                  <a:pt x="483219" y="855983"/>
                </a:cubicBezTo>
                <a:cubicBezTo>
                  <a:pt x="452147" y="861903"/>
                  <a:pt x="422554" y="869300"/>
                  <a:pt x="394440" y="887057"/>
                </a:cubicBezTo>
                <a:cubicBezTo>
                  <a:pt x="318977" y="934406"/>
                  <a:pt x="280506" y="1002471"/>
                  <a:pt x="277546" y="1089771"/>
                </a:cubicBezTo>
                <a:cubicBezTo>
                  <a:pt x="277546" y="1092730"/>
                  <a:pt x="277546" y="1095690"/>
                  <a:pt x="277546" y="1098650"/>
                </a:cubicBezTo>
                <a:cubicBezTo>
                  <a:pt x="276066" y="1098650"/>
                  <a:pt x="276066" y="1100128"/>
                  <a:pt x="273106" y="1106047"/>
                </a:cubicBezTo>
                <a:close/>
                <a:moveTo>
                  <a:pt x="0" y="2144087"/>
                </a:moveTo>
                <a:lnTo>
                  <a:pt x="0" y="958944"/>
                </a:lnTo>
                <a:lnTo>
                  <a:pt x="2327" y="961039"/>
                </a:lnTo>
                <a:cubicBezTo>
                  <a:pt x="369285" y="1326517"/>
                  <a:pt x="734761" y="1693473"/>
                  <a:pt x="1104679" y="2057470"/>
                </a:cubicBezTo>
                <a:cubicBezTo>
                  <a:pt x="1109116" y="2063390"/>
                  <a:pt x="1113556" y="2067828"/>
                  <a:pt x="1117996" y="2072267"/>
                </a:cubicBezTo>
                <a:cubicBezTo>
                  <a:pt x="1122433" y="2076705"/>
                  <a:pt x="1123913" y="2082625"/>
                  <a:pt x="1120953" y="2088544"/>
                </a:cubicBezTo>
                <a:cubicBezTo>
                  <a:pt x="1135750" y="2101861"/>
                  <a:pt x="1147587" y="2118136"/>
                  <a:pt x="1163864" y="2128493"/>
                </a:cubicBezTo>
                <a:cubicBezTo>
                  <a:pt x="1174222" y="2128493"/>
                  <a:pt x="1178661" y="2132933"/>
                  <a:pt x="1175701" y="2143290"/>
                </a:cubicBezTo>
                <a:cubicBezTo>
                  <a:pt x="1168304" y="2150690"/>
                  <a:pt x="1157947" y="2147730"/>
                  <a:pt x="1147587" y="2147730"/>
                </a:cubicBezTo>
                <a:cubicBezTo>
                  <a:pt x="801346" y="2147730"/>
                  <a:pt x="456585" y="2147730"/>
                  <a:pt x="110344" y="2147730"/>
                </a:cubicBezTo>
                <a:cubicBezTo>
                  <a:pt x="77792" y="2147730"/>
                  <a:pt x="45238" y="2147730"/>
                  <a:pt x="12687" y="214773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70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840C3EF-D75C-495B-AAAB-53664E147FB9}"/>
              </a:ext>
            </a:extLst>
          </p:cNvPr>
          <p:cNvSpPr/>
          <p:nvPr userDrawn="1"/>
        </p:nvSpPr>
        <p:spPr>
          <a:xfrm rot="5400000">
            <a:off x="-351545" y="354974"/>
            <a:ext cx="2157572" cy="1447626"/>
          </a:xfrm>
          <a:custGeom>
            <a:avLst/>
            <a:gdLst>
              <a:gd name="connsiteX0" fmla="*/ 2501155 w 3201892"/>
              <a:gd name="connsiteY0" fmla="*/ 1847914 h 2148314"/>
              <a:gd name="connsiteX1" fmla="*/ 2534032 w 3201892"/>
              <a:gd name="connsiteY1" fmla="*/ 1925783 h 2148314"/>
              <a:gd name="connsiteX2" fmla="*/ 2542909 w 3201892"/>
              <a:gd name="connsiteY2" fmla="*/ 1936140 h 2148314"/>
              <a:gd name="connsiteX3" fmla="*/ 2680517 w 3201892"/>
              <a:gd name="connsiteY3" fmla="*/ 1990888 h 2148314"/>
              <a:gd name="connsiteX4" fmla="*/ 2788533 w 3201892"/>
              <a:gd name="connsiteY4" fmla="*/ 1925783 h 2148314"/>
              <a:gd name="connsiteX5" fmla="*/ 2819605 w 3201892"/>
              <a:gd name="connsiteY5" fmla="*/ 1819246 h 2148314"/>
              <a:gd name="connsiteX6" fmla="*/ 2640566 w 3201892"/>
              <a:gd name="connsiteY6" fmla="*/ 1683116 h 2148314"/>
              <a:gd name="connsiteX7" fmla="*/ 2501155 w 3201892"/>
              <a:gd name="connsiteY7" fmla="*/ 1847914 h 2148314"/>
              <a:gd name="connsiteX8" fmla="*/ 1615856 w 3201892"/>
              <a:gd name="connsiteY8" fmla="*/ 388573 h 2148314"/>
              <a:gd name="connsiteX9" fmla="*/ 1615902 w 3201892"/>
              <a:gd name="connsiteY9" fmla="*/ 424478 h 2148314"/>
              <a:gd name="connsiteX10" fmla="*/ 1646234 w 3201892"/>
              <a:gd name="connsiteY10" fmla="*/ 491987 h 2148314"/>
              <a:gd name="connsiteX11" fmla="*/ 1709860 w 3201892"/>
              <a:gd name="connsiteY11" fmla="*/ 546735 h 2148314"/>
              <a:gd name="connsiteX12" fmla="*/ 1903696 w 3201892"/>
              <a:gd name="connsiteY12" fmla="*/ 491987 h 2148314"/>
              <a:gd name="connsiteX13" fmla="*/ 1934769 w 3201892"/>
              <a:gd name="connsiteY13" fmla="*/ 407647 h 2148314"/>
              <a:gd name="connsiteX14" fmla="*/ 1881501 w 3201892"/>
              <a:gd name="connsiteY14" fmla="*/ 292234 h 2148314"/>
              <a:gd name="connsiteX15" fmla="*/ 1625520 w 3201892"/>
              <a:gd name="connsiteY15" fmla="*/ 351419 h 2148314"/>
              <a:gd name="connsiteX16" fmla="*/ 1615856 w 3201892"/>
              <a:gd name="connsiteY16" fmla="*/ 388573 h 2148314"/>
              <a:gd name="connsiteX17" fmla="*/ 1477368 w 3201892"/>
              <a:gd name="connsiteY17" fmla="*/ 1765238 h 2148314"/>
              <a:gd name="connsiteX18" fmla="*/ 1477552 w 3201892"/>
              <a:gd name="connsiteY18" fmla="*/ 1754141 h 2148314"/>
              <a:gd name="connsiteX19" fmla="*/ 1479032 w 3201892"/>
              <a:gd name="connsiteY19" fmla="*/ 86560 h 2148314"/>
              <a:gd name="connsiteX20" fmla="*/ 1479032 w 3201892"/>
              <a:gd name="connsiteY20" fmla="*/ 25892 h 2148314"/>
              <a:gd name="connsiteX21" fmla="*/ 1505666 w 3201892"/>
              <a:gd name="connsiteY21" fmla="*/ 738 h 2148314"/>
              <a:gd name="connsiteX22" fmla="*/ 1547097 w 3201892"/>
              <a:gd name="connsiteY22" fmla="*/ 3698 h 2148314"/>
              <a:gd name="connsiteX23" fmla="*/ 1832673 w 3201892"/>
              <a:gd name="connsiteY23" fmla="*/ 42169 h 2148314"/>
              <a:gd name="connsiteX24" fmla="*/ 2276571 w 3201892"/>
              <a:gd name="connsiteY24" fmla="*/ 197534 h 2148314"/>
              <a:gd name="connsiteX25" fmla="*/ 2674600 w 3201892"/>
              <a:gd name="connsiteY25" fmla="*/ 463873 h 2148314"/>
              <a:gd name="connsiteX26" fmla="*/ 2702714 w 3201892"/>
              <a:gd name="connsiteY26" fmla="*/ 490507 h 2148314"/>
              <a:gd name="connsiteX27" fmla="*/ 2720471 w 3201892"/>
              <a:gd name="connsiteY27" fmla="*/ 505304 h 2148314"/>
              <a:gd name="connsiteX28" fmla="*/ 2721951 w 3201892"/>
              <a:gd name="connsiteY28" fmla="*/ 540816 h 2148314"/>
              <a:gd name="connsiteX29" fmla="*/ 2682000 w 3201892"/>
              <a:gd name="connsiteY29" fmla="*/ 579287 h 2148314"/>
              <a:gd name="connsiteX30" fmla="*/ 2440815 w 3201892"/>
              <a:gd name="connsiteY30" fmla="*/ 821954 h 2148314"/>
              <a:gd name="connsiteX31" fmla="*/ 2414181 w 3201892"/>
              <a:gd name="connsiteY31" fmla="*/ 820474 h 2148314"/>
              <a:gd name="connsiteX32" fmla="*/ 2141923 w 3201892"/>
              <a:gd name="connsiteY32" fmla="*/ 743531 h 2148314"/>
              <a:gd name="connsiteX33" fmla="*/ 1983598 w 3201892"/>
              <a:gd name="connsiteY33" fmla="*/ 981756 h 2148314"/>
              <a:gd name="connsiteX34" fmla="*/ 2019109 w 3201892"/>
              <a:gd name="connsiteY34" fmla="*/ 1101610 h 2148314"/>
              <a:gd name="connsiteX35" fmla="*/ 2050183 w 3201892"/>
              <a:gd name="connsiteY35" fmla="*/ 1140081 h 2148314"/>
              <a:gd name="connsiteX36" fmla="*/ 2062020 w 3201892"/>
              <a:gd name="connsiteY36" fmla="*/ 1150438 h 2148314"/>
              <a:gd name="connsiteX37" fmla="*/ 2062020 w 3201892"/>
              <a:gd name="connsiteY37" fmla="*/ 1197787 h 2148314"/>
              <a:gd name="connsiteX38" fmla="*/ 1493829 w 3201892"/>
              <a:gd name="connsiteY38" fmla="*/ 1765978 h 2148314"/>
              <a:gd name="connsiteX39" fmla="*/ 1480512 w 3201892"/>
              <a:gd name="connsiteY39" fmla="*/ 1776335 h 2148314"/>
              <a:gd name="connsiteX40" fmla="*/ 1477368 w 3201892"/>
              <a:gd name="connsiteY40" fmla="*/ 1765238 h 2148314"/>
              <a:gd name="connsiteX41" fmla="*/ 1424283 w 3201892"/>
              <a:gd name="connsiteY41" fmla="*/ 2140333 h 2148314"/>
              <a:gd name="connsiteX42" fmla="*/ 1480511 w 3201892"/>
              <a:gd name="connsiteY42" fmla="*/ 2087065 h 2148314"/>
              <a:gd name="connsiteX43" fmla="*/ 1727613 w 3201892"/>
              <a:gd name="connsiteY43" fmla="*/ 1839961 h 2148314"/>
              <a:gd name="connsiteX44" fmla="*/ 1973238 w 3201892"/>
              <a:gd name="connsiteY44" fmla="*/ 1594336 h 2148314"/>
              <a:gd name="connsiteX45" fmla="*/ 2004311 w 3201892"/>
              <a:gd name="connsiteY45" fmla="*/ 1591379 h 2148314"/>
              <a:gd name="connsiteX46" fmla="*/ 2332796 w 3201892"/>
              <a:gd name="connsiteY46" fmla="*/ 1544028 h 2148314"/>
              <a:gd name="connsiteX47" fmla="*/ 2344633 w 3201892"/>
              <a:gd name="connsiteY47" fmla="*/ 1530711 h 2148314"/>
              <a:gd name="connsiteX48" fmla="*/ 2377187 w 3201892"/>
              <a:gd name="connsiteY48" fmla="*/ 1453768 h 2148314"/>
              <a:gd name="connsiteX49" fmla="*/ 2343153 w 3201892"/>
              <a:gd name="connsiteY49" fmla="*/ 1258452 h 2148314"/>
              <a:gd name="connsiteX50" fmla="*/ 2347593 w 3201892"/>
              <a:gd name="connsiteY50" fmla="*/ 1219981 h 2148314"/>
              <a:gd name="connsiteX51" fmla="*/ 2362390 w 3201892"/>
              <a:gd name="connsiteY51" fmla="*/ 1206664 h 2148314"/>
              <a:gd name="connsiteX52" fmla="*/ 2551786 w 3201892"/>
              <a:gd name="connsiteY52" fmla="*/ 1015788 h 2148314"/>
              <a:gd name="connsiteX53" fmla="*/ 2603575 w 3201892"/>
              <a:gd name="connsiteY53" fmla="*/ 962520 h 2148314"/>
              <a:gd name="connsiteX54" fmla="*/ 2613932 w 3201892"/>
              <a:gd name="connsiteY54" fmla="*/ 943285 h 2148314"/>
              <a:gd name="connsiteX55" fmla="*/ 2667200 w 3201892"/>
              <a:gd name="connsiteY55" fmla="*/ 890017 h 2148314"/>
              <a:gd name="connsiteX56" fmla="*/ 2696794 w 3201892"/>
              <a:gd name="connsiteY56" fmla="*/ 890017 h 2148314"/>
              <a:gd name="connsiteX57" fmla="*/ 2760419 w 3201892"/>
              <a:gd name="connsiteY57" fmla="*/ 961042 h 2148314"/>
              <a:gd name="connsiteX58" fmla="*/ 2766339 w 3201892"/>
              <a:gd name="connsiteY58" fmla="*/ 981756 h 2148314"/>
              <a:gd name="connsiteX59" fmla="*/ 2939458 w 3201892"/>
              <a:gd name="connsiteY59" fmla="*/ 1230341 h 2148314"/>
              <a:gd name="connsiteX60" fmla="*/ 2976450 w 3201892"/>
              <a:gd name="connsiteY60" fmla="*/ 1296924 h 2148314"/>
              <a:gd name="connsiteX61" fmla="*/ 3062272 w 3201892"/>
              <a:gd name="connsiteY61" fmla="*/ 1477443 h 2148314"/>
              <a:gd name="connsiteX62" fmla="*/ 3188043 w 3201892"/>
              <a:gd name="connsiteY62" fmla="*/ 1959814 h 2148314"/>
              <a:gd name="connsiteX63" fmla="*/ 3195440 w 3201892"/>
              <a:gd name="connsiteY63" fmla="*/ 2020480 h 2148314"/>
              <a:gd name="connsiteX64" fmla="*/ 3201360 w 3201892"/>
              <a:gd name="connsiteY64" fmla="*/ 2119617 h 2148314"/>
              <a:gd name="connsiteX65" fmla="*/ 3179163 w 3201892"/>
              <a:gd name="connsiteY65" fmla="*/ 2144773 h 2148314"/>
              <a:gd name="connsiteX66" fmla="*/ 2442292 w 3201892"/>
              <a:gd name="connsiteY66" fmla="*/ 2144773 h 2148314"/>
              <a:gd name="connsiteX67" fmla="*/ 1450917 w 3201892"/>
              <a:gd name="connsiteY67" fmla="*/ 2144773 h 2148314"/>
              <a:gd name="connsiteX68" fmla="*/ 1424283 w 3201892"/>
              <a:gd name="connsiteY68" fmla="*/ 2140333 h 2148314"/>
              <a:gd name="connsiteX69" fmla="*/ 87779 w 3201892"/>
              <a:gd name="connsiteY69" fmla="*/ 1650933 h 2148314"/>
              <a:gd name="connsiteX70" fmla="*/ 120701 w 3201892"/>
              <a:gd name="connsiteY70" fmla="*/ 1724546 h 2148314"/>
              <a:gd name="connsiteX71" fmla="*/ 280505 w 3201892"/>
              <a:gd name="connsiteY71" fmla="*/ 1785212 h 2148314"/>
              <a:gd name="connsiteX72" fmla="*/ 372245 w 3201892"/>
              <a:gd name="connsiteY72" fmla="*/ 1724546 h 2148314"/>
              <a:gd name="connsiteX73" fmla="*/ 404797 w 3201892"/>
              <a:gd name="connsiteY73" fmla="*/ 1612093 h 2148314"/>
              <a:gd name="connsiteX74" fmla="*/ 240554 w 3201892"/>
              <a:gd name="connsiteY74" fmla="*/ 1477442 h 2148314"/>
              <a:gd name="connsiteX75" fmla="*/ 101466 w 3201892"/>
              <a:gd name="connsiteY75" fmla="*/ 1570661 h 2148314"/>
              <a:gd name="connsiteX76" fmla="*/ 87779 w 3201892"/>
              <a:gd name="connsiteY76" fmla="*/ 1650933 h 2148314"/>
              <a:gd name="connsiteX77" fmla="*/ 0 w 3201892"/>
              <a:gd name="connsiteY77" fmla="*/ 832939 h 2148314"/>
              <a:gd name="connsiteX78" fmla="*/ 0 w 3201892"/>
              <a:gd name="connsiteY78" fmla="*/ 803651 h 2148314"/>
              <a:gd name="connsiteX79" fmla="*/ 21564 w 3201892"/>
              <a:gd name="connsiteY79" fmla="*/ 784960 h 2148314"/>
              <a:gd name="connsiteX80" fmla="*/ 151775 w 3201892"/>
              <a:gd name="connsiteY80" fmla="*/ 675466 h 2148314"/>
              <a:gd name="connsiteX81" fmla="*/ 620827 w 3201892"/>
              <a:gd name="connsiteY81" fmla="*/ 416525 h 2148314"/>
              <a:gd name="connsiteX82" fmla="*/ 1094321 w 3201892"/>
              <a:gd name="connsiteY82" fmla="*/ 304069 h 2148314"/>
              <a:gd name="connsiteX83" fmla="*/ 1193458 w 3201892"/>
              <a:gd name="connsiteY83" fmla="*/ 296671 h 2148314"/>
              <a:gd name="connsiteX84" fmla="*/ 1196418 w 3201892"/>
              <a:gd name="connsiteY84" fmla="*/ 295191 h 2148314"/>
              <a:gd name="connsiteX85" fmla="*/ 1199376 w 3201892"/>
              <a:gd name="connsiteY85" fmla="*/ 295191 h 2148314"/>
              <a:gd name="connsiteX86" fmla="*/ 1248206 w 3201892"/>
              <a:gd name="connsiteY86" fmla="*/ 336622 h 2148314"/>
              <a:gd name="connsiteX87" fmla="*/ 1248206 w 3201892"/>
              <a:gd name="connsiteY87" fmla="*/ 2076706 h 2148314"/>
              <a:gd name="connsiteX88" fmla="*/ 1248206 w 3201892"/>
              <a:gd name="connsiteY88" fmla="*/ 2081145 h 2148314"/>
              <a:gd name="connsiteX89" fmla="*/ 1234889 w 3201892"/>
              <a:gd name="connsiteY89" fmla="*/ 2069308 h 2148314"/>
              <a:gd name="connsiteX90" fmla="*/ 1215653 w 3201892"/>
              <a:gd name="connsiteY90" fmla="*/ 2048594 h 2148314"/>
              <a:gd name="connsiteX91" fmla="*/ 521690 w 3201892"/>
              <a:gd name="connsiteY91" fmla="*/ 1354632 h 2148314"/>
              <a:gd name="connsiteX92" fmla="*/ 509853 w 3201892"/>
              <a:gd name="connsiteY92" fmla="*/ 1341315 h 2148314"/>
              <a:gd name="connsiteX93" fmla="*/ 549804 w 3201892"/>
              <a:gd name="connsiteY93" fmla="*/ 1333915 h 2148314"/>
              <a:gd name="connsiteX94" fmla="*/ 563121 w 3201892"/>
              <a:gd name="connsiteY94" fmla="*/ 1333915 h 2148314"/>
              <a:gd name="connsiteX95" fmla="*/ 579398 w 3201892"/>
              <a:gd name="connsiteY95" fmla="*/ 1319118 h 2148314"/>
              <a:gd name="connsiteX96" fmla="*/ 672616 w 3201892"/>
              <a:gd name="connsiteY96" fmla="*/ 1267330 h 2148314"/>
              <a:gd name="connsiteX97" fmla="*/ 718486 w 3201892"/>
              <a:gd name="connsiteY97" fmla="*/ 1215541 h 2148314"/>
              <a:gd name="connsiteX98" fmla="*/ 730323 w 3201892"/>
              <a:gd name="connsiteY98" fmla="*/ 1211104 h 2148314"/>
              <a:gd name="connsiteX99" fmla="*/ 758437 w 3201892"/>
              <a:gd name="connsiteY99" fmla="*/ 1129722 h 2148314"/>
              <a:gd name="connsiteX100" fmla="*/ 758437 w 3201892"/>
              <a:gd name="connsiteY100" fmla="*/ 1058699 h 2148314"/>
              <a:gd name="connsiteX101" fmla="*/ 711087 w 3201892"/>
              <a:gd name="connsiteY101" fmla="*/ 947723 h 2148314"/>
              <a:gd name="connsiteX102" fmla="*/ 563121 w 3201892"/>
              <a:gd name="connsiteY102" fmla="*/ 858943 h 2148314"/>
              <a:gd name="connsiteX103" fmla="*/ 554244 w 3201892"/>
              <a:gd name="connsiteY103" fmla="*/ 855983 h 2148314"/>
              <a:gd name="connsiteX104" fmla="*/ 483219 w 3201892"/>
              <a:gd name="connsiteY104" fmla="*/ 855983 h 2148314"/>
              <a:gd name="connsiteX105" fmla="*/ 394440 w 3201892"/>
              <a:gd name="connsiteY105" fmla="*/ 887057 h 2148314"/>
              <a:gd name="connsiteX106" fmla="*/ 277546 w 3201892"/>
              <a:gd name="connsiteY106" fmla="*/ 1089771 h 2148314"/>
              <a:gd name="connsiteX107" fmla="*/ 277546 w 3201892"/>
              <a:gd name="connsiteY107" fmla="*/ 1098650 h 2148314"/>
              <a:gd name="connsiteX108" fmla="*/ 273106 w 3201892"/>
              <a:gd name="connsiteY108" fmla="*/ 1106047 h 2148314"/>
              <a:gd name="connsiteX109" fmla="*/ 0 w 3201892"/>
              <a:gd name="connsiteY109" fmla="*/ 2144087 h 2148314"/>
              <a:gd name="connsiteX110" fmla="*/ 0 w 3201892"/>
              <a:gd name="connsiteY110" fmla="*/ 958944 h 2148314"/>
              <a:gd name="connsiteX111" fmla="*/ 2327 w 3201892"/>
              <a:gd name="connsiteY111" fmla="*/ 961039 h 2148314"/>
              <a:gd name="connsiteX112" fmla="*/ 1104679 w 3201892"/>
              <a:gd name="connsiteY112" fmla="*/ 2057470 h 2148314"/>
              <a:gd name="connsiteX113" fmla="*/ 1117996 w 3201892"/>
              <a:gd name="connsiteY113" fmla="*/ 2072267 h 2148314"/>
              <a:gd name="connsiteX114" fmla="*/ 1120953 w 3201892"/>
              <a:gd name="connsiteY114" fmla="*/ 2088544 h 2148314"/>
              <a:gd name="connsiteX115" fmla="*/ 1163864 w 3201892"/>
              <a:gd name="connsiteY115" fmla="*/ 2128493 h 2148314"/>
              <a:gd name="connsiteX116" fmla="*/ 1175701 w 3201892"/>
              <a:gd name="connsiteY116" fmla="*/ 2143290 h 2148314"/>
              <a:gd name="connsiteX117" fmla="*/ 1147587 w 3201892"/>
              <a:gd name="connsiteY117" fmla="*/ 2147730 h 2148314"/>
              <a:gd name="connsiteX118" fmla="*/ 110344 w 3201892"/>
              <a:gd name="connsiteY118" fmla="*/ 2147730 h 2148314"/>
              <a:gd name="connsiteX119" fmla="*/ 12687 w 3201892"/>
              <a:gd name="connsiteY119" fmla="*/ 2147730 h 214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3201892" h="2148314">
                <a:moveTo>
                  <a:pt x="2501155" y="1847914"/>
                </a:moveTo>
                <a:cubicBezTo>
                  <a:pt x="2503421" y="1874271"/>
                  <a:pt x="2513686" y="1900998"/>
                  <a:pt x="2534032" y="1925783"/>
                </a:cubicBezTo>
                <a:cubicBezTo>
                  <a:pt x="2536989" y="1928740"/>
                  <a:pt x="2539949" y="1933180"/>
                  <a:pt x="2542909" y="1936140"/>
                </a:cubicBezTo>
                <a:cubicBezTo>
                  <a:pt x="2579900" y="1979049"/>
                  <a:pt x="2625771" y="1996805"/>
                  <a:pt x="2680517" y="1990888"/>
                </a:cubicBezTo>
                <a:cubicBezTo>
                  <a:pt x="2726388" y="1984968"/>
                  <a:pt x="2760419" y="1961294"/>
                  <a:pt x="2788533" y="1925783"/>
                </a:cubicBezTo>
                <a:cubicBezTo>
                  <a:pt x="2810728" y="1894709"/>
                  <a:pt x="2825525" y="1860677"/>
                  <a:pt x="2819605" y="1819246"/>
                </a:cubicBezTo>
                <a:cubicBezTo>
                  <a:pt x="2806288" y="1733424"/>
                  <a:pt x="2727868" y="1672759"/>
                  <a:pt x="2640566" y="1683116"/>
                </a:cubicBezTo>
                <a:cubicBezTo>
                  <a:pt x="2559555" y="1693104"/>
                  <a:pt x="2494357" y="1768844"/>
                  <a:pt x="2501155" y="1847914"/>
                </a:cubicBezTo>
                <a:close/>
                <a:moveTo>
                  <a:pt x="1615856" y="388573"/>
                </a:moveTo>
                <a:cubicBezTo>
                  <a:pt x="1614238" y="400757"/>
                  <a:pt x="1614238" y="412733"/>
                  <a:pt x="1615902" y="424478"/>
                </a:cubicBezTo>
                <a:cubicBezTo>
                  <a:pt x="1619231" y="447968"/>
                  <a:pt x="1629218" y="470533"/>
                  <a:pt x="1646234" y="491987"/>
                </a:cubicBezTo>
                <a:cubicBezTo>
                  <a:pt x="1663991" y="515662"/>
                  <a:pt x="1683228" y="534898"/>
                  <a:pt x="1709860" y="546735"/>
                </a:cubicBezTo>
                <a:cubicBezTo>
                  <a:pt x="1766088" y="573369"/>
                  <a:pt x="1850430" y="567450"/>
                  <a:pt x="1903696" y="491987"/>
                </a:cubicBezTo>
                <a:cubicBezTo>
                  <a:pt x="1922932" y="466833"/>
                  <a:pt x="1934769" y="440199"/>
                  <a:pt x="1934769" y="407647"/>
                </a:cubicBezTo>
                <a:cubicBezTo>
                  <a:pt x="1933290" y="361777"/>
                  <a:pt x="1915533" y="324785"/>
                  <a:pt x="1881501" y="292234"/>
                </a:cubicBezTo>
                <a:cubicBezTo>
                  <a:pt x="1803079" y="216771"/>
                  <a:pt x="1663991" y="249323"/>
                  <a:pt x="1625520" y="351419"/>
                </a:cubicBezTo>
                <a:cubicBezTo>
                  <a:pt x="1620711" y="363997"/>
                  <a:pt x="1617474" y="376389"/>
                  <a:pt x="1615856" y="388573"/>
                </a:cubicBezTo>
                <a:close/>
                <a:moveTo>
                  <a:pt x="1477368" y="1765238"/>
                </a:moveTo>
                <a:cubicBezTo>
                  <a:pt x="1477183" y="1761539"/>
                  <a:pt x="1477552" y="1757839"/>
                  <a:pt x="1477552" y="1754141"/>
                </a:cubicBezTo>
                <a:cubicBezTo>
                  <a:pt x="1477552" y="1197787"/>
                  <a:pt x="1477552" y="641435"/>
                  <a:pt x="1479032" y="86560"/>
                </a:cubicBezTo>
                <a:cubicBezTo>
                  <a:pt x="1479032" y="65844"/>
                  <a:pt x="1479032" y="46609"/>
                  <a:pt x="1479032" y="25892"/>
                </a:cubicBezTo>
                <a:cubicBezTo>
                  <a:pt x="1480512" y="738"/>
                  <a:pt x="1480512" y="738"/>
                  <a:pt x="1505666" y="738"/>
                </a:cubicBezTo>
                <a:cubicBezTo>
                  <a:pt x="1518983" y="738"/>
                  <a:pt x="1533780" y="-2219"/>
                  <a:pt x="1547097" y="3698"/>
                </a:cubicBezTo>
                <a:cubicBezTo>
                  <a:pt x="1643276" y="6658"/>
                  <a:pt x="1737974" y="21455"/>
                  <a:pt x="1832673" y="42169"/>
                </a:cubicBezTo>
                <a:cubicBezTo>
                  <a:pt x="1986558" y="74723"/>
                  <a:pt x="2134523" y="126512"/>
                  <a:pt x="2276571" y="197534"/>
                </a:cubicBezTo>
                <a:cubicBezTo>
                  <a:pt x="2420099" y="270037"/>
                  <a:pt x="2553269" y="358819"/>
                  <a:pt x="2674600" y="463873"/>
                </a:cubicBezTo>
                <a:cubicBezTo>
                  <a:pt x="2684960" y="472753"/>
                  <a:pt x="2695317" y="478670"/>
                  <a:pt x="2702714" y="490507"/>
                </a:cubicBezTo>
                <a:cubicBezTo>
                  <a:pt x="2708634" y="494947"/>
                  <a:pt x="2714551" y="500867"/>
                  <a:pt x="2720471" y="505304"/>
                </a:cubicBezTo>
                <a:cubicBezTo>
                  <a:pt x="2742665" y="524541"/>
                  <a:pt x="2741185" y="521581"/>
                  <a:pt x="2721951" y="540816"/>
                </a:cubicBezTo>
                <a:cubicBezTo>
                  <a:pt x="2716031" y="563012"/>
                  <a:pt x="2704194" y="574850"/>
                  <a:pt x="2682000" y="579287"/>
                </a:cubicBezTo>
                <a:cubicBezTo>
                  <a:pt x="2602097" y="660669"/>
                  <a:pt x="2520715" y="740572"/>
                  <a:pt x="2440815" y="821954"/>
                </a:cubicBezTo>
                <a:cubicBezTo>
                  <a:pt x="2430456" y="832311"/>
                  <a:pt x="2424538" y="833791"/>
                  <a:pt x="2414181" y="820474"/>
                </a:cubicBezTo>
                <a:cubicBezTo>
                  <a:pt x="2347596" y="737612"/>
                  <a:pt x="2239580" y="706540"/>
                  <a:pt x="2141923" y="743531"/>
                </a:cubicBezTo>
                <a:cubicBezTo>
                  <a:pt x="2042786" y="780523"/>
                  <a:pt x="1980638" y="875220"/>
                  <a:pt x="1983598" y="981756"/>
                </a:cubicBezTo>
                <a:cubicBezTo>
                  <a:pt x="1985078" y="1024667"/>
                  <a:pt x="1999875" y="1064619"/>
                  <a:pt x="2019109" y="1101610"/>
                </a:cubicBezTo>
                <a:cubicBezTo>
                  <a:pt x="2029469" y="1113447"/>
                  <a:pt x="2039826" y="1126764"/>
                  <a:pt x="2050183" y="1140081"/>
                </a:cubicBezTo>
                <a:cubicBezTo>
                  <a:pt x="2054623" y="1143041"/>
                  <a:pt x="2057581" y="1147478"/>
                  <a:pt x="2062020" y="1150438"/>
                </a:cubicBezTo>
                <a:cubicBezTo>
                  <a:pt x="2087175" y="1172633"/>
                  <a:pt x="2087175" y="1172633"/>
                  <a:pt x="2062020" y="1197787"/>
                </a:cubicBezTo>
                <a:cubicBezTo>
                  <a:pt x="1872624" y="1387185"/>
                  <a:pt x="1683228" y="1576582"/>
                  <a:pt x="1493829" y="1765978"/>
                </a:cubicBezTo>
                <a:cubicBezTo>
                  <a:pt x="1489392" y="1770418"/>
                  <a:pt x="1487912" y="1774856"/>
                  <a:pt x="1480512" y="1776335"/>
                </a:cubicBezTo>
                <a:cubicBezTo>
                  <a:pt x="1478294" y="1772636"/>
                  <a:pt x="1477554" y="1768937"/>
                  <a:pt x="1477368" y="1765238"/>
                </a:cubicBezTo>
                <a:close/>
                <a:moveTo>
                  <a:pt x="1424283" y="2140333"/>
                </a:moveTo>
                <a:cubicBezTo>
                  <a:pt x="1443520" y="2122576"/>
                  <a:pt x="1461274" y="2104822"/>
                  <a:pt x="1480511" y="2087065"/>
                </a:cubicBezTo>
                <a:cubicBezTo>
                  <a:pt x="1563371" y="2005683"/>
                  <a:pt x="1644753" y="1922823"/>
                  <a:pt x="1727613" y="1839961"/>
                </a:cubicBezTo>
                <a:cubicBezTo>
                  <a:pt x="1808995" y="1758581"/>
                  <a:pt x="1891858" y="1677198"/>
                  <a:pt x="1973238" y="1594336"/>
                </a:cubicBezTo>
                <a:cubicBezTo>
                  <a:pt x="1983597" y="1583979"/>
                  <a:pt x="1990994" y="1582499"/>
                  <a:pt x="2004311" y="1591379"/>
                </a:cubicBezTo>
                <a:cubicBezTo>
                  <a:pt x="2109368" y="1665361"/>
                  <a:pt x="2251416" y="1644645"/>
                  <a:pt x="2332796" y="1544028"/>
                </a:cubicBezTo>
                <a:cubicBezTo>
                  <a:pt x="2337236" y="1539590"/>
                  <a:pt x="2340195" y="1535151"/>
                  <a:pt x="2344633" y="1530711"/>
                </a:cubicBezTo>
                <a:cubicBezTo>
                  <a:pt x="2356470" y="1505557"/>
                  <a:pt x="2371267" y="1481882"/>
                  <a:pt x="2377187" y="1453768"/>
                </a:cubicBezTo>
                <a:cubicBezTo>
                  <a:pt x="2393464" y="1384225"/>
                  <a:pt x="2384584" y="1317640"/>
                  <a:pt x="2343153" y="1258452"/>
                </a:cubicBezTo>
                <a:cubicBezTo>
                  <a:pt x="2331316" y="1242178"/>
                  <a:pt x="2331316" y="1231820"/>
                  <a:pt x="2347593" y="1219981"/>
                </a:cubicBezTo>
                <a:cubicBezTo>
                  <a:pt x="2353513" y="1215544"/>
                  <a:pt x="2357950" y="1211104"/>
                  <a:pt x="2362390" y="1206664"/>
                </a:cubicBezTo>
                <a:cubicBezTo>
                  <a:pt x="2424535" y="1143039"/>
                  <a:pt x="2488161" y="1079413"/>
                  <a:pt x="2551786" y="1015788"/>
                </a:cubicBezTo>
                <a:cubicBezTo>
                  <a:pt x="2569543" y="998033"/>
                  <a:pt x="2585820" y="980277"/>
                  <a:pt x="2603575" y="962520"/>
                </a:cubicBezTo>
                <a:cubicBezTo>
                  <a:pt x="2606534" y="956602"/>
                  <a:pt x="2608014" y="949205"/>
                  <a:pt x="2613932" y="943285"/>
                </a:cubicBezTo>
                <a:cubicBezTo>
                  <a:pt x="2631689" y="925528"/>
                  <a:pt x="2649445" y="907774"/>
                  <a:pt x="2667200" y="890017"/>
                </a:cubicBezTo>
                <a:cubicBezTo>
                  <a:pt x="2677559" y="879660"/>
                  <a:pt x="2687917" y="879660"/>
                  <a:pt x="2696794" y="890017"/>
                </a:cubicBezTo>
                <a:cubicBezTo>
                  <a:pt x="2718988" y="913691"/>
                  <a:pt x="2739705" y="935888"/>
                  <a:pt x="2760419" y="961042"/>
                </a:cubicBezTo>
                <a:cubicBezTo>
                  <a:pt x="2764859" y="966959"/>
                  <a:pt x="2764859" y="974359"/>
                  <a:pt x="2766339" y="981756"/>
                </a:cubicBezTo>
                <a:cubicBezTo>
                  <a:pt x="2829964" y="1060179"/>
                  <a:pt x="2889150" y="1143039"/>
                  <a:pt x="2939458" y="1230341"/>
                </a:cubicBezTo>
                <a:cubicBezTo>
                  <a:pt x="2952775" y="1252535"/>
                  <a:pt x="2964613" y="1274729"/>
                  <a:pt x="2976450" y="1296924"/>
                </a:cubicBezTo>
                <a:cubicBezTo>
                  <a:pt x="3009004" y="1354632"/>
                  <a:pt x="3037118" y="1415297"/>
                  <a:pt x="3062272" y="1477443"/>
                </a:cubicBezTo>
                <a:cubicBezTo>
                  <a:pt x="3125897" y="1632807"/>
                  <a:pt x="3167326" y="1794092"/>
                  <a:pt x="3188043" y="1959814"/>
                </a:cubicBezTo>
                <a:cubicBezTo>
                  <a:pt x="3191002" y="1979049"/>
                  <a:pt x="3191002" y="1999765"/>
                  <a:pt x="3195440" y="2020480"/>
                </a:cubicBezTo>
                <a:cubicBezTo>
                  <a:pt x="3195440" y="2054511"/>
                  <a:pt x="3199880" y="2087065"/>
                  <a:pt x="3201360" y="2119617"/>
                </a:cubicBezTo>
                <a:cubicBezTo>
                  <a:pt x="3202840" y="2143293"/>
                  <a:pt x="3202840" y="2144773"/>
                  <a:pt x="3179163" y="2144773"/>
                </a:cubicBezTo>
                <a:cubicBezTo>
                  <a:pt x="2933541" y="2144773"/>
                  <a:pt x="2687917" y="2144773"/>
                  <a:pt x="2442292" y="2144773"/>
                </a:cubicBezTo>
                <a:cubicBezTo>
                  <a:pt x="2112326" y="2144773"/>
                  <a:pt x="1780881" y="2144773"/>
                  <a:pt x="1450917" y="2144773"/>
                </a:cubicBezTo>
                <a:cubicBezTo>
                  <a:pt x="1442040" y="2144773"/>
                  <a:pt x="1431680" y="2147731"/>
                  <a:pt x="1424283" y="2140333"/>
                </a:cubicBezTo>
                <a:close/>
                <a:moveTo>
                  <a:pt x="87779" y="1650933"/>
                </a:moveTo>
                <a:cubicBezTo>
                  <a:pt x="91108" y="1676827"/>
                  <a:pt x="102205" y="1701611"/>
                  <a:pt x="120701" y="1724546"/>
                </a:cubicBezTo>
                <a:cubicBezTo>
                  <a:pt x="162132" y="1776335"/>
                  <a:pt x="215400" y="1798529"/>
                  <a:pt x="280505" y="1785212"/>
                </a:cubicBezTo>
                <a:cubicBezTo>
                  <a:pt x="318977" y="1776335"/>
                  <a:pt x="348571" y="1754140"/>
                  <a:pt x="372245" y="1724546"/>
                </a:cubicBezTo>
                <a:cubicBezTo>
                  <a:pt x="398879" y="1691993"/>
                  <a:pt x="410716" y="1655001"/>
                  <a:pt x="404797" y="1612093"/>
                </a:cubicBezTo>
                <a:cubicBezTo>
                  <a:pt x="392959" y="1535150"/>
                  <a:pt x="320457" y="1473002"/>
                  <a:pt x="240554" y="1477442"/>
                </a:cubicBezTo>
                <a:cubicBezTo>
                  <a:pt x="175449" y="1481882"/>
                  <a:pt x="128100" y="1512954"/>
                  <a:pt x="101466" y="1570661"/>
                </a:cubicBezTo>
                <a:cubicBezTo>
                  <a:pt x="88889" y="1598036"/>
                  <a:pt x="84450" y="1625039"/>
                  <a:pt x="87779" y="1650933"/>
                </a:cubicBezTo>
                <a:close/>
                <a:moveTo>
                  <a:pt x="0" y="832939"/>
                </a:moveTo>
                <a:lnTo>
                  <a:pt x="0" y="803651"/>
                </a:lnTo>
                <a:lnTo>
                  <a:pt x="21564" y="784960"/>
                </a:lnTo>
                <a:cubicBezTo>
                  <a:pt x="61515" y="745009"/>
                  <a:pt x="105904" y="709498"/>
                  <a:pt x="151775" y="675466"/>
                </a:cubicBezTo>
                <a:cubicBezTo>
                  <a:pt x="295303" y="565970"/>
                  <a:pt x="452147" y="480150"/>
                  <a:pt x="620827" y="416525"/>
                </a:cubicBezTo>
                <a:cubicBezTo>
                  <a:pt x="774712" y="358817"/>
                  <a:pt x="931557" y="321825"/>
                  <a:pt x="1094321" y="304069"/>
                </a:cubicBezTo>
                <a:cubicBezTo>
                  <a:pt x="1126873" y="299631"/>
                  <a:pt x="1160904" y="295191"/>
                  <a:pt x="1193458" y="296671"/>
                </a:cubicBezTo>
                <a:cubicBezTo>
                  <a:pt x="1194938" y="296671"/>
                  <a:pt x="1194938" y="295191"/>
                  <a:pt x="1196418" y="295191"/>
                </a:cubicBezTo>
                <a:cubicBezTo>
                  <a:pt x="1197898" y="295191"/>
                  <a:pt x="1197898" y="295191"/>
                  <a:pt x="1199376" y="295191"/>
                </a:cubicBezTo>
                <a:cubicBezTo>
                  <a:pt x="1240807" y="284834"/>
                  <a:pt x="1248206" y="292231"/>
                  <a:pt x="1248206" y="336622"/>
                </a:cubicBezTo>
                <a:cubicBezTo>
                  <a:pt x="1248206" y="916651"/>
                  <a:pt x="1248206" y="1496679"/>
                  <a:pt x="1248206" y="2076706"/>
                </a:cubicBezTo>
                <a:cubicBezTo>
                  <a:pt x="1249686" y="2078186"/>
                  <a:pt x="1249686" y="2079666"/>
                  <a:pt x="1248206" y="2081145"/>
                </a:cubicBezTo>
                <a:cubicBezTo>
                  <a:pt x="1237847" y="2082625"/>
                  <a:pt x="1234889" y="2078186"/>
                  <a:pt x="1234889" y="2069308"/>
                </a:cubicBezTo>
                <a:cubicBezTo>
                  <a:pt x="1228970" y="2061911"/>
                  <a:pt x="1223052" y="2055991"/>
                  <a:pt x="1215653" y="2048594"/>
                </a:cubicBezTo>
                <a:cubicBezTo>
                  <a:pt x="984825" y="1817766"/>
                  <a:pt x="752518" y="1585459"/>
                  <a:pt x="521690" y="1354632"/>
                </a:cubicBezTo>
                <a:cubicBezTo>
                  <a:pt x="517251" y="1350192"/>
                  <a:pt x="514293" y="1345752"/>
                  <a:pt x="509853" y="1341315"/>
                </a:cubicBezTo>
                <a:cubicBezTo>
                  <a:pt x="521690" y="1332435"/>
                  <a:pt x="537967" y="1339835"/>
                  <a:pt x="549804" y="1333915"/>
                </a:cubicBezTo>
                <a:cubicBezTo>
                  <a:pt x="554244" y="1333915"/>
                  <a:pt x="558682" y="1333915"/>
                  <a:pt x="563121" y="1333915"/>
                </a:cubicBezTo>
                <a:cubicBezTo>
                  <a:pt x="563121" y="1323558"/>
                  <a:pt x="571999" y="1322078"/>
                  <a:pt x="579398" y="1319118"/>
                </a:cubicBezTo>
                <a:cubicBezTo>
                  <a:pt x="613430" y="1307281"/>
                  <a:pt x="644504" y="1291006"/>
                  <a:pt x="672616" y="1267330"/>
                </a:cubicBezTo>
                <a:cubicBezTo>
                  <a:pt x="690372" y="1252535"/>
                  <a:pt x="702209" y="1231818"/>
                  <a:pt x="718486" y="1215541"/>
                </a:cubicBezTo>
                <a:cubicBezTo>
                  <a:pt x="722924" y="1215541"/>
                  <a:pt x="727364" y="1212584"/>
                  <a:pt x="730323" y="1211104"/>
                </a:cubicBezTo>
                <a:cubicBezTo>
                  <a:pt x="742161" y="1185950"/>
                  <a:pt x="752518" y="1157836"/>
                  <a:pt x="758437" y="1129722"/>
                </a:cubicBezTo>
                <a:cubicBezTo>
                  <a:pt x="761395" y="1106047"/>
                  <a:pt x="761395" y="1082373"/>
                  <a:pt x="758437" y="1058699"/>
                </a:cubicBezTo>
                <a:cubicBezTo>
                  <a:pt x="749558" y="1018748"/>
                  <a:pt x="736241" y="980276"/>
                  <a:pt x="711087" y="947723"/>
                </a:cubicBezTo>
                <a:cubicBezTo>
                  <a:pt x="672616" y="900374"/>
                  <a:pt x="623787" y="869300"/>
                  <a:pt x="563121" y="858943"/>
                </a:cubicBezTo>
                <a:cubicBezTo>
                  <a:pt x="560162" y="858943"/>
                  <a:pt x="557202" y="857463"/>
                  <a:pt x="554244" y="855983"/>
                </a:cubicBezTo>
                <a:cubicBezTo>
                  <a:pt x="530568" y="853025"/>
                  <a:pt x="506893" y="853025"/>
                  <a:pt x="483219" y="855983"/>
                </a:cubicBezTo>
                <a:cubicBezTo>
                  <a:pt x="452147" y="861903"/>
                  <a:pt x="422554" y="869300"/>
                  <a:pt x="394440" y="887057"/>
                </a:cubicBezTo>
                <a:cubicBezTo>
                  <a:pt x="318977" y="934406"/>
                  <a:pt x="280506" y="1002471"/>
                  <a:pt x="277546" y="1089771"/>
                </a:cubicBezTo>
                <a:cubicBezTo>
                  <a:pt x="277546" y="1092730"/>
                  <a:pt x="277546" y="1095690"/>
                  <a:pt x="277546" y="1098650"/>
                </a:cubicBezTo>
                <a:cubicBezTo>
                  <a:pt x="276066" y="1098650"/>
                  <a:pt x="276066" y="1100128"/>
                  <a:pt x="273106" y="1106047"/>
                </a:cubicBezTo>
                <a:close/>
                <a:moveTo>
                  <a:pt x="0" y="2144087"/>
                </a:moveTo>
                <a:lnTo>
                  <a:pt x="0" y="958944"/>
                </a:lnTo>
                <a:lnTo>
                  <a:pt x="2327" y="961039"/>
                </a:lnTo>
                <a:cubicBezTo>
                  <a:pt x="369285" y="1326517"/>
                  <a:pt x="734761" y="1693473"/>
                  <a:pt x="1104679" y="2057470"/>
                </a:cubicBezTo>
                <a:cubicBezTo>
                  <a:pt x="1109116" y="2063390"/>
                  <a:pt x="1113556" y="2067828"/>
                  <a:pt x="1117996" y="2072267"/>
                </a:cubicBezTo>
                <a:cubicBezTo>
                  <a:pt x="1122433" y="2076705"/>
                  <a:pt x="1123913" y="2082625"/>
                  <a:pt x="1120953" y="2088544"/>
                </a:cubicBezTo>
                <a:cubicBezTo>
                  <a:pt x="1135750" y="2101861"/>
                  <a:pt x="1147587" y="2118136"/>
                  <a:pt x="1163864" y="2128493"/>
                </a:cubicBezTo>
                <a:cubicBezTo>
                  <a:pt x="1174222" y="2128493"/>
                  <a:pt x="1178661" y="2132933"/>
                  <a:pt x="1175701" y="2143290"/>
                </a:cubicBezTo>
                <a:cubicBezTo>
                  <a:pt x="1168304" y="2150690"/>
                  <a:pt x="1157947" y="2147730"/>
                  <a:pt x="1147587" y="2147730"/>
                </a:cubicBezTo>
                <a:cubicBezTo>
                  <a:pt x="801346" y="2147730"/>
                  <a:pt x="456585" y="2147730"/>
                  <a:pt x="110344" y="2147730"/>
                </a:cubicBezTo>
                <a:cubicBezTo>
                  <a:pt x="77792" y="2147730"/>
                  <a:pt x="45238" y="2147730"/>
                  <a:pt x="12687" y="214773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70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4F6D272-925E-407D-96CF-EB9C0739DD30}"/>
              </a:ext>
            </a:extLst>
          </p:cNvPr>
          <p:cNvSpPr/>
          <p:nvPr userDrawn="1"/>
        </p:nvSpPr>
        <p:spPr>
          <a:xfrm rot="5400000">
            <a:off x="-353869" y="357298"/>
            <a:ext cx="2171699" cy="1457105"/>
          </a:xfrm>
          <a:custGeom>
            <a:avLst/>
            <a:gdLst>
              <a:gd name="connsiteX0" fmla="*/ 2501155 w 3201892"/>
              <a:gd name="connsiteY0" fmla="*/ 1847914 h 2148314"/>
              <a:gd name="connsiteX1" fmla="*/ 2534032 w 3201892"/>
              <a:gd name="connsiteY1" fmla="*/ 1925783 h 2148314"/>
              <a:gd name="connsiteX2" fmla="*/ 2542909 w 3201892"/>
              <a:gd name="connsiteY2" fmla="*/ 1936140 h 2148314"/>
              <a:gd name="connsiteX3" fmla="*/ 2680517 w 3201892"/>
              <a:gd name="connsiteY3" fmla="*/ 1990888 h 2148314"/>
              <a:gd name="connsiteX4" fmla="*/ 2788533 w 3201892"/>
              <a:gd name="connsiteY4" fmla="*/ 1925783 h 2148314"/>
              <a:gd name="connsiteX5" fmla="*/ 2819605 w 3201892"/>
              <a:gd name="connsiteY5" fmla="*/ 1819246 h 2148314"/>
              <a:gd name="connsiteX6" fmla="*/ 2640566 w 3201892"/>
              <a:gd name="connsiteY6" fmla="*/ 1683116 h 2148314"/>
              <a:gd name="connsiteX7" fmla="*/ 2501155 w 3201892"/>
              <a:gd name="connsiteY7" fmla="*/ 1847914 h 2148314"/>
              <a:gd name="connsiteX8" fmla="*/ 1615856 w 3201892"/>
              <a:gd name="connsiteY8" fmla="*/ 388573 h 2148314"/>
              <a:gd name="connsiteX9" fmla="*/ 1615902 w 3201892"/>
              <a:gd name="connsiteY9" fmla="*/ 424478 h 2148314"/>
              <a:gd name="connsiteX10" fmla="*/ 1646234 w 3201892"/>
              <a:gd name="connsiteY10" fmla="*/ 491987 h 2148314"/>
              <a:gd name="connsiteX11" fmla="*/ 1709860 w 3201892"/>
              <a:gd name="connsiteY11" fmla="*/ 546735 h 2148314"/>
              <a:gd name="connsiteX12" fmla="*/ 1903696 w 3201892"/>
              <a:gd name="connsiteY12" fmla="*/ 491987 h 2148314"/>
              <a:gd name="connsiteX13" fmla="*/ 1934769 w 3201892"/>
              <a:gd name="connsiteY13" fmla="*/ 407647 h 2148314"/>
              <a:gd name="connsiteX14" fmla="*/ 1881501 w 3201892"/>
              <a:gd name="connsiteY14" fmla="*/ 292234 h 2148314"/>
              <a:gd name="connsiteX15" fmla="*/ 1625520 w 3201892"/>
              <a:gd name="connsiteY15" fmla="*/ 351419 h 2148314"/>
              <a:gd name="connsiteX16" fmla="*/ 1615856 w 3201892"/>
              <a:gd name="connsiteY16" fmla="*/ 388573 h 2148314"/>
              <a:gd name="connsiteX17" fmla="*/ 1477368 w 3201892"/>
              <a:gd name="connsiteY17" fmla="*/ 1765238 h 2148314"/>
              <a:gd name="connsiteX18" fmla="*/ 1477552 w 3201892"/>
              <a:gd name="connsiteY18" fmla="*/ 1754141 h 2148314"/>
              <a:gd name="connsiteX19" fmla="*/ 1479032 w 3201892"/>
              <a:gd name="connsiteY19" fmla="*/ 86560 h 2148314"/>
              <a:gd name="connsiteX20" fmla="*/ 1479032 w 3201892"/>
              <a:gd name="connsiteY20" fmla="*/ 25892 h 2148314"/>
              <a:gd name="connsiteX21" fmla="*/ 1505666 w 3201892"/>
              <a:gd name="connsiteY21" fmla="*/ 738 h 2148314"/>
              <a:gd name="connsiteX22" fmla="*/ 1547097 w 3201892"/>
              <a:gd name="connsiteY22" fmla="*/ 3698 h 2148314"/>
              <a:gd name="connsiteX23" fmla="*/ 1832673 w 3201892"/>
              <a:gd name="connsiteY23" fmla="*/ 42169 h 2148314"/>
              <a:gd name="connsiteX24" fmla="*/ 2276571 w 3201892"/>
              <a:gd name="connsiteY24" fmla="*/ 197534 h 2148314"/>
              <a:gd name="connsiteX25" fmla="*/ 2674600 w 3201892"/>
              <a:gd name="connsiteY25" fmla="*/ 463873 h 2148314"/>
              <a:gd name="connsiteX26" fmla="*/ 2702714 w 3201892"/>
              <a:gd name="connsiteY26" fmla="*/ 490507 h 2148314"/>
              <a:gd name="connsiteX27" fmla="*/ 2720471 w 3201892"/>
              <a:gd name="connsiteY27" fmla="*/ 505304 h 2148314"/>
              <a:gd name="connsiteX28" fmla="*/ 2721951 w 3201892"/>
              <a:gd name="connsiteY28" fmla="*/ 540816 h 2148314"/>
              <a:gd name="connsiteX29" fmla="*/ 2682000 w 3201892"/>
              <a:gd name="connsiteY29" fmla="*/ 579287 h 2148314"/>
              <a:gd name="connsiteX30" fmla="*/ 2440815 w 3201892"/>
              <a:gd name="connsiteY30" fmla="*/ 821954 h 2148314"/>
              <a:gd name="connsiteX31" fmla="*/ 2414181 w 3201892"/>
              <a:gd name="connsiteY31" fmla="*/ 820474 h 2148314"/>
              <a:gd name="connsiteX32" fmla="*/ 2141923 w 3201892"/>
              <a:gd name="connsiteY32" fmla="*/ 743531 h 2148314"/>
              <a:gd name="connsiteX33" fmla="*/ 1983598 w 3201892"/>
              <a:gd name="connsiteY33" fmla="*/ 981756 h 2148314"/>
              <a:gd name="connsiteX34" fmla="*/ 2019109 w 3201892"/>
              <a:gd name="connsiteY34" fmla="*/ 1101610 h 2148314"/>
              <a:gd name="connsiteX35" fmla="*/ 2050183 w 3201892"/>
              <a:gd name="connsiteY35" fmla="*/ 1140081 h 2148314"/>
              <a:gd name="connsiteX36" fmla="*/ 2062020 w 3201892"/>
              <a:gd name="connsiteY36" fmla="*/ 1150438 h 2148314"/>
              <a:gd name="connsiteX37" fmla="*/ 2062020 w 3201892"/>
              <a:gd name="connsiteY37" fmla="*/ 1197787 h 2148314"/>
              <a:gd name="connsiteX38" fmla="*/ 1493829 w 3201892"/>
              <a:gd name="connsiteY38" fmla="*/ 1765978 h 2148314"/>
              <a:gd name="connsiteX39" fmla="*/ 1480512 w 3201892"/>
              <a:gd name="connsiteY39" fmla="*/ 1776335 h 2148314"/>
              <a:gd name="connsiteX40" fmla="*/ 1477368 w 3201892"/>
              <a:gd name="connsiteY40" fmla="*/ 1765238 h 2148314"/>
              <a:gd name="connsiteX41" fmla="*/ 1424283 w 3201892"/>
              <a:gd name="connsiteY41" fmla="*/ 2140333 h 2148314"/>
              <a:gd name="connsiteX42" fmla="*/ 1480511 w 3201892"/>
              <a:gd name="connsiteY42" fmla="*/ 2087065 h 2148314"/>
              <a:gd name="connsiteX43" fmla="*/ 1727613 w 3201892"/>
              <a:gd name="connsiteY43" fmla="*/ 1839961 h 2148314"/>
              <a:gd name="connsiteX44" fmla="*/ 1973238 w 3201892"/>
              <a:gd name="connsiteY44" fmla="*/ 1594336 h 2148314"/>
              <a:gd name="connsiteX45" fmla="*/ 2004311 w 3201892"/>
              <a:gd name="connsiteY45" fmla="*/ 1591379 h 2148314"/>
              <a:gd name="connsiteX46" fmla="*/ 2332796 w 3201892"/>
              <a:gd name="connsiteY46" fmla="*/ 1544028 h 2148314"/>
              <a:gd name="connsiteX47" fmla="*/ 2344633 w 3201892"/>
              <a:gd name="connsiteY47" fmla="*/ 1530711 h 2148314"/>
              <a:gd name="connsiteX48" fmla="*/ 2377187 w 3201892"/>
              <a:gd name="connsiteY48" fmla="*/ 1453768 h 2148314"/>
              <a:gd name="connsiteX49" fmla="*/ 2343153 w 3201892"/>
              <a:gd name="connsiteY49" fmla="*/ 1258452 h 2148314"/>
              <a:gd name="connsiteX50" fmla="*/ 2347593 w 3201892"/>
              <a:gd name="connsiteY50" fmla="*/ 1219981 h 2148314"/>
              <a:gd name="connsiteX51" fmla="*/ 2362390 w 3201892"/>
              <a:gd name="connsiteY51" fmla="*/ 1206664 h 2148314"/>
              <a:gd name="connsiteX52" fmla="*/ 2551786 w 3201892"/>
              <a:gd name="connsiteY52" fmla="*/ 1015788 h 2148314"/>
              <a:gd name="connsiteX53" fmla="*/ 2603575 w 3201892"/>
              <a:gd name="connsiteY53" fmla="*/ 962520 h 2148314"/>
              <a:gd name="connsiteX54" fmla="*/ 2613932 w 3201892"/>
              <a:gd name="connsiteY54" fmla="*/ 943285 h 2148314"/>
              <a:gd name="connsiteX55" fmla="*/ 2667200 w 3201892"/>
              <a:gd name="connsiteY55" fmla="*/ 890017 h 2148314"/>
              <a:gd name="connsiteX56" fmla="*/ 2696794 w 3201892"/>
              <a:gd name="connsiteY56" fmla="*/ 890017 h 2148314"/>
              <a:gd name="connsiteX57" fmla="*/ 2760419 w 3201892"/>
              <a:gd name="connsiteY57" fmla="*/ 961042 h 2148314"/>
              <a:gd name="connsiteX58" fmla="*/ 2766339 w 3201892"/>
              <a:gd name="connsiteY58" fmla="*/ 981756 h 2148314"/>
              <a:gd name="connsiteX59" fmla="*/ 2939458 w 3201892"/>
              <a:gd name="connsiteY59" fmla="*/ 1230341 h 2148314"/>
              <a:gd name="connsiteX60" fmla="*/ 2976450 w 3201892"/>
              <a:gd name="connsiteY60" fmla="*/ 1296924 h 2148314"/>
              <a:gd name="connsiteX61" fmla="*/ 3062272 w 3201892"/>
              <a:gd name="connsiteY61" fmla="*/ 1477443 h 2148314"/>
              <a:gd name="connsiteX62" fmla="*/ 3188043 w 3201892"/>
              <a:gd name="connsiteY62" fmla="*/ 1959814 h 2148314"/>
              <a:gd name="connsiteX63" fmla="*/ 3195440 w 3201892"/>
              <a:gd name="connsiteY63" fmla="*/ 2020480 h 2148314"/>
              <a:gd name="connsiteX64" fmla="*/ 3201360 w 3201892"/>
              <a:gd name="connsiteY64" fmla="*/ 2119617 h 2148314"/>
              <a:gd name="connsiteX65" fmla="*/ 3179163 w 3201892"/>
              <a:gd name="connsiteY65" fmla="*/ 2144773 h 2148314"/>
              <a:gd name="connsiteX66" fmla="*/ 2442292 w 3201892"/>
              <a:gd name="connsiteY66" fmla="*/ 2144773 h 2148314"/>
              <a:gd name="connsiteX67" fmla="*/ 1450917 w 3201892"/>
              <a:gd name="connsiteY67" fmla="*/ 2144773 h 2148314"/>
              <a:gd name="connsiteX68" fmla="*/ 1424283 w 3201892"/>
              <a:gd name="connsiteY68" fmla="*/ 2140333 h 2148314"/>
              <a:gd name="connsiteX69" fmla="*/ 87779 w 3201892"/>
              <a:gd name="connsiteY69" fmla="*/ 1650933 h 2148314"/>
              <a:gd name="connsiteX70" fmla="*/ 120701 w 3201892"/>
              <a:gd name="connsiteY70" fmla="*/ 1724546 h 2148314"/>
              <a:gd name="connsiteX71" fmla="*/ 280505 w 3201892"/>
              <a:gd name="connsiteY71" fmla="*/ 1785212 h 2148314"/>
              <a:gd name="connsiteX72" fmla="*/ 372245 w 3201892"/>
              <a:gd name="connsiteY72" fmla="*/ 1724546 h 2148314"/>
              <a:gd name="connsiteX73" fmla="*/ 404797 w 3201892"/>
              <a:gd name="connsiteY73" fmla="*/ 1612093 h 2148314"/>
              <a:gd name="connsiteX74" fmla="*/ 240554 w 3201892"/>
              <a:gd name="connsiteY74" fmla="*/ 1477442 h 2148314"/>
              <a:gd name="connsiteX75" fmla="*/ 101466 w 3201892"/>
              <a:gd name="connsiteY75" fmla="*/ 1570661 h 2148314"/>
              <a:gd name="connsiteX76" fmla="*/ 87779 w 3201892"/>
              <a:gd name="connsiteY76" fmla="*/ 1650933 h 2148314"/>
              <a:gd name="connsiteX77" fmla="*/ 0 w 3201892"/>
              <a:gd name="connsiteY77" fmla="*/ 832939 h 2148314"/>
              <a:gd name="connsiteX78" fmla="*/ 0 w 3201892"/>
              <a:gd name="connsiteY78" fmla="*/ 803651 h 2148314"/>
              <a:gd name="connsiteX79" fmla="*/ 21564 w 3201892"/>
              <a:gd name="connsiteY79" fmla="*/ 784960 h 2148314"/>
              <a:gd name="connsiteX80" fmla="*/ 151775 w 3201892"/>
              <a:gd name="connsiteY80" fmla="*/ 675466 h 2148314"/>
              <a:gd name="connsiteX81" fmla="*/ 620827 w 3201892"/>
              <a:gd name="connsiteY81" fmla="*/ 416525 h 2148314"/>
              <a:gd name="connsiteX82" fmla="*/ 1094321 w 3201892"/>
              <a:gd name="connsiteY82" fmla="*/ 304069 h 2148314"/>
              <a:gd name="connsiteX83" fmla="*/ 1193458 w 3201892"/>
              <a:gd name="connsiteY83" fmla="*/ 296671 h 2148314"/>
              <a:gd name="connsiteX84" fmla="*/ 1196418 w 3201892"/>
              <a:gd name="connsiteY84" fmla="*/ 295191 h 2148314"/>
              <a:gd name="connsiteX85" fmla="*/ 1199376 w 3201892"/>
              <a:gd name="connsiteY85" fmla="*/ 295191 h 2148314"/>
              <a:gd name="connsiteX86" fmla="*/ 1248206 w 3201892"/>
              <a:gd name="connsiteY86" fmla="*/ 336622 h 2148314"/>
              <a:gd name="connsiteX87" fmla="*/ 1248206 w 3201892"/>
              <a:gd name="connsiteY87" fmla="*/ 2076706 h 2148314"/>
              <a:gd name="connsiteX88" fmla="*/ 1248206 w 3201892"/>
              <a:gd name="connsiteY88" fmla="*/ 2081145 h 2148314"/>
              <a:gd name="connsiteX89" fmla="*/ 1234889 w 3201892"/>
              <a:gd name="connsiteY89" fmla="*/ 2069308 h 2148314"/>
              <a:gd name="connsiteX90" fmla="*/ 1215653 w 3201892"/>
              <a:gd name="connsiteY90" fmla="*/ 2048594 h 2148314"/>
              <a:gd name="connsiteX91" fmla="*/ 521690 w 3201892"/>
              <a:gd name="connsiteY91" fmla="*/ 1354632 h 2148314"/>
              <a:gd name="connsiteX92" fmla="*/ 509853 w 3201892"/>
              <a:gd name="connsiteY92" fmla="*/ 1341315 h 2148314"/>
              <a:gd name="connsiteX93" fmla="*/ 549804 w 3201892"/>
              <a:gd name="connsiteY93" fmla="*/ 1333915 h 2148314"/>
              <a:gd name="connsiteX94" fmla="*/ 563121 w 3201892"/>
              <a:gd name="connsiteY94" fmla="*/ 1333915 h 2148314"/>
              <a:gd name="connsiteX95" fmla="*/ 579398 w 3201892"/>
              <a:gd name="connsiteY95" fmla="*/ 1319118 h 2148314"/>
              <a:gd name="connsiteX96" fmla="*/ 672616 w 3201892"/>
              <a:gd name="connsiteY96" fmla="*/ 1267330 h 2148314"/>
              <a:gd name="connsiteX97" fmla="*/ 718486 w 3201892"/>
              <a:gd name="connsiteY97" fmla="*/ 1215541 h 2148314"/>
              <a:gd name="connsiteX98" fmla="*/ 730323 w 3201892"/>
              <a:gd name="connsiteY98" fmla="*/ 1211104 h 2148314"/>
              <a:gd name="connsiteX99" fmla="*/ 758437 w 3201892"/>
              <a:gd name="connsiteY99" fmla="*/ 1129722 h 2148314"/>
              <a:gd name="connsiteX100" fmla="*/ 758437 w 3201892"/>
              <a:gd name="connsiteY100" fmla="*/ 1058699 h 2148314"/>
              <a:gd name="connsiteX101" fmla="*/ 711087 w 3201892"/>
              <a:gd name="connsiteY101" fmla="*/ 947723 h 2148314"/>
              <a:gd name="connsiteX102" fmla="*/ 563121 w 3201892"/>
              <a:gd name="connsiteY102" fmla="*/ 858943 h 2148314"/>
              <a:gd name="connsiteX103" fmla="*/ 554244 w 3201892"/>
              <a:gd name="connsiteY103" fmla="*/ 855983 h 2148314"/>
              <a:gd name="connsiteX104" fmla="*/ 483219 w 3201892"/>
              <a:gd name="connsiteY104" fmla="*/ 855983 h 2148314"/>
              <a:gd name="connsiteX105" fmla="*/ 394440 w 3201892"/>
              <a:gd name="connsiteY105" fmla="*/ 887057 h 2148314"/>
              <a:gd name="connsiteX106" fmla="*/ 277546 w 3201892"/>
              <a:gd name="connsiteY106" fmla="*/ 1089771 h 2148314"/>
              <a:gd name="connsiteX107" fmla="*/ 277546 w 3201892"/>
              <a:gd name="connsiteY107" fmla="*/ 1098650 h 2148314"/>
              <a:gd name="connsiteX108" fmla="*/ 273106 w 3201892"/>
              <a:gd name="connsiteY108" fmla="*/ 1106047 h 2148314"/>
              <a:gd name="connsiteX109" fmla="*/ 0 w 3201892"/>
              <a:gd name="connsiteY109" fmla="*/ 2144087 h 2148314"/>
              <a:gd name="connsiteX110" fmla="*/ 0 w 3201892"/>
              <a:gd name="connsiteY110" fmla="*/ 958944 h 2148314"/>
              <a:gd name="connsiteX111" fmla="*/ 2327 w 3201892"/>
              <a:gd name="connsiteY111" fmla="*/ 961039 h 2148314"/>
              <a:gd name="connsiteX112" fmla="*/ 1104679 w 3201892"/>
              <a:gd name="connsiteY112" fmla="*/ 2057470 h 2148314"/>
              <a:gd name="connsiteX113" fmla="*/ 1117996 w 3201892"/>
              <a:gd name="connsiteY113" fmla="*/ 2072267 h 2148314"/>
              <a:gd name="connsiteX114" fmla="*/ 1120953 w 3201892"/>
              <a:gd name="connsiteY114" fmla="*/ 2088544 h 2148314"/>
              <a:gd name="connsiteX115" fmla="*/ 1163864 w 3201892"/>
              <a:gd name="connsiteY115" fmla="*/ 2128493 h 2148314"/>
              <a:gd name="connsiteX116" fmla="*/ 1175701 w 3201892"/>
              <a:gd name="connsiteY116" fmla="*/ 2143290 h 2148314"/>
              <a:gd name="connsiteX117" fmla="*/ 1147587 w 3201892"/>
              <a:gd name="connsiteY117" fmla="*/ 2147730 h 2148314"/>
              <a:gd name="connsiteX118" fmla="*/ 110344 w 3201892"/>
              <a:gd name="connsiteY118" fmla="*/ 2147730 h 2148314"/>
              <a:gd name="connsiteX119" fmla="*/ 12687 w 3201892"/>
              <a:gd name="connsiteY119" fmla="*/ 2147730 h 214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3201892" h="2148314">
                <a:moveTo>
                  <a:pt x="2501155" y="1847914"/>
                </a:moveTo>
                <a:cubicBezTo>
                  <a:pt x="2503421" y="1874271"/>
                  <a:pt x="2513686" y="1900998"/>
                  <a:pt x="2534032" y="1925783"/>
                </a:cubicBezTo>
                <a:cubicBezTo>
                  <a:pt x="2536989" y="1928740"/>
                  <a:pt x="2539949" y="1933180"/>
                  <a:pt x="2542909" y="1936140"/>
                </a:cubicBezTo>
                <a:cubicBezTo>
                  <a:pt x="2579900" y="1979049"/>
                  <a:pt x="2625771" y="1996805"/>
                  <a:pt x="2680517" y="1990888"/>
                </a:cubicBezTo>
                <a:cubicBezTo>
                  <a:pt x="2726388" y="1984968"/>
                  <a:pt x="2760419" y="1961294"/>
                  <a:pt x="2788533" y="1925783"/>
                </a:cubicBezTo>
                <a:cubicBezTo>
                  <a:pt x="2810728" y="1894709"/>
                  <a:pt x="2825525" y="1860677"/>
                  <a:pt x="2819605" y="1819246"/>
                </a:cubicBezTo>
                <a:cubicBezTo>
                  <a:pt x="2806288" y="1733424"/>
                  <a:pt x="2727868" y="1672759"/>
                  <a:pt x="2640566" y="1683116"/>
                </a:cubicBezTo>
                <a:cubicBezTo>
                  <a:pt x="2559555" y="1693104"/>
                  <a:pt x="2494357" y="1768844"/>
                  <a:pt x="2501155" y="1847914"/>
                </a:cubicBezTo>
                <a:close/>
                <a:moveTo>
                  <a:pt x="1615856" y="388573"/>
                </a:moveTo>
                <a:cubicBezTo>
                  <a:pt x="1614238" y="400757"/>
                  <a:pt x="1614238" y="412733"/>
                  <a:pt x="1615902" y="424478"/>
                </a:cubicBezTo>
                <a:cubicBezTo>
                  <a:pt x="1619231" y="447968"/>
                  <a:pt x="1629218" y="470533"/>
                  <a:pt x="1646234" y="491987"/>
                </a:cubicBezTo>
                <a:cubicBezTo>
                  <a:pt x="1663991" y="515662"/>
                  <a:pt x="1683228" y="534898"/>
                  <a:pt x="1709860" y="546735"/>
                </a:cubicBezTo>
                <a:cubicBezTo>
                  <a:pt x="1766088" y="573369"/>
                  <a:pt x="1850430" y="567450"/>
                  <a:pt x="1903696" y="491987"/>
                </a:cubicBezTo>
                <a:cubicBezTo>
                  <a:pt x="1922932" y="466833"/>
                  <a:pt x="1934769" y="440199"/>
                  <a:pt x="1934769" y="407647"/>
                </a:cubicBezTo>
                <a:cubicBezTo>
                  <a:pt x="1933290" y="361777"/>
                  <a:pt x="1915533" y="324785"/>
                  <a:pt x="1881501" y="292234"/>
                </a:cubicBezTo>
                <a:cubicBezTo>
                  <a:pt x="1803079" y="216771"/>
                  <a:pt x="1663991" y="249323"/>
                  <a:pt x="1625520" y="351419"/>
                </a:cubicBezTo>
                <a:cubicBezTo>
                  <a:pt x="1620711" y="363997"/>
                  <a:pt x="1617474" y="376389"/>
                  <a:pt x="1615856" y="388573"/>
                </a:cubicBezTo>
                <a:close/>
                <a:moveTo>
                  <a:pt x="1477368" y="1765238"/>
                </a:moveTo>
                <a:cubicBezTo>
                  <a:pt x="1477183" y="1761539"/>
                  <a:pt x="1477552" y="1757839"/>
                  <a:pt x="1477552" y="1754141"/>
                </a:cubicBezTo>
                <a:cubicBezTo>
                  <a:pt x="1477552" y="1197787"/>
                  <a:pt x="1477552" y="641435"/>
                  <a:pt x="1479032" y="86560"/>
                </a:cubicBezTo>
                <a:cubicBezTo>
                  <a:pt x="1479032" y="65844"/>
                  <a:pt x="1479032" y="46609"/>
                  <a:pt x="1479032" y="25892"/>
                </a:cubicBezTo>
                <a:cubicBezTo>
                  <a:pt x="1480512" y="738"/>
                  <a:pt x="1480512" y="738"/>
                  <a:pt x="1505666" y="738"/>
                </a:cubicBezTo>
                <a:cubicBezTo>
                  <a:pt x="1518983" y="738"/>
                  <a:pt x="1533780" y="-2219"/>
                  <a:pt x="1547097" y="3698"/>
                </a:cubicBezTo>
                <a:cubicBezTo>
                  <a:pt x="1643276" y="6658"/>
                  <a:pt x="1737974" y="21455"/>
                  <a:pt x="1832673" y="42169"/>
                </a:cubicBezTo>
                <a:cubicBezTo>
                  <a:pt x="1986558" y="74723"/>
                  <a:pt x="2134523" y="126512"/>
                  <a:pt x="2276571" y="197534"/>
                </a:cubicBezTo>
                <a:cubicBezTo>
                  <a:pt x="2420099" y="270037"/>
                  <a:pt x="2553269" y="358819"/>
                  <a:pt x="2674600" y="463873"/>
                </a:cubicBezTo>
                <a:cubicBezTo>
                  <a:pt x="2684960" y="472753"/>
                  <a:pt x="2695317" y="478670"/>
                  <a:pt x="2702714" y="490507"/>
                </a:cubicBezTo>
                <a:cubicBezTo>
                  <a:pt x="2708634" y="494947"/>
                  <a:pt x="2714551" y="500867"/>
                  <a:pt x="2720471" y="505304"/>
                </a:cubicBezTo>
                <a:cubicBezTo>
                  <a:pt x="2742665" y="524541"/>
                  <a:pt x="2741185" y="521581"/>
                  <a:pt x="2721951" y="540816"/>
                </a:cubicBezTo>
                <a:cubicBezTo>
                  <a:pt x="2716031" y="563012"/>
                  <a:pt x="2704194" y="574850"/>
                  <a:pt x="2682000" y="579287"/>
                </a:cubicBezTo>
                <a:cubicBezTo>
                  <a:pt x="2602097" y="660669"/>
                  <a:pt x="2520715" y="740572"/>
                  <a:pt x="2440815" y="821954"/>
                </a:cubicBezTo>
                <a:cubicBezTo>
                  <a:pt x="2430456" y="832311"/>
                  <a:pt x="2424538" y="833791"/>
                  <a:pt x="2414181" y="820474"/>
                </a:cubicBezTo>
                <a:cubicBezTo>
                  <a:pt x="2347596" y="737612"/>
                  <a:pt x="2239580" y="706540"/>
                  <a:pt x="2141923" y="743531"/>
                </a:cubicBezTo>
                <a:cubicBezTo>
                  <a:pt x="2042786" y="780523"/>
                  <a:pt x="1980638" y="875220"/>
                  <a:pt x="1983598" y="981756"/>
                </a:cubicBezTo>
                <a:cubicBezTo>
                  <a:pt x="1985078" y="1024667"/>
                  <a:pt x="1999875" y="1064619"/>
                  <a:pt x="2019109" y="1101610"/>
                </a:cubicBezTo>
                <a:cubicBezTo>
                  <a:pt x="2029469" y="1113447"/>
                  <a:pt x="2039826" y="1126764"/>
                  <a:pt x="2050183" y="1140081"/>
                </a:cubicBezTo>
                <a:cubicBezTo>
                  <a:pt x="2054623" y="1143041"/>
                  <a:pt x="2057581" y="1147478"/>
                  <a:pt x="2062020" y="1150438"/>
                </a:cubicBezTo>
                <a:cubicBezTo>
                  <a:pt x="2087175" y="1172633"/>
                  <a:pt x="2087175" y="1172633"/>
                  <a:pt x="2062020" y="1197787"/>
                </a:cubicBezTo>
                <a:cubicBezTo>
                  <a:pt x="1872624" y="1387185"/>
                  <a:pt x="1683228" y="1576582"/>
                  <a:pt x="1493829" y="1765978"/>
                </a:cubicBezTo>
                <a:cubicBezTo>
                  <a:pt x="1489392" y="1770418"/>
                  <a:pt x="1487912" y="1774856"/>
                  <a:pt x="1480512" y="1776335"/>
                </a:cubicBezTo>
                <a:cubicBezTo>
                  <a:pt x="1478294" y="1772636"/>
                  <a:pt x="1477554" y="1768937"/>
                  <a:pt x="1477368" y="1765238"/>
                </a:cubicBezTo>
                <a:close/>
                <a:moveTo>
                  <a:pt x="1424283" y="2140333"/>
                </a:moveTo>
                <a:cubicBezTo>
                  <a:pt x="1443520" y="2122576"/>
                  <a:pt x="1461274" y="2104822"/>
                  <a:pt x="1480511" y="2087065"/>
                </a:cubicBezTo>
                <a:cubicBezTo>
                  <a:pt x="1563371" y="2005683"/>
                  <a:pt x="1644753" y="1922823"/>
                  <a:pt x="1727613" y="1839961"/>
                </a:cubicBezTo>
                <a:cubicBezTo>
                  <a:pt x="1808995" y="1758581"/>
                  <a:pt x="1891858" y="1677198"/>
                  <a:pt x="1973238" y="1594336"/>
                </a:cubicBezTo>
                <a:cubicBezTo>
                  <a:pt x="1983597" y="1583979"/>
                  <a:pt x="1990994" y="1582499"/>
                  <a:pt x="2004311" y="1591379"/>
                </a:cubicBezTo>
                <a:cubicBezTo>
                  <a:pt x="2109368" y="1665361"/>
                  <a:pt x="2251416" y="1644645"/>
                  <a:pt x="2332796" y="1544028"/>
                </a:cubicBezTo>
                <a:cubicBezTo>
                  <a:pt x="2337236" y="1539590"/>
                  <a:pt x="2340195" y="1535151"/>
                  <a:pt x="2344633" y="1530711"/>
                </a:cubicBezTo>
                <a:cubicBezTo>
                  <a:pt x="2356470" y="1505557"/>
                  <a:pt x="2371267" y="1481882"/>
                  <a:pt x="2377187" y="1453768"/>
                </a:cubicBezTo>
                <a:cubicBezTo>
                  <a:pt x="2393464" y="1384225"/>
                  <a:pt x="2384584" y="1317640"/>
                  <a:pt x="2343153" y="1258452"/>
                </a:cubicBezTo>
                <a:cubicBezTo>
                  <a:pt x="2331316" y="1242178"/>
                  <a:pt x="2331316" y="1231820"/>
                  <a:pt x="2347593" y="1219981"/>
                </a:cubicBezTo>
                <a:cubicBezTo>
                  <a:pt x="2353513" y="1215544"/>
                  <a:pt x="2357950" y="1211104"/>
                  <a:pt x="2362390" y="1206664"/>
                </a:cubicBezTo>
                <a:cubicBezTo>
                  <a:pt x="2424535" y="1143039"/>
                  <a:pt x="2488161" y="1079413"/>
                  <a:pt x="2551786" y="1015788"/>
                </a:cubicBezTo>
                <a:cubicBezTo>
                  <a:pt x="2569543" y="998033"/>
                  <a:pt x="2585820" y="980277"/>
                  <a:pt x="2603575" y="962520"/>
                </a:cubicBezTo>
                <a:cubicBezTo>
                  <a:pt x="2606534" y="956602"/>
                  <a:pt x="2608014" y="949205"/>
                  <a:pt x="2613932" y="943285"/>
                </a:cubicBezTo>
                <a:cubicBezTo>
                  <a:pt x="2631689" y="925528"/>
                  <a:pt x="2649445" y="907774"/>
                  <a:pt x="2667200" y="890017"/>
                </a:cubicBezTo>
                <a:cubicBezTo>
                  <a:pt x="2677559" y="879660"/>
                  <a:pt x="2687917" y="879660"/>
                  <a:pt x="2696794" y="890017"/>
                </a:cubicBezTo>
                <a:cubicBezTo>
                  <a:pt x="2718988" y="913691"/>
                  <a:pt x="2739705" y="935888"/>
                  <a:pt x="2760419" y="961042"/>
                </a:cubicBezTo>
                <a:cubicBezTo>
                  <a:pt x="2764859" y="966959"/>
                  <a:pt x="2764859" y="974359"/>
                  <a:pt x="2766339" y="981756"/>
                </a:cubicBezTo>
                <a:cubicBezTo>
                  <a:pt x="2829964" y="1060179"/>
                  <a:pt x="2889150" y="1143039"/>
                  <a:pt x="2939458" y="1230341"/>
                </a:cubicBezTo>
                <a:cubicBezTo>
                  <a:pt x="2952775" y="1252535"/>
                  <a:pt x="2964613" y="1274729"/>
                  <a:pt x="2976450" y="1296924"/>
                </a:cubicBezTo>
                <a:cubicBezTo>
                  <a:pt x="3009004" y="1354632"/>
                  <a:pt x="3037118" y="1415297"/>
                  <a:pt x="3062272" y="1477443"/>
                </a:cubicBezTo>
                <a:cubicBezTo>
                  <a:pt x="3125897" y="1632807"/>
                  <a:pt x="3167326" y="1794092"/>
                  <a:pt x="3188043" y="1959814"/>
                </a:cubicBezTo>
                <a:cubicBezTo>
                  <a:pt x="3191002" y="1979049"/>
                  <a:pt x="3191002" y="1999765"/>
                  <a:pt x="3195440" y="2020480"/>
                </a:cubicBezTo>
                <a:cubicBezTo>
                  <a:pt x="3195440" y="2054511"/>
                  <a:pt x="3199880" y="2087065"/>
                  <a:pt x="3201360" y="2119617"/>
                </a:cubicBezTo>
                <a:cubicBezTo>
                  <a:pt x="3202840" y="2143293"/>
                  <a:pt x="3202840" y="2144773"/>
                  <a:pt x="3179163" y="2144773"/>
                </a:cubicBezTo>
                <a:cubicBezTo>
                  <a:pt x="2933541" y="2144773"/>
                  <a:pt x="2687917" y="2144773"/>
                  <a:pt x="2442292" y="2144773"/>
                </a:cubicBezTo>
                <a:cubicBezTo>
                  <a:pt x="2112326" y="2144773"/>
                  <a:pt x="1780881" y="2144773"/>
                  <a:pt x="1450917" y="2144773"/>
                </a:cubicBezTo>
                <a:cubicBezTo>
                  <a:pt x="1442040" y="2144773"/>
                  <a:pt x="1431680" y="2147731"/>
                  <a:pt x="1424283" y="2140333"/>
                </a:cubicBezTo>
                <a:close/>
                <a:moveTo>
                  <a:pt x="87779" y="1650933"/>
                </a:moveTo>
                <a:cubicBezTo>
                  <a:pt x="91108" y="1676827"/>
                  <a:pt x="102205" y="1701611"/>
                  <a:pt x="120701" y="1724546"/>
                </a:cubicBezTo>
                <a:cubicBezTo>
                  <a:pt x="162132" y="1776335"/>
                  <a:pt x="215400" y="1798529"/>
                  <a:pt x="280505" y="1785212"/>
                </a:cubicBezTo>
                <a:cubicBezTo>
                  <a:pt x="318977" y="1776335"/>
                  <a:pt x="348571" y="1754140"/>
                  <a:pt x="372245" y="1724546"/>
                </a:cubicBezTo>
                <a:cubicBezTo>
                  <a:pt x="398879" y="1691993"/>
                  <a:pt x="410716" y="1655001"/>
                  <a:pt x="404797" y="1612093"/>
                </a:cubicBezTo>
                <a:cubicBezTo>
                  <a:pt x="392959" y="1535150"/>
                  <a:pt x="320457" y="1473002"/>
                  <a:pt x="240554" y="1477442"/>
                </a:cubicBezTo>
                <a:cubicBezTo>
                  <a:pt x="175449" y="1481882"/>
                  <a:pt x="128100" y="1512954"/>
                  <a:pt x="101466" y="1570661"/>
                </a:cubicBezTo>
                <a:cubicBezTo>
                  <a:pt x="88889" y="1598036"/>
                  <a:pt x="84450" y="1625039"/>
                  <a:pt x="87779" y="1650933"/>
                </a:cubicBezTo>
                <a:close/>
                <a:moveTo>
                  <a:pt x="0" y="832939"/>
                </a:moveTo>
                <a:lnTo>
                  <a:pt x="0" y="803651"/>
                </a:lnTo>
                <a:lnTo>
                  <a:pt x="21564" y="784960"/>
                </a:lnTo>
                <a:cubicBezTo>
                  <a:pt x="61515" y="745009"/>
                  <a:pt x="105904" y="709498"/>
                  <a:pt x="151775" y="675466"/>
                </a:cubicBezTo>
                <a:cubicBezTo>
                  <a:pt x="295303" y="565970"/>
                  <a:pt x="452147" y="480150"/>
                  <a:pt x="620827" y="416525"/>
                </a:cubicBezTo>
                <a:cubicBezTo>
                  <a:pt x="774712" y="358817"/>
                  <a:pt x="931557" y="321825"/>
                  <a:pt x="1094321" y="304069"/>
                </a:cubicBezTo>
                <a:cubicBezTo>
                  <a:pt x="1126873" y="299631"/>
                  <a:pt x="1160904" y="295191"/>
                  <a:pt x="1193458" y="296671"/>
                </a:cubicBezTo>
                <a:cubicBezTo>
                  <a:pt x="1194938" y="296671"/>
                  <a:pt x="1194938" y="295191"/>
                  <a:pt x="1196418" y="295191"/>
                </a:cubicBezTo>
                <a:cubicBezTo>
                  <a:pt x="1197898" y="295191"/>
                  <a:pt x="1197898" y="295191"/>
                  <a:pt x="1199376" y="295191"/>
                </a:cubicBezTo>
                <a:cubicBezTo>
                  <a:pt x="1240807" y="284834"/>
                  <a:pt x="1248206" y="292231"/>
                  <a:pt x="1248206" y="336622"/>
                </a:cubicBezTo>
                <a:cubicBezTo>
                  <a:pt x="1248206" y="916651"/>
                  <a:pt x="1248206" y="1496679"/>
                  <a:pt x="1248206" y="2076706"/>
                </a:cubicBezTo>
                <a:cubicBezTo>
                  <a:pt x="1249686" y="2078186"/>
                  <a:pt x="1249686" y="2079666"/>
                  <a:pt x="1248206" y="2081145"/>
                </a:cubicBezTo>
                <a:cubicBezTo>
                  <a:pt x="1237847" y="2082625"/>
                  <a:pt x="1234889" y="2078186"/>
                  <a:pt x="1234889" y="2069308"/>
                </a:cubicBezTo>
                <a:cubicBezTo>
                  <a:pt x="1228970" y="2061911"/>
                  <a:pt x="1223052" y="2055991"/>
                  <a:pt x="1215653" y="2048594"/>
                </a:cubicBezTo>
                <a:cubicBezTo>
                  <a:pt x="984825" y="1817766"/>
                  <a:pt x="752518" y="1585459"/>
                  <a:pt x="521690" y="1354632"/>
                </a:cubicBezTo>
                <a:cubicBezTo>
                  <a:pt x="517251" y="1350192"/>
                  <a:pt x="514293" y="1345752"/>
                  <a:pt x="509853" y="1341315"/>
                </a:cubicBezTo>
                <a:cubicBezTo>
                  <a:pt x="521690" y="1332435"/>
                  <a:pt x="537967" y="1339835"/>
                  <a:pt x="549804" y="1333915"/>
                </a:cubicBezTo>
                <a:cubicBezTo>
                  <a:pt x="554244" y="1333915"/>
                  <a:pt x="558682" y="1333915"/>
                  <a:pt x="563121" y="1333915"/>
                </a:cubicBezTo>
                <a:cubicBezTo>
                  <a:pt x="563121" y="1323558"/>
                  <a:pt x="571999" y="1322078"/>
                  <a:pt x="579398" y="1319118"/>
                </a:cubicBezTo>
                <a:cubicBezTo>
                  <a:pt x="613430" y="1307281"/>
                  <a:pt x="644504" y="1291006"/>
                  <a:pt x="672616" y="1267330"/>
                </a:cubicBezTo>
                <a:cubicBezTo>
                  <a:pt x="690372" y="1252535"/>
                  <a:pt x="702209" y="1231818"/>
                  <a:pt x="718486" y="1215541"/>
                </a:cubicBezTo>
                <a:cubicBezTo>
                  <a:pt x="722924" y="1215541"/>
                  <a:pt x="727364" y="1212584"/>
                  <a:pt x="730323" y="1211104"/>
                </a:cubicBezTo>
                <a:cubicBezTo>
                  <a:pt x="742161" y="1185950"/>
                  <a:pt x="752518" y="1157836"/>
                  <a:pt x="758437" y="1129722"/>
                </a:cubicBezTo>
                <a:cubicBezTo>
                  <a:pt x="761395" y="1106047"/>
                  <a:pt x="761395" y="1082373"/>
                  <a:pt x="758437" y="1058699"/>
                </a:cubicBezTo>
                <a:cubicBezTo>
                  <a:pt x="749558" y="1018748"/>
                  <a:pt x="736241" y="980276"/>
                  <a:pt x="711087" y="947723"/>
                </a:cubicBezTo>
                <a:cubicBezTo>
                  <a:pt x="672616" y="900374"/>
                  <a:pt x="623787" y="869300"/>
                  <a:pt x="563121" y="858943"/>
                </a:cubicBezTo>
                <a:cubicBezTo>
                  <a:pt x="560162" y="858943"/>
                  <a:pt x="557202" y="857463"/>
                  <a:pt x="554244" y="855983"/>
                </a:cubicBezTo>
                <a:cubicBezTo>
                  <a:pt x="530568" y="853025"/>
                  <a:pt x="506893" y="853025"/>
                  <a:pt x="483219" y="855983"/>
                </a:cubicBezTo>
                <a:cubicBezTo>
                  <a:pt x="452147" y="861903"/>
                  <a:pt x="422554" y="869300"/>
                  <a:pt x="394440" y="887057"/>
                </a:cubicBezTo>
                <a:cubicBezTo>
                  <a:pt x="318977" y="934406"/>
                  <a:pt x="280506" y="1002471"/>
                  <a:pt x="277546" y="1089771"/>
                </a:cubicBezTo>
                <a:cubicBezTo>
                  <a:pt x="277546" y="1092730"/>
                  <a:pt x="277546" y="1095690"/>
                  <a:pt x="277546" y="1098650"/>
                </a:cubicBezTo>
                <a:cubicBezTo>
                  <a:pt x="276066" y="1098650"/>
                  <a:pt x="276066" y="1100128"/>
                  <a:pt x="273106" y="1106047"/>
                </a:cubicBezTo>
                <a:close/>
                <a:moveTo>
                  <a:pt x="0" y="2144087"/>
                </a:moveTo>
                <a:lnTo>
                  <a:pt x="0" y="958944"/>
                </a:lnTo>
                <a:lnTo>
                  <a:pt x="2327" y="961039"/>
                </a:lnTo>
                <a:cubicBezTo>
                  <a:pt x="369285" y="1326517"/>
                  <a:pt x="734761" y="1693473"/>
                  <a:pt x="1104679" y="2057470"/>
                </a:cubicBezTo>
                <a:cubicBezTo>
                  <a:pt x="1109116" y="2063390"/>
                  <a:pt x="1113556" y="2067828"/>
                  <a:pt x="1117996" y="2072267"/>
                </a:cubicBezTo>
                <a:cubicBezTo>
                  <a:pt x="1122433" y="2076705"/>
                  <a:pt x="1123913" y="2082625"/>
                  <a:pt x="1120953" y="2088544"/>
                </a:cubicBezTo>
                <a:cubicBezTo>
                  <a:pt x="1135750" y="2101861"/>
                  <a:pt x="1147587" y="2118136"/>
                  <a:pt x="1163864" y="2128493"/>
                </a:cubicBezTo>
                <a:cubicBezTo>
                  <a:pt x="1174222" y="2128493"/>
                  <a:pt x="1178661" y="2132933"/>
                  <a:pt x="1175701" y="2143290"/>
                </a:cubicBezTo>
                <a:cubicBezTo>
                  <a:pt x="1168304" y="2150690"/>
                  <a:pt x="1157947" y="2147730"/>
                  <a:pt x="1147587" y="2147730"/>
                </a:cubicBezTo>
                <a:cubicBezTo>
                  <a:pt x="801346" y="2147730"/>
                  <a:pt x="456585" y="2147730"/>
                  <a:pt x="110344" y="2147730"/>
                </a:cubicBezTo>
                <a:cubicBezTo>
                  <a:pt x="77792" y="2147730"/>
                  <a:pt x="45238" y="2147730"/>
                  <a:pt x="12687" y="214773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70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CC2A8B0-31DB-4765-943B-144A953BD880}"/>
              </a:ext>
            </a:extLst>
          </p:cNvPr>
          <p:cNvSpPr/>
          <p:nvPr userDrawn="1"/>
        </p:nvSpPr>
        <p:spPr>
          <a:xfrm flipH="1">
            <a:off x="10564162" y="5765800"/>
            <a:ext cx="1627837" cy="1092200"/>
          </a:xfrm>
          <a:custGeom>
            <a:avLst/>
            <a:gdLst>
              <a:gd name="connsiteX0" fmla="*/ 2501155 w 3201892"/>
              <a:gd name="connsiteY0" fmla="*/ 1847914 h 2148314"/>
              <a:gd name="connsiteX1" fmla="*/ 2534032 w 3201892"/>
              <a:gd name="connsiteY1" fmla="*/ 1925783 h 2148314"/>
              <a:gd name="connsiteX2" fmla="*/ 2542909 w 3201892"/>
              <a:gd name="connsiteY2" fmla="*/ 1936140 h 2148314"/>
              <a:gd name="connsiteX3" fmla="*/ 2680517 w 3201892"/>
              <a:gd name="connsiteY3" fmla="*/ 1990888 h 2148314"/>
              <a:gd name="connsiteX4" fmla="*/ 2788533 w 3201892"/>
              <a:gd name="connsiteY4" fmla="*/ 1925783 h 2148314"/>
              <a:gd name="connsiteX5" fmla="*/ 2819605 w 3201892"/>
              <a:gd name="connsiteY5" fmla="*/ 1819246 h 2148314"/>
              <a:gd name="connsiteX6" fmla="*/ 2640566 w 3201892"/>
              <a:gd name="connsiteY6" fmla="*/ 1683116 h 2148314"/>
              <a:gd name="connsiteX7" fmla="*/ 2501155 w 3201892"/>
              <a:gd name="connsiteY7" fmla="*/ 1847914 h 2148314"/>
              <a:gd name="connsiteX8" fmla="*/ 1615856 w 3201892"/>
              <a:gd name="connsiteY8" fmla="*/ 388573 h 2148314"/>
              <a:gd name="connsiteX9" fmla="*/ 1615902 w 3201892"/>
              <a:gd name="connsiteY9" fmla="*/ 424478 h 2148314"/>
              <a:gd name="connsiteX10" fmla="*/ 1646234 w 3201892"/>
              <a:gd name="connsiteY10" fmla="*/ 491987 h 2148314"/>
              <a:gd name="connsiteX11" fmla="*/ 1709860 w 3201892"/>
              <a:gd name="connsiteY11" fmla="*/ 546735 h 2148314"/>
              <a:gd name="connsiteX12" fmla="*/ 1903696 w 3201892"/>
              <a:gd name="connsiteY12" fmla="*/ 491987 h 2148314"/>
              <a:gd name="connsiteX13" fmla="*/ 1934769 w 3201892"/>
              <a:gd name="connsiteY13" fmla="*/ 407647 h 2148314"/>
              <a:gd name="connsiteX14" fmla="*/ 1881501 w 3201892"/>
              <a:gd name="connsiteY14" fmla="*/ 292234 h 2148314"/>
              <a:gd name="connsiteX15" fmla="*/ 1625520 w 3201892"/>
              <a:gd name="connsiteY15" fmla="*/ 351419 h 2148314"/>
              <a:gd name="connsiteX16" fmla="*/ 1615856 w 3201892"/>
              <a:gd name="connsiteY16" fmla="*/ 388573 h 2148314"/>
              <a:gd name="connsiteX17" fmla="*/ 1477368 w 3201892"/>
              <a:gd name="connsiteY17" fmla="*/ 1765238 h 2148314"/>
              <a:gd name="connsiteX18" fmla="*/ 1477552 w 3201892"/>
              <a:gd name="connsiteY18" fmla="*/ 1754141 h 2148314"/>
              <a:gd name="connsiteX19" fmla="*/ 1479032 w 3201892"/>
              <a:gd name="connsiteY19" fmla="*/ 86560 h 2148314"/>
              <a:gd name="connsiteX20" fmla="*/ 1479032 w 3201892"/>
              <a:gd name="connsiteY20" fmla="*/ 25892 h 2148314"/>
              <a:gd name="connsiteX21" fmla="*/ 1505666 w 3201892"/>
              <a:gd name="connsiteY21" fmla="*/ 738 h 2148314"/>
              <a:gd name="connsiteX22" fmla="*/ 1547097 w 3201892"/>
              <a:gd name="connsiteY22" fmla="*/ 3698 h 2148314"/>
              <a:gd name="connsiteX23" fmla="*/ 1832673 w 3201892"/>
              <a:gd name="connsiteY23" fmla="*/ 42169 h 2148314"/>
              <a:gd name="connsiteX24" fmla="*/ 2276571 w 3201892"/>
              <a:gd name="connsiteY24" fmla="*/ 197534 h 2148314"/>
              <a:gd name="connsiteX25" fmla="*/ 2674600 w 3201892"/>
              <a:gd name="connsiteY25" fmla="*/ 463873 h 2148314"/>
              <a:gd name="connsiteX26" fmla="*/ 2702714 w 3201892"/>
              <a:gd name="connsiteY26" fmla="*/ 490507 h 2148314"/>
              <a:gd name="connsiteX27" fmla="*/ 2720471 w 3201892"/>
              <a:gd name="connsiteY27" fmla="*/ 505304 h 2148314"/>
              <a:gd name="connsiteX28" fmla="*/ 2721951 w 3201892"/>
              <a:gd name="connsiteY28" fmla="*/ 540816 h 2148314"/>
              <a:gd name="connsiteX29" fmla="*/ 2682000 w 3201892"/>
              <a:gd name="connsiteY29" fmla="*/ 579287 h 2148314"/>
              <a:gd name="connsiteX30" fmla="*/ 2440815 w 3201892"/>
              <a:gd name="connsiteY30" fmla="*/ 821954 h 2148314"/>
              <a:gd name="connsiteX31" fmla="*/ 2414181 w 3201892"/>
              <a:gd name="connsiteY31" fmla="*/ 820474 h 2148314"/>
              <a:gd name="connsiteX32" fmla="*/ 2141923 w 3201892"/>
              <a:gd name="connsiteY32" fmla="*/ 743531 h 2148314"/>
              <a:gd name="connsiteX33" fmla="*/ 1983598 w 3201892"/>
              <a:gd name="connsiteY33" fmla="*/ 981756 h 2148314"/>
              <a:gd name="connsiteX34" fmla="*/ 2019109 w 3201892"/>
              <a:gd name="connsiteY34" fmla="*/ 1101610 h 2148314"/>
              <a:gd name="connsiteX35" fmla="*/ 2050183 w 3201892"/>
              <a:gd name="connsiteY35" fmla="*/ 1140081 h 2148314"/>
              <a:gd name="connsiteX36" fmla="*/ 2062020 w 3201892"/>
              <a:gd name="connsiteY36" fmla="*/ 1150438 h 2148314"/>
              <a:gd name="connsiteX37" fmla="*/ 2062020 w 3201892"/>
              <a:gd name="connsiteY37" fmla="*/ 1197787 h 2148314"/>
              <a:gd name="connsiteX38" fmla="*/ 1493829 w 3201892"/>
              <a:gd name="connsiteY38" fmla="*/ 1765978 h 2148314"/>
              <a:gd name="connsiteX39" fmla="*/ 1480512 w 3201892"/>
              <a:gd name="connsiteY39" fmla="*/ 1776335 h 2148314"/>
              <a:gd name="connsiteX40" fmla="*/ 1477368 w 3201892"/>
              <a:gd name="connsiteY40" fmla="*/ 1765238 h 2148314"/>
              <a:gd name="connsiteX41" fmla="*/ 1424283 w 3201892"/>
              <a:gd name="connsiteY41" fmla="*/ 2140333 h 2148314"/>
              <a:gd name="connsiteX42" fmla="*/ 1480511 w 3201892"/>
              <a:gd name="connsiteY42" fmla="*/ 2087065 h 2148314"/>
              <a:gd name="connsiteX43" fmla="*/ 1727613 w 3201892"/>
              <a:gd name="connsiteY43" fmla="*/ 1839961 h 2148314"/>
              <a:gd name="connsiteX44" fmla="*/ 1973238 w 3201892"/>
              <a:gd name="connsiteY44" fmla="*/ 1594336 h 2148314"/>
              <a:gd name="connsiteX45" fmla="*/ 2004311 w 3201892"/>
              <a:gd name="connsiteY45" fmla="*/ 1591379 h 2148314"/>
              <a:gd name="connsiteX46" fmla="*/ 2332796 w 3201892"/>
              <a:gd name="connsiteY46" fmla="*/ 1544028 h 2148314"/>
              <a:gd name="connsiteX47" fmla="*/ 2344633 w 3201892"/>
              <a:gd name="connsiteY47" fmla="*/ 1530711 h 2148314"/>
              <a:gd name="connsiteX48" fmla="*/ 2377187 w 3201892"/>
              <a:gd name="connsiteY48" fmla="*/ 1453768 h 2148314"/>
              <a:gd name="connsiteX49" fmla="*/ 2343153 w 3201892"/>
              <a:gd name="connsiteY49" fmla="*/ 1258452 h 2148314"/>
              <a:gd name="connsiteX50" fmla="*/ 2347593 w 3201892"/>
              <a:gd name="connsiteY50" fmla="*/ 1219981 h 2148314"/>
              <a:gd name="connsiteX51" fmla="*/ 2362390 w 3201892"/>
              <a:gd name="connsiteY51" fmla="*/ 1206664 h 2148314"/>
              <a:gd name="connsiteX52" fmla="*/ 2551786 w 3201892"/>
              <a:gd name="connsiteY52" fmla="*/ 1015788 h 2148314"/>
              <a:gd name="connsiteX53" fmla="*/ 2603575 w 3201892"/>
              <a:gd name="connsiteY53" fmla="*/ 962520 h 2148314"/>
              <a:gd name="connsiteX54" fmla="*/ 2613932 w 3201892"/>
              <a:gd name="connsiteY54" fmla="*/ 943285 h 2148314"/>
              <a:gd name="connsiteX55" fmla="*/ 2667200 w 3201892"/>
              <a:gd name="connsiteY55" fmla="*/ 890017 h 2148314"/>
              <a:gd name="connsiteX56" fmla="*/ 2696794 w 3201892"/>
              <a:gd name="connsiteY56" fmla="*/ 890017 h 2148314"/>
              <a:gd name="connsiteX57" fmla="*/ 2760419 w 3201892"/>
              <a:gd name="connsiteY57" fmla="*/ 961042 h 2148314"/>
              <a:gd name="connsiteX58" fmla="*/ 2766339 w 3201892"/>
              <a:gd name="connsiteY58" fmla="*/ 981756 h 2148314"/>
              <a:gd name="connsiteX59" fmla="*/ 2939458 w 3201892"/>
              <a:gd name="connsiteY59" fmla="*/ 1230341 h 2148314"/>
              <a:gd name="connsiteX60" fmla="*/ 2976450 w 3201892"/>
              <a:gd name="connsiteY60" fmla="*/ 1296924 h 2148314"/>
              <a:gd name="connsiteX61" fmla="*/ 3062272 w 3201892"/>
              <a:gd name="connsiteY61" fmla="*/ 1477443 h 2148314"/>
              <a:gd name="connsiteX62" fmla="*/ 3188043 w 3201892"/>
              <a:gd name="connsiteY62" fmla="*/ 1959814 h 2148314"/>
              <a:gd name="connsiteX63" fmla="*/ 3195440 w 3201892"/>
              <a:gd name="connsiteY63" fmla="*/ 2020480 h 2148314"/>
              <a:gd name="connsiteX64" fmla="*/ 3201360 w 3201892"/>
              <a:gd name="connsiteY64" fmla="*/ 2119617 h 2148314"/>
              <a:gd name="connsiteX65" fmla="*/ 3179163 w 3201892"/>
              <a:gd name="connsiteY65" fmla="*/ 2144773 h 2148314"/>
              <a:gd name="connsiteX66" fmla="*/ 2442292 w 3201892"/>
              <a:gd name="connsiteY66" fmla="*/ 2144773 h 2148314"/>
              <a:gd name="connsiteX67" fmla="*/ 1450917 w 3201892"/>
              <a:gd name="connsiteY67" fmla="*/ 2144773 h 2148314"/>
              <a:gd name="connsiteX68" fmla="*/ 1424283 w 3201892"/>
              <a:gd name="connsiteY68" fmla="*/ 2140333 h 2148314"/>
              <a:gd name="connsiteX69" fmla="*/ 87779 w 3201892"/>
              <a:gd name="connsiteY69" fmla="*/ 1650933 h 2148314"/>
              <a:gd name="connsiteX70" fmla="*/ 120701 w 3201892"/>
              <a:gd name="connsiteY70" fmla="*/ 1724546 h 2148314"/>
              <a:gd name="connsiteX71" fmla="*/ 280505 w 3201892"/>
              <a:gd name="connsiteY71" fmla="*/ 1785212 h 2148314"/>
              <a:gd name="connsiteX72" fmla="*/ 372245 w 3201892"/>
              <a:gd name="connsiteY72" fmla="*/ 1724546 h 2148314"/>
              <a:gd name="connsiteX73" fmla="*/ 404797 w 3201892"/>
              <a:gd name="connsiteY73" fmla="*/ 1612093 h 2148314"/>
              <a:gd name="connsiteX74" fmla="*/ 240554 w 3201892"/>
              <a:gd name="connsiteY74" fmla="*/ 1477442 h 2148314"/>
              <a:gd name="connsiteX75" fmla="*/ 101466 w 3201892"/>
              <a:gd name="connsiteY75" fmla="*/ 1570661 h 2148314"/>
              <a:gd name="connsiteX76" fmla="*/ 87779 w 3201892"/>
              <a:gd name="connsiteY76" fmla="*/ 1650933 h 2148314"/>
              <a:gd name="connsiteX77" fmla="*/ 0 w 3201892"/>
              <a:gd name="connsiteY77" fmla="*/ 832939 h 2148314"/>
              <a:gd name="connsiteX78" fmla="*/ 0 w 3201892"/>
              <a:gd name="connsiteY78" fmla="*/ 803651 h 2148314"/>
              <a:gd name="connsiteX79" fmla="*/ 21564 w 3201892"/>
              <a:gd name="connsiteY79" fmla="*/ 784960 h 2148314"/>
              <a:gd name="connsiteX80" fmla="*/ 151775 w 3201892"/>
              <a:gd name="connsiteY80" fmla="*/ 675466 h 2148314"/>
              <a:gd name="connsiteX81" fmla="*/ 620827 w 3201892"/>
              <a:gd name="connsiteY81" fmla="*/ 416525 h 2148314"/>
              <a:gd name="connsiteX82" fmla="*/ 1094321 w 3201892"/>
              <a:gd name="connsiteY82" fmla="*/ 304069 h 2148314"/>
              <a:gd name="connsiteX83" fmla="*/ 1193458 w 3201892"/>
              <a:gd name="connsiteY83" fmla="*/ 296671 h 2148314"/>
              <a:gd name="connsiteX84" fmla="*/ 1196418 w 3201892"/>
              <a:gd name="connsiteY84" fmla="*/ 295191 h 2148314"/>
              <a:gd name="connsiteX85" fmla="*/ 1199376 w 3201892"/>
              <a:gd name="connsiteY85" fmla="*/ 295191 h 2148314"/>
              <a:gd name="connsiteX86" fmla="*/ 1248206 w 3201892"/>
              <a:gd name="connsiteY86" fmla="*/ 336622 h 2148314"/>
              <a:gd name="connsiteX87" fmla="*/ 1248206 w 3201892"/>
              <a:gd name="connsiteY87" fmla="*/ 2076706 h 2148314"/>
              <a:gd name="connsiteX88" fmla="*/ 1248206 w 3201892"/>
              <a:gd name="connsiteY88" fmla="*/ 2081145 h 2148314"/>
              <a:gd name="connsiteX89" fmla="*/ 1234889 w 3201892"/>
              <a:gd name="connsiteY89" fmla="*/ 2069308 h 2148314"/>
              <a:gd name="connsiteX90" fmla="*/ 1215653 w 3201892"/>
              <a:gd name="connsiteY90" fmla="*/ 2048594 h 2148314"/>
              <a:gd name="connsiteX91" fmla="*/ 521690 w 3201892"/>
              <a:gd name="connsiteY91" fmla="*/ 1354632 h 2148314"/>
              <a:gd name="connsiteX92" fmla="*/ 509853 w 3201892"/>
              <a:gd name="connsiteY92" fmla="*/ 1341315 h 2148314"/>
              <a:gd name="connsiteX93" fmla="*/ 549804 w 3201892"/>
              <a:gd name="connsiteY93" fmla="*/ 1333915 h 2148314"/>
              <a:gd name="connsiteX94" fmla="*/ 563121 w 3201892"/>
              <a:gd name="connsiteY94" fmla="*/ 1333915 h 2148314"/>
              <a:gd name="connsiteX95" fmla="*/ 579398 w 3201892"/>
              <a:gd name="connsiteY95" fmla="*/ 1319118 h 2148314"/>
              <a:gd name="connsiteX96" fmla="*/ 672616 w 3201892"/>
              <a:gd name="connsiteY96" fmla="*/ 1267330 h 2148314"/>
              <a:gd name="connsiteX97" fmla="*/ 718486 w 3201892"/>
              <a:gd name="connsiteY97" fmla="*/ 1215541 h 2148314"/>
              <a:gd name="connsiteX98" fmla="*/ 730323 w 3201892"/>
              <a:gd name="connsiteY98" fmla="*/ 1211104 h 2148314"/>
              <a:gd name="connsiteX99" fmla="*/ 758437 w 3201892"/>
              <a:gd name="connsiteY99" fmla="*/ 1129722 h 2148314"/>
              <a:gd name="connsiteX100" fmla="*/ 758437 w 3201892"/>
              <a:gd name="connsiteY100" fmla="*/ 1058699 h 2148314"/>
              <a:gd name="connsiteX101" fmla="*/ 711087 w 3201892"/>
              <a:gd name="connsiteY101" fmla="*/ 947723 h 2148314"/>
              <a:gd name="connsiteX102" fmla="*/ 563121 w 3201892"/>
              <a:gd name="connsiteY102" fmla="*/ 858943 h 2148314"/>
              <a:gd name="connsiteX103" fmla="*/ 554244 w 3201892"/>
              <a:gd name="connsiteY103" fmla="*/ 855983 h 2148314"/>
              <a:gd name="connsiteX104" fmla="*/ 483219 w 3201892"/>
              <a:gd name="connsiteY104" fmla="*/ 855983 h 2148314"/>
              <a:gd name="connsiteX105" fmla="*/ 394440 w 3201892"/>
              <a:gd name="connsiteY105" fmla="*/ 887057 h 2148314"/>
              <a:gd name="connsiteX106" fmla="*/ 277546 w 3201892"/>
              <a:gd name="connsiteY106" fmla="*/ 1089771 h 2148314"/>
              <a:gd name="connsiteX107" fmla="*/ 277546 w 3201892"/>
              <a:gd name="connsiteY107" fmla="*/ 1098650 h 2148314"/>
              <a:gd name="connsiteX108" fmla="*/ 273106 w 3201892"/>
              <a:gd name="connsiteY108" fmla="*/ 1106047 h 2148314"/>
              <a:gd name="connsiteX109" fmla="*/ 0 w 3201892"/>
              <a:gd name="connsiteY109" fmla="*/ 2144087 h 2148314"/>
              <a:gd name="connsiteX110" fmla="*/ 0 w 3201892"/>
              <a:gd name="connsiteY110" fmla="*/ 958944 h 2148314"/>
              <a:gd name="connsiteX111" fmla="*/ 2327 w 3201892"/>
              <a:gd name="connsiteY111" fmla="*/ 961039 h 2148314"/>
              <a:gd name="connsiteX112" fmla="*/ 1104679 w 3201892"/>
              <a:gd name="connsiteY112" fmla="*/ 2057470 h 2148314"/>
              <a:gd name="connsiteX113" fmla="*/ 1117996 w 3201892"/>
              <a:gd name="connsiteY113" fmla="*/ 2072267 h 2148314"/>
              <a:gd name="connsiteX114" fmla="*/ 1120953 w 3201892"/>
              <a:gd name="connsiteY114" fmla="*/ 2088544 h 2148314"/>
              <a:gd name="connsiteX115" fmla="*/ 1163864 w 3201892"/>
              <a:gd name="connsiteY115" fmla="*/ 2128493 h 2148314"/>
              <a:gd name="connsiteX116" fmla="*/ 1175701 w 3201892"/>
              <a:gd name="connsiteY116" fmla="*/ 2143290 h 2148314"/>
              <a:gd name="connsiteX117" fmla="*/ 1147587 w 3201892"/>
              <a:gd name="connsiteY117" fmla="*/ 2147730 h 2148314"/>
              <a:gd name="connsiteX118" fmla="*/ 110344 w 3201892"/>
              <a:gd name="connsiteY118" fmla="*/ 2147730 h 2148314"/>
              <a:gd name="connsiteX119" fmla="*/ 12687 w 3201892"/>
              <a:gd name="connsiteY119" fmla="*/ 2147730 h 214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3201892" h="2148314">
                <a:moveTo>
                  <a:pt x="2501155" y="1847914"/>
                </a:moveTo>
                <a:cubicBezTo>
                  <a:pt x="2503421" y="1874271"/>
                  <a:pt x="2513686" y="1900998"/>
                  <a:pt x="2534032" y="1925783"/>
                </a:cubicBezTo>
                <a:cubicBezTo>
                  <a:pt x="2536989" y="1928740"/>
                  <a:pt x="2539949" y="1933180"/>
                  <a:pt x="2542909" y="1936140"/>
                </a:cubicBezTo>
                <a:cubicBezTo>
                  <a:pt x="2579900" y="1979049"/>
                  <a:pt x="2625771" y="1996805"/>
                  <a:pt x="2680517" y="1990888"/>
                </a:cubicBezTo>
                <a:cubicBezTo>
                  <a:pt x="2726388" y="1984968"/>
                  <a:pt x="2760419" y="1961294"/>
                  <a:pt x="2788533" y="1925783"/>
                </a:cubicBezTo>
                <a:cubicBezTo>
                  <a:pt x="2810728" y="1894709"/>
                  <a:pt x="2825525" y="1860677"/>
                  <a:pt x="2819605" y="1819246"/>
                </a:cubicBezTo>
                <a:cubicBezTo>
                  <a:pt x="2806288" y="1733424"/>
                  <a:pt x="2727868" y="1672759"/>
                  <a:pt x="2640566" y="1683116"/>
                </a:cubicBezTo>
                <a:cubicBezTo>
                  <a:pt x="2559555" y="1693104"/>
                  <a:pt x="2494357" y="1768844"/>
                  <a:pt x="2501155" y="1847914"/>
                </a:cubicBezTo>
                <a:close/>
                <a:moveTo>
                  <a:pt x="1615856" y="388573"/>
                </a:moveTo>
                <a:cubicBezTo>
                  <a:pt x="1614238" y="400757"/>
                  <a:pt x="1614238" y="412733"/>
                  <a:pt x="1615902" y="424478"/>
                </a:cubicBezTo>
                <a:cubicBezTo>
                  <a:pt x="1619231" y="447968"/>
                  <a:pt x="1629218" y="470533"/>
                  <a:pt x="1646234" y="491987"/>
                </a:cubicBezTo>
                <a:cubicBezTo>
                  <a:pt x="1663991" y="515662"/>
                  <a:pt x="1683228" y="534898"/>
                  <a:pt x="1709860" y="546735"/>
                </a:cubicBezTo>
                <a:cubicBezTo>
                  <a:pt x="1766088" y="573369"/>
                  <a:pt x="1850430" y="567450"/>
                  <a:pt x="1903696" y="491987"/>
                </a:cubicBezTo>
                <a:cubicBezTo>
                  <a:pt x="1922932" y="466833"/>
                  <a:pt x="1934769" y="440199"/>
                  <a:pt x="1934769" y="407647"/>
                </a:cubicBezTo>
                <a:cubicBezTo>
                  <a:pt x="1933290" y="361777"/>
                  <a:pt x="1915533" y="324785"/>
                  <a:pt x="1881501" y="292234"/>
                </a:cubicBezTo>
                <a:cubicBezTo>
                  <a:pt x="1803079" y="216771"/>
                  <a:pt x="1663991" y="249323"/>
                  <a:pt x="1625520" y="351419"/>
                </a:cubicBezTo>
                <a:cubicBezTo>
                  <a:pt x="1620711" y="363997"/>
                  <a:pt x="1617474" y="376389"/>
                  <a:pt x="1615856" y="388573"/>
                </a:cubicBezTo>
                <a:close/>
                <a:moveTo>
                  <a:pt x="1477368" y="1765238"/>
                </a:moveTo>
                <a:cubicBezTo>
                  <a:pt x="1477183" y="1761539"/>
                  <a:pt x="1477552" y="1757839"/>
                  <a:pt x="1477552" y="1754141"/>
                </a:cubicBezTo>
                <a:cubicBezTo>
                  <a:pt x="1477552" y="1197787"/>
                  <a:pt x="1477552" y="641435"/>
                  <a:pt x="1479032" y="86560"/>
                </a:cubicBezTo>
                <a:cubicBezTo>
                  <a:pt x="1479032" y="65844"/>
                  <a:pt x="1479032" y="46609"/>
                  <a:pt x="1479032" y="25892"/>
                </a:cubicBezTo>
                <a:cubicBezTo>
                  <a:pt x="1480512" y="738"/>
                  <a:pt x="1480512" y="738"/>
                  <a:pt x="1505666" y="738"/>
                </a:cubicBezTo>
                <a:cubicBezTo>
                  <a:pt x="1518983" y="738"/>
                  <a:pt x="1533780" y="-2219"/>
                  <a:pt x="1547097" y="3698"/>
                </a:cubicBezTo>
                <a:cubicBezTo>
                  <a:pt x="1643276" y="6658"/>
                  <a:pt x="1737974" y="21455"/>
                  <a:pt x="1832673" y="42169"/>
                </a:cubicBezTo>
                <a:cubicBezTo>
                  <a:pt x="1986558" y="74723"/>
                  <a:pt x="2134523" y="126512"/>
                  <a:pt x="2276571" y="197534"/>
                </a:cubicBezTo>
                <a:cubicBezTo>
                  <a:pt x="2420099" y="270037"/>
                  <a:pt x="2553269" y="358819"/>
                  <a:pt x="2674600" y="463873"/>
                </a:cubicBezTo>
                <a:cubicBezTo>
                  <a:pt x="2684960" y="472753"/>
                  <a:pt x="2695317" y="478670"/>
                  <a:pt x="2702714" y="490507"/>
                </a:cubicBezTo>
                <a:cubicBezTo>
                  <a:pt x="2708634" y="494947"/>
                  <a:pt x="2714551" y="500867"/>
                  <a:pt x="2720471" y="505304"/>
                </a:cubicBezTo>
                <a:cubicBezTo>
                  <a:pt x="2742665" y="524541"/>
                  <a:pt x="2741185" y="521581"/>
                  <a:pt x="2721951" y="540816"/>
                </a:cubicBezTo>
                <a:cubicBezTo>
                  <a:pt x="2716031" y="563012"/>
                  <a:pt x="2704194" y="574850"/>
                  <a:pt x="2682000" y="579287"/>
                </a:cubicBezTo>
                <a:cubicBezTo>
                  <a:pt x="2602097" y="660669"/>
                  <a:pt x="2520715" y="740572"/>
                  <a:pt x="2440815" y="821954"/>
                </a:cubicBezTo>
                <a:cubicBezTo>
                  <a:pt x="2430456" y="832311"/>
                  <a:pt x="2424538" y="833791"/>
                  <a:pt x="2414181" y="820474"/>
                </a:cubicBezTo>
                <a:cubicBezTo>
                  <a:pt x="2347596" y="737612"/>
                  <a:pt x="2239580" y="706540"/>
                  <a:pt x="2141923" y="743531"/>
                </a:cubicBezTo>
                <a:cubicBezTo>
                  <a:pt x="2042786" y="780523"/>
                  <a:pt x="1980638" y="875220"/>
                  <a:pt x="1983598" y="981756"/>
                </a:cubicBezTo>
                <a:cubicBezTo>
                  <a:pt x="1985078" y="1024667"/>
                  <a:pt x="1999875" y="1064619"/>
                  <a:pt x="2019109" y="1101610"/>
                </a:cubicBezTo>
                <a:cubicBezTo>
                  <a:pt x="2029469" y="1113447"/>
                  <a:pt x="2039826" y="1126764"/>
                  <a:pt x="2050183" y="1140081"/>
                </a:cubicBezTo>
                <a:cubicBezTo>
                  <a:pt x="2054623" y="1143041"/>
                  <a:pt x="2057581" y="1147478"/>
                  <a:pt x="2062020" y="1150438"/>
                </a:cubicBezTo>
                <a:cubicBezTo>
                  <a:pt x="2087175" y="1172633"/>
                  <a:pt x="2087175" y="1172633"/>
                  <a:pt x="2062020" y="1197787"/>
                </a:cubicBezTo>
                <a:cubicBezTo>
                  <a:pt x="1872624" y="1387185"/>
                  <a:pt x="1683228" y="1576582"/>
                  <a:pt x="1493829" y="1765978"/>
                </a:cubicBezTo>
                <a:cubicBezTo>
                  <a:pt x="1489392" y="1770418"/>
                  <a:pt x="1487912" y="1774856"/>
                  <a:pt x="1480512" y="1776335"/>
                </a:cubicBezTo>
                <a:cubicBezTo>
                  <a:pt x="1478294" y="1772636"/>
                  <a:pt x="1477554" y="1768937"/>
                  <a:pt x="1477368" y="1765238"/>
                </a:cubicBezTo>
                <a:close/>
                <a:moveTo>
                  <a:pt x="1424283" y="2140333"/>
                </a:moveTo>
                <a:cubicBezTo>
                  <a:pt x="1443520" y="2122576"/>
                  <a:pt x="1461274" y="2104822"/>
                  <a:pt x="1480511" y="2087065"/>
                </a:cubicBezTo>
                <a:cubicBezTo>
                  <a:pt x="1563371" y="2005683"/>
                  <a:pt x="1644753" y="1922823"/>
                  <a:pt x="1727613" y="1839961"/>
                </a:cubicBezTo>
                <a:cubicBezTo>
                  <a:pt x="1808995" y="1758581"/>
                  <a:pt x="1891858" y="1677198"/>
                  <a:pt x="1973238" y="1594336"/>
                </a:cubicBezTo>
                <a:cubicBezTo>
                  <a:pt x="1983597" y="1583979"/>
                  <a:pt x="1990994" y="1582499"/>
                  <a:pt x="2004311" y="1591379"/>
                </a:cubicBezTo>
                <a:cubicBezTo>
                  <a:pt x="2109368" y="1665361"/>
                  <a:pt x="2251416" y="1644645"/>
                  <a:pt x="2332796" y="1544028"/>
                </a:cubicBezTo>
                <a:cubicBezTo>
                  <a:pt x="2337236" y="1539590"/>
                  <a:pt x="2340195" y="1535151"/>
                  <a:pt x="2344633" y="1530711"/>
                </a:cubicBezTo>
                <a:cubicBezTo>
                  <a:pt x="2356470" y="1505557"/>
                  <a:pt x="2371267" y="1481882"/>
                  <a:pt x="2377187" y="1453768"/>
                </a:cubicBezTo>
                <a:cubicBezTo>
                  <a:pt x="2393464" y="1384225"/>
                  <a:pt x="2384584" y="1317640"/>
                  <a:pt x="2343153" y="1258452"/>
                </a:cubicBezTo>
                <a:cubicBezTo>
                  <a:pt x="2331316" y="1242178"/>
                  <a:pt x="2331316" y="1231820"/>
                  <a:pt x="2347593" y="1219981"/>
                </a:cubicBezTo>
                <a:cubicBezTo>
                  <a:pt x="2353513" y="1215544"/>
                  <a:pt x="2357950" y="1211104"/>
                  <a:pt x="2362390" y="1206664"/>
                </a:cubicBezTo>
                <a:cubicBezTo>
                  <a:pt x="2424535" y="1143039"/>
                  <a:pt x="2488161" y="1079413"/>
                  <a:pt x="2551786" y="1015788"/>
                </a:cubicBezTo>
                <a:cubicBezTo>
                  <a:pt x="2569543" y="998033"/>
                  <a:pt x="2585820" y="980277"/>
                  <a:pt x="2603575" y="962520"/>
                </a:cubicBezTo>
                <a:cubicBezTo>
                  <a:pt x="2606534" y="956602"/>
                  <a:pt x="2608014" y="949205"/>
                  <a:pt x="2613932" y="943285"/>
                </a:cubicBezTo>
                <a:cubicBezTo>
                  <a:pt x="2631689" y="925528"/>
                  <a:pt x="2649445" y="907774"/>
                  <a:pt x="2667200" y="890017"/>
                </a:cubicBezTo>
                <a:cubicBezTo>
                  <a:pt x="2677559" y="879660"/>
                  <a:pt x="2687917" y="879660"/>
                  <a:pt x="2696794" y="890017"/>
                </a:cubicBezTo>
                <a:cubicBezTo>
                  <a:pt x="2718988" y="913691"/>
                  <a:pt x="2739705" y="935888"/>
                  <a:pt x="2760419" y="961042"/>
                </a:cubicBezTo>
                <a:cubicBezTo>
                  <a:pt x="2764859" y="966959"/>
                  <a:pt x="2764859" y="974359"/>
                  <a:pt x="2766339" y="981756"/>
                </a:cubicBezTo>
                <a:cubicBezTo>
                  <a:pt x="2829964" y="1060179"/>
                  <a:pt x="2889150" y="1143039"/>
                  <a:pt x="2939458" y="1230341"/>
                </a:cubicBezTo>
                <a:cubicBezTo>
                  <a:pt x="2952775" y="1252535"/>
                  <a:pt x="2964613" y="1274729"/>
                  <a:pt x="2976450" y="1296924"/>
                </a:cubicBezTo>
                <a:cubicBezTo>
                  <a:pt x="3009004" y="1354632"/>
                  <a:pt x="3037118" y="1415297"/>
                  <a:pt x="3062272" y="1477443"/>
                </a:cubicBezTo>
                <a:cubicBezTo>
                  <a:pt x="3125897" y="1632807"/>
                  <a:pt x="3167326" y="1794092"/>
                  <a:pt x="3188043" y="1959814"/>
                </a:cubicBezTo>
                <a:cubicBezTo>
                  <a:pt x="3191002" y="1979049"/>
                  <a:pt x="3191002" y="1999765"/>
                  <a:pt x="3195440" y="2020480"/>
                </a:cubicBezTo>
                <a:cubicBezTo>
                  <a:pt x="3195440" y="2054511"/>
                  <a:pt x="3199880" y="2087065"/>
                  <a:pt x="3201360" y="2119617"/>
                </a:cubicBezTo>
                <a:cubicBezTo>
                  <a:pt x="3202840" y="2143293"/>
                  <a:pt x="3202840" y="2144773"/>
                  <a:pt x="3179163" y="2144773"/>
                </a:cubicBezTo>
                <a:cubicBezTo>
                  <a:pt x="2933541" y="2144773"/>
                  <a:pt x="2687917" y="2144773"/>
                  <a:pt x="2442292" y="2144773"/>
                </a:cubicBezTo>
                <a:cubicBezTo>
                  <a:pt x="2112326" y="2144773"/>
                  <a:pt x="1780881" y="2144773"/>
                  <a:pt x="1450917" y="2144773"/>
                </a:cubicBezTo>
                <a:cubicBezTo>
                  <a:pt x="1442040" y="2144773"/>
                  <a:pt x="1431680" y="2147731"/>
                  <a:pt x="1424283" y="2140333"/>
                </a:cubicBezTo>
                <a:close/>
                <a:moveTo>
                  <a:pt x="87779" y="1650933"/>
                </a:moveTo>
                <a:cubicBezTo>
                  <a:pt x="91108" y="1676827"/>
                  <a:pt x="102205" y="1701611"/>
                  <a:pt x="120701" y="1724546"/>
                </a:cubicBezTo>
                <a:cubicBezTo>
                  <a:pt x="162132" y="1776335"/>
                  <a:pt x="215400" y="1798529"/>
                  <a:pt x="280505" y="1785212"/>
                </a:cubicBezTo>
                <a:cubicBezTo>
                  <a:pt x="318977" y="1776335"/>
                  <a:pt x="348571" y="1754140"/>
                  <a:pt x="372245" y="1724546"/>
                </a:cubicBezTo>
                <a:cubicBezTo>
                  <a:pt x="398879" y="1691993"/>
                  <a:pt x="410716" y="1655001"/>
                  <a:pt x="404797" y="1612093"/>
                </a:cubicBezTo>
                <a:cubicBezTo>
                  <a:pt x="392959" y="1535150"/>
                  <a:pt x="320457" y="1473002"/>
                  <a:pt x="240554" y="1477442"/>
                </a:cubicBezTo>
                <a:cubicBezTo>
                  <a:pt x="175449" y="1481882"/>
                  <a:pt x="128100" y="1512954"/>
                  <a:pt x="101466" y="1570661"/>
                </a:cubicBezTo>
                <a:cubicBezTo>
                  <a:pt x="88889" y="1598036"/>
                  <a:pt x="84450" y="1625039"/>
                  <a:pt x="87779" y="1650933"/>
                </a:cubicBezTo>
                <a:close/>
                <a:moveTo>
                  <a:pt x="0" y="832939"/>
                </a:moveTo>
                <a:lnTo>
                  <a:pt x="0" y="803651"/>
                </a:lnTo>
                <a:lnTo>
                  <a:pt x="21564" y="784960"/>
                </a:lnTo>
                <a:cubicBezTo>
                  <a:pt x="61515" y="745009"/>
                  <a:pt x="105904" y="709498"/>
                  <a:pt x="151775" y="675466"/>
                </a:cubicBezTo>
                <a:cubicBezTo>
                  <a:pt x="295303" y="565970"/>
                  <a:pt x="452147" y="480150"/>
                  <a:pt x="620827" y="416525"/>
                </a:cubicBezTo>
                <a:cubicBezTo>
                  <a:pt x="774712" y="358817"/>
                  <a:pt x="931557" y="321825"/>
                  <a:pt x="1094321" y="304069"/>
                </a:cubicBezTo>
                <a:cubicBezTo>
                  <a:pt x="1126873" y="299631"/>
                  <a:pt x="1160904" y="295191"/>
                  <a:pt x="1193458" y="296671"/>
                </a:cubicBezTo>
                <a:cubicBezTo>
                  <a:pt x="1194938" y="296671"/>
                  <a:pt x="1194938" y="295191"/>
                  <a:pt x="1196418" y="295191"/>
                </a:cubicBezTo>
                <a:cubicBezTo>
                  <a:pt x="1197898" y="295191"/>
                  <a:pt x="1197898" y="295191"/>
                  <a:pt x="1199376" y="295191"/>
                </a:cubicBezTo>
                <a:cubicBezTo>
                  <a:pt x="1240807" y="284834"/>
                  <a:pt x="1248206" y="292231"/>
                  <a:pt x="1248206" y="336622"/>
                </a:cubicBezTo>
                <a:cubicBezTo>
                  <a:pt x="1248206" y="916651"/>
                  <a:pt x="1248206" y="1496679"/>
                  <a:pt x="1248206" y="2076706"/>
                </a:cubicBezTo>
                <a:cubicBezTo>
                  <a:pt x="1249686" y="2078186"/>
                  <a:pt x="1249686" y="2079666"/>
                  <a:pt x="1248206" y="2081145"/>
                </a:cubicBezTo>
                <a:cubicBezTo>
                  <a:pt x="1237847" y="2082625"/>
                  <a:pt x="1234889" y="2078186"/>
                  <a:pt x="1234889" y="2069308"/>
                </a:cubicBezTo>
                <a:cubicBezTo>
                  <a:pt x="1228970" y="2061911"/>
                  <a:pt x="1223052" y="2055991"/>
                  <a:pt x="1215653" y="2048594"/>
                </a:cubicBezTo>
                <a:cubicBezTo>
                  <a:pt x="984825" y="1817766"/>
                  <a:pt x="752518" y="1585459"/>
                  <a:pt x="521690" y="1354632"/>
                </a:cubicBezTo>
                <a:cubicBezTo>
                  <a:pt x="517251" y="1350192"/>
                  <a:pt x="514293" y="1345752"/>
                  <a:pt x="509853" y="1341315"/>
                </a:cubicBezTo>
                <a:cubicBezTo>
                  <a:pt x="521690" y="1332435"/>
                  <a:pt x="537967" y="1339835"/>
                  <a:pt x="549804" y="1333915"/>
                </a:cubicBezTo>
                <a:cubicBezTo>
                  <a:pt x="554244" y="1333915"/>
                  <a:pt x="558682" y="1333915"/>
                  <a:pt x="563121" y="1333915"/>
                </a:cubicBezTo>
                <a:cubicBezTo>
                  <a:pt x="563121" y="1323558"/>
                  <a:pt x="571999" y="1322078"/>
                  <a:pt x="579398" y="1319118"/>
                </a:cubicBezTo>
                <a:cubicBezTo>
                  <a:pt x="613430" y="1307281"/>
                  <a:pt x="644504" y="1291006"/>
                  <a:pt x="672616" y="1267330"/>
                </a:cubicBezTo>
                <a:cubicBezTo>
                  <a:pt x="690372" y="1252535"/>
                  <a:pt x="702209" y="1231818"/>
                  <a:pt x="718486" y="1215541"/>
                </a:cubicBezTo>
                <a:cubicBezTo>
                  <a:pt x="722924" y="1215541"/>
                  <a:pt x="727364" y="1212584"/>
                  <a:pt x="730323" y="1211104"/>
                </a:cubicBezTo>
                <a:cubicBezTo>
                  <a:pt x="742161" y="1185950"/>
                  <a:pt x="752518" y="1157836"/>
                  <a:pt x="758437" y="1129722"/>
                </a:cubicBezTo>
                <a:cubicBezTo>
                  <a:pt x="761395" y="1106047"/>
                  <a:pt x="761395" y="1082373"/>
                  <a:pt x="758437" y="1058699"/>
                </a:cubicBezTo>
                <a:cubicBezTo>
                  <a:pt x="749558" y="1018748"/>
                  <a:pt x="736241" y="980276"/>
                  <a:pt x="711087" y="947723"/>
                </a:cubicBezTo>
                <a:cubicBezTo>
                  <a:pt x="672616" y="900374"/>
                  <a:pt x="623787" y="869300"/>
                  <a:pt x="563121" y="858943"/>
                </a:cubicBezTo>
                <a:cubicBezTo>
                  <a:pt x="560162" y="858943"/>
                  <a:pt x="557202" y="857463"/>
                  <a:pt x="554244" y="855983"/>
                </a:cubicBezTo>
                <a:cubicBezTo>
                  <a:pt x="530568" y="853025"/>
                  <a:pt x="506893" y="853025"/>
                  <a:pt x="483219" y="855983"/>
                </a:cubicBezTo>
                <a:cubicBezTo>
                  <a:pt x="452147" y="861903"/>
                  <a:pt x="422554" y="869300"/>
                  <a:pt x="394440" y="887057"/>
                </a:cubicBezTo>
                <a:cubicBezTo>
                  <a:pt x="318977" y="934406"/>
                  <a:pt x="280506" y="1002471"/>
                  <a:pt x="277546" y="1089771"/>
                </a:cubicBezTo>
                <a:cubicBezTo>
                  <a:pt x="277546" y="1092730"/>
                  <a:pt x="277546" y="1095690"/>
                  <a:pt x="277546" y="1098650"/>
                </a:cubicBezTo>
                <a:cubicBezTo>
                  <a:pt x="276066" y="1098650"/>
                  <a:pt x="276066" y="1100128"/>
                  <a:pt x="273106" y="1106047"/>
                </a:cubicBezTo>
                <a:close/>
                <a:moveTo>
                  <a:pt x="0" y="2144087"/>
                </a:moveTo>
                <a:lnTo>
                  <a:pt x="0" y="958944"/>
                </a:lnTo>
                <a:lnTo>
                  <a:pt x="2327" y="961039"/>
                </a:lnTo>
                <a:cubicBezTo>
                  <a:pt x="369285" y="1326517"/>
                  <a:pt x="734761" y="1693473"/>
                  <a:pt x="1104679" y="2057470"/>
                </a:cubicBezTo>
                <a:cubicBezTo>
                  <a:pt x="1109116" y="2063390"/>
                  <a:pt x="1113556" y="2067828"/>
                  <a:pt x="1117996" y="2072267"/>
                </a:cubicBezTo>
                <a:cubicBezTo>
                  <a:pt x="1122433" y="2076705"/>
                  <a:pt x="1123913" y="2082625"/>
                  <a:pt x="1120953" y="2088544"/>
                </a:cubicBezTo>
                <a:cubicBezTo>
                  <a:pt x="1135750" y="2101861"/>
                  <a:pt x="1147587" y="2118136"/>
                  <a:pt x="1163864" y="2128493"/>
                </a:cubicBezTo>
                <a:cubicBezTo>
                  <a:pt x="1174222" y="2128493"/>
                  <a:pt x="1178661" y="2132933"/>
                  <a:pt x="1175701" y="2143290"/>
                </a:cubicBezTo>
                <a:cubicBezTo>
                  <a:pt x="1168304" y="2150690"/>
                  <a:pt x="1157947" y="2147730"/>
                  <a:pt x="1147587" y="2147730"/>
                </a:cubicBezTo>
                <a:cubicBezTo>
                  <a:pt x="801346" y="2147730"/>
                  <a:pt x="456585" y="2147730"/>
                  <a:pt x="110344" y="2147730"/>
                </a:cubicBezTo>
                <a:cubicBezTo>
                  <a:pt x="77792" y="2147730"/>
                  <a:pt x="45238" y="2147730"/>
                  <a:pt x="12687" y="214773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70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66EA60D-62EA-4EE0-8652-5E35AC4C0DBF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073211" y="1934789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C7BA1A4-7F4C-4B04-8DFB-D4E956FBD96F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62255" y="1934789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9E02C63-CB1D-46CF-8743-5F1953C83E63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451299" y="1934789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2C08D7C1-CC64-4FD2-A175-F53215BC6D1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140343" y="1934789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>
            <a:extLst>
              <a:ext uri="{FF2B5EF4-FFF2-40B4-BE49-F238E27FC236}">
                <a16:creationId xmlns:a16="http://schemas.microsoft.com/office/drawing/2014/main" id="{50A5DC59-921B-4D8D-ACCC-A5A314D2D0D8}"/>
              </a:ext>
            </a:extLst>
          </p:cNvPr>
          <p:cNvSpPr/>
          <p:nvPr userDrawn="1"/>
        </p:nvSpPr>
        <p:spPr>
          <a:xfrm>
            <a:off x="1640734" y="2157466"/>
            <a:ext cx="3445220" cy="3445220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0">
            <a:extLst>
              <a:ext uri="{FF2B5EF4-FFF2-40B4-BE49-F238E27FC236}">
                <a16:creationId xmlns:a16="http://schemas.microsoft.com/office/drawing/2014/main" id="{C592AEC7-7B69-4E4A-B7F6-5E82FB682CE6}"/>
              </a:ext>
            </a:extLst>
          </p:cNvPr>
          <p:cNvGrpSpPr/>
          <p:nvPr userDrawn="1"/>
        </p:nvGrpSpPr>
        <p:grpSpPr>
          <a:xfrm>
            <a:off x="2710202" y="2663289"/>
            <a:ext cx="1434626" cy="2521997"/>
            <a:chOff x="445712" y="1449040"/>
            <a:chExt cx="2113018" cy="3924176"/>
          </a:xfrm>
        </p:grpSpPr>
        <p:sp>
          <p:nvSpPr>
            <p:cNvPr id="3" name="Rounded Rectangle 21">
              <a:extLst>
                <a:ext uri="{FF2B5EF4-FFF2-40B4-BE49-F238E27FC236}">
                  <a16:creationId xmlns:a16="http://schemas.microsoft.com/office/drawing/2014/main" id="{CCDD5378-0E94-4106-A02A-E9E36B2D19D3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22">
              <a:extLst>
                <a:ext uri="{FF2B5EF4-FFF2-40B4-BE49-F238E27FC236}">
                  <a16:creationId xmlns:a16="http://schemas.microsoft.com/office/drawing/2014/main" id="{DB534FD1-7B5B-48B1-B222-4AB2352F8DCD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23">
              <a:extLst>
                <a:ext uri="{FF2B5EF4-FFF2-40B4-BE49-F238E27FC236}">
                  <a16:creationId xmlns:a16="http://schemas.microsoft.com/office/drawing/2014/main" id="{27DF4679-211C-49D5-AAA5-D283B93156D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24">
                <a:extLst>
                  <a:ext uri="{FF2B5EF4-FFF2-40B4-BE49-F238E27FC236}">
                    <a16:creationId xmlns:a16="http://schemas.microsoft.com/office/drawing/2014/main" id="{5AF5ADB5-A8A8-4CB6-86D6-00642FFCCBFC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25">
                <a:extLst>
                  <a:ext uri="{FF2B5EF4-FFF2-40B4-BE49-F238E27FC236}">
                    <a16:creationId xmlns:a16="http://schemas.microsoft.com/office/drawing/2014/main" id="{4AE158CA-E45B-447D-A3C0-FD973DA6A61D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80EF71F1-0248-4E5F-9408-944866B66C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836573" y="2898847"/>
            <a:ext cx="1190833" cy="19529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3193FC1C-026B-4CE0-9161-9007577555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9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71" r:id="rId18"/>
    <p:sldLayoutId id="214748367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0" y="5327205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147" y="6168527"/>
            <a:ext cx="1219185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7398E110-F79D-46B8-AFF0-1DA0212CE0A4}"/>
              </a:ext>
            </a:extLst>
          </p:cNvPr>
          <p:cNvSpPr/>
          <p:nvPr/>
        </p:nvSpPr>
        <p:spPr>
          <a:xfrm>
            <a:off x="9891291" y="607465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8" name="TextBox 3">
            <a:hlinkClick r:id="rId2"/>
            <a:extLst>
              <a:ext uri="{FF2B5EF4-FFF2-40B4-BE49-F238E27FC236}">
                <a16:creationId xmlns:a16="http://schemas.microsoft.com/office/drawing/2014/main" id="{71FBEF09-0031-4C8B-9EE3-713D343685A0}"/>
              </a:ext>
            </a:extLst>
          </p:cNvPr>
          <p:cNvSpPr txBox="1"/>
          <p:nvPr/>
        </p:nvSpPr>
        <p:spPr>
          <a:xfrm>
            <a:off x="0" y="6467568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D1B680F-583A-4CC4-894D-FC8EF674A822}"/>
              </a:ext>
            </a:extLst>
          </p:cNvPr>
          <p:cNvGrpSpPr/>
          <p:nvPr/>
        </p:nvGrpSpPr>
        <p:grpSpPr>
          <a:xfrm>
            <a:off x="4735355" y="2613516"/>
            <a:ext cx="3036352" cy="2772180"/>
            <a:chOff x="3980897" y="2449576"/>
            <a:chExt cx="3508965" cy="320367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396227A-C738-44AD-8DB4-322D3FAD7929}"/>
                </a:ext>
              </a:extLst>
            </p:cNvPr>
            <p:cNvSpPr/>
            <p:nvPr/>
          </p:nvSpPr>
          <p:spPr>
            <a:xfrm>
              <a:off x="3980897" y="2449576"/>
              <a:ext cx="3508965" cy="3203674"/>
            </a:xfrm>
            <a:custGeom>
              <a:avLst/>
              <a:gdLst>
                <a:gd name="connsiteX0" fmla="*/ 57192 w 3508965"/>
                <a:gd name="connsiteY0" fmla="*/ 2327127 h 3203674"/>
                <a:gd name="connsiteX1" fmla="*/ 127499 w 3508965"/>
                <a:gd name="connsiteY1" fmla="*/ 2338410 h 3203674"/>
                <a:gd name="connsiteX2" fmla="*/ 190533 w 3508965"/>
                <a:gd name="connsiteY2" fmla="*/ 2354167 h 3203674"/>
                <a:gd name="connsiteX3" fmla="*/ 2640209 w 3508965"/>
                <a:gd name="connsiteY3" fmla="*/ 2845535 h 3203674"/>
                <a:gd name="connsiteX4" fmla="*/ 2973995 w 3508965"/>
                <a:gd name="connsiteY4" fmla="*/ 3066149 h 3203674"/>
                <a:gd name="connsiteX5" fmla="*/ 2979725 w 3508965"/>
                <a:gd name="connsiteY5" fmla="*/ 3070446 h 3203674"/>
                <a:gd name="connsiteX6" fmla="*/ 3059948 w 3508965"/>
                <a:gd name="connsiteY6" fmla="*/ 3203674 h 3203674"/>
                <a:gd name="connsiteX7" fmla="*/ 2856525 w 3508965"/>
                <a:gd name="connsiteY7" fmla="*/ 3153535 h 3203674"/>
                <a:gd name="connsiteX8" fmla="*/ 174774 w 3508965"/>
                <a:gd name="connsiteY8" fmla="*/ 2458744 h 3203674"/>
                <a:gd name="connsiteX9" fmla="*/ 67331 w 3508965"/>
                <a:gd name="connsiteY9" fmla="*/ 2382818 h 3203674"/>
                <a:gd name="connsiteX10" fmla="*/ 31518 w 3508965"/>
                <a:gd name="connsiteY10" fmla="*/ 2331246 h 3203674"/>
                <a:gd name="connsiteX11" fmla="*/ 57192 w 3508965"/>
                <a:gd name="connsiteY11" fmla="*/ 2327127 h 3203674"/>
                <a:gd name="connsiteX12" fmla="*/ 3420952 w 3508965"/>
                <a:gd name="connsiteY12" fmla="*/ 37722 h 3203674"/>
                <a:gd name="connsiteX13" fmla="*/ 3491148 w 3508965"/>
                <a:gd name="connsiteY13" fmla="*/ 385834 h 3203674"/>
                <a:gd name="connsiteX14" fmla="*/ 3479687 w 3508965"/>
                <a:gd name="connsiteY14" fmla="*/ 491844 h 3203674"/>
                <a:gd name="connsiteX15" fmla="*/ 3395166 w 3508965"/>
                <a:gd name="connsiteY15" fmla="*/ 1049108 h 3203674"/>
                <a:gd name="connsiteX16" fmla="*/ 3201771 w 3508965"/>
                <a:gd name="connsiteY16" fmla="*/ 2412902 h 3203674"/>
                <a:gd name="connsiteX17" fmla="*/ 3091463 w 3508965"/>
                <a:gd name="connsiteY17" fmla="*/ 3185050 h 3203674"/>
                <a:gd name="connsiteX18" fmla="*/ 2994049 w 3508965"/>
                <a:gd name="connsiteY18" fmla="*/ 3053256 h 3203674"/>
                <a:gd name="connsiteX19" fmla="*/ 2920989 w 3508965"/>
                <a:gd name="connsiteY19" fmla="*/ 2940084 h 3203674"/>
                <a:gd name="connsiteX20" fmla="*/ 2892338 w 3508965"/>
                <a:gd name="connsiteY20" fmla="*/ 2809722 h 3203674"/>
                <a:gd name="connsiteX21" fmla="*/ 3174552 w 3508965"/>
                <a:gd name="connsiteY21" fmla="*/ 1329889 h 3203674"/>
                <a:gd name="connsiteX22" fmla="*/ 3309212 w 3508965"/>
                <a:gd name="connsiteY22" fmla="*/ 593554 h 3203674"/>
                <a:gd name="connsiteX23" fmla="*/ 3408059 w 3508965"/>
                <a:gd name="connsiteY23" fmla="*/ 97890 h 3203674"/>
                <a:gd name="connsiteX24" fmla="*/ 3420952 w 3508965"/>
                <a:gd name="connsiteY24" fmla="*/ 37722 h 3203674"/>
                <a:gd name="connsiteX25" fmla="*/ 3324971 w 3508965"/>
                <a:gd name="connsiteY25" fmla="*/ 475 h 3203674"/>
                <a:gd name="connsiteX26" fmla="*/ 3382273 w 3508965"/>
                <a:gd name="connsiteY26" fmla="*/ 67806 h 3203674"/>
                <a:gd name="connsiteX27" fmla="*/ 3287724 w 3508965"/>
                <a:gd name="connsiteY27" fmla="*/ 559173 h 3203674"/>
                <a:gd name="connsiteX28" fmla="*/ 3150198 w 3508965"/>
                <a:gd name="connsiteY28" fmla="*/ 1265424 h 3203674"/>
                <a:gd name="connsiteX29" fmla="*/ 2853658 w 3508965"/>
                <a:gd name="connsiteY29" fmla="*/ 2793962 h 3203674"/>
                <a:gd name="connsiteX30" fmla="*/ 2793490 w 3508965"/>
                <a:gd name="connsiteY30" fmla="*/ 2834074 h 3203674"/>
                <a:gd name="connsiteX31" fmla="*/ 2604393 w 3508965"/>
                <a:gd name="connsiteY31" fmla="*/ 2796827 h 3203674"/>
                <a:gd name="connsiteX32" fmla="*/ 711983 w 3508965"/>
                <a:gd name="connsiteY32" fmla="*/ 2428661 h 3203674"/>
                <a:gd name="connsiteX33" fmla="*/ 143256 w 3508965"/>
                <a:gd name="connsiteY33" fmla="*/ 2324084 h 3203674"/>
                <a:gd name="connsiteX34" fmla="*/ 0 w 3508965"/>
                <a:gd name="connsiteY34" fmla="*/ 2288270 h 3203674"/>
                <a:gd name="connsiteX35" fmla="*/ 213452 w 3508965"/>
                <a:gd name="connsiteY35" fmla="*/ 1723841 h 3203674"/>
                <a:gd name="connsiteX36" fmla="*/ 797936 w 3508965"/>
                <a:gd name="connsiteY36" fmla="*/ 180978 h 3203674"/>
                <a:gd name="connsiteX37" fmla="*/ 899647 w 3508965"/>
                <a:gd name="connsiteY37" fmla="*/ 107918 h 3203674"/>
                <a:gd name="connsiteX38" fmla="*/ 1979797 w 3508965"/>
                <a:gd name="connsiteY38" fmla="*/ 60643 h 3203674"/>
                <a:gd name="connsiteX39" fmla="*/ 3324971 w 3508965"/>
                <a:gd name="connsiteY39" fmla="*/ 475 h 320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08965" h="3203674">
                  <a:moveTo>
                    <a:pt x="57192" y="2327127"/>
                  </a:moveTo>
                  <a:cubicBezTo>
                    <a:pt x="81836" y="2328471"/>
                    <a:pt x="103862" y="2342707"/>
                    <a:pt x="127499" y="2338410"/>
                  </a:cubicBezTo>
                  <a:cubicBezTo>
                    <a:pt x="148988" y="2344140"/>
                    <a:pt x="169044" y="2349870"/>
                    <a:pt x="190533" y="2354167"/>
                  </a:cubicBezTo>
                  <a:cubicBezTo>
                    <a:pt x="1007092" y="2518912"/>
                    <a:pt x="1822217" y="2687954"/>
                    <a:pt x="2640209" y="2845535"/>
                  </a:cubicBezTo>
                  <a:cubicBezTo>
                    <a:pt x="2790627" y="2874186"/>
                    <a:pt x="2909530" y="2920028"/>
                    <a:pt x="2973995" y="3066149"/>
                  </a:cubicBezTo>
                  <a:cubicBezTo>
                    <a:pt x="2975428" y="3067582"/>
                    <a:pt x="2978293" y="3069014"/>
                    <a:pt x="2979725" y="3070446"/>
                  </a:cubicBezTo>
                  <a:cubicBezTo>
                    <a:pt x="3004079" y="3110559"/>
                    <a:pt x="3028432" y="3150670"/>
                    <a:pt x="3059948" y="3203674"/>
                  </a:cubicBezTo>
                  <a:cubicBezTo>
                    <a:pt x="2985455" y="3185050"/>
                    <a:pt x="2920991" y="3170725"/>
                    <a:pt x="2856525" y="3153535"/>
                  </a:cubicBezTo>
                  <a:cubicBezTo>
                    <a:pt x="1962608" y="2921461"/>
                    <a:pt x="1068691" y="2687954"/>
                    <a:pt x="174774" y="2458744"/>
                  </a:cubicBezTo>
                  <a:cubicBezTo>
                    <a:pt x="124634" y="2445851"/>
                    <a:pt x="98849" y="2414334"/>
                    <a:pt x="67331" y="2382818"/>
                  </a:cubicBezTo>
                  <a:cubicBezTo>
                    <a:pt x="55872" y="2365629"/>
                    <a:pt x="44410" y="2349870"/>
                    <a:pt x="31518" y="2331246"/>
                  </a:cubicBezTo>
                  <a:cubicBezTo>
                    <a:pt x="40471" y="2327664"/>
                    <a:pt x="48977" y="2326680"/>
                    <a:pt x="57192" y="2327127"/>
                  </a:cubicBezTo>
                  <a:close/>
                  <a:moveTo>
                    <a:pt x="3420952" y="37722"/>
                  </a:moveTo>
                  <a:cubicBezTo>
                    <a:pt x="3538422" y="136568"/>
                    <a:pt x="3511204" y="261201"/>
                    <a:pt x="3491148" y="385834"/>
                  </a:cubicBezTo>
                  <a:cubicBezTo>
                    <a:pt x="3485418" y="420216"/>
                    <a:pt x="3483984" y="456029"/>
                    <a:pt x="3479687" y="491844"/>
                  </a:cubicBezTo>
                  <a:cubicBezTo>
                    <a:pt x="3451036" y="678076"/>
                    <a:pt x="3422385" y="862875"/>
                    <a:pt x="3395166" y="1049108"/>
                  </a:cubicBezTo>
                  <a:cubicBezTo>
                    <a:pt x="3330701" y="1503229"/>
                    <a:pt x="3266235" y="1958783"/>
                    <a:pt x="3201771" y="2412902"/>
                  </a:cubicBezTo>
                  <a:cubicBezTo>
                    <a:pt x="3165956" y="2666466"/>
                    <a:pt x="3128710" y="2921461"/>
                    <a:pt x="3091463" y="3185050"/>
                  </a:cubicBezTo>
                  <a:cubicBezTo>
                    <a:pt x="3055650" y="3136345"/>
                    <a:pt x="3024134" y="3094800"/>
                    <a:pt x="2994049" y="3053256"/>
                  </a:cubicBezTo>
                  <a:cubicBezTo>
                    <a:pt x="2969696" y="3016010"/>
                    <a:pt x="2949641" y="2974465"/>
                    <a:pt x="2920989" y="2940084"/>
                  </a:cubicBezTo>
                  <a:cubicBezTo>
                    <a:pt x="2888040" y="2899972"/>
                    <a:pt x="2882309" y="2859860"/>
                    <a:pt x="2892338" y="2809722"/>
                  </a:cubicBezTo>
                  <a:cubicBezTo>
                    <a:pt x="2988319" y="2316922"/>
                    <a:pt x="3081436" y="1822689"/>
                    <a:pt x="3174552" y="1329889"/>
                  </a:cubicBezTo>
                  <a:cubicBezTo>
                    <a:pt x="3220393" y="1084922"/>
                    <a:pt x="3264804" y="838521"/>
                    <a:pt x="3309212" y="593554"/>
                  </a:cubicBezTo>
                  <a:cubicBezTo>
                    <a:pt x="3342162" y="428811"/>
                    <a:pt x="3375110" y="262634"/>
                    <a:pt x="3408059" y="97890"/>
                  </a:cubicBezTo>
                  <a:cubicBezTo>
                    <a:pt x="3412356" y="77834"/>
                    <a:pt x="3416655" y="56346"/>
                    <a:pt x="3420952" y="37722"/>
                  </a:cubicBezTo>
                  <a:close/>
                  <a:moveTo>
                    <a:pt x="3324971" y="475"/>
                  </a:moveTo>
                  <a:cubicBezTo>
                    <a:pt x="3380840" y="-2390"/>
                    <a:pt x="3396598" y="6206"/>
                    <a:pt x="3382273" y="67806"/>
                  </a:cubicBezTo>
                  <a:cubicBezTo>
                    <a:pt x="3346458" y="231118"/>
                    <a:pt x="3319240" y="395861"/>
                    <a:pt x="3287724" y="559173"/>
                  </a:cubicBezTo>
                  <a:cubicBezTo>
                    <a:pt x="3241882" y="794112"/>
                    <a:pt x="3196040" y="1030485"/>
                    <a:pt x="3150198" y="1265424"/>
                  </a:cubicBezTo>
                  <a:cubicBezTo>
                    <a:pt x="3051351" y="1775415"/>
                    <a:pt x="2951072" y="2283972"/>
                    <a:pt x="2853658" y="2793962"/>
                  </a:cubicBezTo>
                  <a:cubicBezTo>
                    <a:pt x="2845062" y="2836939"/>
                    <a:pt x="2833602" y="2844103"/>
                    <a:pt x="2793490" y="2834074"/>
                  </a:cubicBezTo>
                  <a:cubicBezTo>
                    <a:pt x="2731891" y="2818317"/>
                    <a:pt x="2667425" y="2809721"/>
                    <a:pt x="2604393" y="2796827"/>
                  </a:cubicBezTo>
                  <a:cubicBezTo>
                    <a:pt x="1974067" y="2675061"/>
                    <a:pt x="1342309" y="2550428"/>
                    <a:pt x="711983" y="2428661"/>
                  </a:cubicBezTo>
                  <a:cubicBezTo>
                    <a:pt x="522885" y="2392846"/>
                    <a:pt x="332354" y="2358465"/>
                    <a:pt x="143256" y="2324084"/>
                  </a:cubicBezTo>
                  <a:cubicBezTo>
                    <a:pt x="97414" y="2312623"/>
                    <a:pt x="51572" y="2299731"/>
                    <a:pt x="0" y="2288270"/>
                  </a:cubicBezTo>
                  <a:cubicBezTo>
                    <a:pt x="70196" y="2100605"/>
                    <a:pt x="141824" y="1911507"/>
                    <a:pt x="213452" y="1723841"/>
                  </a:cubicBezTo>
                  <a:cubicBezTo>
                    <a:pt x="409712" y="1209554"/>
                    <a:pt x="605973" y="696698"/>
                    <a:pt x="797936" y="180978"/>
                  </a:cubicBezTo>
                  <a:cubicBezTo>
                    <a:pt x="817992" y="125109"/>
                    <a:pt x="846643" y="109350"/>
                    <a:pt x="899647" y="107918"/>
                  </a:cubicBezTo>
                  <a:cubicBezTo>
                    <a:pt x="1259220" y="93592"/>
                    <a:pt x="1620225" y="76402"/>
                    <a:pt x="1979797" y="60643"/>
                  </a:cubicBezTo>
                  <a:cubicBezTo>
                    <a:pt x="2428189" y="40587"/>
                    <a:pt x="2876579" y="21965"/>
                    <a:pt x="3324971" y="47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7E24335-3ABF-41AE-9C65-41AB5F4A2597}"/>
                </a:ext>
              </a:extLst>
            </p:cNvPr>
            <p:cNvSpPr/>
            <p:nvPr/>
          </p:nvSpPr>
          <p:spPr>
            <a:xfrm>
              <a:off x="4820889" y="2830482"/>
              <a:ext cx="1819293" cy="1802988"/>
            </a:xfrm>
            <a:custGeom>
              <a:avLst/>
              <a:gdLst>
                <a:gd name="connsiteX0" fmla="*/ 940681 w 1819293"/>
                <a:gd name="connsiteY0" fmla="*/ 1543493 h 1802988"/>
                <a:gd name="connsiteX1" fmla="*/ 904866 w 1819293"/>
                <a:gd name="connsiteY1" fmla="*/ 1587903 h 1802988"/>
                <a:gd name="connsiteX2" fmla="*/ 947843 w 1819293"/>
                <a:gd name="connsiteY2" fmla="*/ 1619420 h 1802988"/>
                <a:gd name="connsiteX3" fmla="*/ 985089 w 1819293"/>
                <a:gd name="connsiteY3" fmla="*/ 1576443 h 1802988"/>
                <a:gd name="connsiteX4" fmla="*/ 940681 w 1819293"/>
                <a:gd name="connsiteY4" fmla="*/ 1543493 h 1802988"/>
                <a:gd name="connsiteX5" fmla="*/ 1518002 w 1819293"/>
                <a:gd name="connsiteY5" fmla="*/ 1258415 h 1802988"/>
                <a:gd name="connsiteX6" fmla="*/ 1475025 w 1819293"/>
                <a:gd name="connsiteY6" fmla="*/ 1304257 h 1802988"/>
                <a:gd name="connsiteX7" fmla="*/ 1516569 w 1819293"/>
                <a:gd name="connsiteY7" fmla="*/ 1340072 h 1802988"/>
                <a:gd name="connsiteX8" fmla="*/ 1562410 w 1819293"/>
                <a:gd name="connsiteY8" fmla="*/ 1291364 h 1802988"/>
                <a:gd name="connsiteX9" fmla="*/ 1518002 w 1819293"/>
                <a:gd name="connsiteY9" fmla="*/ 1258415 h 1802988"/>
                <a:gd name="connsiteX10" fmla="*/ 645148 w 1819293"/>
                <a:gd name="connsiteY10" fmla="*/ 1208790 h 1802988"/>
                <a:gd name="connsiteX11" fmla="*/ 605462 w 1819293"/>
                <a:gd name="connsiteY11" fmla="*/ 1228332 h 1802988"/>
                <a:gd name="connsiteX12" fmla="*/ 644140 w 1819293"/>
                <a:gd name="connsiteY12" fmla="*/ 1262713 h 1802988"/>
                <a:gd name="connsiteX13" fmla="*/ 661332 w 1819293"/>
                <a:gd name="connsiteY13" fmla="*/ 1212573 h 1802988"/>
                <a:gd name="connsiteX14" fmla="*/ 645148 w 1819293"/>
                <a:gd name="connsiteY14" fmla="*/ 1208790 h 1802988"/>
                <a:gd name="connsiteX15" fmla="*/ 1195676 w 1819293"/>
                <a:gd name="connsiteY15" fmla="*/ 1133783 h 1802988"/>
                <a:gd name="connsiteX16" fmla="*/ 1165594 w 1819293"/>
                <a:gd name="connsiteY16" fmla="*/ 1163866 h 1802988"/>
                <a:gd name="connsiteX17" fmla="*/ 1188514 w 1819293"/>
                <a:gd name="connsiteY17" fmla="*/ 1185355 h 1802988"/>
                <a:gd name="connsiteX18" fmla="*/ 1222896 w 1819293"/>
                <a:gd name="connsiteY18" fmla="*/ 1155270 h 1802988"/>
                <a:gd name="connsiteX19" fmla="*/ 1195676 w 1819293"/>
                <a:gd name="connsiteY19" fmla="*/ 1133783 h 1802988"/>
                <a:gd name="connsiteX20" fmla="*/ 161368 w 1819293"/>
                <a:gd name="connsiteY20" fmla="*/ 1083643 h 1802988"/>
                <a:gd name="connsiteX21" fmla="*/ 116958 w 1819293"/>
                <a:gd name="connsiteY21" fmla="*/ 1120890 h 1802988"/>
                <a:gd name="connsiteX22" fmla="*/ 152773 w 1819293"/>
                <a:gd name="connsiteY22" fmla="*/ 1163867 h 1802988"/>
                <a:gd name="connsiteX23" fmla="*/ 201480 w 1819293"/>
                <a:gd name="connsiteY23" fmla="*/ 1122323 h 1802988"/>
                <a:gd name="connsiteX24" fmla="*/ 161368 w 1819293"/>
                <a:gd name="connsiteY24" fmla="*/ 1083643 h 1802988"/>
                <a:gd name="connsiteX25" fmla="*/ 384847 w 1819293"/>
                <a:gd name="connsiteY25" fmla="*/ 1046396 h 1802988"/>
                <a:gd name="connsiteX26" fmla="*/ 351898 w 1819293"/>
                <a:gd name="connsiteY26" fmla="*/ 1076479 h 1802988"/>
                <a:gd name="connsiteX27" fmla="*/ 371954 w 1819293"/>
                <a:gd name="connsiteY27" fmla="*/ 1099400 h 1802988"/>
                <a:gd name="connsiteX28" fmla="*/ 406337 w 1819293"/>
                <a:gd name="connsiteY28" fmla="*/ 1075047 h 1802988"/>
                <a:gd name="connsiteX29" fmla="*/ 384847 w 1819293"/>
                <a:gd name="connsiteY29" fmla="*/ 1046396 h 1802988"/>
                <a:gd name="connsiteX30" fmla="*/ 897703 w 1819293"/>
                <a:gd name="connsiteY30" fmla="*/ 1029206 h 1802988"/>
                <a:gd name="connsiteX31" fmla="*/ 932085 w 1819293"/>
                <a:gd name="connsiteY31" fmla="*/ 1066453 h 1802988"/>
                <a:gd name="connsiteX32" fmla="*/ 1244383 w 1819293"/>
                <a:gd name="connsiteY32" fmla="*/ 1643773 h 1802988"/>
                <a:gd name="connsiteX33" fmla="*/ 1228624 w 1819293"/>
                <a:gd name="connsiteY33" fmla="*/ 1712537 h 1802988"/>
                <a:gd name="connsiteX34" fmla="*/ 671359 w 1819293"/>
                <a:gd name="connsiteY34" fmla="*/ 1791327 h 1802988"/>
                <a:gd name="connsiteX35" fmla="*/ 639843 w 1819293"/>
                <a:gd name="connsiteY35" fmla="*/ 1742620 h 1802988"/>
                <a:gd name="connsiteX36" fmla="*/ 897703 w 1819293"/>
                <a:gd name="connsiteY36" fmla="*/ 1029206 h 1802988"/>
                <a:gd name="connsiteX37" fmla="*/ 859025 w 1819293"/>
                <a:gd name="connsiteY37" fmla="*/ 1004853 h 1802988"/>
                <a:gd name="connsiteX38" fmla="*/ 810318 w 1819293"/>
                <a:gd name="connsiteY38" fmla="*/ 1128053 h 1802988"/>
                <a:gd name="connsiteX39" fmla="*/ 595434 w 1819293"/>
                <a:gd name="connsiteY39" fmla="*/ 1738323 h 1802988"/>
                <a:gd name="connsiteX40" fmla="*/ 549592 w 1819293"/>
                <a:gd name="connsiteY40" fmla="*/ 1761244 h 1802988"/>
                <a:gd name="connsiteX41" fmla="*/ 145610 w 1819293"/>
                <a:gd name="connsiteY41" fmla="*/ 1473300 h 1802988"/>
                <a:gd name="connsiteX42" fmla="*/ 158503 w 1819293"/>
                <a:gd name="connsiteY42" fmla="*/ 1380183 h 1802988"/>
                <a:gd name="connsiteX43" fmla="*/ 803154 w 1819293"/>
                <a:gd name="connsiteY43" fmla="*/ 1032072 h 1802988"/>
                <a:gd name="connsiteX44" fmla="*/ 859025 w 1819293"/>
                <a:gd name="connsiteY44" fmla="*/ 1004853 h 1802988"/>
                <a:gd name="connsiteX45" fmla="*/ 944976 w 1819293"/>
                <a:gd name="connsiteY45" fmla="*/ 991959 h 1802988"/>
                <a:gd name="connsiteX46" fmla="*/ 1220027 w 1819293"/>
                <a:gd name="connsiteY46" fmla="*/ 1056425 h 1802988"/>
                <a:gd name="connsiteX47" fmla="*/ 1698502 w 1819293"/>
                <a:gd name="connsiteY47" fmla="*/ 1169596 h 1802988"/>
                <a:gd name="connsiteX48" fmla="*/ 1725721 w 1819293"/>
                <a:gd name="connsiteY48" fmla="*/ 1212573 h 1802988"/>
                <a:gd name="connsiteX49" fmla="*/ 1340362 w 1819293"/>
                <a:gd name="connsiteY49" fmla="*/ 1650936 h 1802988"/>
                <a:gd name="connsiteX50" fmla="*/ 1291655 w 1819293"/>
                <a:gd name="connsiteY50" fmla="*/ 1635178 h 1802988"/>
                <a:gd name="connsiteX51" fmla="*/ 944976 w 1819293"/>
                <a:gd name="connsiteY51" fmla="*/ 991959 h 1802988"/>
                <a:gd name="connsiteX52" fmla="*/ 1632607 w 1819293"/>
                <a:gd name="connsiteY52" fmla="*/ 885950 h 1802988"/>
                <a:gd name="connsiteX53" fmla="*/ 1589630 w 1819293"/>
                <a:gd name="connsiteY53" fmla="*/ 931792 h 1802988"/>
                <a:gd name="connsiteX54" fmla="*/ 1631174 w 1819293"/>
                <a:gd name="connsiteY54" fmla="*/ 967606 h 1802988"/>
                <a:gd name="connsiteX55" fmla="*/ 1677015 w 1819293"/>
                <a:gd name="connsiteY55" fmla="*/ 918899 h 1802988"/>
                <a:gd name="connsiteX56" fmla="*/ 1632607 w 1819293"/>
                <a:gd name="connsiteY56" fmla="*/ 885950 h 1802988"/>
                <a:gd name="connsiteX57" fmla="*/ 1409128 w 1819293"/>
                <a:gd name="connsiteY57" fmla="*/ 812890 h 1802988"/>
                <a:gd name="connsiteX58" fmla="*/ 1376178 w 1819293"/>
                <a:gd name="connsiteY58" fmla="*/ 842975 h 1802988"/>
                <a:gd name="connsiteX59" fmla="*/ 1396235 w 1819293"/>
                <a:gd name="connsiteY59" fmla="*/ 865894 h 1802988"/>
                <a:gd name="connsiteX60" fmla="*/ 1430617 w 1819293"/>
                <a:gd name="connsiteY60" fmla="*/ 841541 h 1802988"/>
                <a:gd name="connsiteX61" fmla="*/ 1409128 w 1819293"/>
                <a:gd name="connsiteY61" fmla="*/ 812890 h 1802988"/>
                <a:gd name="connsiteX62" fmla="*/ 71832 w 1819293"/>
                <a:gd name="connsiteY62" fmla="*/ 783299 h 1802988"/>
                <a:gd name="connsiteX63" fmla="*/ 96901 w 1819293"/>
                <a:gd name="connsiteY63" fmla="*/ 787103 h 1802988"/>
                <a:gd name="connsiteX64" fmla="*/ 837536 w 1819293"/>
                <a:gd name="connsiteY64" fmla="*/ 966174 h 1802988"/>
                <a:gd name="connsiteX65" fmla="*/ 109795 w 1819293"/>
                <a:gd name="connsiteY65" fmla="*/ 1360127 h 1802988"/>
                <a:gd name="connsiteX66" fmla="*/ 58223 w 1819293"/>
                <a:gd name="connsiteY66" fmla="*/ 1330044 h 1802988"/>
                <a:gd name="connsiteX67" fmla="*/ 26707 w 1819293"/>
                <a:gd name="connsiteY67" fmla="*/ 827216 h 1802988"/>
                <a:gd name="connsiteX68" fmla="*/ 71832 w 1819293"/>
                <a:gd name="connsiteY68" fmla="*/ 783299 h 1802988"/>
                <a:gd name="connsiteX69" fmla="*/ 275973 w 1819293"/>
                <a:gd name="connsiteY69" fmla="*/ 616629 h 1802988"/>
                <a:gd name="connsiteX70" fmla="*/ 237295 w 1819293"/>
                <a:gd name="connsiteY70" fmla="*/ 651011 h 1802988"/>
                <a:gd name="connsiteX71" fmla="*/ 263080 w 1819293"/>
                <a:gd name="connsiteY71" fmla="*/ 679662 h 1802988"/>
                <a:gd name="connsiteX72" fmla="*/ 304624 w 1819293"/>
                <a:gd name="connsiteY72" fmla="*/ 651011 h 1802988"/>
                <a:gd name="connsiteX73" fmla="*/ 275973 w 1819293"/>
                <a:gd name="connsiteY73" fmla="*/ 616629 h 1802988"/>
                <a:gd name="connsiteX74" fmla="*/ 1714163 w 1819293"/>
                <a:gd name="connsiteY74" fmla="*/ 550934 h 1802988"/>
                <a:gd name="connsiteX75" fmla="*/ 1750076 w 1819293"/>
                <a:gd name="connsiteY75" fmla="*/ 612332 h 1802988"/>
                <a:gd name="connsiteX76" fmla="*/ 1768698 w 1819293"/>
                <a:gd name="connsiteY76" fmla="*/ 1095104 h 1802988"/>
                <a:gd name="connsiteX77" fmla="*/ 1721424 w 1819293"/>
                <a:gd name="connsiteY77" fmla="*/ 1128054 h 1802988"/>
                <a:gd name="connsiteX78" fmla="*/ 1078205 w 1819293"/>
                <a:gd name="connsiteY78" fmla="*/ 970472 h 1802988"/>
                <a:gd name="connsiteX79" fmla="*/ 957870 w 1819293"/>
                <a:gd name="connsiteY79" fmla="*/ 948985 h 1802988"/>
                <a:gd name="connsiteX80" fmla="*/ 1221461 w 1819293"/>
                <a:gd name="connsiteY80" fmla="*/ 805729 h 1802988"/>
                <a:gd name="connsiteX81" fmla="*/ 1652662 w 1819293"/>
                <a:gd name="connsiteY81" fmla="*/ 570789 h 1802988"/>
                <a:gd name="connsiteX82" fmla="*/ 1692258 w 1819293"/>
                <a:gd name="connsiteY82" fmla="*/ 552300 h 1802988"/>
                <a:gd name="connsiteX83" fmla="*/ 1714163 w 1819293"/>
                <a:gd name="connsiteY83" fmla="*/ 550934 h 1802988"/>
                <a:gd name="connsiteX84" fmla="*/ 754448 w 1819293"/>
                <a:gd name="connsiteY84" fmla="*/ 282844 h 1802988"/>
                <a:gd name="connsiteX85" fmla="*/ 731527 w 1819293"/>
                <a:gd name="connsiteY85" fmla="*/ 312926 h 1802988"/>
                <a:gd name="connsiteX86" fmla="*/ 755880 w 1819293"/>
                <a:gd name="connsiteY86" fmla="*/ 332982 h 1802988"/>
                <a:gd name="connsiteX87" fmla="*/ 783099 w 1819293"/>
                <a:gd name="connsiteY87" fmla="*/ 305764 h 1802988"/>
                <a:gd name="connsiteX88" fmla="*/ 754448 w 1819293"/>
                <a:gd name="connsiteY88" fmla="*/ 282844 h 1802988"/>
                <a:gd name="connsiteX89" fmla="*/ 473017 w 1819293"/>
                <a:gd name="connsiteY89" fmla="*/ 255894 h 1802988"/>
                <a:gd name="connsiteX90" fmla="*/ 509480 w 1819293"/>
                <a:gd name="connsiteY90" fmla="*/ 285709 h 1802988"/>
                <a:gd name="connsiteX91" fmla="*/ 853295 w 1819293"/>
                <a:gd name="connsiteY91" fmla="*/ 921765 h 1802988"/>
                <a:gd name="connsiteX92" fmla="*/ 307488 w 1819293"/>
                <a:gd name="connsiteY92" fmla="*/ 792835 h 1802988"/>
                <a:gd name="connsiteX93" fmla="*/ 92604 w 1819293"/>
                <a:gd name="connsiteY93" fmla="*/ 742696 h 1802988"/>
                <a:gd name="connsiteX94" fmla="*/ 72549 w 1819293"/>
                <a:gd name="connsiteY94" fmla="*/ 699719 h 1802988"/>
                <a:gd name="connsiteX95" fmla="*/ 452178 w 1819293"/>
                <a:gd name="connsiteY95" fmla="*/ 265653 h 1802988"/>
                <a:gd name="connsiteX96" fmla="*/ 473017 w 1819293"/>
                <a:gd name="connsiteY96" fmla="*/ 255894 h 1802988"/>
                <a:gd name="connsiteX97" fmla="*/ 1426317 w 1819293"/>
                <a:gd name="connsiteY97" fmla="*/ 182565 h 1802988"/>
                <a:gd name="connsiteX98" fmla="*/ 1404830 w 1819293"/>
                <a:gd name="connsiteY98" fmla="*/ 205486 h 1802988"/>
                <a:gd name="connsiteX99" fmla="*/ 1430616 w 1819293"/>
                <a:gd name="connsiteY99" fmla="*/ 231272 h 1802988"/>
                <a:gd name="connsiteX100" fmla="*/ 1457833 w 1819293"/>
                <a:gd name="connsiteY100" fmla="*/ 204052 h 1802988"/>
                <a:gd name="connsiteX101" fmla="*/ 1426317 w 1819293"/>
                <a:gd name="connsiteY101" fmla="*/ 182565 h 1802988"/>
                <a:gd name="connsiteX102" fmla="*/ 981306 w 1819293"/>
                <a:gd name="connsiteY102" fmla="*/ 109347 h 1802988"/>
                <a:gd name="connsiteX103" fmla="*/ 1126912 w 1819293"/>
                <a:gd name="connsiteY103" fmla="*/ 120964 h 1802988"/>
                <a:gd name="connsiteX104" fmla="*/ 1158428 w 1819293"/>
                <a:gd name="connsiteY104" fmla="*/ 169671 h 1802988"/>
                <a:gd name="connsiteX105" fmla="*/ 900568 w 1819293"/>
                <a:gd name="connsiteY105" fmla="*/ 884519 h 1802988"/>
                <a:gd name="connsiteX106" fmla="*/ 867620 w 1819293"/>
                <a:gd name="connsiteY106" fmla="*/ 847272 h 1802988"/>
                <a:gd name="connsiteX107" fmla="*/ 553889 w 1819293"/>
                <a:gd name="connsiteY107" fmla="*/ 268518 h 1802988"/>
                <a:gd name="connsiteX108" fmla="*/ 562484 w 1819293"/>
                <a:gd name="connsiteY108" fmla="*/ 202621 h 1802988"/>
                <a:gd name="connsiteX109" fmla="*/ 981306 w 1819293"/>
                <a:gd name="connsiteY109" fmla="*/ 109347 h 1802988"/>
                <a:gd name="connsiteX110" fmla="*/ 1362926 w 1819293"/>
                <a:gd name="connsiteY110" fmla="*/ 3 h 1802988"/>
                <a:gd name="connsiteX111" fmla="*/ 1387638 w 1819293"/>
                <a:gd name="connsiteY111" fmla="*/ 4927 h 1802988"/>
                <a:gd name="connsiteX112" fmla="*/ 1800215 w 1819293"/>
                <a:gd name="connsiteY112" fmla="*/ 308630 h 1802988"/>
                <a:gd name="connsiteX113" fmla="*/ 1794483 w 1819293"/>
                <a:gd name="connsiteY113" fmla="*/ 368798 h 1802988"/>
                <a:gd name="connsiteX114" fmla="*/ 1068176 w 1819293"/>
                <a:gd name="connsiteY114" fmla="*/ 761319 h 1802988"/>
                <a:gd name="connsiteX115" fmla="*/ 1267303 w 1819293"/>
                <a:gd name="connsiteY115" fmla="*/ 205486 h 1802988"/>
                <a:gd name="connsiteX116" fmla="*/ 1327470 w 1819293"/>
                <a:gd name="connsiteY116" fmla="*/ 37876 h 1802988"/>
                <a:gd name="connsiteX117" fmla="*/ 1362926 w 1819293"/>
                <a:gd name="connsiteY117" fmla="*/ 3 h 180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819293" h="1802988">
                  <a:moveTo>
                    <a:pt x="940681" y="1543493"/>
                  </a:moveTo>
                  <a:cubicBezTo>
                    <a:pt x="917760" y="1547791"/>
                    <a:pt x="903434" y="1562117"/>
                    <a:pt x="904866" y="1587903"/>
                  </a:cubicBezTo>
                  <a:cubicBezTo>
                    <a:pt x="906299" y="1615121"/>
                    <a:pt x="924922" y="1622285"/>
                    <a:pt x="947843" y="1619420"/>
                  </a:cubicBezTo>
                  <a:cubicBezTo>
                    <a:pt x="972197" y="1616555"/>
                    <a:pt x="983657" y="1599364"/>
                    <a:pt x="985089" y="1576443"/>
                  </a:cubicBezTo>
                  <a:cubicBezTo>
                    <a:pt x="979359" y="1552090"/>
                    <a:pt x="965033" y="1539196"/>
                    <a:pt x="940681" y="1543493"/>
                  </a:cubicBezTo>
                  <a:close/>
                  <a:moveTo>
                    <a:pt x="1518002" y="1258415"/>
                  </a:moveTo>
                  <a:cubicBezTo>
                    <a:pt x="1490783" y="1261281"/>
                    <a:pt x="1475025" y="1277038"/>
                    <a:pt x="1475025" y="1304257"/>
                  </a:cubicBezTo>
                  <a:cubicBezTo>
                    <a:pt x="1475025" y="1328610"/>
                    <a:pt x="1492216" y="1342936"/>
                    <a:pt x="1516569" y="1340072"/>
                  </a:cubicBezTo>
                  <a:cubicBezTo>
                    <a:pt x="1543788" y="1337206"/>
                    <a:pt x="1556680" y="1320015"/>
                    <a:pt x="1562410" y="1291364"/>
                  </a:cubicBezTo>
                  <a:cubicBezTo>
                    <a:pt x="1555248" y="1272741"/>
                    <a:pt x="1543788" y="1255550"/>
                    <a:pt x="1518002" y="1258415"/>
                  </a:cubicBezTo>
                  <a:close/>
                  <a:moveTo>
                    <a:pt x="645148" y="1208790"/>
                  </a:moveTo>
                  <a:cubicBezTo>
                    <a:pt x="629904" y="1208455"/>
                    <a:pt x="617280" y="1217587"/>
                    <a:pt x="605462" y="1228332"/>
                  </a:cubicBezTo>
                  <a:cubicBezTo>
                    <a:pt x="608327" y="1252685"/>
                    <a:pt x="616922" y="1269875"/>
                    <a:pt x="644140" y="1262713"/>
                  </a:cubicBezTo>
                  <a:cubicBezTo>
                    <a:pt x="669928" y="1255550"/>
                    <a:pt x="671360" y="1235494"/>
                    <a:pt x="661332" y="1212573"/>
                  </a:cubicBezTo>
                  <a:cubicBezTo>
                    <a:pt x="655602" y="1210066"/>
                    <a:pt x="650229" y="1208902"/>
                    <a:pt x="645148" y="1208790"/>
                  </a:cubicBezTo>
                  <a:close/>
                  <a:moveTo>
                    <a:pt x="1195676" y="1133783"/>
                  </a:moveTo>
                  <a:cubicBezTo>
                    <a:pt x="1178486" y="1135215"/>
                    <a:pt x="1164160" y="1145243"/>
                    <a:pt x="1165594" y="1163866"/>
                  </a:cubicBezTo>
                  <a:cubicBezTo>
                    <a:pt x="1165594" y="1176759"/>
                    <a:pt x="1175621" y="1183921"/>
                    <a:pt x="1188514" y="1185355"/>
                  </a:cubicBezTo>
                  <a:cubicBezTo>
                    <a:pt x="1207137" y="1186787"/>
                    <a:pt x="1218597" y="1178191"/>
                    <a:pt x="1222896" y="1155270"/>
                  </a:cubicBezTo>
                  <a:cubicBezTo>
                    <a:pt x="1220031" y="1143810"/>
                    <a:pt x="1210002" y="1132351"/>
                    <a:pt x="1195676" y="1133783"/>
                  </a:cubicBezTo>
                  <a:close/>
                  <a:moveTo>
                    <a:pt x="161368" y="1083643"/>
                  </a:moveTo>
                  <a:cubicBezTo>
                    <a:pt x="137014" y="1083643"/>
                    <a:pt x="121257" y="1096537"/>
                    <a:pt x="116958" y="1120890"/>
                  </a:cubicBezTo>
                  <a:cubicBezTo>
                    <a:pt x="112661" y="1148109"/>
                    <a:pt x="128419" y="1159568"/>
                    <a:pt x="152773" y="1163867"/>
                  </a:cubicBezTo>
                  <a:cubicBezTo>
                    <a:pt x="178559" y="1161002"/>
                    <a:pt x="200046" y="1149541"/>
                    <a:pt x="201480" y="1122323"/>
                  </a:cubicBezTo>
                  <a:cubicBezTo>
                    <a:pt x="202911" y="1095104"/>
                    <a:pt x="185721" y="1083643"/>
                    <a:pt x="161368" y="1083643"/>
                  </a:cubicBezTo>
                  <a:close/>
                  <a:moveTo>
                    <a:pt x="384847" y="1046396"/>
                  </a:moveTo>
                  <a:cubicBezTo>
                    <a:pt x="367657" y="1046396"/>
                    <a:pt x="354764" y="1057857"/>
                    <a:pt x="351898" y="1076479"/>
                  </a:cubicBezTo>
                  <a:cubicBezTo>
                    <a:pt x="350466" y="1087940"/>
                    <a:pt x="359061" y="1097968"/>
                    <a:pt x="371954" y="1099400"/>
                  </a:cubicBezTo>
                  <a:cubicBezTo>
                    <a:pt x="390578" y="1102265"/>
                    <a:pt x="403472" y="1093670"/>
                    <a:pt x="406337" y="1075047"/>
                  </a:cubicBezTo>
                  <a:cubicBezTo>
                    <a:pt x="407769" y="1059288"/>
                    <a:pt x="402038" y="1046396"/>
                    <a:pt x="384847" y="1046396"/>
                  </a:cubicBezTo>
                  <a:close/>
                  <a:moveTo>
                    <a:pt x="897703" y="1029206"/>
                  </a:moveTo>
                  <a:cubicBezTo>
                    <a:pt x="923489" y="1032071"/>
                    <a:pt x="924921" y="1053560"/>
                    <a:pt x="932085" y="1066453"/>
                  </a:cubicBezTo>
                  <a:cubicBezTo>
                    <a:pt x="1036661" y="1258415"/>
                    <a:pt x="1139805" y="1450378"/>
                    <a:pt x="1244383" y="1643773"/>
                  </a:cubicBezTo>
                  <a:cubicBezTo>
                    <a:pt x="1261573" y="1673857"/>
                    <a:pt x="1273034" y="1693913"/>
                    <a:pt x="1228624" y="1712537"/>
                  </a:cubicBezTo>
                  <a:cubicBezTo>
                    <a:pt x="1049555" y="1788462"/>
                    <a:pt x="866187" y="1822843"/>
                    <a:pt x="671359" y="1791327"/>
                  </a:cubicBezTo>
                  <a:cubicBezTo>
                    <a:pt x="636978" y="1785596"/>
                    <a:pt x="626949" y="1778433"/>
                    <a:pt x="639843" y="1742620"/>
                  </a:cubicBezTo>
                  <a:cubicBezTo>
                    <a:pt x="727228" y="1504815"/>
                    <a:pt x="811750" y="1267011"/>
                    <a:pt x="897703" y="1029206"/>
                  </a:cubicBezTo>
                  <a:close/>
                  <a:moveTo>
                    <a:pt x="859025" y="1004853"/>
                  </a:moveTo>
                  <a:cubicBezTo>
                    <a:pt x="837536" y="1056425"/>
                    <a:pt x="823210" y="1092238"/>
                    <a:pt x="810318" y="1128053"/>
                  </a:cubicBezTo>
                  <a:cubicBezTo>
                    <a:pt x="738690" y="1331476"/>
                    <a:pt x="667062" y="1534900"/>
                    <a:pt x="595434" y="1738323"/>
                  </a:cubicBezTo>
                  <a:cubicBezTo>
                    <a:pt x="586839" y="1765541"/>
                    <a:pt x="576810" y="1769839"/>
                    <a:pt x="549592" y="1761244"/>
                  </a:cubicBezTo>
                  <a:cubicBezTo>
                    <a:pt x="383415" y="1708238"/>
                    <a:pt x="243024" y="1620853"/>
                    <a:pt x="145610" y="1473300"/>
                  </a:cubicBezTo>
                  <a:cubicBezTo>
                    <a:pt x="99768" y="1436052"/>
                    <a:pt x="99768" y="1410266"/>
                    <a:pt x="158503" y="1380183"/>
                  </a:cubicBezTo>
                  <a:cubicBezTo>
                    <a:pt x="374820" y="1267010"/>
                    <a:pt x="588270" y="1148109"/>
                    <a:pt x="803154" y="1032072"/>
                  </a:cubicBezTo>
                  <a:cubicBezTo>
                    <a:pt x="816048" y="1024909"/>
                    <a:pt x="830374" y="1019179"/>
                    <a:pt x="859025" y="1004853"/>
                  </a:cubicBezTo>
                  <a:close/>
                  <a:moveTo>
                    <a:pt x="944976" y="991959"/>
                  </a:moveTo>
                  <a:cubicBezTo>
                    <a:pt x="1045255" y="1014880"/>
                    <a:pt x="1132641" y="1036369"/>
                    <a:pt x="1220027" y="1056425"/>
                  </a:cubicBezTo>
                  <a:cubicBezTo>
                    <a:pt x="1379041" y="1093671"/>
                    <a:pt x="1539489" y="1132350"/>
                    <a:pt x="1698502" y="1169596"/>
                  </a:cubicBezTo>
                  <a:cubicBezTo>
                    <a:pt x="1724288" y="1175326"/>
                    <a:pt x="1742912" y="1173895"/>
                    <a:pt x="1725721" y="1212573"/>
                  </a:cubicBezTo>
                  <a:cubicBezTo>
                    <a:pt x="1641199" y="1398806"/>
                    <a:pt x="1512269" y="1542061"/>
                    <a:pt x="1340362" y="1650936"/>
                  </a:cubicBezTo>
                  <a:cubicBezTo>
                    <a:pt x="1313144" y="1668126"/>
                    <a:pt x="1303116" y="1656666"/>
                    <a:pt x="1291655" y="1635178"/>
                  </a:cubicBezTo>
                  <a:cubicBezTo>
                    <a:pt x="1178482" y="1424592"/>
                    <a:pt x="1065311" y="1214006"/>
                    <a:pt x="944976" y="991959"/>
                  </a:cubicBezTo>
                  <a:close/>
                  <a:moveTo>
                    <a:pt x="1632607" y="885950"/>
                  </a:moveTo>
                  <a:cubicBezTo>
                    <a:pt x="1605388" y="888816"/>
                    <a:pt x="1589630" y="904573"/>
                    <a:pt x="1589630" y="931792"/>
                  </a:cubicBezTo>
                  <a:cubicBezTo>
                    <a:pt x="1589630" y="956145"/>
                    <a:pt x="1606821" y="970471"/>
                    <a:pt x="1631174" y="967606"/>
                  </a:cubicBezTo>
                  <a:cubicBezTo>
                    <a:pt x="1658393" y="964741"/>
                    <a:pt x="1671285" y="947550"/>
                    <a:pt x="1677015" y="918899"/>
                  </a:cubicBezTo>
                  <a:cubicBezTo>
                    <a:pt x="1669853" y="900276"/>
                    <a:pt x="1658393" y="883085"/>
                    <a:pt x="1632607" y="885950"/>
                  </a:cubicBezTo>
                  <a:close/>
                  <a:moveTo>
                    <a:pt x="1409128" y="812890"/>
                  </a:moveTo>
                  <a:cubicBezTo>
                    <a:pt x="1391937" y="812890"/>
                    <a:pt x="1379043" y="824351"/>
                    <a:pt x="1376178" y="842975"/>
                  </a:cubicBezTo>
                  <a:cubicBezTo>
                    <a:pt x="1374746" y="854434"/>
                    <a:pt x="1383342" y="864462"/>
                    <a:pt x="1396235" y="865894"/>
                  </a:cubicBezTo>
                  <a:cubicBezTo>
                    <a:pt x="1414858" y="868759"/>
                    <a:pt x="1427752" y="860164"/>
                    <a:pt x="1430617" y="841541"/>
                  </a:cubicBezTo>
                  <a:cubicBezTo>
                    <a:pt x="1430617" y="827216"/>
                    <a:pt x="1424887" y="814323"/>
                    <a:pt x="1409128" y="812890"/>
                  </a:cubicBezTo>
                  <a:close/>
                  <a:moveTo>
                    <a:pt x="71832" y="783299"/>
                  </a:moveTo>
                  <a:cubicBezTo>
                    <a:pt x="79263" y="783523"/>
                    <a:pt x="87590" y="784955"/>
                    <a:pt x="96901" y="787103"/>
                  </a:cubicBezTo>
                  <a:cubicBezTo>
                    <a:pt x="337571" y="845839"/>
                    <a:pt x="579675" y="903141"/>
                    <a:pt x="837536" y="966174"/>
                  </a:cubicBezTo>
                  <a:cubicBezTo>
                    <a:pt x="585405" y="1102266"/>
                    <a:pt x="346167" y="1229765"/>
                    <a:pt x="109795" y="1360127"/>
                  </a:cubicBezTo>
                  <a:cubicBezTo>
                    <a:pt x="68250" y="1383049"/>
                    <a:pt x="66818" y="1351533"/>
                    <a:pt x="58223" y="1330044"/>
                  </a:cubicBezTo>
                  <a:cubicBezTo>
                    <a:pt x="-10540" y="1166732"/>
                    <a:pt x="-14838" y="999122"/>
                    <a:pt x="26707" y="827216"/>
                  </a:cubicBezTo>
                  <a:cubicBezTo>
                    <a:pt x="35302" y="792834"/>
                    <a:pt x="49538" y="782627"/>
                    <a:pt x="71832" y="783299"/>
                  </a:cubicBezTo>
                  <a:close/>
                  <a:moveTo>
                    <a:pt x="275973" y="616629"/>
                  </a:moveTo>
                  <a:cubicBezTo>
                    <a:pt x="254485" y="616629"/>
                    <a:pt x="240160" y="629521"/>
                    <a:pt x="237295" y="651011"/>
                  </a:cubicBezTo>
                  <a:cubicBezTo>
                    <a:pt x="235861" y="665336"/>
                    <a:pt x="248755" y="678230"/>
                    <a:pt x="263080" y="679662"/>
                  </a:cubicBezTo>
                  <a:cubicBezTo>
                    <a:pt x="284568" y="682527"/>
                    <a:pt x="297462" y="669635"/>
                    <a:pt x="304624" y="651011"/>
                  </a:cubicBezTo>
                  <a:cubicBezTo>
                    <a:pt x="304624" y="629521"/>
                    <a:pt x="293163" y="618062"/>
                    <a:pt x="275973" y="616629"/>
                  </a:cubicBezTo>
                  <a:close/>
                  <a:moveTo>
                    <a:pt x="1714163" y="550934"/>
                  </a:moveTo>
                  <a:cubicBezTo>
                    <a:pt x="1733103" y="554969"/>
                    <a:pt x="1743629" y="575265"/>
                    <a:pt x="1750076" y="612332"/>
                  </a:cubicBezTo>
                  <a:cubicBezTo>
                    <a:pt x="1813108" y="771347"/>
                    <a:pt x="1810243" y="931792"/>
                    <a:pt x="1768698" y="1095104"/>
                  </a:cubicBezTo>
                  <a:cubicBezTo>
                    <a:pt x="1761536" y="1123755"/>
                    <a:pt x="1751507" y="1135216"/>
                    <a:pt x="1721424" y="1128054"/>
                  </a:cubicBezTo>
                  <a:cubicBezTo>
                    <a:pt x="1506541" y="1075050"/>
                    <a:pt x="1293089" y="1023476"/>
                    <a:pt x="1078205" y="970472"/>
                  </a:cubicBezTo>
                  <a:cubicBezTo>
                    <a:pt x="1043824" y="964742"/>
                    <a:pt x="1010874" y="959012"/>
                    <a:pt x="957870" y="948985"/>
                  </a:cubicBezTo>
                  <a:cubicBezTo>
                    <a:pt x="1056716" y="895979"/>
                    <a:pt x="1139804" y="850137"/>
                    <a:pt x="1221461" y="805729"/>
                  </a:cubicBezTo>
                  <a:cubicBezTo>
                    <a:pt x="1366150" y="728370"/>
                    <a:pt x="1510838" y="653876"/>
                    <a:pt x="1652662" y="570789"/>
                  </a:cubicBezTo>
                  <a:cubicBezTo>
                    <a:pt x="1668061" y="561477"/>
                    <a:pt x="1681133" y="555299"/>
                    <a:pt x="1692258" y="552300"/>
                  </a:cubicBezTo>
                  <a:cubicBezTo>
                    <a:pt x="1700602" y="550050"/>
                    <a:pt x="1707850" y="549589"/>
                    <a:pt x="1714163" y="550934"/>
                  </a:cubicBezTo>
                  <a:close/>
                  <a:moveTo>
                    <a:pt x="754448" y="282844"/>
                  </a:moveTo>
                  <a:cubicBezTo>
                    <a:pt x="737257" y="285707"/>
                    <a:pt x="730093" y="297169"/>
                    <a:pt x="731527" y="312926"/>
                  </a:cubicBezTo>
                  <a:cubicBezTo>
                    <a:pt x="732959" y="325820"/>
                    <a:pt x="742988" y="332982"/>
                    <a:pt x="755880" y="332982"/>
                  </a:cubicBezTo>
                  <a:cubicBezTo>
                    <a:pt x="771639" y="330117"/>
                    <a:pt x="783099" y="321522"/>
                    <a:pt x="783099" y="305764"/>
                  </a:cubicBezTo>
                  <a:cubicBezTo>
                    <a:pt x="784531" y="287141"/>
                    <a:pt x="771639" y="279977"/>
                    <a:pt x="754448" y="282844"/>
                  </a:cubicBezTo>
                  <a:close/>
                  <a:moveTo>
                    <a:pt x="473017" y="255894"/>
                  </a:moveTo>
                  <a:cubicBezTo>
                    <a:pt x="490409" y="252133"/>
                    <a:pt x="498736" y="265295"/>
                    <a:pt x="509480" y="285709"/>
                  </a:cubicBezTo>
                  <a:cubicBezTo>
                    <a:pt x="619787" y="491998"/>
                    <a:pt x="732960" y="698286"/>
                    <a:pt x="853295" y="921765"/>
                  </a:cubicBezTo>
                  <a:cubicBezTo>
                    <a:pt x="662764" y="877357"/>
                    <a:pt x="485126" y="834380"/>
                    <a:pt x="307488" y="792835"/>
                  </a:cubicBezTo>
                  <a:cubicBezTo>
                    <a:pt x="235860" y="775644"/>
                    <a:pt x="164232" y="757022"/>
                    <a:pt x="92604" y="742696"/>
                  </a:cubicBezTo>
                  <a:cubicBezTo>
                    <a:pt x="62521" y="735533"/>
                    <a:pt x="59656" y="725504"/>
                    <a:pt x="72549" y="699719"/>
                  </a:cubicBezTo>
                  <a:cubicBezTo>
                    <a:pt x="154205" y="516350"/>
                    <a:pt x="283136" y="374528"/>
                    <a:pt x="452178" y="265653"/>
                  </a:cubicBezTo>
                  <a:cubicBezTo>
                    <a:pt x="460415" y="260281"/>
                    <a:pt x="467219" y="257147"/>
                    <a:pt x="473017" y="255894"/>
                  </a:cubicBezTo>
                  <a:close/>
                  <a:moveTo>
                    <a:pt x="1426317" y="182565"/>
                  </a:moveTo>
                  <a:cubicBezTo>
                    <a:pt x="1413425" y="183997"/>
                    <a:pt x="1404830" y="192592"/>
                    <a:pt x="1404830" y="205486"/>
                  </a:cubicBezTo>
                  <a:cubicBezTo>
                    <a:pt x="1403398" y="222677"/>
                    <a:pt x="1413425" y="232704"/>
                    <a:pt x="1430616" y="231272"/>
                  </a:cubicBezTo>
                  <a:cubicBezTo>
                    <a:pt x="1447806" y="229839"/>
                    <a:pt x="1456401" y="219811"/>
                    <a:pt x="1457833" y="204052"/>
                  </a:cubicBezTo>
                  <a:cubicBezTo>
                    <a:pt x="1453536" y="185430"/>
                    <a:pt x="1442076" y="179700"/>
                    <a:pt x="1426317" y="182565"/>
                  </a:cubicBezTo>
                  <a:close/>
                  <a:moveTo>
                    <a:pt x="981306" y="109347"/>
                  </a:moveTo>
                  <a:cubicBezTo>
                    <a:pt x="1029319" y="109324"/>
                    <a:pt x="1077847" y="113085"/>
                    <a:pt x="1126912" y="120964"/>
                  </a:cubicBezTo>
                  <a:cubicBezTo>
                    <a:pt x="1161293" y="126694"/>
                    <a:pt x="1171322" y="133858"/>
                    <a:pt x="1158428" y="169671"/>
                  </a:cubicBezTo>
                  <a:cubicBezTo>
                    <a:pt x="1071043" y="407476"/>
                    <a:pt x="986521" y="646714"/>
                    <a:pt x="900568" y="884519"/>
                  </a:cubicBezTo>
                  <a:cubicBezTo>
                    <a:pt x="876215" y="881654"/>
                    <a:pt x="874782" y="860164"/>
                    <a:pt x="867620" y="847272"/>
                  </a:cubicBezTo>
                  <a:cubicBezTo>
                    <a:pt x="761611" y="655309"/>
                    <a:pt x="658466" y="461913"/>
                    <a:pt x="553889" y="268518"/>
                  </a:cubicBezTo>
                  <a:cubicBezTo>
                    <a:pt x="540997" y="245597"/>
                    <a:pt x="515210" y="222676"/>
                    <a:pt x="562484" y="202621"/>
                  </a:cubicBezTo>
                  <a:cubicBezTo>
                    <a:pt x="697861" y="143527"/>
                    <a:pt x="837267" y="109414"/>
                    <a:pt x="981306" y="109347"/>
                  </a:cubicBezTo>
                  <a:close/>
                  <a:moveTo>
                    <a:pt x="1362926" y="3"/>
                  </a:moveTo>
                  <a:cubicBezTo>
                    <a:pt x="1369552" y="92"/>
                    <a:pt x="1377610" y="1704"/>
                    <a:pt x="1387638" y="4927"/>
                  </a:cubicBezTo>
                  <a:cubicBezTo>
                    <a:pt x="1559545" y="60797"/>
                    <a:pt x="1698502" y="159644"/>
                    <a:pt x="1800215" y="308630"/>
                  </a:cubicBezTo>
                  <a:cubicBezTo>
                    <a:pt x="1814541" y="330118"/>
                    <a:pt x="1837460" y="347308"/>
                    <a:pt x="1794483" y="368798"/>
                  </a:cubicBezTo>
                  <a:cubicBezTo>
                    <a:pt x="1556680" y="496295"/>
                    <a:pt x="1318875" y="625225"/>
                    <a:pt x="1068176" y="761319"/>
                  </a:cubicBezTo>
                  <a:cubicBezTo>
                    <a:pt x="1138372" y="566491"/>
                    <a:pt x="1202837" y="385988"/>
                    <a:pt x="1267303" y="205486"/>
                  </a:cubicBezTo>
                  <a:cubicBezTo>
                    <a:pt x="1287359" y="149615"/>
                    <a:pt x="1308846" y="93746"/>
                    <a:pt x="1327470" y="37876"/>
                  </a:cubicBezTo>
                  <a:cubicBezTo>
                    <a:pt x="1336066" y="13164"/>
                    <a:pt x="1343049" y="-266"/>
                    <a:pt x="1362926" y="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627FA3FA-3883-42FE-AA08-B7D5786F79B5}"/>
              </a:ext>
            </a:extLst>
          </p:cNvPr>
          <p:cNvSpPr txBox="1"/>
          <p:nvPr/>
        </p:nvSpPr>
        <p:spPr>
          <a:xfrm>
            <a:off x="900875" y="3033719"/>
            <a:ext cx="37004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5905504-7AAD-47AC-A0B2-656C7FC90471}"/>
              </a:ext>
            </a:extLst>
          </p:cNvPr>
          <p:cNvSpPr txBox="1"/>
          <p:nvPr/>
        </p:nvSpPr>
        <p:spPr>
          <a:xfrm>
            <a:off x="2126678" y="2461601"/>
            <a:ext cx="2474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11CCB12-83FA-4075-B489-A490B70D7F5A}"/>
              </a:ext>
            </a:extLst>
          </p:cNvPr>
          <p:cNvSpPr txBox="1"/>
          <p:nvPr/>
        </p:nvSpPr>
        <p:spPr>
          <a:xfrm>
            <a:off x="857342" y="2407455"/>
            <a:ext cx="126933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85%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A7FF0B7-351D-4B20-985C-599BD0268652}"/>
              </a:ext>
            </a:extLst>
          </p:cNvPr>
          <p:cNvSpPr txBox="1"/>
          <p:nvPr/>
        </p:nvSpPr>
        <p:spPr>
          <a:xfrm>
            <a:off x="900877" y="1913932"/>
            <a:ext cx="3700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0152534-1BE4-4238-B994-41B91E00ABE8}"/>
              </a:ext>
            </a:extLst>
          </p:cNvPr>
          <p:cNvSpPr txBox="1"/>
          <p:nvPr/>
        </p:nvSpPr>
        <p:spPr>
          <a:xfrm>
            <a:off x="900875" y="5209759"/>
            <a:ext cx="3700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55D43DA-F3E0-4D74-8BC6-373F09A45BA8}"/>
              </a:ext>
            </a:extLst>
          </p:cNvPr>
          <p:cNvSpPr txBox="1"/>
          <p:nvPr/>
        </p:nvSpPr>
        <p:spPr>
          <a:xfrm>
            <a:off x="8344303" y="1711126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85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8" name="Text Placeholder 12">
            <a:extLst>
              <a:ext uri="{FF2B5EF4-FFF2-40B4-BE49-F238E27FC236}">
                <a16:creationId xmlns:a16="http://schemas.microsoft.com/office/drawing/2014/main" id="{3DD264A0-7691-4749-84C5-101BA770D2E5}"/>
              </a:ext>
            </a:extLst>
          </p:cNvPr>
          <p:cNvSpPr txBox="1">
            <a:spLocks/>
          </p:cNvSpPr>
          <p:nvPr/>
        </p:nvSpPr>
        <p:spPr>
          <a:xfrm>
            <a:off x="9279606" y="1733302"/>
            <a:ext cx="150034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0D12BF4-3F9E-4C26-AC02-456A27CE1CA9}"/>
              </a:ext>
            </a:extLst>
          </p:cNvPr>
          <p:cNvSpPr txBox="1"/>
          <p:nvPr/>
        </p:nvSpPr>
        <p:spPr>
          <a:xfrm>
            <a:off x="9005384" y="2684629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70</a:t>
            </a:r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1" name="Text Placeholder 12">
            <a:extLst>
              <a:ext uri="{FF2B5EF4-FFF2-40B4-BE49-F238E27FC236}">
                <a16:creationId xmlns:a16="http://schemas.microsoft.com/office/drawing/2014/main" id="{E4DD12AE-8576-4B61-BAD7-1CDF1A373529}"/>
              </a:ext>
            </a:extLst>
          </p:cNvPr>
          <p:cNvSpPr txBox="1">
            <a:spLocks/>
          </p:cNvSpPr>
          <p:nvPr/>
        </p:nvSpPr>
        <p:spPr>
          <a:xfrm>
            <a:off x="9939034" y="2712972"/>
            <a:ext cx="150034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96BC2A7-5B49-4AA1-8BE8-CA743F52681B}"/>
              </a:ext>
            </a:extLst>
          </p:cNvPr>
          <p:cNvSpPr txBox="1"/>
          <p:nvPr/>
        </p:nvSpPr>
        <p:spPr>
          <a:xfrm>
            <a:off x="9321904" y="3664299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65</a:t>
            </a:r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84" name="Text Placeholder 12">
            <a:extLst>
              <a:ext uri="{FF2B5EF4-FFF2-40B4-BE49-F238E27FC236}">
                <a16:creationId xmlns:a16="http://schemas.microsoft.com/office/drawing/2014/main" id="{C671C57B-E143-4438-BF82-4213DE066272}"/>
              </a:ext>
            </a:extLst>
          </p:cNvPr>
          <p:cNvSpPr txBox="1">
            <a:spLocks/>
          </p:cNvSpPr>
          <p:nvPr/>
        </p:nvSpPr>
        <p:spPr>
          <a:xfrm>
            <a:off x="10255554" y="3692642"/>
            <a:ext cx="150034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F6B80AB-249A-4BD7-8829-F15D71FDB606}"/>
              </a:ext>
            </a:extLst>
          </p:cNvPr>
          <p:cNvSpPr txBox="1"/>
          <p:nvPr/>
        </p:nvSpPr>
        <p:spPr>
          <a:xfrm>
            <a:off x="8345956" y="5623639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5"/>
                </a:solidFill>
                <a:cs typeface="Arial" pitchFamily="34" charset="0"/>
              </a:rPr>
              <a:t>40</a:t>
            </a:r>
            <a:r>
              <a:rPr lang="en-US" altLang="ko-KR" b="1" dirty="0">
                <a:solidFill>
                  <a:schemeClr val="accent5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87" name="Text Placeholder 12">
            <a:extLst>
              <a:ext uri="{FF2B5EF4-FFF2-40B4-BE49-F238E27FC236}">
                <a16:creationId xmlns:a16="http://schemas.microsoft.com/office/drawing/2014/main" id="{D4EA9AB6-D8AB-4572-BB1F-E0E9E13E3FE1}"/>
              </a:ext>
            </a:extLst>
          </p:cNvPr>
          <p:cNvSpPr txBox="1">
            <a:spLocks/>
          </p:cNvSpPr>
          <p:nvPr/>
        </p:nvSpPr>
        <p:spPr>
          <a:xfrm>
            <a:off x="9279606" y="5651982"/>
            <a:ext cx="150034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1F85AD8-1CA2-486E-8217-DA4432000364}"/>
              </a:ext>
            </a:extLst>
          </p:cNvPr>
          <p:cNvSpPr txBox="1"/>
          <p:nvPr/>
        </p:nvSpPr>
        <p:spPr>
          <a:xfrm>
            <a:off x="9005384" y="4643970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55</a:t>
            </a:r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90" name="Text Placeholder 12">
            <a:extLst>
              <a:ext uri="{FF2B5EF4-FFF2-40B4-BE49-F238E27FC236}">
                <a16:creationId xmlns:a16="http://schemas.microsoft.com/office/drawing/2014/main" id="{6DB16EA1-DF08-4E47-9A2C-7EF9A523EE99}"/>
              </a:ext>
            </a:extLst>
          </p:cNvPr>
          <p:cNvSpPr txBox="1">
            <a:spLocks/>
          </p:cNvSpPr>
          <p:nvPr/>
        </p:nvSpPr>
        <p:spPr>
          <a:xfrm>
            <a:off x="9939034" y="4672312"/>
            <a:ext cx="150034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1250F56A-B8AD-4901-8372-264B89AD08AE}"/>
              </a:ext>
            </a:extLst>
          </p:cNvPr>
          <p:cNvCxnSpPr/>
          <p:nvPr/>
        </p:nvCxnSpPr>
        <p:spPr>
          <a:xfrm>
            <a:off x="8020285" y="2945184"/>
            <a:ext cx="878421" cy="4210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36205D37-6720-40A3-B046-60ECDD8C8ABF}"/>
              </a:ext>
            </a:extLst>
          </p:cNvPr>
          <p:cNvCxnSpPr/>
          <p:nvPr/>
        </p:nvCxnSpPr>
        <p:spPr>
          <a:xfrm>
            <a:off x="8309500" y="3928010"/>
            <a:ext cx="878421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44DD1294-76A4-44B7-B4E8-B060F9038A16}"/>
              </a:ext>
            </a:extLst>
          </p:cNvPr>
          <p:cNvCxnSpPr/>
          <p:nvPr/>
        </p:nvCxnSpPr>
        <p:spPr>
          <a:xfrm>
            <a:off x="8020285" y="4906627"/>
            <a:ext cx="878421" cy="0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F5FA35F9-5B6C-4755-A065-1B5F43804BDF}"/>
              </a:ext>
            </a:extLst>
          </p:cNvPr>
          <p:cNvCxnSpPr/>
          <p:nvPr/>
        </p:nvCxnSpPr>
        <p:spPr>
          <a:xfrm>
            <a:off x="7459033" y="5885244"/>
            <a:ext cx="878421" cy="0"/>
          </a:xfrm>
          <a:prstGeom prst="straightConnector1">
            <a:avLst/>
          </a:prstGeom>
          <a:ln w="38100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EB05FF36-2E73-49CD-9C78-86738F3CB334}"/>
              </a:ext>
            </a:extLst>
          </p:cNvPr>
          <p:cNvCxnSpPr/>
          <p:nvPr/>
        </p:nvCxnSpPr>
        <p:spPr>
          <a:xfrm>
            <a:off x="7459033" y="1966566"/>
            <a:ext cx="878421" cy="0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47">
            <a:extLst>
              <a:ext uri="{FF2B5EF4-FFF2-40B4-BE49-F238E27FC236}">
                <a16:creationId xmlns:a16="http://schemas.microsoft.com/office/drawing/2014/main" id="{12602E42-4A0C-4993-A1B9-6EF3A1F85944}"/>
              </a:ext>
            </a:extLst>
          </p:cNvPr>
          <p:cNvGrpSpPr/>
          <p:nvPr/>
        </p:nvGrpSpPr>
        <p:grpSpPr>
          <a:xfrm rot="20893545">
            <a:off x="7929651" y="5319076"/>
            <a:ext cx="3541955" cy="1033645"/>
            <a:chOff x="6260681" y="5031712"/>
            <a:chExt cx="2447925" cy="71437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9520ADA-4CE6-4CB6-909B-2E3722530F7D}"/>
                </a:ext>
              </a:extLst>
            </p:cNvPr>
            <p:cNvSpPr/>
            <p:nvPr/>
          </p:nvSpPr>
          <p:spPr>
            <a:xfrm>
              <a:off x="6260660" y="5034569"/>
              <a:ext cx="2448145" cy="711517"/>
            </a:xfrm>
            <a:custGeom>
              <a:avLst/>
              <a:gdLst>
                <a:gd name="connsiteX0" fmla="*/ 2447945 w 2448145"/>
                <a:gd name="connsiteY0" fmla="*/ 376238 h 711517"/>
                <a:gd name="connsiteX1" fmla="*/ 1217315 w 2448145"/>
                <a:gd name="connsiteY1" fmla="*/ 711518 h 711517"/>
                <a:gd name="connsiteX2" fmla="*/ 20 w 2448145"/>
                <a:gd name="connsiteY2" fmla="*/ 359093 h 711517"/>
                <a:gd name="connsiteX3" fmla="*/ 1217315 w 2448145"/>
                <a:gd name="connsiteY3" fmla="*/ 0 h 711517"/>
                <a:gd name="connsiteX4" fmla="*/ 2447945 w 2448145"/>
                <a:gd name="connsiteY4" fmla="*/ 376238 h 71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8145" h="711517">
                  <a:moveTo>
                    <a:pt x="2447945" y="376238"/>
                  </a:moveTo>
                  <a:cubicBezTo>
                    <a:pt x="2434610" y="618173"/>
                    <a:pt x="1898353" y="711518"/>
                    <a:pt x="1217315" y="711518"/>
                  </a:cubicBezTo>
                  <a:cubicBezTo>
                    <a:pt x="536278" y="711518"/>
                    <a:pt x="2878" y="540068"/>
                    <a:pt x="20" y="359093"/>
                  </a:cubicBezTo>
                  <a:cubicBezTo>
                    <a:pt x="-3790" y="140018"/>
                    <a:pt x="536278" y="0"/>
                    <a:pt x="1217315" y="0"/>
                  </a:cubicBezTo>
                  <a:cubicBezTo>
                    <a:pt x="1898353" y="0"/>
                    <a:pt x="2460328" y="156210"/>
                    <a:pt x="2447945" y="376238"/>
                  </a:cubicBezTo>
                  <a:close/>
                </a:path>
              </a:pathLst>
            </a:custGeom>
            <a:solidFill>
              <a:srgbClr val="B396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0A3B774-1FEA-4C0D-9A70-BEE92C26C301}"/>
                </a:ext>
              </a:extLst>
            </p:cNvPr>
            <p:cNvSpPr/>
            <p:nvPr/>
          </p:nvSpPr>
          <p:spPr>
            <a:xfrm>
              <a:off x="6260681" y="5034569"/>
              <a:ext cx="2448125" cy="690605"/>
            </a:xfrm>
            <a:custGeom>
              <a:avLst/>
              <a:gdLst>
                <a:gd name="connsiteX0" fmla="*/ 2447925 w 2448125"/>
                <a:gd name="connsiteY0" fmla="*/ 363855 h 690605"/>
                <a:gd name="connsiteX1" fmla="*/ 1216343 w 2448125"/>
                <a:gd name="connsiteY1" fmla="*/ 689610 h 690605"/>
                <a:gd name="connsiteX2" fmla="*/ 0 w 2448125"/>
                <a:gd name="connsiteY2" fmla="*/ 347663 h 690605"/>
                <a:gd name="connsiteX3" fmla="*/ 1217295 w 2448125"/>
                <a:gd name="connsiteY3" fmla="*/ 0 h 690605"/>
                <a:gd name="connsiteX4" fmla="*/ 2447925 w 2448125"/>
                <a:gd name="connsiteY4" fmla="*/ 363855 h 690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8125" h="690605">
                  <a:moveTo>
                    <a:pt x="2447925" y="363855"/>
                  </a:moveTo>
                  <a:cubicBezTo>
                    <a:pt x="2434590" y="599123"/>
                    <a:pt x="1747838" y="701993"/>
                    <a:pt x="1216343" y="689610"/>
                  </a:cubicBezTo>
                  <a:cubicBezTo>
                    <a:pt x="545783" y="673418"/>
                    <a:pt x="0" y="521018"/>
                    <a:pt x="0" y="347663"/>
                  </a:cubicBezTo>
                  <a:cubicBezTo>
                    <a:pt x="0" y="135255"/>
                    <a:pt x="536258" y="0"/>
                    <a:pt x="1217295" y="0"/>
                  </a:cubicBezTo>
                  <a:cubicBezTo>
                    <a:pt x="1898333" y="0"/>
                    <a:pt x="2460308" y="151448"/>
                    <a:pt x="2447925" y="363855"/>
                  </a:cubicBezTo>
                  <a:close/>
                </a:path>
              </a:pathLst>
            </a:custGeom>
            <a:solidFill>
              <a:srgbClr val="D1B0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0E8C241-ACE4-4FD6-BD1B-0A67573126D3}"/>
                </a:ext>
              </a:extLst>
            </p:cNvPr>
            <p:cNvSpPr/>
            <p:nvPr/>
          </p:nvSpPr>
          <p:spPr>
            <a:xfrm>
              <a:off x="6273063" y="5031712"/>
              <a:ext cx="2400514" cy="649699"/>
            </a:xfrm>
            <a:custGeom>
              <a:avLst/>
              <a:gdLst>
                <a:gd name="connsiteX0" fmla="*/ 2400300 w 2400514"/>
                <a:gd name="connsiteY0" fmla="*/ 342900 h 649699"/>
                <a:gd name="connsiteX1" fmla="*/ 1210628 w 2400514"/>
                <a:gd name="connsiteY1" fmla="*/ 648653 h 649699"/>
                <a:gd name="connsiteX2" fmla="*/ 0 w 2400514"/>
                <a:gd name="connsiteY2" fmla="*/ 327660 h 649699"/>
                <a:gd name="connsiteX3" fmla="*/ 1210628 w 2400514"/>
                <a:gd name="connsiteY3" fmla="*/ 0 h 649699"/>
                <a:gd name="connsiteX4" fmla="*/ 2400300 w 2400514"/>
                <a:gd name="connsiteY4" fmla="*/ 342900 h 64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0514" h="649699">
                  <a:moveTo>
                    <a:pt x="2400300" y="342900"/>
                  </a:moveTo>
                  <a:cubicBezTo>
                    <a:pt x="2386965" y="563880"/>
                    <a:pt x="1739265" y="661035"/>
                    <a:pt x="1210628" y="648653"/>
                  </a:cubicBezTo>
                  <a:cubicBezTo>
                    <a:pt x="542925" y="633413"/>
                    <a:pt x="0" y="490538"/>
                    <a:pt x="0" y="327660"/>
                  </a:cubicBezTo>
                  <a:cubicBezTo>
                    <a:pt x="0" y="127635"/>
                    <a:pt x="533400" y="0"/>
                    <a:pt x="1210628" y="0"/>
                  </a:cubicBezTo>
                  <a:cubicBezTo>
                    <a:pt x="1887855" y="0"/>
                    <a:pt x="2412683" y="142875"/>
                    <a:pt x="2400300" y="342900"/>
                  </a:cubicBezTo>
                  <a:close/>
                </a:path>
              </a:pathLst>
            </a:custGeom>
            <a:solidFill>
              <a:srgbClr val="ECD3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9ED489A-A3DE-47E4-AD21-1CB1B14EBE72}"/>
                </a:ext>
              </a:extLst>
            </p:cNvPr>
            <p:cNvSpPr/>
            <p:nvPr/>
          </p:nvSpPr>
          <p:spPr>
            <a:xfrm>
              <a:off x="6690258" y="5152679"/>
              <a:ext cx="1486852" cy="516255"/>
            </a:xfrm>
            <a:custGeom>
              <a:avLst/>
              <a:gdLst>
                <a:gd name="connsiteX0" fmla="*/ 1104900 w 1486852"/>
                <a:gd name="connsiteY0" fmla="*/ 359093 h 516255"/>
                <a:gd name="connsiteX1" fmla="*/ 1104900 w 1486852"/>
                <a:gd name="connsiteY1" fmla="*/ 359093 h 516255"/>
                <a:gd name="connsiteX2" fmla="*/ 1107758 w 1486852"/>
                <a:gd name="connsiteY2" fmla="*/ 358140 h 516255"/>
                <a:gd name="connsiteX3" fmla="*/ 1106805 w 1486852"/>
                <a:gd name="connsiteY3" fmla="*/ 360045 h 516255"/>
                <a:gd name="connsiteX4" fmla="*/ 1104900 w 1486852"/>
                <a:gd name="connsiteY4" fmla="*/ 359093 h 516255"/>
                <a:gd name="connsiteX5" fmla="*/ 1104900 w 1486852"/>
                <a:gd name="connsiteY5" fmla="*/ 359093 h 516255"/>
                <a:gd name="connsiteX6" fmla="*/ 990600 w 1486852"/>
                <a:gd name="connsiteY6" fmla="*/ 64770 h 516255"/>
                <a:gd name="connsiteX7" fmla="*/ 987743 w 1486852"/>
                <a:gd name="connsiteY7" fmla="*/ 62865 h 516255"/>
                <a:gd name="connsiteX8" fmla="*/ 990600 w 1486852"/>
                <a:gd name="connsiteY8" fmla="*/ 63818 h 516255"/>
                <a:gd name="connsiteX9" fmla="*/ 990600 w 1486852"/>
                <a:gd name="connsiteY9" fmla="*/ 64770 h 516255"/>
                <a:gd name="connsiteX10" fmla="*/ 990600 w 1486852"/>
                <a:gd name="connsiteY10" fmla="*/ 64770 h 516255"/>
                <a:gd name="connsiteX11" fmla="*/ 1137285 w 1486852"/>
                <a:gd name="connsiteY11" fmla="*/ 267653 h 516255"/>
                <a:gd name="connsiteX12" fmla="*/ 1137285 w 1486852"/>
                <a:gd name="connsiteY12" fmla="*/ 267653 h 516255"/>
                <a:gd name="connsiteX13" fmla="*/ 1137285 w 1486852"/>
                <a:gd name="connsiteY13" fmla="*/ 267653 h 516255"/>
                <a:gd name="connsiteX14" fmla="*/ 1137285 w 1486852"/>
                <a:gd name="connsiteY14" fmla="*/ 267653 h 516255"/>
                <a:gd name="connsiteX15" fmla="*/ 1137285 w 1486852"/>
                <a:gd name="connsiteY15" fmla="*/ 267653 h 516255"/>
                <a:gd name="connsiteX16" fmla="*/ 1137285 w 1486852"/>
                <a:gd name="connsiteY16" fmla="*/ 267653 h 516255"/>
                <a:gd name="connsiteX17" fmla="*/ 1137285 w 1486852"/>
                <a:gd name="connsiteY17" fmla="*/ 267653 h 516255"/>
                <a:gd name="connsiteX18" fmla="*/ 1137285 w 1486852"/>
                <a:gd name="connsiteY18" fmla="*/ 267653 h 516255"/>
                <a:gd name="connsiteX19" fmla="*/ 1137285 w 1486852"/>
                <a:gd name="connsiteY19" fmla="*/ 267653 h 516255"/>
                <a:gd name="connsiteX20" fmla="*/ 1137285 w 1486852"/>
                <a:gd name="connsiteY20" fmla="*/ 267653 h 516255"/>
                <a:gd name="connsiteX21" fmla="*/ 1138238 w 1486852"/>
                <a:gd name="connsiteY21" fmla="*/ 267653 h 516255"/>
                <a:gd name="connsiteX22" fmla="*/ 1138238 w 1486852"/>
                <a:gd name="connsiteY22" fmla="*/ 268605 h 516255"/>
                <a:gd name="connsiteX23" fmla="*/ 1137285 w 1486852"/>
                <a:gd name="connsiteY23" fmla="*/ 267653 h 516255"/>
                <a:gd name="connsiteX24" fmla="*/ 1137285 w 1486852"/>
                <a:gd name="connsiteY24" fmla="*/ 267653 h 516255"/>
                <a:gd name="connsiteX25" fmla="*/ 609600 w 1486852"/>
                <a:gd name="connsiteY25" fmla="*/ 0 h 516255"/>
                <a:gd name="connsiteX26" fmla="*/ 609600 w 1486852"/>
                <a:gd name="connsiteY26" fmla="*/ 0 h 516255"/>
                <a:gd name="connsiteX27" fmla="*/ 609600 w 1486852"/>
                <a:gd name="connsiteY27" fmla="*/ 0 h 516255"/>
                <a:gd name="connsiteX28" fmla="*/ 609600 w 1486852"/>
                <a:gd name="connsiteY28" fmla="*/ 0 h 516255"/>
                <a:gd name="connsiteX29" fmla="*/ 609600 w 1486852"/>
                <a:gd name="connsiteY29" fmla="*/ 0 h 516255"/>
                <a:gd name="connsiteX30" fmla="*/ 0 w 1486852"/>
                <a:gd name="connsiteY30" fmla="*/ 267653 h 516255"/>
                <a:gd name="connsiteX31" fmla="*/ 0 w 1486852"/>
                <a:gd name="connsiteY31" fmla="*/ 267653 h 516255"/>
                <a:gd name="connsiteX32" fmla="*/ 0 w 1486852"/>
                <a:gd name="connsiteY32" fmla="*/ 267653 h 516255"/>
                <a:gd name="connsiteX33" fmla="*/ 0 w 1486852"/>
                <a:gd name="connsiteY33" fmla="*/ 267653 h 516255"/>
                <a:gd name="connsiteX34" fmla="*/ 0 w 1486852"/>
                <a:gd name="connsiteY34" fmla="*/ 267653 h 516255"/>
                <a:gd name="connsiteX35" fmla="*/ 0 w 1486852"/>
                <a:gd name="connsiteY35" fmla="*/ 267653 h 516255"/>
                <a:gd name="connsiteX36" fmla="*/ 0 w 1486852"/>
                <a:gd name="connsiteY36" fmla="*/ 267653 h 516255"/>
                <a:gd name="connsiteX37" fmla="*/ 1486853 w 1486852"/>
                <a:gd name="connsiteY37" fmla="*/ 313373 h 516255"/>
                <a:gd name="connsiteX38" fmla="*/ 1486853 w 1486852"/>
                <a:gd name="connsiteY38" fmla="*/ 313373 h 516255"/>
                <a:gd name="connsiteX39" fmla="*/ 1486853 w 1486852"/>
                <a:gd name="connsiteY39" fmla="*/ 313373 h 516255"/>
                <a:gd name="connsiteX40" fmla="*/ 1486853 w 1486852"/>
                <a:gd name="connsiteY40" fmla="*/ 313373 h 516255"/>
                <a:gd name="connsiteX41" fmla="*/ 1486853 w 1486852"/>
                <a:gd name="connsiteY41" fmla="*/ 313373 h 516255"/>
                <a:gd name="connsiteX42" fmla="*/ 1486853 w 1486852"/>
                <a:gd name="connsiteY42" fmla="*/ 313373 h 516255"/>
                <a:gd name="connsiteX43" fmla="*/ 991553 w 1486852"/>
                <a:gd name="connsiteY43" fmla="*/ 477203 h 516255"/>
                <a:gd name="connsiteX44" fmla="*/ 991553 w 1486852"/>
                <a:gd name="connsiteY44" fmla="*/ 477203 h 516255"/>
                <a:gd name="connsiteX45" fmla="*/ 991553 w 1486852"/>
                <a:gd name="connsiteY45" fmla="*/ 477203 h 516255"/>
                <a:gd name="connsiteX46" fmla="*/ 991553 w 1486852"/>
                <a:gd name="connsiteY46" fmla="*/ 477203 h 516255"/>
                <a:gd name="connsiteX47" fmla="*/ 991553 w 1486852"/>
                <a:gd name="connsiteY47" fmla="*/ 477203 h 516255"/>
                <a:gd name="connsiteX48" fmla="*/ 1111568 w 1486852"/>
                <a:gd name="connsiteY48" fmla="*/ 516255 h 516255"/>
                <a:gd name="connsiteX49" fmla="*/ 1111568 w 1486852"/>
                <a:gd name="connsiteY49" fmla="*/ 516255 h 516255"/>
                <a:gd name="connsiteX50" fmla="*/ 1111568 w 1486852"/>
                <a:gd name="connsiteY50" fmla="*/ 516255 h 516255"/>
                <a:gd name="connsiteX51" fmla="*/ 1111568 w 1486852"/>
                <a:gd name="connsiteY51" fmla="*/ 516255 h 516255"/>
                <a:gd name="connsiteX52" fmla="*/ 1111568 w 1486852"/>
                <a:gd name="connsiteY52" fmla="*/ 516255 h 516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486852" h="516255">
                  <a:moveTo>
                    <a:pt x="1104900" y="359093"/>
                  </a:moveTo>
                  <a:lnTo>
                    <a:pt x="1104900" y="359093"/>
                  </a:lnTo>
                  <a:cubicBezTo>
                    <a:pt x="1105853" y="358140"/>
                    <a:pt x="1106805" y="358140"/>
                    <a:pt x="1107758" y="358140"/>
                  </a:cubicBezTo>
                  <a:cubicBezTo>
                    <a:pt x="1106805" y="359093"/>
                    <a:pt x="1106805" y="359093"/>
                    <a:pt x="1106805" y="360045"/>
                  </a:cubicBezTo>
                  <a:cubicBezTo>
                    <a:pt x="1105853" y="359093"/>
                    <a:pt x="1105853" y="359093"/>
                    <a:pt x="1104900" y="359093"/>
                  </a:cubicBezTo>
                  <a:lnTo>
                    <a:pt x="1104900" y="359093"/>
                  </a:lnTo>
                  <a:close/>
                  <a:moveTo>
                    <a:pt x="990600" y="64770"/>
                  </a:moveTo>
                  <a:cubicBezTo>
                    <a:pt x="989648" y="63818"/>
                    <a:pt x="988695" y="63818"/>
                    <a:pt x="987743" y="62865"/>
                  </a:cubicBezTo>
                  <a:cubicBezTo>
                    <a:pt x="988695" y="62865"/>
                    <a:pt x="989648" y="62865"/>
                    <a:pt x="990600" y="63818"/>
                  </a:cubicBezTo>
                  <a:cubicBezTo>
                    <a:pt x="990600" y="64770"/>
                    <a:pt x="990600" y="64770"/>
                    <a:pt x="990600" y="64770"/>
                  </a:cubicBezTo>
                  <a:lnTo>
                    <a:pt x="990600" y="64770"/>
                  </a:lnTo>
                  <a:close/>
                  <a:moveTo>
                    <a:pt x="1137285" y="267653"/>
                  </a:moveTo>
                  <a:lnTo>
                    <a:pt x="1137285" y="267653"/>
                  </a:lnTo>
                  <a:lnTo>
                    <a:pt x="1137285" y="267653"/>
                  </a:lnTo>
                  <a:lnTo>
                    <a:pt x="1137285" y="267653"/>
                  </a:lnTo>
                  <a:lnTo>
                    <a:pt x="1137285" y="267653"/>
                  </a:lnTo>
                  <a:lnTo>
                    <a:pt x="1137285" y="267653"/>
                  </a:lnTo>
                  <a:lnTo>
                    <a:pt x="1137285" y="267653"/>
                  </a:lnTo>
                  <a:lnTo>
                    <a:pt x="1137285" y="267653"/>
                  </a:lnTo>
                  <a:cubicBezTo>
                    <a:pt x="1137285" y="267653"/>
                    <a:pt x="1137285" y="267653"/>
                    <a:pt x="1137285" y="267653"/>
                  </a:cubicBezTo>
                  <a:cubicBezTo>
                    <a:pt x="1137285" y="267653"/>
                    <a:pt x="1137285" y="267653"/>
                    <a:pt x="1137285" y="267653"/>
                  </a:cubicBezTo>
                  <a:cubicBezTo>
                    <a:pt x="1137285" y="267653"/>
                    <a:pt x="1138238" y="267653"/>
                    <a:pt x="1138238" y="267653"/>
                  </a:cubicBezTo>
                  <a:lnTo>
                    <a:pt x="1138238" y="268605"/>
                  </a:lnTo>
                  <a:cubicBezTo>
                    <a:pt x="1138238" y="267653"/>
                    <a:pt x="1137285" y="267653"/>
                    <a:pt x="1137285" y="267653"/>
                  </a:cubicBezTo>
                  <a:lnTo>
                    <a:pt x="1137285" y="267653"/>
                  </a:lnTo>
                  <a:close/>
                  <a:moveTo>
                    <a:pt x="609600" y="0"/>
                  </a:moveTo>
                  <a:lnTo>
                    <a:pt x="609600" y="0"/>
                  </a:lnTo>
                  <a:lnTo>
                    <a:pt x="609600" y="0"/>
                  </a:lnTo>
                  <a:lnTo>
                    <a:pt x="609600" y="0"/>
                  </a:lnTo>
                  <a:lnTo>
                    <a:pt x="609600" y="0"/>
                  </a:lnTo>
                  <a:close/>
                  <a:moveTo>
                    <a:pt x="0" y="267653"/>
                  </a:moveTo>
                  <a:cubicBezTo>
                    <a:pt x="0" y="267653"/>
                    <a:pt x="0" y="267653"/>
                    <a:pt x="0" y="267653"/>
                  </a:cubicBezTo>
                  <a:cubicBezTo>
                    <a:pt x="0" y="267653"/>
                    <a:pt x="0" y="267653"/>
                    <a:pt x="0" y="267653"/>
                  </a:cubicBezTo>
                  <a:cubicBezTo>
                    <a:pt x="0" y="267653"/>
                    <a:pt x="0" y="267653"/>
                    <a:pt x="0" y="267653"/>
                  </a:cubicBezTo>
                  <a:cubicBezTo>
                    <a:pt x="0" y="267653"/>
                    <a:pt x="0" y="267653"/>
                    <a:pt x="0" y="267653"/>
                  </a:cubicBezTo>
                  <a:lnTo>
                    <a:pt x="0" y="267653"/>
                  </a:lnTo>
                  <a:lnTo>
                    <a:pt x="0" y="267653"/>
                  </a:lnTo>
                  <a:close/>
                  <a:moveTo>
                    <a:pt x="1486853" y="313373"/>
                  </a:moveTo>
                  <a:lnTo>
                    <a:pt x="1486853" y="313373"/>
                  </a:lnTo>
                  <a:cubicBezTo>
                    <a:pt x="1486853" y="313373"/>
                    <a:pt x="1486853" y="313373"/>
                    <a:pt x="1486853" y="313373"/>
                  </a:cubicBezTo>
                  <a:cubicBezTo>
                    <a:pt x="1486853" y="313373"/>
                    <a:pt x="1486853" y="313373"/>
                    <a:pt x="1486853" y="313373"/>
                  </a:cubicBezTo>
                  <a:lnTo>
                    <a:pt x="1486853" y="313373"/>
                  </a:lnTo>
                  <a:lnTo>
                    <a:pt x="1486853" y="313373"/>
                  </a:lnTo>
                  <a:close/>
                  <a:moveTo>
                    <a:pt x="991553" y="477203"/>
                  </a:moveTo>
                  <a:lnTo>
                    <a:pt x="991553" y="477203"/>
                  </a:lnTo>
                  <a:lnTo>
                    <a:pt x="991553" y="477203"/>
                  </a:lnTo>
                  <a:lnTo>
                    <a:pt x="991553" y="477203"/>
                  </a:lnTo>
                  <a:lnTo>
                    <a:pt x="991553" y="477203"/>
                  </a:lnTo>
                  <a:close/>
                  <a:moveTo>
                    <a:pt x="1111568" y="516255"/>
                  </a:moveTo>
                  <a:lnTo>
                    <a:pt x="1111568" y="516255"/>
                  </a:lnTo>
                  <a:lnTo>
                    <a:pt x="1111568" y="516255"/>
                  </a:lnTo>
                  <a:lnTo>
                    <a:pt x="1111568" y="516255"/>
                  </a:lnTo>
                  <a:lnTo>
                    <a:pt x="1111568" y="516255"/>
                  </a:lnTo>
                  <a:close/>
                </a:path>
              </a:pathLst>
            </a:custGeom>
            <a:solidFill>
              <a:srgbClr val="ECD3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8C64119-B6D3-4E7A-9FC3-40AC8ADCB35D}"/>
                </a:ext>
              </a:extLst>
            </p:cNvPr>
            <p:cNvSpPr/>
            <p:nvPr/>
          </p:nvSpPr>
          <p:spPr>
            <a:xfrm>
              <a:off x="6359606" y="5041607"/>
              <a:ext cx="2256993" cy="579994"/>
            </a:xfrm>
            <a:custGeom>
              <a:avLst/>
              <a:gdLst>
                <a:gd name="connsiteX0" fmla="*/ 2236605 w 2256993"/>
                <a:gd name="connsiteY0" fmla="*/ 252042 h 579994"/>
                <a:gd name="connsiteX1" fmla="*/ 2057535 w 2256993"/>
                <a:gd name="connsiteY1" fmla="*/ 147267 h 579994"/>
                <a:gd name="connsiteX2" fmla="*/ 1901325 w 2256993"/>
                <a:gd name="connsiteY2" fmla="*/ 93927 h 579994"/>
                <a:gd name="connsiteX3" fmla="*/ 1738447 w 2256993"/>
                <a:gd name="connsiteY3" fmla="*/ 47254 h 579994"/>
                <a:gd name="connsiteX4" fmla="*/ 1624147 w 2256993"/>
                <a:gd name="connsiteY4" fmla="*/ 39634 h 579994"/>
                <a:gd name="connsiteX5" fmla="*/ 1514610 w 2256993"/>
                <a:gd name="connsiteY5" fmla="*/ 32014 h 579994"/>
                <a:gd name="connsiteX6" fmla="*/ 1239337 w 2256993"/>
                <a:gd name="connsiteY6" fmla="*/ 3439 h 579994"/>
                <a:gd name="connsiteX7" fmla="*/ 948825 w 2256993"/>
                <a:gd name="connsiteY7" fmla="*/ 14869 h 579994"/>
                <a:gd name="connsiteX8" fmla="*/ 664980 w 2256993"/>
                <a:gd name="connsiteY8" fmla="*/ 40587 h 579994"/>
                <a:gd name="connsiteX9" fmla="*/ 387802 w 2256993"/>
                <a:gd name="connsiteY9" fmla="*/ 82497 h 579994"/>
                <a:gd name="connsiteX10" fmla="*/ 247785 w 2256993"/>
                <a:gd name="connsiteY10" fmla="*/ 111072 h 579994"/>
                <a:gd name="connsiteX11" fmla="*/ 127770 w 2256993"/>
                <a:gd name="connsiteY11" fmla="*/ 151077 h 579994"/>
                <a:gd name="connsiteX12" fmla="*/ 58237 w 2256993"/>
                <a:gd name="connsiteY12" fmla="*/ 197749 h 579994"/>
                <a:gd name="connsiteX13" fmla="*/ 5850 w 2256993"/>
                <a:gd name="connsiteY13" fmla="*/ 252994 h 579994"/>
                <a:gd name="connsiteX14" fmla="*/ 85860 w 2256993"/>
                <a:gd name="connsiteY14" fmla="*/ 386344 h 579994"/>
                <a:gd name="connsiteX15" fmla="*/ 203970 w 2256993"/>
                <a:gd name="connsiteY15" fmla="*/ 440637 h 579994"/>
                <a:gd name="connsiteX16" fmla="*/ 334462 w 2256993"/>
                <a:gd name="connsiteY16" fmla="*/ 468260 h 579994"/>
                <a:gd name="connsiteX17" fmla="*/ 608782 w 2256993"/>
                <a:gd name="connsiteY17" fmla="*/ 523504 h 579994"/>
                <a:gd name="connsiteX18" fmla="*/ 893580 w 2256993"/>
                <a:gd name="connsiteY18" fmla="*/ 547317 h 579994"/>
                <a:gd name="connsiteX19" fmla="*/ 1124085 w 2256993"/>
                <a:gd name="connsiteY19" fmla="*/ 558747 h 579994"/>
                <a:gd name="connsiteX20" fmla="*/ 1279342 w 2256993"/>
                <a:gd name="connsiteY20" fmla="*/ 578750 h 579994"/>
                <a:gd name="connsiteX21" fmla="*/ 1435552 w 2256993"/>
                <a:gd name="connsiteY21" fmla="*/ 572082 h 579994"/>
                <a:gd name="connsiteX22" fmla="*/ 1612717 w 2256993"/>
                <a:gd name="connsiteY22" fmla="*/ 556842 h 579994"/>
                <a:gd name="connsiteX23" fmla="*/ 1778452 w 2256993"/>
                <a:gd name="connsiteY23" fmla="*/ 527315 h 579994"/>
                <a:gd name="connsiteX24" fmla="*/ 2002290 w 2256993"/>
                <a:gd name="connsiteY24" fmla="*/ 473974 h 579994"/>
                <a:gd name="connsiteX25" fmla="*/ 2148022 w 2256993"/>
                <a:gd name="connsiteY25" fmla="*/ 409204 h 579994"/>
                <a:gd name="connsiteX26" fmla="*/ 2210887 w 2256993"/>
                <a:gd name="connsiteY26" fmla="*/ 364437 h 579994"/>
                <a:gd name="connsiteX27" fmla="*/ 2241367 w 2256993"/>
                <a:gd name="connsiteY27" fmla="*/ 255852 h 579994"/>
                <a:gd name="connsiteX28" fmla="*/ 2236605 w 2256993"/>
                <a:gd name="connsiteY28" fmla="*/ 252042 h 579994"/>
                <a:gd name="connsiteX29" fmla="*/ 1828935 w 2256993"/>
                <a:gd name="connsiteY29" fmla="*/ 413967 h 579994"/>
                <a:gd name="connsiteX30" fmla="*/ 1828935 w 2256993"/>
                <a:gd name="connsiteY30" fmla="*/ 413967 h 579994"/>
                <a:gd name="connsiteX31" fmla="*/ 1828935 w 2256993"/>
                <a:gd name="connsiteY31" fmla="*/ 413967 h 579994"/>
                <a:gd name="connsiteX32" fmla="*/ 1828935 w 2256993"/>
                <a:gd name="connsiteY32" fmla="*/ 413967 h 579994"/>
                <a:gd name="connsiteX33" fmla="*/ 1828935 w 2256993"/>
                <a:gd name="connsiteY33" fmla="*/ 413967 h 579994"/>
                <a:gd name="connsiteX34" fmla="*/ 1828935 w 2256993"/>
                <a:gd name="connsiteY34" fmla="*/ 413967 h 579994"/>
                <a:gd name="connsiteX35" fmla="*/ 1446030 w 2256993"/>
                <a:gd name="connsiteY35" fmla="*/ 460640 h 579994"/>
                <a:gd name="connsiteX36" fmla="*/ 1446030 w 2256993"/>
                <a:gd name="connsiteY36" fmla="*/ 460640 h 579994"/>
                <a:gd name="connsiteX37" fmla="*/ 1448887 w 2256993"/>
                <a:gd name="connsiteY37" fmla="*/ 459687 h 579994"/>
                <a:gd name="connsiteX38" fmla="*/ 1447935 w 2256993"/>
                <a:gd name="connsiteY38" fmla="*/ 461592 h 579994"/>
                <a:gd name="connsiteX39" fmla="*/ 1446030 w 2256993"/>
                <a:gd name="connsiteY39" fmla="*/ 460640 h 579994"/>
                <a:gd name="connsiteX40" fmla="*/ 1446030 w 2256993"/>
                <a:gd name="connsiteY40" fmla="*/ 460640 h 579994"/>
                <a:gd name="connsiteX41" fmla="*/ 1478415 w 2256993"/>
                <a:gd name="connsiteY41" fmla="*/ 366342 h 579994"/>
                <a:gd name="connsiteX42" fmla="*/ 1478415 w 2256993"/>
                <a:gd name="connsiteY42" fmla="*/ 366342 h 579994"/>
                <a:gd name="connsiteX43" fmla="*/ 1478415 w 2256993"/>
                <a:gd name="connsiteY43" fmla="*/ 366342 h 579994"/>
                <a:gd name="connsiteX44" fmla="*/ 1478415 w 2256993"/>
                <a:gd name="connsiteY44" fmla="*/ 366342 h 579994"/>
                <a:gd name="connsiteX45" fmla="*/ 1478415 w 2256993"/>
                <a:gd name="connsiteY45" fmla="*/ 366342 h 579994"/>
                <a:gd name="connsiteX46" fmla="*/ 1478415 w 2256993"/>
                <a:gd name="connsiteY46" fmla="*/ 366342 h 579994"/>
                <a:gd name="connsiteX47" fmla="*/ 1478415 w 2256993"/>
                <a:gd name="connsiteY47" fmla="*/ 366342 h 579994"/>
                <a:gd name="connsiteX48" fmla="*/ 1478415 w 2256993"/>
                <a:gd name="connsiteY48" fmla="*/ 366342 h 579994"/>
                <a:gd name="connsiteX49" fmla="*/ 1478415 w 2256993"/>
                <a:gd name="connsiteY49" fmla="*/ 366342 h 579994"/>
                <a:gd name="connsiteX50" fmla="*/ 1478415 w 2256993"/>
                <a:gd name="connsiteY50" fmla="*/ 366342 h 579994"/>
                <a:gd name="connsiteX51" fmla="*/ 1479367 w 2256993"/>
                <a:gd name="connsiteY51" fmla="*/ 366342 h 579994"/>
                <a:gd name="connsiteX52" fmla="*/ 1479367 w 2256993"/>
                <a:gd name="connsiteY52" fmla="*/ 367294 h 579994"/>
                <a:gd name="connsiteX53" fmla="*/ 1478415 w 2256993"/>
                <a:gd name="connsiteY53" fmla="*/ 366342 h 579994"/>
                <a:gd name="connsiteX54" fmla="*/ 1478415 w 2256993"/>
                <a:gd name="connsiteY54" fmla="*/ 366342 h 579994"/>
                <a:gd name="connsiteX55" fmla="*/ 1331730 w 2256993"/>
                <a:gd name="connsiteY55" fmla="*/ 158697 h 579994"/>
                <a:gd name="connsiteX56" fmla="*/ 1328872 w 2256993"/>
                <a:gd name="connsiteY56" fmla="*/ 156792 h 579994"/>
                <a:gd name="connsiteX57" fmla="*/ 1331730 w 2256993"/>
                <a:gd name="connsiteY57" fmla="*/ 157744 h 579994"/>
                <a:gd name="connsiteX58" fmla="*/ 1331730 w 2256993"/>
                <a:gd name="connsiteY58" fmla="*/ 158697 h 579994"/>
                <a:gd name="connsiteX59" fmla="*/ 1331730 w 2256993"/>
                <a:gd name="connsiteY59" fmla="*/ 158697 h 579994"/>
                <a:gd name="connsiteX60" fmla="*/ 949777 w 2256993"/>
                <a:gd name="connsiteY60" fmla="*/ 92022 h 579994"/>
                <a:gd name="connsiteX61" fmla="*/ 949777 w 2256993"/>
                <a:gd name="connsiteY61" fmla="*/ 92022 h 579994"/>
                <a:gd name="connsiteX62" fmla="*/ 949777 w 2256993"/>
                <a:gd name="connsiteY62" fmla="*/ 92022 h 579994"/>
                <a:gd name="connsiteX63" fmla="*/ 949777 w 2256993"/>
                <a:gd name="connsiteY63" fmla="*/ 92022 h 579994"/>
                <a:gd name="connsiteX64" fmla="*/ 949777 w 2256993"/>
                <a:gd name="connsiteY64" fmla="*/ 92022 h 579994"/>
                <a:gd name="connsiteX65" fmla="*/ 339225 w 2256993"/>
                <a:gd name="connsiteY65" fmla="*/ 366342 h 579994"/>
                <a:gd name="connsiteX66" fmla="*/ 339225 w 2256993"/>
                <a:gd name="connsiteY66" fmla="*/ 366342 h 579994"/>
                <a:gd name="connsiteX67" fmla="*/ 339225 w 2256993"/>
                <a:gd name="connsiteY67" fmla="*/ 366342 h 579994"/>
                <a:gd name="connsiteX68" fmla="*/ 339225 w 2256993"/>
                <a:gd name="connsiteY68" fmla="*/ 366342 h 579994"/>
                <a:gd name="connsiteX69" fmla="*/ 339225 w 2256993"/>
                <a:gd name="connsiteY69" fmla="*/ 366342 h 579994"/>
                <a:gd name="connsiteX70" fmla="*/ 339225 w 2256993"/>
                <a:gd name="connsiteY70" fmla="*/ 366342 h 579994"/>
                <a:gd name="connsiteX71" fmla="*/ 339225 w 2256993"/>
                <a:gd name="connsiteY71" fmla="*/ 366342 h 57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256993" h="579994">
                  <a:moveTo>
                    <a:pt x="2236605" y="252042"/>
                  </a:moveTo>
                  <a:cubicBezTo>
                    <a:pt x="2183265" y="204417"/>
                    <a:pt x="2125162" y="172032"/>
                    <a:pt x="2057535" y="147267"/>
                  </a:cubicBezTo>
                  <a:cubicBezTo>
                    <a:pt x="2006100" y="128217"/>
                    <a:pt x="1953712" y="111072"/>
                    <a:pt x="1901325" y="93927"/>
                  </a:cubicBezTo>
                  <a:cubicBezTo>
                    <a:pt x="1847985" y="76782"/>
                    <a:pt x="1794645" y="50112"/>
                    <a:pt x="1738447" y="47254"/>
                  </a:cubicBezTo>
                  <a:cubicBezTo>
                    <a:pt x="1700347" y="44397"/>
                    <a:pt x="1662247" y="42492"/>
                    <a:pt x="1624147" y="39634"/>
                  </a:cubicBezTo>
                  <a:cubicBezTo>
                    <a:pt x="1588905" y="37729"/>
                    <a:pt x="1549852" y="39634"/>
                    <a:pt x="1514610" y="32014"/>
                  </a:cubicBezTo>
                  <a:cubicBezTo>
                    <a:pt x="1424122" y="12964"/>
                    <a:pt x="1330777" y="12012"/>
                    <a:pt x="1239337" y="3439"/>
                  </a:cubicBezTo>
                  <a:cubicBezTo>
                    <a:pt x="1142182" y="-6086"/>
                    <a:pt x="1045027" y="6297"/>
                    <a:pt x="948825" y="14869"/>
                  </a:cubicBezTo>
                  <a:cubicBezTo>
                    <a:pt x="854527" y="23442"/>
                    <a:pt x="759277" y="29157"/>
                    <a:pt x="664980" y="40587"/>
                  </a:cubicBezTo>
                  <a:cubicBezTo>
                    <a:pt x="572587" y="52017"/>
                    <a:pt x="480195" y="65352"/>
                    <a:pt x="387802" y="82497"/>
                  </a:cubicBezTo>
                  <a:cubicBezTo>
                    <a:pt x="341130" y="91069"/>
                    <a:pt x="294457" y="100594"/>
                    <a:pt x="247785" y="111072"/>
                  </a:cubicBezTo>
                  <a:cubicBezTo>
                    <a:pt x="206827" y="120597"/>
                    <a:pt x="165870" y="132027"/>
                    <a:pt x="127770" y="151077"/>
                  </a:cubicBezTo>
                  <a:cubicBezTo>
                    <a:pt x="102052" y="163459"/>
                    <a:pt x="79192" y="179652"/>
                    <a:pt x="58237" y="197749"/>
                  </a:cubicBezTo>
                  <a:cubicBezTo>
                    <a:pt x="39187" y="213942"/>
                    <a:pt x="15375" y="228229"/>
                    <a:pt x="5850" y="252994"/>
                  </a:cubicBezTo>
                  <a:cubicBezTo>
                    <a:pt x="-18915" y="313954"/>
                    <a:pt x="40140" y="360627"/>
                    <a:pt x="85860" y="386344"/>
                  </a:cubicBezTo>
                  <a:cubicBezTo>
                    <a:pt x="123007" y="406347"/>
                    <a:pt x="163012" y="426349"/>
                    <a:pt x="203970" y="440637"/>
                  </a:cubicBezTo>
                  <a:cubicBezTo>
                    <a:pt x="246832" y="455877"/>
                    <a:pt x="290647" y="459687"/>
                    <a:pt x="334462" y="468260"/>
                  </a:cubicBezTo>
                  <a:cubicBezTo>
                    <a:pt x="425902" y="484452"/>
                    <a:pt x="516390" y="508265"/>
                    <a:pt x="608782" y="523504"/>
                  </a:cubicBezTo>
                  <a:cubicBezTo>
                    <a:pt x="702127" y="538744"/>
                    <a:pt x="798330" y="544460"/>
                    <a:pt x="893580" y="547317"/>
                  </a:cubicBezTo>
                  <a:cubicBezTo>
                    <a:pt x="970732" y="549222"/>
                    <a:pt x="1046932" y="547317"/>
                    <a:pt x="1124085" y="558747"/>
                  </a:cubicBezTo>
                  <a:cubicBezTo>
                    <a:pt x="1175520" y="566367"/>
                    <a:pt x="1226955" y="574940"/>
                    <a:pt x="1279342" y="578750"/>
                  </a:cubicBezTo>
                  <a:cubicBezTo>
                    <a:pt x="1331730" y="582560"/>
                    <a:pt x="1383165" y="576844"/>
                    <a:pt x="1435552" y="572082"/>
                  </a:cubicBezTo>
                  <a:cubicBezTo>
                    <a:pt x="1494607" y="567319"/>
                    <a:pt x="1553662" y="562557"/>
                    <a:pt x="1612717" y="556842"/>
                  </a:cubicBezTo>
                  <a:cubicBezTo>
                    <a:pt x="1667962" y="552080"/>
                    <a:pt x="1725112" y="546365"/>
                    <a:pt x="1778452" y="527315"/>
                  </a:cubicBezTo>
                  <a:cubicBezTo>
                    <a:pt x="1850842" y="502549"/>
                    <a:pt x="1926090" y="486357"/>
                    <a:pt x="2002290" y="473974"/>
                  </a:cubicBezTo>
                  <a:cubicBezTo>
                    <a:pt x="2054677" y="465402"/>
                    <a:pt x="2108970" y="448257"/>
                    <a:pt x="2148022" y="409204"/>
                  </a:cubicBezTo>
                  <a:cubicBezTo>
                    <a:pt x="2166120" y="391107"/>
                    <a:pt x="2191837" y="382535"/>
                    <a:pt x="2210887" y="364437"/>
                  </a:cubicBezTo>
                  <a:cubicBezTo>
                    <a:pt x="2239462" y="339672"/>
                    <a:pt x="2279467" y="291094"/>
                    <a:pt x="2241367" y="255852"/>
                  </a:cubicBezTo>
                  <a:cubicBezTo>
                    <a:pt x="2239462" y="254899"/>
                    <a:pt x="2237557" y="252994"/>
                    <a:pt x="2236605" y="252042"/>
                  </a:cubicBezTo>
                  <a:close/>
                  <a:moveTo>
                    <a:pt x="1828935" y="413967"/>
                  </a:moveTo>
                  <a:lnTo>
                    <a:pt x="1828935" y="413967"/>
                  </a:lnTo>
                  <a:lnTo>
                    <a:pt x="1828935" y="413967"/>
                  </a:lnTo>
                  <a:lnTo>
                    <a:pt x="1828935" y="413967"/>
                  </a:lnTo>
                  <a:lnTo>
                    <a:pt x="1828935" y="413967"/>
                  </a:lnTo>
                  <a:lnTo>
                    <a:pt x="1828935" y="413967"/>
                  </a:lnTo>
                  <a:close/>
                  <a:moveTo>
                    <a:pt x="1446030" y="460640"/>
                  </a:moveTo>
                  <a:lnTo>
                    <a:pt x="1446030" y="460640"/>
                  </a:lnTo>
                  <a:cubicBezTo>
                    <a:pt x="1446982" y="459687"/>
                    <a:pt x="1447935" y="459687"/>
                    <a:pt x="1448887" y="459687"/>
                  </a:cubicBezTo>
                  <a:cubicBezTo>
                    <a:pt x="1447935" y="460640"/>
                    <a:pt x="1447935" y="460640"/>
                    <a:pt x="1447935" y="461592"/>
                  </a:cubicBezTo>
                  <a:cubicBezTo>
                    <a:pt x="1447935" y="461592"/>
                    <a:pt x="1446982" y="460640"/>
                    <a:pt x="1446030" y="460640"/>
                  </a:cubicBezTo>
                  <a:lnTo>
                    <a:pt x="1446030" y="460640"/>
                  </a:lnTo>
                  <a:close/>
                  <a:moveTo>
                    <a:pt x="1478415" y="366342"/>
                  </a:moveTo>
                  <a:lnTo>
                    <a:pt x="1478415" y="366342"/>
                  </a:lnTo>
                  <a:cubicBezTo>
                    <a:pt x="1478415" y="366342"/>
                    <a:pt x="1478415" y="366342"/>
                    <a:pt x="1478415" y="366342"/>
                  </a:cubicBezTo>
                  <a:cubicBezTo>
                    <a:pt x="1478415" y="366342"/>
                    <a:pt x="1478415" y="366342"/>
                    <a:pt x="1478415" y="366342"/>
                  </a:cubicBezTo>
                  <a:lnTo>
                    <a:pt x="1478415" y="366342"/>
                  </a:lnTo>
                  <a:lnTo>
                    <a:pt x="1478415" y="366342"/>
                  </a:lnTo>
                  <a:cubicBezTo>
                    <a:pt x="1478415" y="366342"/>
                    <a:pt x="1478415" y="366342"/>
                    <a:pt x="1478415" y="366342"/>
                  </a:cubicBezTo>
                  <a:lnTo>
                    <a:pt x="1478415" y="366342"/>
                  </a:lnTo>
                  <a:cubicBezTo>
                    <a:pt x="1478415" y="366342"/>
                    <a:pt x="1478415" y="366342"/>
                    <a:pt x="1478415" y="366342"/>
                  </a:cubicBezTo>
                  <a:cubicBezTo>
                    <a:pt x="1478415" y="366342"/>
                    <a:pt x="1478415" y="366342"/>
                    <a:pt x="1478415" y="366342"/>
                  </a:cubicBezTo>
                  <a:cubicBezTo>
                    <a:pt x="1478415" y="366342"/>
                    <a:pt x="1479367" y="366342"/>
                    <a:pt x="1479367" y="366342"/>
                  </a:cubicBezTo>
                  <a:lnTo>
                    <a:pt x="1479367" y="367294"/>
                  </a:lnTo>
                  <a:cubicBezTo>
                    <a:pt x="1479367" y="366342"/>
                    <a:pt x="1478415" y="366342"/>
                    <a:pt x="1478415" y="366342"/>
                  </a:cubicBezTo>
                  <a:lnTo>
                    <a:pt x="1478415" y="366342"/>
                  </a:lnTo>
                  <a:close/>
                  <a:moveTo>
                    <a:pt x="1331730" y="158697"/>
                  </a:moveTo>
                  <a:cubicBezTo>
                    <a:pt x="1330777" y="157744"/>
                    <a:pt x="1329825" y="157744"/>
                    <a:pt x="1328872" y="156792"/>
                  </a:cubicBezTo>
                  <a:cubicBezTo>
                    <a:pt x="1329825" y="156792"/>
                    <a:pt x="1330777" y="156792"/>
                    <a:pt x="1331730" y="157744"/>
                  </a:cubicBezTo>
                  <a:cubicBezTo>
                    <a:pt x="1331730" y="157744"/>
                    <a:pt x="1331730" y="157744"/>
                    <a:pt x="1331730" y="158697"/>
                  </a:cubicBezTo>
                  <a:lnTo>
                    <a:pt x="1331730" y="158697"/>
                  </a:lnTo>
                  <a:close/>
                  <a:moveTo>
                    <a:pt x="949777" y="92022"/>
                  </a:moveTo>
                  <a:lnTo>
                    <a:pt x="949777" y="92022"/>
                  </a:lnTo>
                  <a:lnTo>
                    <a:pt x="949777" y="92022"/>
                  </a:lnTo>
                  <a:lnTo>
                    <a:pt x="949777" y="92022"/>
                  </a:lnTo>
                  <a:lnTo>
                    <a:pt x="949777" y="92022"/>
                  </a:lnTo>
                  <a:close/>
                  <a:moveTo>
                    <a:pt x="339225" y="366342"/>
                  </a:moveTo>
                  <a:lnTo>
                    <a:pt x="339225" y="366342"/>
                  </a:lnTo>
                  <a:cubicBezTo>
                    <a:pt x="340177" y="366342"/>
                    <a:pt x="340177" y="366342"/>
                    <a:pt x="339225" y="366342"/>
                  </a:cubicBezTo>
                  <a:cubicBezTo>
                    <a:pt x="340177" y="366342"/>
                    <a:pt x="340177" y="366342"/>
                    <a:pt x="339225" y="366342"/>
                  </a:cubicBezTo>
                  <a:lnTo>
                    <a:pt x="339225" y="366342"/>
                  </a:lnTo>
                  <a:lnTo>
                    <a:pt x="339225" y="366342"/>
                  </a:lnTo>
                  <a:lnTo>
                    <a:pt x="339225" y="366342"/>
                  </a:lnTo>
                  <a:close/>
                </a:path>
              </a:pathLst>
            </a:custGeom>
            <a:solidFill>
              <a:srgbClr val="974D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193AC06-77A0-4801-AEC6-146D7EF867D0}"/>
                </a:ext>
              </a:extLst>
            </p:cNvPr>
            <p:cNvSpPr/>
            <p:nvPr/>
          </p:nvSpPr>
          <p:spPr>
            <a:xfrm>
              <a:off x="8170443" y="5414656"/>
              <a:ext cx="282892" cy="94258"/>
            </a:xfrm>
            <a:custGeom>
              <a:avLst/>
              <a:gdLst>
                <a:gd name="connsiteX0" fmla="*/ 199072 w 282892"/>
                <a:gd name="connsiteY0" fmla="*/ 2818 h 94258"/>
                <a:gd name="connsiteX1" fmla="*/ 91440 w 282892"/>
                <a:gd name="connsiteY1" fmla="*/ 19011 h 94258"/>
                <a:gd name="connsiteX2" fmla="*/ 39053 w 282892"/>
                <a:gd name="connsiteY2" fmla="*/ 29488 h 94258"/>
                <a:gd name="connsiteX3" fmla="*/ 2858 w 282892"/>
                <a:gd name="connsiteY3" fmla="*/ 42823 h 94258"/>
                <a:gd name="connsiteX4" fmla="*/ 0 w 282892"/>
                <a:gd name="connsiteY4" fmla="*/ 94258 h 94258"/>
                <a:gd name="connsiteX5" fmla="*/ 19050 w 282892"/>
                <a:gd name="connsiteY5" fmla="*/ 90448 h 94258"/>
                <a:gd name="connsiteX6" fmla="*/ 147638 w 282892"/>
                <a:gd name="connsiteY6" fmla="*/ 52348 h 94258"/>
                <a:gd name="connsiteX7" fmla="*/ 219075 w 282892"/>
                <a:gd name="connsiteY7" fmla="*/ 35203 h 94258"/>
                <a:gd name="connsiteX8" fmla="*/ 282892 w 282892"/>
                <a:gd name="connsiteY8" fmla="*/ 913 h 94258"/>
                <a:gd name="connsiteX9" fmla="*/ 199072 w 282892"/>
                <a:gd name="connsiteY9" fmla="*/ 2818 h 94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892" h="94258">
                  <a:moveTo>
                    <a:pt x="199072" y="2818"/>
                  </a:moveTo>
                  <a:cubicBezTo>
                    <a:pt x="162878" y="1866"/>
                    <a:pt x="126683" y="10438"/>
                    <a:pt x="91440" y="19011"/>
                  </a:cubicBezTo>
                  <a:cubicBezTo>
                    <a:pt x="74295" y="22821"/>
                    <a:pt x="56197" y="26631"/>
                    <a:pt x="39053" y="29488"/>
                  </a:cubicBezTo>
                  <a:cubicBezTo>
                    <a:pt x="25717" y="31393"/>
                    <a:pt x="7620" y="29488"/>
                    <a:pt x="2858" y="42823"/>
                  </a:cubicBezTo>
                  <a:cubicBezTo>
                    <a:pt x="0" y="48538"/>
                    <a:pt x="4763" y="92353"/>
                    <a:pt x="0" y="94258"/>
                  </a:cubicBezTo>
                  <a:cubicBezTo>
                    <a:pt x="6667" y="92353"/>
                    <a:pt x="12383" y="91401"/>
                    <a:pt x="19050" y="90448"/>
                  </a:cubicBezTo>
                  <a:cubicBezTo>
                    <a:pt x="62865" y="79971"/>
                    <a:pt x="104775" y="64731"/>
                    <a:pt x="147638" y="52348"/>
                  </a:cubicBezTo>
                  <a:cubicBezTo>
                    <a:pt x="171450" y="45681"/>
                    <a:pt x="195263" y="42823"/>
                    <a:pt x="219075" y="35203"/>
                  </a:cubicBezTo>
                  <a:cubicBezTo>
                    <a:pt x="241935" y="27583"/>
                    <a:pt x="260985" y="12343"/>
                    <a:pt x="282892" y="913"/>
                  </a:cubicBezTo>
                  <a:cubicBezTo>
                    <a:pt x="253365" y="-1944"/>
                    <a:pt x="226695" y="2818"/>
                    <a:pt x="199072" y="2818"/>
                  </a:cubicBezTo>
                  <a:close/>
                </a:path>
              </a:pathLst>
            </a:custGeom>
            <a:solidFill>
              <a:srgbClr val="C368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14A969-98D1-4768-AB34-B7F248572866}"/>
                </a:ext>
              </a:extLst>
            </p:cNvPr>
            <p:cNvSpPr/>
            <p:nvPr/>
          </p:nvSpPr>
          <p:spPr>
            <a:xfrm>
              <a:off x="7635138" y="5536595"/>
              <a:ext cx="323850" cy="38283"/>
            </a:xfrm>
            <a:custGeom>
              <a:avLst/>
              <a:gdLst>
                <a:gd name="connsiteX0" fmla="*/ 0 w 323850"/>
                <a:gd name="connsiteY0" fmla="*/ 34232 h 38283"/>
                <a:gd name="connsiteX1" fmla="*/ 323850 w 323850"/>
                <a:gd name="connsiteY1" fmla="*/ 18039 h 38283"/>
                <a:gd name="connsiteX2" fmla="*/ 0 w 323850"/>
                <a:gd name="connsiteY2" fmla="*/ 34232 h 38283"/>
                <a:gd name="connsiteX3" fmla="*/ 0 w 323850"/>
                <a:gd name="connsiteY3" fmla="*/ 34232 h 38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" h="38283">
                  <a:moveTo>
                    <a:pt x="0" y="34232"/>
                  </a:moveTo>
                  <a:cubicBezTo>
                    <a:pt x="106680" y="44709"/>
                    <a:pt x="214313" y="33279"/>
                    <a:pt x="323850" y="18039"/>
                  </a:cubicBezTo>
                  <a:cubicBezTo>
                    <a:pt x="211455" y="-3868"/>
                    <a:pt x="102870" y="-13393"/>
                    <a:pt x="0" y="34232"/>
                  </a:cubicBezTo>
                  <a:lnTo>
                    <a:pt x="0" y="34232"/>
                  </a:lnTo>
                  <a:close/>
                </a:path>
              </a:pathLst>
            </a:custGeom>
            <a:solidFill>
              <a:srgbClr val="C368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8A386E0-CB34-463F-974B-C8F5443EC9F5}"/>
                </a:ext>
              </a:extLst>
            </p:cNvPr>
            <p:cNvSpPr/>
            <p:nvPr/>
          </p:nvSpPr>
          <p:spPr>
            <a:xfrm>
              <a:off x="7006488" y="5517260"/>
              <a:ext cx="314325" cy="37927"/>
            </a:xfrm>
            <a:custGeom>
              <a:avLst/>
              <a:gdLst>
                <a:gd name="connsiteX0" fmla="*/ 0 w 314325"/>
                <a:gd name="connsiteY0" fmla="*/ 4036 h 37927"/>
                <a:gd name="connsiteX1" fmla="*/ 314325 w 314325"/>
                <a:gd name="connsiteY1" fmla="*/ 28801 h 37927"/>
                <a:gd name="connsiteX2" fmla="*/ 0 w 314325"/>
                <a:gd name="connsiteY2" fmla="*/ 4036 h 37927"/>
                <a:gd name="connsiteX3" fmla="*/ 0 w 314325"/>
                <a:gd name="connsiteY3" fmla="*/ 4036 h 37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37927">
                  <a:moveTo>
                    <a:pt x="0" y="4036"/>
                  </a:moveTo>
                  <a:cubicBezTo>
                    <a:pt x="103822" y="16419"/>
                    <a:pt x="204788" y="55471"/>
                    <a:pt x="314325" y="28801"/>
                  </a:cubicBezTo>
                  <a:cubicBezTo>
                    <a:pt x="257175" y="6894"/>
                    <a:pt x="86677" y="-7394"/>
                    <a:pt x="0" y="4036"/>
                  </a:cubicBezTo>
                  <a:lnTo>
                    <a:pt x="0" y="4036"/>
                  </a:lnTo>
                  <a:close/>
                </a:path>
              </a:pathLst>
            </a:custGeom>
            <a:solidFill>
              <a:srgbClr val="C368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E9B1AF1-D6E1-4436-BFA7-86FA70980E5A}"/>
                </a:ext>
              </a:extLst>
            </p:cNvPr>
            <p:cNvSpPr/>
            <p:nvPr/>
          </p:nvSpPr>
          <p:spPr>
            <a:xfrm>
              <a:off x="6701688" y="5451159"/>
              <a:ext cx="161925" cy="47277"/>
            </a:xfrm>
            <a:custGeom>
              <a:avLst/>
              <a:gdLst>
                <a:gd name="connsiteX0" fmla="*/ 119063 w 161925"/>
                <a:gd name="connsiteY0" fmla="*/ 605 h 47277"/>
                <a:gd name="connsiteX1" fmla="*/ 0 w 161925"/>
                <a:gd name="connsiteY1" fmla="*/ 15845 h 47277"/>
                <a:gd name="connsiteX2" fmla="*/ 161925 w 161925"/>
                <a:gd name="connsiteY2" fmla="*/ 47278 h 47277"/>
                <a:gd name="connsiteX3" fmla="*/ 119063 w 161925"/>
                <a:gd name="connsiteY3" fmla="*/ 605 h 47277"/>
                <a:gd name="connsiteX4" fmla="*/ 119063 w 161925"/>
                <a:gd name="connsiteY4" fmla="*/ 605 h 4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47277">
                  <a:moveTo>
                    <a:pt x="119063" y="605"/>
                  </a:moveTo>
                  <a:cubicBezTo>
                    <a:pt x="78105" y="-2252"/>
                    <a:pt x="39053" y="5368"/>
                    <a:pt x="0" y="15845"/>
                  </a:cubicBezTo>
                  <a:cubicBezTo>
                    <a:pt x="54293" y="25370"/>
                    <a:pt x="107632" y="35848"/>
                    <a:pt x="161925" y="47278"/>
                  </a:cubicBezTo>
                  <a:cubicBezTo>
                    <a:pt x="160020" y="16798"/>
                    <a:pt x="145733" y="2510"/>
                    <a:pt x="119063" y="605"/>
                  </a:cubicBezTo>
                  <a:lnTo>
                    <a:pt x="119063" y="605"/>
                  </a:lnTo>
                  <a:close/>
                </a:path>
              </a:pathLst>
            </a:custGeom>
            <a:solidFill>
              <a:srgbClr val="C368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9C118E-7DCB-4CA8-9976-849710E8C73C}"/>
                </a:ext>
              </a:extLst>
            </p:cNvPr>
            <p:cNvSpPr/>
            <p:nvPr/>
          </p:nvSpPr>
          <p:spPr>
            <a:xfrm>
              <a:off x="6444916" y="5049069"/>
              <a:ext cx="2066226" cy="493423"/>
            </a:xfrm>
            <a:custGeom>
              <a:avLst/>
              <a:gdLst>
                <a:gd name="connsiteX0" fmla="*/ 2042709 w 2066226"/>
                <a:gd name="connsiteY0" fmla="*/ 229340 h 493423"/>
                <a:gd name="connsiteX1" fmla="*/ 2036994 w 2066226"/>
                <a:gd name="connsiteY1" fmla="*/ 227435 h 493423"/>
                <a:gd name="connsiteX2" fmla="*/ 1980797 w 2066226"/>
                <a:gd name="connsiteY2" fmla="*/ 199812 h 493423"/>
                <a:gd name="connsiteX3" fmla="*/ 1973177 w 2066226"/>
                <a:gd name="connsiteY3" fmla="*/ 183620 h 493423"/>
                <a:gd name="connsiteX4" fmla="*/ 1956984 w 2066226"/>
                <a:gd name="connsiteY4" fmla="*/ 171237 h 493423"/>
                <a:gd name="connsiteX5" fmla="*/ 1843637 w 2066226"/>
                <a:gd name="connsiteY5" fmla="*/ 137900 h 493423"/>
                <a:gd name="connsiteX6" fmla="*/ 1826492 w 2066226"/>
                <a:gd name="connsiteY6" fmla="*/ 130280 h 493423"/>
                <a:gd name="connsiteX7" fmla="*/ 1728384 w 2066226"/>
                <a:gd name="connsiteY7" fmla="*/ 75987 h 493423"/>
                <a:gd name="connsiteX8" fmla="*/ 1623609 w 2066226"/>
                <a:gd name="connsiteY8" fmla="*/ 67415 h 493423"/>
                <a:gd name="connsiteX9" fmla="*/ 1454064 w 2066226"/>
                <a:gd name="connsiteY9" fmla="*/ 44555 h 493423"/>
                <a:gd name="connsiteX10" fmla="*/ 1308332 w 2066226"/>
                <a:gd name="connsiteY10" fmla="*/ 35030 h 493423"/>
                <a:gd name="connsiteX11" fmla="*/ 961622 w 2066226"/>
                <a:gd name="connsiteY11" fmla="*/ 4550 h 493423"/>
                <a:gd name="connsiteX12" fmla="*/ 895899 w 2066226"/>
                <a:gd name="connsiteY12" fmla="*/ 15027 h 493423"/>
                <a:gd name="connsiteX13" fmla="*/ 795887 w 2066226"/>
                <a:gd name="connsiteY13" fmla="*/ 18837 h 493423"/>
                <a:gd name="connsiteX14" fmla="*/ 519662 w 2066226"/>
                <a:gd name="connsiteY14" fmla="*/ 47412 h 493423"/>
                <a:gd name="connsiteX15" fmla="*/ 402504 w 2066226"/>
                <a:gd name="connsiteY15" fmla="*/ 75035 h 493423"/>
                <a:gd name="connsiteX16" fmla="*/ 278679 w 2066226"/>
                <a:gd name="connsiteY16" fmla="*/ 95037 h 493423"/>
                <a:gd name="connsiteX17" fmla="*/ 171047 w 2066226"/>
                <a:gd name="connsiteY17" fmla="*/ 109325 h 493423"/>
                <a:gd name="connsiteX18" fmla="*/ 88179 w 2066226"/>
                <a:gd name="connsiteY18" fmla="*/ 138852 h 493423"/>
                <a:gd name="connsiteX19" fmla="*/ 64367 w 2066226"/>
                <a:gd name="connsiteY19" fmla="*/ 167427 h 493423"/>
                <a:gd name="connsiteX20" fmla="*/ 7217 w 2066226"/>
                <a:gd name="connsiteY20" fmla="*/ 234102 h 493423"/>
                <a:gd name="connsiteX21" fmla="*/ 14837 w 2066226"/>
                <a:gd name="connsiteY21" fmla="*/ 274107 h 493423"/>
                <a:gd name="connsiteX22" fmla="*/ 40554 w 2066226"/>
                <a:gd name="connsiteY22" fmla="*/ 285537 h 493423"/>
                <a:gd name="connsiteX23" fmla="*/ 113897 w 2066226"/>
                <a:gd name="connsiteY23" fmla="*/ 345545 h 493423"/>
                <a:gd name="connsiteX24" fmla="*/ 147234 w 2066226"/>
                <a:gd name="connsiteY24" fmla="*/ 372215 h 493423"/>
                <a:gd name="connsiteX25" fmla="*/ 240579 w 2066226"/>
                <a:gd name="connsiteY25" fmla="*/ 378882 h 493423"/>
                <a:gd name="connsiteX26" fmla="*/ 336782 w 2066226"/>
                <a:gd name="connsiteY26" fmla="*/ 370310 h 493423"/>
                <a:gd name="connsiteX27" fmla="*/ 402504 w 2066226"/>
                <a:gd name="connsiteY27" fmla="*/ 395075 h 493423"/>
                <a:gd name="connsiteX28" fmla="*/ 459654 w 2066226"/>
                <a:gd name="connsiteY28" fmla="*/ 436032 h 493423"/>
                <a:gd name="connsiteX29" fmla="*/ 603482 w 2066226"/>
                <a:gd name="connsiteY29" fmla="*/ 443652 h 493423"/>
                <a:gd name="connsiteX30" fmla="*/ 695874 w 2066226"/>
                <a:gd name="connsiteY30" fmla="*/ 433175 h 493423"/>
                <a:gd name="connsiteX31" fmla="*/ 785409 w 2066226"/>
                <a:gd name="connsiteY31" fmla="*/ 458892 h 493423"/>
                <a:gd name="connsiteX32" fmla="*/ 921617 w 2066226"/>
                <a:gd name="connsiteY32" fmla="*/ 486515 h 493423"/>
                <a:gd name="connsiteX33" fmla="*/ 1061634 w 2066226"/>
                <a:gd name="connsiteY33" fmla="*/ 492230 h 493423"/>
                <a:gd name="connsiteX34" fmla="*/ 1211177 w 2066226"/>
                <a:gd name="connsiteY34" fmla="*/ 480800 h 493423"/>
                <a:gd name="connsiteX35" fmla="*/ 1352147 w 2066226"/>
                <a:gd name="connsiteY35" fmla="*/ 443652 h 493423"/>
                <a:gd name="connsiteX36" fmla="*/ 1526454 w 2066226"/>
                <a:gd name="connsiteY36" fmla="*/ 465560 h 493423"/>
                <a:gd name="connsiteX37" fmla="*/ 1623609 w 2066226"/>
                <a:gd name="connsiteY37" fmla="*/ 455082 h 493423"/>
                <a:gd name="connsiteX38" fmla="*/ 1713144 w 2066226"/>
                <a:gd name="connsiteY38" fmla="*/ 374120 h 493423"/>
                <a:gd name="connsiteX39" fmla="*/ 1798869 w 2066226"/>
                <a:gd name="connsiteY39" fmla="*/ 356975 h 493423"/>
                <a:gd name="connsiteX40" fmla="*/ 1882689 w 2066226"/>
                <a:gd name="connsiteY40" fmla="*/ 334115 h 493423"/>
                <a:gd name="connsiteX41" fmla="*/ 2047472 w 2066226"/>
                <a:gd name="connsiteY41" fmla="*/ 282680 h 493423"/>
                <a:gd name="connsiteX42" fmla="*/ 2062712 w 2066226"/>
                <a:gd name="connsiteY42" fmla="*/ 241722 h 493423"/>
                <a:gd name="connsiteX43" fmla="*/ 2042709 w 2066226"/>
                <a:gd name="connsiteY43" fmla="*/ 229340 h 493423"/>
                <a:gd name="connsiteX44" fmla="*/ 224387 w 2066226"/>
                <a:gd name="connsiteY44" fmla="*/ 343640 h 493423"/>
                <a:gd name="connsiteX45" fmla="*/ 224387 w 2066226"/>
                <a:gd name="connsiteY45" fmla="*/ 343640 h 493423"/>
                <a:gd name="connsiteX46" fmla="*/ 224387 w 2066226"/>
                <a:gd name="connsiteY46" fmla="*/ 343640 h 493423"/>
                <a:gd name="connsiteX47" fmla="*/ 224387 w 2066226"/>
                <a:gd name="connsiteY47" fmla="*/ 343640 h 493423"/>
                <a:gd name="connsiteX48" fmla="*/ 224387 w 2066226"/>
                <a:gd name="connsiteY48" fmla="*/ 343640 h 493423"/>
                <a:gd name="connsiteX49" fmla="*/ 224387 w 2066226"/>
                <a:gd name="connsiteY49" fmla="*/ 343640 h 493423"/>
                <a:gd name="connsiteX50" fmla="*/ 224387 w 2066226"/>
                <a:gd name="connsiteY50" fmla="*/ 343640 h 493423"/>
                <a:gd name="connsiteX51" fmla="*/ 1217844 w 2066226"/>
                <a:gd name="connsiteY51" fmla="*/ 141710 h 493423"/>
                <a:gd name="connsiteX52" fmla="*/ 1214987 w 2066226"/>
                <a:gd name="connsiteY52" fmla="*/ 139805 h 493423"/>
                <a:gd name="connsiteX53" fmla="*/ 1217844 w 2066226"/>
                <a:gd name="connsiteY53" fmla="*/ 140757 h 493423"/>
                <a:gd name="connsiteX54" fmla="*/ 1217844 w 2066226"/>
                <a:gd name="connsiteY54" fmla="*/ 141710 h 493423"/>
                <a:gd name="connsiteX55" fmla="*/ 1217844 w 2066226"/>
                <a:gd name="connsiteY55" fmla="*/ 141710 h 493423"/>
                <a:gd name="connsiteX56" fmla="*/ 1365482 w 2066226"/>
                <a:gd name="connsiteY56" fmla="*/ 343640 h 493423"/>
                <a:gd name="connsiteX57" fmla="*/ 1365482 w 2066226"/>
                <a:gd name="connsiteY57" fmla="*/ 343640 h 493423"/>
                <a:gd name="connsiteX58" fmla="*/ 1365482 w 2066226"/>
                <a:gd name="connsiteY58" fmla="*/ 343640 h 493423"/>
                <a:gd name="connsiteX59" fmla="*/ 1365482 w 2066226"/>
                <a:gd name="connsiteY59" fmla="*/ 343640 h 493423"/>
                <a:gd name="connsiteX60" fmla="*/ 1365482 w 2066226"/>
                <a:gd name="connsiteY60" fmla="*/ 343640 h 493423"/>
                <a:gd name="connsiteX61" fmla="*/ 1365482 w 2066226"/>
                <a:gd name="connsiteY61" fmla="*/ 343640 h 493423"/>
                <a:gd name="connsiteX62" fmla="*/ 1365482 w 2066226"/>
                <a:gd name="connsiteY62" fmla="*/ 343640 h 493423"/>
                <a:gd name="connsiteX63" fmla="*/ 1365482 w 2066226"/>
                <a:gd name="connsiteY63" fmla="*/ 343640 h 493423"/>
                <a:gd name="connsiteX64" fmla="*/ 1365482 w 2066226"/>
                <a:gd name="connsiteY64" fmla="*/ 343640 h 493423"/>
                <a:gd name="connsiteX65" fmla="*/ 1365482 w 2066226"/>
                <a:gd name="connsiteY65" fmla="*/ 343640 h 493423"/>
                <a:gd name="connsiteX66" fmla="*/ 1366434 w 2066226"/>
                <a:gd name="connsiteY66" fmla="*/ 343640 h 493423"/>
                <a:gd name="connsiteX67" fmla="*/ 1366434 w 2066226"/>
                <a:gd name="connsiteY67" fmla="*/ 344592 h 493423"/>
                <a:gd name="connsiteX68" fmla="*/ 1365482 w 2066226"/>
                <a:gd name="connsiteY68" fmla="*/ 343640 h 493423"/>
                <a:gd name="connsiteX69" fmla="*/ 1365482 w 2066226"/>
                <a:gd name="connsiteY69" fmla="*/ 343640 h 493423"/>
                <a:gd name="connsiteX70" fmla="*/ 835892 w 2066226"/>
                <a:gd name="connsiteY70" fmla="*/ 76940 h 493423"/>
                <a:gd name="connsiteX71" fmla="*/ 835892 w 2066226"/>
                <a:gd name="connsiteY71" fmla="*/ 76940 h 493423"/>
                <a:gd name="connsiteX72" fmla="*/ 835892 w 2066226"/>
                <a:gd name="connsiteY72" fmla="*/ 76940 h 493423"/>
                <a:gd name="connsiteX73" fmla="*/ 835892 w 2066226"/>
                <a:gd name="connsiteY73" fmla="*/ 76940 h 493423"/>
                <a:gd name="connsiteX74" fmla="*/ 835892 w 2066226"/>
                <a:gd name="connsiteY74" fmla="*/ 76940 h 493423"/>
                <a:gd name="connsiteX75" fmla="*/ 1333097 w 2066226"/>
                <a:gd name="connsiteY75" fmla="*/ 436032 h 493423"/>
                <a:gd name="connsiteX76" fmla="*/ 1335954 w 2066226"/>
                <a:gd name="connsiteY76" fmla="*/ 435080 h 493423"/>
                <a:gd name="connsiteX77" fmla="*/ 1335002 w 2066226"/>
                <a:gd name="connsiteY77" fmla="*/ 436985 h 493423"/>
                <a:gd name="connsiteX78" fmla="*/ 1333097 w 2066226"/>
                <a:gd name="connsiteY78" fmla="*/ 436032 h 493423"/>
                <a:gd name="connsiteX79" fmla="*/ 1333097 w 2066226"/>
                <a:gd name="connsiteY79" fmla="*/ 436032 h 493423"/>
                <a:gd name="connsiteX80" fmla="*/ 1333097 w 2066226"/>
                <a:gd name="connsiteY80" fmla="*/ 436032 h 493423"/>
                <a:gd name="connsiteX81" fmla="*/ 855894 w 2066226"/>
                <a:gd name="connsiteY81" fmla="*/ 24552 h 493423"/>
                <a:gd name="connsiteX82" fmla="*/ 857799 w 2066226"/>
                <a:gd name="connsiteY82" fmla="*/ 22647 h 493423"/>
                <a:gd name="connsiteX83" fmla="*/ 855894 w 2066226"/>
                <a:gd name="connsiteY83" fmla="*/ 24552 h 493423"/>
                <a:gd name="connsiteX84" fmla="*/ 855894 w 2066226"/>
                <a:gd name="connsiteY84" fmla="*/ 24552 h 493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066226" h="493423">
                  <a:moveTo>
                    <a:pt x="2042709" y="229340"/>
                  </a:moveTo>
                  <a:cubicBezTo>
                    <a:pt x="2040804" y="228387"/>
                    <a:pt x="2038899" y="227435"/>
                    <a:pt x="2036994" y="227435"/>
                  </a:cubicBezTo>
                  <a:cubicBezTo>
                    <a:pt x="2019849" y="220767"/>
                    <a:pt x="1989369" y="217910"/>
                    <a:pt x="1980797" y="199812"/>
                  </a:cubicBezTo>
                  <a:cubicBezTo>
                    <a:pt x="1977939" y="195050"/>
                    <a:pt x="1976987" y="188382"/>
                    <a:pt x="1973177" y="183620"/>
                  </a:cubicBezTo>
                  <a:cubicBezTo>
                    <a:pt x="1969367" y="177905"/>
                    <a:pt x="1962699" y="174095"/>
                    <a:pt x="1956984" y="171237"/>
                  </a:cubicBezTo>
                  <a:cubicBezTo>
                    <a:pt x="1921742" y="153140"/>
                    <a:pt x="1883642" y="140757"/>
                    <a:pt x="1843637" y="137900"/>
                  </a:cubicBezTo>
                  <a:cubicBezTo>
                    <a:pt x="1836017" y="136947"/>
                    <a:pt x="1830302" y="135995"/>
                    <a:pt x="1826492" y="130280"/>
                  </a:cubicBezTo>
                  <a:cubicBezTo>
                    <a:pt x="1798869" y="100752"/>
                    <a:pt x="1767437" y="81702"/>
                    <a:pt x="1728384" y="75987"/>
                  </a:cubicBezTo>
                  <a:cubicBezTo>
                    <a:pt x="1690284" y="70272"/>
                    <a:pt x="1658852" y="80750"/>
                    <a:pt x="1623609" y="67415"/>
                  </a:cubicBezTo>
                  <a:cubicBezTo>
                    <a:pt x="1576937" y="50270"/>
                    <a:pt x="1504547" y="47412"/>
                    <a:pt x="1454064" y="44555"/>
                  </a:cubicBezTo>
                  <a:cubicBezTo>
                    <a:pt x="1404534" y="41697"/>
                    <a:pt x="1356909" y="45507"/>
                    <a:pt x="1308332" y="35030"/>
                  </a:cubicBezTo>
                  <a:cubicBezTo>
                    <a:pt x="1194032" y="12170"/>
                    <a:pt x="1079732" y="-9738"/>
                    <a:pt x="961622" y="4550"/>
                  </a:cubicBezTo>
                  <a:cubicBezTo>
                    <a:pt x="939714" y="4550"/>
                    <a:pt x="917807" y="12170"/>
                    <a:pt x="895899" y="15027"/>
                  </a:cubicBezTo>
                  <a:cubicBezTo>
                    <a:pt x="870182" y="18837"/>
                    <a:pt x="821604" y="15027"/>
                    <a:pt x="795887" y="18837"/>
                  </a:cubicBezTo>
                  <a:cubicBezTo>
                    <a:pt x="695874" y="32172"/>
                    <a:pt x="620627" y="47412"/>
                    <a:pt x="519662" y="47412"/>
                  </a:cubicBezTo>
                  <a:cubicBezTo>
                    <a:pt x="479657" y="47412"/>
                    <a:pt x="443462" y="69320"/>
                    <a:pt x="402504" y="75035"/>
                  </a:cubicBezTo>
                  <a:cubicBezTo>
                    <a:pt x="358689" y="81702"/>
                    <a:pt x="322494" y="94085"/>
                    <a:pt x="278679" y="95037"/>
                  </a:cubicBezTo>
                  <a:cubicBezTo>
                    <a:pt x="246294" y="95990"/>
                    <a:pt x="201527" y="98847"/>
                    <a:pt x="171047" y="109325"/>
                  </a:cubicBezTo>
                  <a:cubicBezTo>
                    <a:pt x="147234" y="117897"/>
                    <a:pt x="103419" y="115992"/>
                    <a:pt x="88179" y="138852"/>
                  </a:cubicBezTo>
                  <a:cubicBezTo>
                    <a:pt x="80559" y="150282"/>
                    <a:pt x="67224" y="154092"/>
                    <a:pt x="64367" y="167427"/>
                  </a:cubicBezTo>
                  <a:cubicBezTo>
                    <a:pt x="55794" y="200765"/>
                    <a:pt x="29124" y="214100"/>
                    <a:pt x="7217" y="234102"/>
                  </a:cubicBezTo>
                  <a:cubicBezTo>
                    <a:pt x="-6118" y="246485"/>
                    <a:pt x="549" y="266487"/>
                    <a:pt x="14837" y="274107"/>
                  </a:cubicBezTo>
                  <a:cubicBezTo>
                    <a:pt x="23409" y="278870"/>
                    <a:pt x="31982" y="283632"/>
                    <a:pt x="40554" y="285537"/>
                  </a:cubicBezTo>
                  <a:cubicBezTo>
                    <a:pt x="76749" y="292205"/>
                    <a:pt x="100562" y="312207"/>
                    <a:pt x="113897" y="345545"/>
                  </a:cubicBezTo>
                  <a:cubicBezTo>
                    <a:pt x="119612" y="360785"/>
                    <a:pt x="131994" y="367452"/>
                    <a:pt x="147234" y="372215"/>
                  </a:cubicBezTo>
                  <a:cubicBezTo>
                    <a:pt x="178667" y="382692"/>
                    <a:pt x="208194" y="380787"/>
                    <a:pt x="240579" y="378882"/>
                  </a:cubicBezTo>
                  <a:cubicBezTo>
                    <a:pt x="272964" y="376977"/>
                    <a:pt x="304397" y="368405"/>
                    <a:pt x="336782" y="370310"/>
                  </a:cubicBezTo>
                  <a:cubicBezTo>
                    <a:pt x="359642" y="372215"/>
                    <a:pt x="385359" y="378882"/>
                    <a:pt x="402504" y="395075"/>
                  </a:cubicBezTo>
                  <a:cubicBezTo>
                    <a:pt x="421554" y="412220"/>
                    <a:pt x="432984" y="428412"/>
                    <a:pt x="459654" y="436032"/>
                  </a:cubicBezTo>
                  <a:cubicBezTo>
                    <a:pt x="506327" y="450320"/>
                    <a:pt x="555857" y="448415"/>
                    <a:pt x="603482" y="443652"/>
                  </a:cubicBezTo>
                  <a:cubicBezTo>
                    <a:pt x="633962" y="439842"/>
                    <a:pt x="665394" y="432222"/>
                    <a:pt x="695874" y="433175"/>
                  </a:cubicBezTo>
                  <a:cubicBezTo>
                    <a:pt x="728259" y="434127"/>
                    <a:pt x="754929" y="449367"/>
                    <a:pt x="785409" y="458892"/>
                  </a:cubicBezTo>
                  <a:cubicBezTo>
                    <a:pt x="829224" y="474132"/>
                    <a:pt x="875897" y="481752"/>
                    <a:pt x="921617" y="486515"/>
                  </a:cubicBezTo>
                  <a:cubicBezTo>
                    <a:pt x="968289" y="491277"/>
                    <a:pt x="1014962" y="488420"/>
                    <a:pt x="1061634" y="492230"/>
                  </a:cubicBezTo>
                  <a:cubicBezTo>
                    <a:pt x="1112117" y="496040"/>
                    <a:pt x="1162599" y="490325"/>
                    <a:pt x="1211177" y="480800"/>
                  </a:cubicBezTo>
                  <a:cubicBezTo>
                    <a:pt x="1258802" y="471275"/>
                    <a:pt x="1304522" y="453177"/>
                    <a:pt x="1352147" y="443652"/>
                  </a:cubicBezTo>
                  <a:cubicBezTo>
                    <a:pt x="1408344" y="431270"/>
                    <a:pt x="1469304" y="462702"/>
                    <a:pt x="1526454" y="465560"/>
                  </a:cubicBezTo>
                  <a:cubicBezTo>
                    <a:pt x="1558839" y="466512"/>
                    <a:pt x="1592177" y="463655"/>
                    <a:pt x="1623609" y="455082"/>
                  </a:cubicBezTo>
                  <a:cubicBezTo>
                    <a:pt x="1654089" y="447462"/>
                    <a:pt x="1736004" y="421745"/>
                    <a:pt x="1713144" y="374120"/>
                  </a:cubicBezTo>
                  <a:cubicBezTo>
                    <a:pt x="1715049" y="376977"/>
                    <a:pt x="1791249" y="358880"/>
                    <a:pt x="1798869" y="356975"/>
                  </a:cubicBezTo>
                  <a:cubicBezTo>
                    <a:pt x="1827444" y="351260"/>
                    <a:pt x="1854114" y="339830"/>
                    <a:pt x="1882689" y="334115"/>
                  </a:cubicBezTo>
                  <a:cubicBezTo>
                    <a:pt x="1943649" y="336972"/>
                    <a:pt x="1996989" y="316017"/>
                    <a:pt x="2047472" y="282680"/>
                  </a:cubicBezTo>
                  <a:cubicBezTo>
                    <a:pt x="2060807" y="274107"/>
                    <a:pt x="2072237" y="256962"/>
                    <a:pt x="2062712" y="241722"/>
                  </a:cubicBezTo>
                  <a:cubicBezTo>
                    <a:pt x="2057949" y="236007"/>
                    <a:pt x="2050329" y="232197"/>
                    <a:pt x="2042709" y="229340"/>
                  </a:cubicBezTo>
                  <a:close/>
                  <a:moveTo>
                    <a:pt x="224387" y="343640"/>
                  </a:moveTo>
                  <a:cubicBezTo>
                    <a:pt x="225339" y="343640"/>
                    <a:pt x="225339" y="343640"/>
                    <a:pt x="224387" y="343640"/>
                  </a:cubicBezTo>
                  <a:cubicBezTo>
                    <a:pt x="225339" y="344592"/>
                    <a:pt x="225339" y="344592"/>
                    <a:pt x="224387" y="343640"/>
                  </a:cubicBezTo>
                  <a:cubicBezTo>
                    <a:pt x="225339" y="344592"/>
                    <a:pt x="225339" y="344592"/>
                    <a:pt x="224387" y="343640"/>
                  </a:cubicBezTo>
                  <a:cubicBezTo>
                    <a:pt x="225339" y="344592"/>
                    <a:pt x="224387" y="344592"/>
                    <a:pt x="224387" y="343640"/>
                  </a:cubicBezTo>
                  <a:lnTo>
                    <a:pt x="224387" y="343640"/>
                  </a:lnTo>
                  <a:lnTo>
                    <a:pt x="224387" y="343640"/>
                  </a:lnTo>
                  <a:close/>
                  <a:moveTo>
                    <a:pt x="1217844" y="141710"/>
                  </a:moveTo>
                  <a:cubicBezTo>
                    <a:pt x="1216892" y="140757"/>
                    <a:pt x="1215939" y="140757"/>
                    <a:pt x="1214987" y="139805"/>
                  </a:cubicBezTo>
                  <a:cubicBezTo>
                    <a:pt x="1215939" y="139805"/>
                    <a:pt x="1216892" y="139805"/>
                    <a:pt x="1217844" y="140757"/>
                  </a:cubicBezTo>
                  <a:cubicBezTo>
                    <a:pt x="1218797" y="140757"/>
                    <a:pt x="1217844" y="141710"/>
                    <a:pt x="1217844" y="141710"/>
                  </a:cubicBezTo>
                  <a:lnTo>
                    <a:pt x="1217844" y="141710"/>
                  </a:lnTo>
                  <a:close/>
                  <a:moveTo>
                    <a:pt x="1365482" y="343640"/>
                  </a:moveTo>
                  <a:lnTo>
                    <a:pt x="1365482" y="343640"/>
                  </a:lnTo>
                  <a:lnTo>
                    <a:pt x="1365482" y="343640"/>
                  </a:lnTo>
                  <a:lnTo>
                    <a:pt x="1365482" y="343640"/>
                  </a:lnTo>
                  <a:lnTo>
                    <a:pt x="1365482" y="343640"/>
                  </a:lnTo>
                  <a:lnTo>
                    <a:pt x="1365482" y="343640"/>
                  </a:lnTo>
                  <a:lnTo>
                    <a:pt x="1365482" y="343640"/>
                  </a:lnTo>
                  <a:lnTo>
                    <a:pt x="1365482" y="343640"/>
                  </a:lnTo>
                  <a:cubicBezTo>
                    <a:pt x="1364529" y="343640"/>
                    <a:pt x="1364529" y="343640"/>
                    <a:pt x="1365482" y="343640"/>
                  </a:cubicBezTo>
                  <a:cubicBezTo>
                    <a:pt x="1364529" y="343640"/>
                    <a:pt x="1364529" y="343640"/>
                    <a:pt x="1365482" y="343640"/>
                  </a:cubicBezTo>
                  <a:cubicBezTo>
                    <a:pt x="1365482" y="343640"/>
                    <a:pt x="1366434" y="343640"/>
                    <a:pt x="1366434" y="343640"/>
                  </a:cubicBezTo>
                  <a:lnTo>
                    <a:pt x="1366434" y="344592"/>
                  </a:lnTo>
                  <a:cubicBezTo>
                    <a:pt x="1365482" y="344592"/>
                    <a:pt x="1365482" y="344592"/>
                    <a:pt x="1365482" y="343640"/>
                  </a:cubicBezTo>
                  <a:lnTo>
                    <a:pt x="1365482" y="343640"/>
                  </a:lnTo>
                  <a:close/>
                  <a:moveTo>
                    <a:pt x="835892" y="76940"/>
                  </a:moveTo>
                  <a:lnTo>
                    <a:pt x="835892" y="76940"/>
                  </a:lnTo>
                  <a:cubicBezTo>
                    <a:pt x="835892" y="76940"/>
                    <a:pt x="835892" y="76940"/>
                    <a:pt x="835892" y="76940"/>
                  </a:cubicBezTo>
                  <a:cubicBezTo>
                    <a:pt x="835892" y="76940"/>
                    <a:pt x="835892" y="76940"/>
                    <a:pt x="835892" y="76940"/>
                  </a:cubicBezTo>
                  <a:lnTo>
                    <a:pt x="835892" y="76940"/>
                  </a:lnTo>
                  <a:close/>
                  <a:moveTo>
                    <a:pt x="1333097" y="436032"/>
                  </a:moveTo>
                  <a:cubicBezTo>
                    <a:pt x="1334049" y="435080"/>
                    <a:pt x="1335002" y="435080"/>
                    <a:pt x="1335954" y="435080"/>
                  </a:cubicBezTo>
                  <a:cubicBezTo>
                    <a:pt x="1335002" y="436032"/>
                    <a:pt x="1335002" y="436032"/>
                    <a:pt x="1335002" y="436985"/>
                  </a:cubicBezTo>
                  <a:cubicBezTo>
                    <a:pt x="1334049" y="436032"/>
                    <a:pt x="1333097" y="436032"/>
                    <a:pt x="1333097" y="436032"/>
                  </a:cubicBezTo>
                  <a:lnTo>
                    <a:pt x="1333097" y="436032"/>
                  </a:lnTo>
                  <a:lnTo>
                    <a:pt x="1333097" y="436032"/>
                  </a:lnTo>
                  <a:close/>
                  <a:moveTo>
                    <a:pt x="855894" y="24552"/>
                  </a:moveTo>
                  <a:cubicBezTo>
                    <a:pt x="856847" y="23600"/>
                    <a:pt x="856847" y="23600"/>
                    <a:pt x="857799" y="22647"/>
                  </a:cubicBezTo>
                  <a:cubicBezTo>
                    <a:pt x="856847" y="23600"/>
                    <a:pt x="856847" y="23600"/>
                    <a:pt x="855894" y="24552"/>
                  </a:cubicBezTo>
                  <a:lnTo>
                    <a:pt x="855894" y="24552"/>
                  </a:lnTo>
                  <a:close/>
                </a:path>
              </a:pathLst>
            </a:custGeom>
            <a:solidFill>
              <a:srgbClr val="F2D6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664CEA3-5810-4496-AE20-6423CA3A55E9}"/>
                </a:ext>
              </a:extLst>
            </p:cNvPr>
            <p:cNvSpPr/>
            <p:nvPr/>
          </p:nvSpPr>
          <p:spPr>
            <a:xfrm>
              <a:off x="7625600" y="5128092"/>
              <a:ext cx="639140" cy="112241"/>
            </a:xfrm>
            <a:custGeom>
              <a:avLst/>
              <a:gdLst>
                <a:gd name="connsiteX0" fmla="*/ 15253 w 639140"/>
                <a:gd name="connsiteY0" fmla="*/ 60782 h 112241"/>
                <a:gd name="connsiteX1" fmla="*/ 6680 w 639140"/>
                <a:gd name="connsiteY1" fmla="*/ 61734 h 112241"/>
                <a:gd name="connsiteX2" fmla="*/ 13 w 639140"/>
                <a:gd name="connsiteY2" fmla="*/ 66497 h 112241"/>
                <a:gd name="connsiteX3" fmla="*/ 70498 w 639140"/>
                <a:gd name="connsiteY3" fmla="*/ 78879 h 112241"/>
                <a:gd name="connsiteX4" fmla="*/ 133363 w 639140"/>
                <a:gd name="connsiteY4" fmla="*/ 101739 h 112241"/>
                <a:gd name="connsiteX5" fmla="*/ 162890 w 639140"/>
                <a:gd name="connsiteY5" fmla="*/ 112217 h 112241"/>
                <a:gd name="connsiteX6" fmla="*/ 302908 w 639140"/>
                <a:gd name="connsiteY6" fmla="*/ 78879 h 112241"/>
                <a:gd name="connsiteX7" fmla="*/ 368630 w 639140"/>
                <a:gd name="connsiteY7" fmla="*/ 56019 h 112241"/>
                <a:gd name="connsiteX8" fmla="*/ 609613 w 639140"/>
                <a:gd name="connsiteY8" fmla="*/ 45542 h 112241"/>
                <a:gd name="connsiteX9" fmla="*/ 639140 w 639140"/>
                <a:gd name="connsiteY9" fmla="*/ 45542 h 112241"/>
                <a:gd name="connsiteX10" fmla="*/ 500075 w 639140"/>
                <a:gd name="connsiteY10" fmla="*/ 774 h 112241"/>
                <a:gd name="connsiteX11" fmla="*/ 390538 w 639140"/>
                <a:gd name="connsiteY11" fmla="*/ 12204 h 112241"/>
                <a:gd name="connsiteX12" fmla="*/ 354343 w 639140"/>
                <a:gd name="connsiteY12" fmla="*/ 23634 h 112241"/>
                <a:gd name="connsiteX13" fmla="*/ 311480 w 639140"/>
                <a:gd name="connsiteY13" fmla="*/ 44589 h 112241"/>
                <a:gd name="connsiteX14" fmla="*/ 224803 w 639140"/>
                <a:gd name="connsiteY14" fmla="*/ 52209 h 112241"/>
                <a:gd name="connsiteX15" fmla="*/ 15253 w 639140"/>
                <a:gd name="connsiteY15" fmla="*/ 60782 h 11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39140" h="112241">
                  <a:moveTo>
                    <a:pt x="15253" y="60782"/>
                  </a:moveTo>
                  <a:cubicBezTo>
                    <a:pt x="12395" y="60782"/>
                    <a:pt x="9538" y="60782"/>
                    <a:pt x="6680" y="61734"/>
                  </a:cubicBezTo>
                  <a:cubicBezTo>
                    <a:pt x="3823" y="62687"/>
                    <a:pt x="13" y="63639"/>
                    <a:pt x="13" y="66497"/>
                  </a:cubicBezTo>
                  <a:cubicBezTo>
                    <a:pt x="-940" y="70307"/>
                    <a:pt x="52400" y="77927"/>
                    <a:pt x="70498" y="78879"/>
                  </a:cubicBezTo>
                  <a:cubicBezTo>
                    <a:pt x="94310" y="79832"/>
                    <a:pt x="116218" y="82689"/>
                    <a:pt x="133363" y="101739"/>
                  </a:cubicBezTo>
                  <a:cubicBezTo>
                    <a:pt x="140983" y="110312"/>
                    <a:pt x="151460" y="112217"/>
                    <a:pt x="162890" y="112217"/>
                  </a:cubicBezTo>
                  <a:cubicBezTo>
                    <a:pt x="194323" y="113169"/>
                    <a:pt x="295288" y="86499"/>
                    <a:pt x="302908" y="78879"/>
                  </a:cubicBezTo>
                  <a:cubicBezTo>
                    <a:pt x="321005" y="61734"/>
                    <a:pt x="345770" y="59829"/>
                    <a:pt x="368630" y="56019"/>
                  </a:cubicBezTo>
                  <a:cubicBezTo>
                    <a:pt x="448640" y="41732"/>
                    <a:pt x="529603" y="45542"/>
                    <a:pt x="609613" y="45542"/>
                  </a:cubicBezTo>
                  <a:cubicBezTo>
                    <a:pt x="619138" y="45542"/>
                    <a:pt x="629615" y="51257"/>
                    <a:pt x="639140" y="45542"/>
                  </a:cubicBezTo>
                  <a:cubicBezTo>
                    <a:pt x="601040" y="6489"/>
                    <a:pt x="553415" y="-3036"/>
                    <a:pt x="500075" y="774"/>
                  </a:cubicBezTo>
                  <a:cubicBezTo>
                    <a:pt x="492455" y="-1131"/>
                    <a:pt x="433400" y="12204"/>
                    <a:pt x="390538" y="12204"/>
                  </a:cubicBezTo>
                  <a:cubicBezTo>
                    <a:pt x="377203" y="12204"/>
                    <a:pt x="363868" y="14109"/>
                    <a:pt x="354343" y="23634"/>
                  </a:cubicBezTo>
                  <a:cubicBezTo>
                    <a:pt x="344818" y="38874"/>
                    <a:pt x="328625" y="42684"/>
                    <a:pt x="311480" y="44589"/>
                  </a:cubicBezTo>
                  <a:cubicBezTo>
                    <a:pt x="282905" y="47447"/>
                    <a:pt x="254330" y="50304"/>
                    <a:pt x="224803" y="52209"/>
                  </a:cubicBezTo>
                  <a:cubicBezTo>
                    <a:pt x="165748" y="55067"/>
                    <a:pt x="21920" y="59829"/>
                    <a:pt x="15253" y="60782"/>
                  </a:cubicBezTo>
                  <a:close/>
                </a:path>
              </a:pathLst>
            </a:custGeom>
            <a:solidFill>
              <a:srgbClr val="FCF2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B26BF8D-3C6B-4EBD-BFCE-22E396437C37}"/>
                </a:ext>
              </a:extLst>
            </p:cNvPr>
            <p:cNvSpPr/>
            <p:nvPr/>
          </p:nvSpPr>
          <p:spPr>
            <a:xfrm>
              <a:off x="6806463" y="5222212"/>
              <a:ext cx="266700" cy="76200"/>
            </a:xfrm>
            <a:custGeom>
              <a:avLst/>
              <a:gdLst>
                <a:gd name="connsiteX0" fmla="*/ 237172 w 266700"/>
                <a:gd name="connsiteY0" fmla="*/ 67628 h 76200"/>
                <a:gd name="connsiteX1" fmla="*/ 245745 w 266700"/>
                <a:gd name="connsiteY1" fmla="*/ 60007 h 76200"/>
                <a:gd name="connsiteX2" fmla="*/ 240030 w 266700"/>
                <a:gd name="connsiteY2" fmla="*/ 48578 h 76200"/>
                <a:gd name="connsiteX3" fmla="*/ 221933 w 266700"/>
                <a:gd name="connsiteY3" fmla="*/ 42863 h 76200"/>
                <a:gd name="connsiteX4" fmla="*/ 170497 w 266700"/>
                <a:gd name="connsiteY4" fmla="*/ 33338 h 76200"/>
                <a:gd name="connsiteX5" fmla="*/ 188595 w 266700"/>
                <a:gd name="connsiteY5" fmla="*/ 27622 h 76200"/>
                <a:gd name="connsiteX6" fmla="*/ 240030 w 266700"/>
                <a:gd name="connsiteY6" fmla="*/ 26670 h 76200"/>
                <a:gd name="connsiteX7" fmla="*/ 266700 w 266700"/>
                <a:gd name="connsiteY7" fmla="*/ 16193 h 76200"/>
                <a:gd name="connsiteX8" fmla="*/ 239078 w 266700"/>
                <a:gd name="connsiteY8" fmla="*/ 3810 h 76200"/>
                <a:gd name="connsiteX9" fmla="*/ 178118 w 266700"/>
                <a:gd name="connsiteY9" fmla="*/ 0 h 76200"/>
                <a:gd name="connsiteX10" fmla="*/ 173355 w 266700"/>
                <a:gd name="connsiteY10" fmla="*/ 3810 h 76200"/>
                <a:gd name="connsiteX11" fmla="*/ 143828 w 266700"/>
                <a:gd name="connsiteY11" fmla="*/ 22860 h 76200"/>
                <a:gd name="connsiteX12" fmla="*/ 57150 w 266700"/>
                <a:gd name="connsiteY12" fmla="*/ 40005 h 76200"/>
                <a:gd name="connsiteX13" fmla="*/ 49530 w 266700"/>
                <a:gd name="connsiteY13" fmla="*/ 46672 h 76200"/>
                <a:gd name="connsiteX14" fmla="*/ 59055 w 266700"/>
                <a:gd name="connsiteY14" fmla="*/ 50482 h 76200"/>
                <a:gd name="connsiteX15" fmla="*/ 113347 w 266700"/>
                <a:gd name="connsiteY15" fmla="*/ 44768 h 76200"/>
                <a:gd name="connsiteX16" fmla="*/ 20003 w 266700"/>
                <a:gd name="connsiteY16" fmla="*/ 67628 h 76200"/>
                <a:gd name="connsiteX17" fmla="*/ 0 w 266700"/>
                <a:gd name="connsiteY17" fmla="*/ 74295 h 76200"/>
                <a:gd name="connsiteX18" fmla="*/ 215265 w 266700"/>
                <a:gd name="connsiteY18" fmla="*/ 76200 h 76200"/>
                <a:gd name="connsiteX19" fmla="*/ 237172 w 266700"/>
                <a:gd name="connsiteY19" fmla="*/ 67628 h 76200"/>
                <a:gd name="connsiteX20" fmla="*/ 237172 w 266700"/>
                <a:gd name="connsiteY20" fmla="*/ 676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700" h="76200">
                  <a:moveTo>
                    <a:pt x="237172" y="67628"/>
                  </a:moveTo>
                  <a:cubicBezTo>
                    <a:pt x="240983" y="65723"/>
                    <a:pt x="245745" y="65723"/>
                    <a:pt x="245745" y="60007"/>
                  </a:cubicBezTo>
                  <a:cubicBezTo>
                    <a:pt x="245745" y="54293"/>
                    <a:pt x="242888" y="52388"/>
                    <a:pt x="240030" y="48578"/>
                  </a:cubicBezTo>
                  <a:cubicBezTo>
                    <a:pt x="235268" y="42863"/>
                    <a:pt x="228600" y="43815"/>
                    <a:pt x="221933" y="42863"/>
                  </a:cubicBezTo>
                  <a:cubicBezTo>
                    <a:pt x="204788" y="40957"/>
                    <a:pt x="187643" y="40005"/>
                    <a:pt x="170497" y="33338"/>
                  </a:cubicBezTo>
                  <a:cubicBezTo>
                    <a:pt x="175260" y="25718"/>
                    <a:pt x="182880" y="27622"/>
                    <a:pt x="188595" y="27622"/>
                  </a:cubicBezTo>
                  <a:cubicBezTo>
                    <a:pt x="205740" y="27622"/>
                    <a:pt x="222885" y="29528"/>
                    <a:pt x="240030" y="26670"/>
                  </a:cubicBezTo>
                  <a:cubicBezTo>
                    <a:pt x="249555" y="24765"/>
                    <a:pt x="266700" y="28575"/>
                    <a:pt x="266700" y="16193"/>
                  </a:cubicBezTo>
                  <a:cubicBezTo>
                    <a:pt x="266700" y="1905"/>
                    <a:pt x="249555" y="4763"/>
                    <a:pt x="239078" y="3810"/>
                  </a:cubicBezTo>
                  <a:cubicBezTo>
                    <a:pt x="219075" y="1905"/>
                    <a:pt x="198120" y="8572"/>
                    <a:pt x="178118" y="0"/>
                  </a:cubicBezTo>
                  <a:cubicBezTo>
                    <a:pt x="177165" y="953"/>
                    <a:pt x="175260" y="2857"/>
                    <a:pt x="173355" y="3810"/>
                  </a:cubicBezTo>
                  <a:cubicBezTo>
                    <a:pt x="167640" y="18097"/>
                    <a:pt x="155258" y="20003"/>
                    <a:pt x="143828" y="22860"/>
                  </a:cubicBezTo>
                  <a:cubicBezTo>
                    <a:pt x="115253" y="29528"/>
                    <a:pt x="85725" y="34290"/>
                    <a:pt x="57150" y="40005"/>
                  </a:cubicBezTo>
                  <a:cubicBezTo>
                    <a:pt x="54293" y="41910"/>
                    <a:pt x="49530" y="44768"/>
                    <a:pt x="49530" y="46672"/>
                  </a:cubicBezTo>
                  <a:cubicBezTo>
                    <a:pt x="49530" y="53340"/>
                    <a:pt x="55245" y="51435"/>
                    <a:pt x="59055" y="50482"/>
                  </a:cubicBezTo>
                  <a:cubicBezTo>
                    <a:pt x="77153" y="48578"/>
                    <a:pt x="95250" y="46672"/>
                    <a:pt x="113347" y="44768"/>
                  </a:cubicBezTo>
                  <a:cubicBezTo>
                    <a:pt x="83820" y="60007"/>
                    <a:pt x="52388" y="66675"/>
                    <a:pt x="20003" y="67628"/>
                  </a:cubicBezTo>
                  <a:cubicBezTo>
                    <a:pt x="13335" y="68580"/>
                    <a:pt x="4763" y="62865"/>
                    <a:pt x="0" y="74295"/>
                  </a:cubicBezTo>
                  <a:cubicBezTo>
                    <a:pt x="71438" y="67628"/>
                    <a:pt x="142875" y="70485"/>
                    <a:pt x="215265" y="76200"/>
                  </a:cubicBezTo>
                  <a:cubicBezTo>
                    <a:pt x="222885" y="73343"/>
                    <a:pt x="230505" y="70485"/>
                    <a:pt x="237172" y="67628"/>
                  </a:cubicBezTo>
                  <a:lnTo>
                    <a:pt x="237172" y="67628"/>
                  </a:lnTo>
                  <a:close/>
                </a:path>
              </a:pathLst>
            </a:custGeom>
            <a:solidFill>
              <a:srgbClr val="FCF2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335B45C-9AA9-4B9F-B23B-017C1F2DAB22}"/>
                </a:ext>
              </a:extLst>
            </p:cNvPr>
            <p:cNvSpPr/>
            <p:nvPr/>
          </p:nvSpPr>
          <p:spPr>
            <a:xfrm>
              <a:off x="6549415" y="5288496"/>
              <a:ext cx="247522" cy="86202"/>
            </a:xfrm>
            <a:custGeom>
              <a:avLst/>
              <a:gdLst>
                <a:gd name="connsiteX0" fmla="*/ 210375 w 247522"/>
                <a:gd name="connsiteY0" fmla="*/ 3248 h 86202"/>
                <a:gd name="connsiteX1" fmla="*/ 119888 w 247522"/>
                <a:gd name="connsiteY1" fmla="*/ 5153 h 86202"/>
                <a:gd name="connsiteX2" fmla="*/ 72263 w 247522"/>
                <a:gd name="connsiteY2" fmla="*/ 1343 h 86202"/>
                <a:gd name="connsiteX3" fmla="*/ 20828 w 247522"/>
                <a:gd name="connsiteY3" fmla="*/ 5153 h 86202"/>
                <a:gd name="connsiteX4" fmla="*/ 3683 w 247522"/>
                <a:gd name="connsiteY4" fmla="*/ 33728 h 86202"/>
                <a:gd name="connsiteX5" fmla="*/ 75120 w 247522"/>
                <a:gd name="connsiteY5" fmla="*/ 86115 h 86202"/>
                <a:gd name="connsiteX6" fmla="*/ 81788 w 247522"/>
                <a:gd name="connsiteY6" fmla="*/ 68018 h 86202"/>
                <a:gd name="connsiteX7" fmla="*/ 122745 w 247522"/>
                <a:gd name="connsiteY7" fmla="*/ 31823 h 86202"/>
                <a:gd name="connsiteX8" fmla="*/ 247523 w 247522"/>
                <a:gd name="connsiteY8" fmla="*/ 6105 h 86202"/>
                <a:gd name="connsiteX9" fmla="*/ 210375 w 247522"/>
                <a:gd name="connsiteY9" fmla="*/ 3248 h 86202"/>
                <a:gd name="connsiteX10" fmla="*/ 210375 w 247522"/>
                <a:gd name="connsiteY10" fmla="*/ 3248 h 86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522" h="86202">
                  <a:moveTo>
                    <a:pt x="210375" y="3248"/>
                  </a:moveTo>
                  <a:cubicBezTo>
                    <a:pt x="179895" y="6105"/>
                    <a:pt x="150368" y="13725"/>
                    <a:pt x="119888" y="5153"/>
                  </a:cubicBezTo>
                  <a:cubicBezTo>
                    <a:pt x="104648" y="390"/>
                    <a:pt x="88455" y="-1515"/>
                    <a:pt x="72263" y="1343"/>
                  </a:cubicBezTo>
                  <a:cubicBezTo>
                    <a:pt x="55118" y="4200"/>
                    <a:pt x="37973" y="4200"/>
                    <a:pt x="20828" y="5153"/>
                  </a:cubicBezTo>
                  <a:cubicBezTo>
                    <a:pt x="1778" y="6105"/>
                    <a:pt x="-4890" y="14678"/>
                    <a:pt x="3683" y="33728"/>
                  </a:cubicBezTo>
                  <a:cubicBezTo>
                    <a:pt x="14160" y="58493"/>
                    <a:pt x="43688" y="88020"/>
                    <a:pt x="75120" y="86115"/>
                  </a:cubicBezTo>
                  <a:cubicBezTo>
                    <a:pt x="75120" y="79448"/>
                    <a:pt x="75120" y="71828"/>
                    <a:pt x="81788" y="68018"/>
                  </a:cubicBezTo>
                  <a:cubicBezTo>
                    <a:pt x="85598" y="43253"/>
                    <a:pt x="105600" y="38490"/>
                    <a:pt x="122745" y="31823"/>
                  </a:cubicBezTo>
                  <a:cubicBezTo>
                    <a:pt x="162750" y="16583"/>
                    <a:pt x="205613" y="10868"/>
                    <a:pt x="247523" y="6105"/>
                  </a:cubicBezTo>
                  <a:cubicBezTo>
                    <a:pt x="235140" y="-562"/>
                    <a:pt x="222758" y="2295"/>
                    <a:pt x="210375" y="3248"/>
                  </a:cubicBezTo>
                  <a:lnTo>
                    <a:pt x="210375" y="3248"/>
                  </a:lnTo>
                  <a:close/>
                </a:path>
              </a:pathLst>
            </a:custGeom>
            <a:solidFill>
              <a:srgbClr val="FCF2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4022F1-656B-4A4E-975C-7DF8CB6D1454}"/>
                </a:ext>
              </a:extLst>
            </p:cNvPr>
            <p:cNvSpPr/>
            <p:nvPr/>
          </p:nvSpPr>
          <p:spPr>
            <a:xfrm>
              <a:off x="6664541" y="5089363"/>
              <a:ext cx="1064894" cy="132655"/>
            </a:xfrm>
            <a:custGeom>
              <a:avLst/>
              <a:gdLst>
                <a:gd name="connsiteX0" fmla="*/ 1905 w 1064894"/>
                <a:gd name="connsiteY0" fmla="*/ 86176 h 132655"/>
                <a:gd name="connsiteX1" fmla="*/ 221932 w 1064894"/>
                <a:gd name="connsiteY1" fmla="*/ 89033 h 132655"/>
                <a:gd name="connsiteX2" fmla="*/ 324803 w 1064894"/>
                <a:gd name="connsiteY2" fmla="*/ 116656 h 132655"/>
                <a:gd name="connsiteX3" fmla="*/ 395288 w 1064894"/>
                <a:gd name="connsiteY3" fmla="*/ 120466 h 132655"/>
                <a:gd name="connsiteX4" fmla="*/ 481013 w 1064894"/>
                <a:gd name="connsiteY4" fmla="*/ 131896 h 132655"/>
                <a:gd name="connsiteX5" fmla="*/ 539115 w 1064894"/>
                <a:gd name="connsiteY5" fmla="*/ 120466 h 132655"/>
                <a:gd name="connsiteX6" fmla="*/ 621982 w 1064894"/>
                <a:gd name="connsiteY6" fmla="*/ 120466 h 132655"/>
                <a:gd name="connsiteX7" fmla="*/ 786765 w 1064894"/>
                <a:gd name="connsiteY7" fmla="*/ 105226 h 132655"/>
                <a:gd name="connsiteX8" fmla="*/ 855345 w 1064894"/>
                <a:gd name="connsiteY8" fmla="*/ 105226 h 132655"/>
                <a:gd name="connsiteX9" fmla="*/ 879157 w 1064894"/>
                <a:gd name="connsiteY9" fmla="*/ 95701 h 132655"/>
                <a:gd name="connsiteX10" fmla="*/ 964882 w 1064894"/>
                <a:gd name="connsiteY10" fmla="*/ 91891 h 132655"/>
                <a:gd name="connsiteX11" fmla="*/ 980123 w 1064894"/>
                <a:gd name="connsiteY11" fmla="*/ 89033 h 132655"/>
                <a:gd name="connsiteX12" fmla="*/ 947737 w 1064894"/>
                <a:gd name="connsiteY12" fmla="*/ 75698 h 132655"/>
                <a:gd name="connsiteX13" fmla="*/ 942975 w 1064894"/>
                <a:gd name="connsiteY13" fmla="*/ 69031 h 132655"/>
                <a:gd name="connsiteX14" fmla="*/ 929640 w 1064894"/>
                <a:gd name="connsiteY14" fmla="*/ 53791 h 132655"/>
                <a:gd name="connsiteX15" fmla="*/ 947737 w 1064894"/>
                <a:gd name="connsiteY15" fmla="*/ 40456 h 132655"/>
                <a:gd name="connsiteX16" fmla="*/ 1020128 w 1064894"/>
                <a:gd name="connsiteY16" fmla="*/ 26168 h 132655"/>
                <a:gd name="connsiteX17" fmla="*/ 1064895 w 1064894"/>
                <a:gd name="connsiteY17" fmla="*/ 15691 h 132655"/>
                <a:gd name="connsiteX18" fmla="*/ 1056323 w 1064894"/>
                <a:gd name="connsiteY18" fmla="*/ 6166 h 132655"/>
                <a:gd name="connsiteX19" fmla="*/ 999173 w 1064894"/>
                <a:gd name="connsiteY19" fmla="*/ 451 h 132655"/>
                <a:gd name="connsiteX20" fmla="*/ 999173 w 1064894"/>
                <a:gd name="connsiteY20" fmla="*/ 451 h 132655"/>
                <a:gd name="connsiteX21" fmla="*/ 975360 w 1064894"/>
                <a:gd name="connsiteY21" fmla="*/ 17596 h 132655"/>
                <a:gd name="connsiteX22" fmla="*/ 860107 w 1064894"/>
                <a:gd name="connsiteY22" fmla="*/ 29978 h 132655"/>
                <a:gd name="connsiteX23" fmla="*/ 775335 w 1064894"/>
                <a:gd name="connsiteY23" fmla="*/ 30931 h 132655"/>
                <a:gd name="connsiteX24" fmla="*/ 645795 w 1064894"/>
                <a:gd name="connsiteY24" fmla="*/ 19501 h 132655"/>
                <a:gd name="connsiteX25" fmla="*/ 619125 w 1064894"/>
                <a:gd name="connsiteY25" fmla="*/ 29978 h 132655"/>
                <a:gd name="connsiteX26" fmla="*/ 643890 w 1064894"/>
                <a:gd name="connsiteY26" fmla="*/ 44266 h 132655"/>
                <a:gd name="connsiteX27" fmla="*/ 664845 w 1064894"/>
                <a:gd name="connsiteY27" fmla="*/ 64268 h 132655"/>
                <a:gd name="connsiteX28" fmla="*/ 639128 w 1064894"/>
                <a:gd name="connsiteY28" fmla="*/ 79508 h 132655"/>
                <a:gd name="connsiteX29" fmla="*/ 524828 w 1064894"/>
                <a:gd name="connsiteY29" fmla="*/ 94748 h 132655"/>
                <a:gd name="connsiteX30" fmla="*/ 314325 w 1064894"/>
                <a:gd name="connsiteY30" fmla="*/ 83318 h 132655"/>
                <a:gd name="connsiteX31" fmla="*/ 254317 w 1064894"/>
                <a:gd name="connsiteY31" fmla="*/ 54743 h 132655"/>
                <a:gd name="connsiteX32" fmla="*/ 101917 w 1064894"/>
                <a:gd name="connsiteY32" fmla="*/ 60458 h 132655"/>
                <a:gd name="connsiteX33" fmla="*/ 0 w 1064894"/>
                <a:gd name="connsiteY33" fmla="*/ 82366 h 132655"/>
                <a:gd name="connsiteX34" fmla="*/ 1905 w 1064894"/>
                <a:gd name="connsiteY34" fmla="*/ 86176 h 132655"/>
                <a:gd name="connsiteX35" fmla="*/ 1905 w 1064894"/>
                <a:gd name="connsiteY35" fmla="*/ 86176 h 132655"/>
                <a:gd name="connsiteX36" fmla="*/ 1905 w 1064894"/>
                <a:gd name="connsiteY36" fmla="*/ 86176 h 132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64894" h="132655">
                  <a:moveTo>
                    <a:pt x="1905" y="86176"/>
                  </a:moveTo>
                  <a:cubicBezTo>
                    <a:pt x="75247" y="80461"/>
                    <a:pt x="148590" y="80461"/>
                    <a:pt x="221932" y="89033"/>
                  </a:cubicBezTo>
                  <a:cubicBezTo>
                    <a:pt x="257175" y="93796"/>
                    <a:pt x="293370" y="97606"/>
                    <a:pt x="324803" y="116656"/>
                  </a:cubicBezTo>
                  <a:cubicBezTo>
                    <a:pt x="348615" y="109036"/>
                    <a:pt x="373380" y="111893"/>
                    <a:pt x="395288" y="120466"/>
                  </a:cubicBezTo>
                  <a:cubicBezTo>
                    <a:pt x="422910" y="132848"/>
                    <a:pt x="450532" y="133801"/>
                    <a:pt x="481013" y="131896"/>
                  </a:cubicBezTo>
                  <a:cubicBezTo>
                    <a:pt x="501015" y="130943"/>
                    <a:pt x="519113" y="121418"/>
                    <a:pt x="539115" y="120466"/>
                  </a:cubicBezTo>
                  <a:cubicBezTo>
                    <a:pt x="566738" y="119513"/>
                    <a:pt x="594360" y="120466"/>
                    <a:pt x="621982" y="120466"/>
                  </a:cubicBezTo>
                  <a:cubicBezTo>
                    <a:pt x="676275" y="110941"/>
                    <a:pt x="731520" y="105226"/>
                    <a:pt x="786765" y="105226"/>
                  </a:cubicBezTo>
                  <a:cubicBezTo>
                    <a:pt x="809625" y="105226"/>
                    <a:pt x="832485" y="105226"/>
                    <a:pt x="855345" y="105226"/>
                  </a:cubicBezTo>
                  <a:cubicBezTo>
                    <a:pt x="862965" y="102368"/>
                    <a:pt x="869632" y="96653"/>
                    <a:pt x="879157" y="95701"/>
                  </a:cubicBezTo>
                  <a:cubicBezTo>
                    <a:pt x="907732" y="93796"/>
                    <a:pt x="936307" y="90938"/>
                    <a:pt x="964882" y="91891"/>
                  </a:cubicBezTo>
                  <a:cubicBezTo>
                    <a:pt x="969645" y="91891"/>
                    <a:pt x="974407" y="93796"/>
                    <a:pt x="980123" y="89033"/>
                  </a:cubicBezTo>
                  <a:cubicBezTo>
                    <a:pt x="968693" y="84271"/>
                    <a:pt x="958215" y="80461"/>
                    <a:pt x="947737" y="75698"/>
                  </a:cubicBezTo>
                  <a:cubicBezTo>
                    <a:pt x="946785" y="72841"/>
                    <a:pt x="944880" y="70936"/>
                    <a:pt x="942975" y="69031"/>
                  </a:cubicBezTo>
                  <a:cubicBezTo>
                    <a:pt x="937260" y="65221"/>
                    <a:pt x="926782" y="63316"/>
                    <a:pt x="929640" y="53791"/>
                  </a:cubicBezTo>
                  <a:cubicBezTo>
                    <a:pt x="931545" y="44266"/>
                    <a:pt x="940118" y="42361"/>
                    <a:pt x="947737" y="40456"/>
                  </a:cubicBezTo>
                  <a:cubicBezTo>
                    <a:pt x="971550" y="32836"/>
                    <a:pt x="995362" y="28073"/>
                    <a:pt x="1020128" y="26168"/>
                  </a:cubicBezTo>
                  <a:cubicBezTo>
                    <a:pt x="1035368" y="25216"/>
                    <a:pt x="1051560" y="28073"/>
                    <a:pt x="1064895" y="15691"/>
                  </a:cubicBezTo>
                  <a:cubicBezTo>
                    <a:pt x="1064895" y="9023"/>
                    <a:pt x="1062037" y="8071"/>
                    <a:pt x="1056323" y="6166"/>
                  </a:cubicBezTo>
                  <a:cubicBezTo>
                    <a:pt x="1038225" y="-502"/>
                    <a:pt x="1018223" y="-502"/>
                    <a:pt x="999173" y="451"/>
                  </a:cubicBezTo>
                  <a:lnTo>
                    <a:pt x="999173" y="451"/>
                  </a:lnTo>
                  <a:cubicBezTo>
                    <a:pt x="995362" y="11881"/>
                    <a:pt x="985837" y="14738"/>
                    <a:pt x="975360" y="17596"/>
                  </a:cubicBezTo>
                  <a:cubicBezTo>
                    <a:pt x="937260" y="25216"/>
                    <a:pt x="899160" y="26168"/>
                    <a:pt x="860107" y="29978"/>
                  </a:cubicBezTo>
                  <a:cubicBezTo>
                    <a:pt x="832485" y="31883"/>
                    <a:pt x="803910" y="32836"/>
                    <a:pt x="775335" y="30931"/>
                  </a:cubicBezTo>
                  <a:cubicBezTo>
                    <a:pt x="732473" y="28073"/>
                    <a:pt x="688657" y="24263"/>
                    <a:pt x="645795" y="19501"/>
                  </a:cubicBezTo>
                  <a:cubicBezTo>
                    <a:pt x="636270" y="22358"/>
                    <a:pt x="625793" y="20453"/>
                    <a:pt x="619125" y="29978"/>
                  </a:cubicBezTo>
                  <a:cubicBezTo>
                    <a:pt x="622935" y="42361"/>
                    <a:pt x="635318" y="40456"/>
                    <a:pt x="643890" y="44266"/>
                  </a:cubicBezTo>
                  <a:cubicBezTo>
                    <a:pt x="653415" y="48076"/>
                    <a:pt x="665798" y="49028"/>
                    <a:pt x="664845" y="64268"/>
                  </a:cubicBezTo>
                  <a:cubicBezTo>
                    <a:pt x="660082" y="74746"/>
                    <a:pt x="648653" y="77603"/>
                    <a:pt x="639128" y="79508"/>
                  </a:cubicBezTo>
                  <a:cubicBezTo>
                    <a:pt x="601980" y="89033"/>
                    <a:pt x="562928" y="92843"/>
                    <a:pt x="524828" y="94748"/>
                  </a:cubicBezTo>
                  <a:cubicBezTo>
                    <a:pt x="454342" y="98558"/>
                    <a:pt x="384810" y="89986"/>
                    <a:pt x="314325" y="83318"/>
                  </a:cubicBezTo>
                  <a:cubicBezTo>
                    <a:pt x="292417" y="81413"/>
                    <a:pt x="264795" y="83318"/>
                    <a:pt x="254317" y="54743"/>
                  </a:cubicBezTo>
                  <a:cubicBezTo>
                    <a:pt x="203835" y="54743"/>
                    <a:pt x="152400" y="59506"/>
                    <a:pt x="101917" y="60458"/>
                  </a:cubicBezTo>
                  <a:cubicBezTo>
                    <a:pt x="65722" y="61411"/>
                    <a:pt x="34290" y="73793"/>
                    <a:pt x="0" y="82366"/>
                  </a:cubicBezTo>
                  <a:cubicBezTo>
                    <a:pt x="0" y="83318"/>
                    <a:pt x="0" y="84271"/>
                    <a:pt x="1905" y="86176"/>
                  </a:cubicBezTo>
                  <a:cubicBezTo>
                    <a:pt x="0" y="85223"/>
                    <a:pt x="952" y="85223"/>
                    <a:pt x="1905" y="86176"/>
                  </a:cubicBezTo>
                  <a:lnTo>
                    <a:pt x="1905" y="86176"/>
                  </a:lnTo>
                  <a:close/>
                </a:path>
              </a:pathLst>
            </a:custGeom>
            <a:solidFill>
              <a:srgbClr val="FCF2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BEFF1B9-6E41-4F09-916A-0C72C3E82F63}"/>
                </a:ext>
              </a:extLst>
            </p:cNvPr>
            <p:cNvSpPr/>
            <p:nvPr/>
          </p:nvSpPr>
          <p:spPr>
            <a:xfrm>
              <a:off x="6625488" y="5288887"/>
              <a:ext cx="552450" cy="123825"/>
            </a:xfrm>
            <a:custGeom>
              <a:avLst/>
              <a:gdLst>
                <a:gd name="connsiteX0" fmla="*/ 552450 w 552450"/>
                <a:gd name="connsiteY0" fmla="*/ 61913 h 123825"/>
                <a:gd name="connsiteX1" fmla="*/ 276225 w 552450"/>
                <a:gd name="connsiteY1" fmla="*/ 123825 h 123825"/>
                <a:gd name="connsiteX2" fmla="*/ 0 w 552450"/>
                <a:gd name="connsiteY2" fmla="*/ 61913 h 123825"/>
                <a:gd name="connsiteX3" fmla="*/ 276225 w 552450"/>
                <a:gd name="connsiteY3" fmla="*/ 0 h 123825"/>
                <a:gd name="connsiteX4" fmla="*/ 552450 w 552450"/>
                <a:gd name="connsiteY4" fmla="*/ 61913 h 123825"/>
                <a:gd name="connsiteX5" fmla="*/ 552450 w 552450"/>
                <a:gd name="connsiteY5" fmla="*/ 61913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450" h="123825">
                  <a:moveTo>
                    <a:pt x="552450" y="61913"/>
                  </a:moveTo>
                  <a:cubicBezTo>
                    <a:pt x="552450" y="96202"/>
                    <a:pt x="428625" y="123825"/>
                    <a:pt x="276225" y="123825"/>
                  </a:cubicBezTo>
                  <a:cubicBezTo>
                    <a:pt x="123825" y="123825"/>
                    <a:pt x="0" y="96202"/>
                    <a:pt x="0" y="61913"/>
                  </a:cubicBezTo>
                  <a:cubicBezTo>
                    <a:pt x="0" y="27622"/>
                    <a:pt x="123825" y="0"/>
                    <a:pt x="276225" y="0"/>
                  </a:cubicBezTo>
                  <a:cubicBezTo>
                    <a:pt x="428625" y="0"/>
                    <a:pt x="552450" y="27622"/>
                    <a:pt x="552450" y="61913"/>
                  </a:cubicBezTo>
                  <a:lnTo>
                    <a:pt x="552450" y="61913"/>
                  </a:lnTo>
                  <a:close/>
                </a:path>
              </a:pathLst>
            </a:custGeom>
            <a:solidFill>
              <a:srgbClr val="C95E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2C931E6-07E6-47F6-8FD7-F658A436CC2E}"/>
                </a:ext>
              </a:extLst>
            </p:cNvPr>
            <p:cNvSpPr/>
            <p:nvPr/>
          </p:nvSpPr>
          <p:spPr>
            <a:xfrm>
              <a:off x="6520713" y="5165062"/>
              <a:ext cx="466725" cy="85725"/>
            </a:xfrm>
            <a:custGeom>
              <a:avLst/>
              <a:gdLst>
                <a:gd name="connsiteX0" fmla="*/ 466725 w 466725"/>
                <a:gd name="connsiteY0" fmla="*/ 42863 h 85725"/>
                <a:gd name="connsiteX1" fmla="*/ 233363 w 466725"/>
                <a:gd name="connsiteY1" fmla="*/ 85725 h 85725"/>
                <a:gd name="connsiteX2" fmla="*/ 0 w 466725"/>
                <a:gd name="connsiteY2" fmla="*/ 42863 h 85725"/>
                <a:gd name="connsiteX3" fmla="*/ 233363 w 466725"/>
                <a:gd name="connsiteY3" fmla="*/ 0 h 85725"/>
                <a:gd name="connsiteX4" fmla="*/ 466725 w 466725"/>
                <a:gd name="connsiteY4" fmla="*/ 42863 h 85725"/>
                <a:gd name="connsiteX5" fmla="*/ 466725 w 466725"/>
                <a:gd name="connsiteY5" fmla="*/ 4286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725" h="85725">
                  <a:moveTo>
                    <a:pt x="466725" y="42863"/>
                  </a:moveTo>
                  <a:cubicBezTo>
                    <a:pt x="466725" y="66675"/>
                    <a:pt x="361950" y="85725"/>
                    <a:pt x="233363" y="85725"/>
                  </a:cubicBezTo>
                  <a:cubicBezTo>
                    <a:pt x="104775" y="85725"/>
                    <a:pt x="0" y="66675"/>
                    <a:pt x="0" y="42863"/>
                  </a:cubicBezTo>
                  <a:cubicBezTo>
                    <a:pt x="0" y="19050"/>
                    <a:pt x="104775" y="0"/>
                    <a:pt x="233363" y="0"/>
                  </a:cubicBezTo>
                  <a:cubicBezTo>
                    <a:pt x="361950" y="0"/>
                    <a:pt x="466725" y="19050"/>
                    <a:pt x="466725" y="42863"/>
                  </a:cubicBezTo>
                  <a:lnTo>
                    <a:pt x="466725" y="42863"/>
                  </a:lnTo>
                  <a:close/>
                </a:path>
              </a:pathLst>
            </a:custGeom>
            <a:solidFill>
              <a:srgbClr val="C95E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93D4973-8D5F-4773-8866-60F52E0A27F9}"/>
                </a:ext>
              </a:extLst>
            </p:cNvPr>
            <p:cNvSpPr/>
            <p:nvPr/>
          </p:nvSpPr>
          <p:spPr>
            <a:xfrm>
              <a:off x="6911238" y="5088862"/>
              <a:ext cx="400050" cy="76200"/>
            </a:xfrm>
            <a:custGeom>
              <a:avLst/>
              <a:gdLst>
                <a:gd name="connsiteX0" fmla="*/ 400050 w 400050"/>
                <a:gd name="connsiteY0" fmla="*/ 38100 h 76200"/>
                <a:gd name="connsiteX1" fmla="*/ 200025 w 400050"/>
                <a:gd name="connsiteY1" fmla="*/ 76200 h 76200"/>
                <a:gd name="connsiteX2" fmla="*/ 0 w 400050"/>
                <a:gd name="connsiteY2" fmla="*/ 38100 h 76200"/>
                <a:gd name="connsiteX3" fmla="*/ 200025 w 400050"/>
                <a:gd name="connsiteY3" fmla="*/ 0 h 76200"/>
                <a:gd name="connsiteX4" fmla="*/ 400050 w 400050"/>
                <a:gd name="connsiteY4" fmla="*/ 38100 h 76200"/>
                <a:gd name="connsiteX5" fmla="*/ 400050 w 400050"/>
                <a:gd name="connsiteY5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050" h="76200">
                  <a:moveTo>
                    <a:pt x="400050" y="38100"/>
                  </a:moveTo>
                  <a:cubicBezTo>
                    <a:pt x="400050" y="59055"/>
                    <a:pt x="310515" y="76200"/>
                    <a:pt x="200025" y="76200"/>
                  </a:cubicBezTo>
                  <a:cubicBezTo>
                    <a:pt x="89535" y="76200"/>
                    <a:pt x="0" y="59055"/>
                    <a:pt x="0" y="38100"/>
                  </a:cubicBezTo>
                  <a:cubicBezTo>
                    <a:pt x="0" y="17145"/>
                    <a:pt x="89535" y="0"/>
                    <a:pt x="200025" y="0"/>
                  </a:cubicBezTo>
                  <a:cubicBezTo>
                    <a:pt x="310515" y="0"/>
                    <a:pt x="400050" y="17145"/>
                    <a:pt x="400050" y="38100"/>
                  </a:cubicBezTo>
                  <a:lnTo>
                    <a:pt x="400050" y="38100"/>
                  </a:lnTo>
                  <a:close/>
                </a:path>
              </a:pathLst>
            </a:custGeom>
            <a:solidFill>
              <a:srgbClr val="C95E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48B1799-D03B-4EB2-BFBE-CBF5E6CCF169}"/>
                </a:ext>
              </a:extLst>
            </p:cNvPr>
            <p:cNvSpPr/>
            <p:nvPr/>
          </p:nvSpPr>
          <p:spPr>
            <a:xfrm>
              <a:off x="7301763" y="5041237"/>
              <a:ext cx="361950" cy="57150"/>
            </a:xfrm>
            <a:custGeom>
              <a:avLst/>
              <a:gdLst>
                <a:gd name="connsiteX0" fmla="*/ 361950 w 361950"/>
                <a:gd name="connsiteY0" fmla="*/ 28575 h 57150"/>
                <a:gd name="connsiteX1" fmla="*/ 180975 w 361950"/>
                <a:gd name="connsiteY1" fmla="*/ 57150 h 57150"/>
                <a:gd name="connsiteX2" fmla="*/ 0 w 361950"/>
                <a:gd name="connsiteY2" fmla="*/ 28575 h 57150"/>
                <a:gd name="connsiteX3" fmla="*/ 180975 w 361950"/>
                <a:gd name="connsiteY3" fmla="*/ 0 h 57150"/>
                <a:gd name="connsiteX4" fmla="*/ 361950 w 361950"/>
                <a:gd name="connsiteY4" fmla="*/ 28575 h 57150"/>
                <a:gd name="connsiteX5" fmla="*/ 361950 w 361950"/>
                <a:gd name="connsiteY5" fmla="*/ 2857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57150">
                  <a:moveTo>
                    <a:pt x="361950" y="28575"/>
                  </a:moveTo>
                  <a:cubicBezTo>
                    <a:pt x="361950" y="44768"/>
                    <a:pt x="280988" y="57150"/>
                    <a:pt x="180975" y="57150"/>
                  </a:cubicBezTo>
                  <a:cubicBezTo>
                    <a:pt x="80963" y="57150"/>
                    <a:pt x="0" y="44768"/>
                    <a:pt x="0" y="28575"/>
                  </a:cubicBezTo>
                  <a:cubicBezTo>
                    <a:pt x="0" y="12383"/>
                    <a:pt x="80963" y="0"/>
                    <a:pt x="180975" y="0"/>
                  </a:cubicBezTo>
                  <a:cubicBezTo>
                    <a:pt x="280988" y="0"/>
                    <a:pt x="361950" y="12383"/>
                    <a:pt x="361950" y="28575"/>
                  </a:cubicBezTo>
                  <a:lnTo>
                    <a:pt x="361950" y="28575"/>
                  </a:lnTo>
                  <a:close/>
                </a:path>
              </a:pathLst>
            </a:custGeom>
            <a:solidFill>
              <a:srgbClr val="C95E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B0337E2-E575-4BB9-96A3-C75782F766BD}"/>
                </a:ext>
              </a:extLst>
            </p:cNvPr>
            <p:cNvSpPr/>
            <p:nvPr/>
          </p:nvSpPr>
          <p:spPr>
            <a:xfrm>
              <a:off x="7587513" y="5098387"/>
              <a:ext cx="409575" cy="85725"/>
            </a:xfrm>
            <a:custGeom>
              <a:avLst/>
              <a:gdLst>
                <a:gd name="connsiteX0" fmla="*/ 409575 w 409575"/>
                <a:gd name="connsiteY0" fmla="*/ 42863 h 85725"/>
                <a:gd name="connsiteX1" fmla="*/ 204788 w 409575"/>
                <a:gd name="connsiteY1" fmla="*/ 85725 h 85725"/>
                <a:gd name="connsiteX2" fmla="*/ 0 w 409575"/>
                <a:gd name="connsiteY2" fmla="*/ 42863 h 85725"/>
                <a:gd name="connsiteX3" fmla="*/ 204788 w 409575"/>
                <a:gd name="connsiteY3" fmla="*/ 0 h 85725"/>
                <a:gd name="connsiteX4" fmla="*/ 409575 w 409575"/>
                <a:gd name="connsiteY4" fmla="*/ 42863 h 85725"/>
                <a:gd name="connsiteX5" fmla="*/ 409575 w 409575"/>
                <a:gd name="connsiteY5" fmla="*/ 4286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9575" h="85725">
                  <a:moveTo>
                    <a:pt x="409575" y="42863"/>
                  </a:moveTo>
                  <a:cubicBezTo>
                    <a:pt x="409575" y="66675"/>
                    <a:pt x="318135" y="85725"/>
                    <a:pt x="204788" y="85725"/>
                  </a:cubicBezTo>
                  <a:cubicBezTo>
                    <a:pt x="91440" y="85725"/>
                    <a:pt x="0" y="66675"/>
                    <a:pt x="0" y="42863"/>
                  </a:cubicBezTo>
                  <a:cubicBezTo>
                    <a:pt x="0" y="19050"/>
                    <a:pt x="91440" y="0"/>
                    <a:pt x="204788" y="0"/>
                  </a:cubicBezTo>
                  <a:cubicBezTo>
                    <a:pt x="318135" y="0"/>
                    <a:pt x="409575" y="19050"/>
                    <a:pt x="409575" y="42863"/>
                  </a:cubicBezTo>
                  <a:lnTo>
                    <a:pt x="409575" y="42863"/>
                  </a:lnTo>
                  <a:close/>
                </a:path>
              </a:pathLst>
            </a:custGeom>
            <a:solidFill>
              <a:srgbClr val="C95E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8965A32-4639-4BB8-AAC3-62DF2B28E29D}"/>
                </a:ext>
              </a:extLst>
            </p:cNvPr>
            <p:cNvSpPr/>
            <p:nvPr/>
          </p:nvSpPr>
          <p:spPr>
            <a:xfrm>
              <a:off x="7930413" y="5174587"/>
              <a:ext cx="447675" cy="76200"/>
            </a:xfrm>
            <a:custGeom>
              <a:avLst/>
              <a:gdLst>
                <a:gd name="connsiteX0" fmla="*/ 447675 w 447675"/>
                <a:gd name="connsiteY0" fmla="*/ 38100 h 76200"/>
                <a:gd name="connsiteX1" fmla="*/ 223838 w 447675"/>
                <a:gd name="connsiteY1" fmla="*/ 76200 h 76200"/>
                <a:gd name="connsiteX2" fmla="*/ 0 w 447675"/>
                <a:gd name="connsiteY2" fmla="*/ 38100 h 76200"/>
                <a:gd name="connsiteX3" fmla="*/ 223838 w 447675"/>
                <a:gd name="connsiteY3" fmla="*/ 0 h 76200"/>
                <a:gd name="connsiteX4" fmla="*/ 447675 w 447675"/>
                <a:gd name="connsiteY4" fmla="*/ 38100 h 76200"/>
                <a:gd name="connsiteX5" fmla="*/ 447675 w 447675"/>
                <a:gd name="connsiteY5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675" h="76200">
                  <a:moveTo>
                    <a:pt x="447675" y="38100"/>
                  </a:moveTo>
                  <a:cubicBezTo>
                    <a:pt x="447675" y="59055"/>
                    <a:pt x="347663" y="76200"/>
                    <a:pt x="223838" y="76200"/>
                  </a:cubicBezTo>
                  <a:cubicBezTo>
                    <a:pt x="100013" y="76200"/>
                    <a:pt x="0" y="59055"/>
                    <a:pt x="0" y="38100"/>
                  </a:cubicBezTo>
                  <a:cubicBezTo>
                    <a:pt x="0" y="17145"/>
                    <a:pt x="100013" y="0"/>
                    <a:pt x="223838" y="0"/>
                  </a:cubicBezTo>
                  <a:cubicBezTo>
                    <a:pt x="347663" y="0"/>
                    <a:pt x="447675" y="17145"/>
                    <a:pt x="447675" y="38100"/>
                  </a:cubicBezTo>
                  <a:lnTo>
                    <a:pt x="447675" y="38100"/>
                  </a:lnTo>
                  <a:close/>
                </a:path>
              </a:pathLst>
            </a:custGeom>
            <a:solidFill>
              <a:srgbClr val="C95E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3488177-AEB2-4C44-8CDE-B1E4A3D218D1}"/>
                </a:ext>
              </a:extLst>
            </p:cNvPr>
            <p:cNvSpPr/>
            <p:nvPr/>
          </p:nvSpPr>
          <p:spPr>
            <a:xfrm>
              <a:off x="7235088" y="5184112"/>
              <a:ext cx="457200" cy="114300"/>
            </a:xfrm>
            <a:custGeom>
              <a:avLst/>
              <a:gdLst>
                <a:gd name="connsiteX0" fmla="*/ 457200 w 457200"/>
                <a:gd name="connsiteY0" fmla="*/ 57150 h 114300"/>
                <a:gd name="connsiteX1" fmla="*/ 228600 w 457200"/>
                <a:gd name="connsiteY1" fmla="*/ 114300 h 114300"/>
                <a:gd name="connsiteX2" fmla="*/ 0 w 457200"/>
                <a:gd name="connsiteY2" fmla="*/ 57150 h 114300"/>
                <a:gd name="connsiteX3" fmla="*/ 228600 w 457200"/>
                <a:gd name="connsiteY3" fmla="*/ 0 h 114300"/>
                <a:gd name="connsiteX4" fmla="*/ 457200 w 457200"/>
                <a:gd name="connsiteY4" fmla="*/ 57150 h 114300"/>
                <a:gd name="connsiteX5" fmla="*/ 457200 w 457200"/>
                <a:gd name="connsiteY5" fmla="*/ 5715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200" h="114300">
                  <a:moveTo>
                    <a:pt x="457200" y="57150"/>
                  </a:moveTo>
                  <a:cubicBezTo>
                    <a:pt x="457200" y="88582"/>
                    <a:pt x="355283" y="114300"/>
                    <a:pt x="228600" y="114300"/>
                  </a:cubicBezTo>
                  <a:cubicBezTo>
                    <a:pt x="101917" y="114300"/>
                    <a:pt x="0" y="88582"/>
                    <a:pt x="0" y="57150"/>
                  </a:cubicBezTo>
                  <a:cubicBezTo>
                    <a:pt x="0" y="25718"/>
                    <a:pt x="101917" y="0"/>
                    <a:pt x="228600" y="0"/>
                  </a:cubicBezTo>
                  <a:cubicBezTo>
                    <a:pt x="355283" y="0"/>
                    <a:pt x="457200" y="25718"/>
                    <a:pt x="457200" y="57150"/>
                  </a:cubicBezTo>
                  <a:lnTo>
                    <a:pt x="457200" y="57150"/>
                  </a:lnTo>
                  <a:close/>
                </a:path>
              </a:pathLst>
            </a:custGeom>
            <a:solidFill>
              <a:srgbClr val="C95E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40BC730-3E83-412E-9642-C86C65596DD9}"/>
                </a:ext>
              </a:extLst>
            </p:cNvPr>
            <p:cNvSpPr/>
            <p:nvPr/>
          </p:nvSpPr>
          <p:spPr>
            <a:xfrm>
              <a:off x="6428321" y="5331749"/>
              <a:ext cx="124068" cy="102136"/>
            </a:xfrm>
            <a:custGeom>
              <a:avLst/>
              <a:gdLst>
                <a:gd name="connsiteX0" fmla="*/ 93345 w 124068"/>
                <a:gd name="connsiteY0" fmla="*/ 39052 h 102136"/>
                <a:gd name="connsiteX1" fmla="*/ 0 w 124068"/>
                <a:gd name="connsiteY1" fmla="*/ 0 h 102136"/>
                <a:gd name="connsiteX2" fmla="*/ 120015 w 124068"/>
                <a:gd name="connsiteY2" fmla="*/ 93345 h 102136"/>
                <a:gd name="connsiteX3" fmla="*/ 93345 w 124068"/>
                <a:gd name="connsiteY3" fmla="*/ 39052 h 102136"/>
                <a:gd name="connsiteX4" fmla="*/ 93345 w 124068"/>
                <a:gd name="connsiteY4" fmla="*/ 39052 h 10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068" h="102136">
                  <a:moveTo>
                    <a:pt x="93345" y="39052"/>
                  </a:moveTo>
                  <a:cubicBezTo>
                    <a:pt x="65723" y="19050"/>
                    <a:pt x="33338" y="9525"/>
                    <a:pt x="0" y="0"/>
                  </a:cubicBezTo>
                  <a:cubicBezTo>
                    <a:pt x="34290" y="30480"/>
                    <a:pt x="146685" y="132398"/>
                    <a:pt x="120015" y="93345"/>
                  </a:cubicBezTo>
                  <a:cubicBezTo>
                    <a:pt x="93345" y="54293"/>
                    <a:pt x="97155" y="49530"/>
                    <a:pt x="93345" y="39052"/>
                  </a:cubicBezTo>
                  <a:lnTo>
                    <a:pt x="93345" y="39052"/>
                  </a:lnTo>
                  <a:close/>
                </a:path>
              </a:pathLst>
            </a:custGeom>
            <a:solidFill>
              <a:srgbClr val="C368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7B101AE-4D3B-4538-93F3-22DDD5A6D818}"/>
                </a:ext>
              </a:extLst>
            </p:cNvPr>
            <p:cNvSpPr/>
            <p:nvPr/>
          </p:nvSpPr>
          <p:spPr>
            <a:xfrm>
              <a:off x="6987438" y="5213150"/>
              <a:ext cx="1446969" cy="245948"/>
            </a:xfrm>
            <a:custGeom>
              <a:avLst/>
              <a:gdLst>
                <a:gd name="connsiteX0" fmla="*/ 1442085 w 1446969"/>
                <a:gd name="connsiteY0" fmla="*/ 66212 h 245948"/>
                <a:gd name="connsiteX1" fmla="*/ 1441133 w 1446969"/>
                <a:gd name="connsiteY1" fmla="*/ 65259 h 245948"/>
                <a:gd name="connsiteX2" fmla="*/ 1417320 w 1446969"/>
                <a:gd name="connsiteY2" fmla="*/ 38589 h 245948"/>
                <a:gd name="connsiteX3" fmla="*/ 1415415 w 1446969"/>
                <a:gd name="connsiteY3" fmla="*/ 23349 h 245948"/>
                <a:gd name="connsiteX4" fmla="*/ 1426845 w 1446969"/>
                <a:gd name="connsiteY4" fmla="*/ 12872 h 245948"/>
                <a:gd name="connsiteX5" fmla="*/ 1405890 w 1446969"/>
                <a:gd name="connsiteY5" fmla="*/ 1442 h 245948"/>
                <a:gd name="connsiteX6" fmla="*/ 1379220 w 1446969"/>
                <a:gd name="connsiteY6" fmla="*/ 15729 h 245948"/>
                <a:gd name="connsiteX7" fmla="*/ 1352550 w 1446969"/>
                <a:gd name="connsiteY7" fmla="*/ 31922 h 245948"/>
                <a:gd name="connsiteX8" fmla="*/ 1175385 w 1446969"/>
                <a:gd name="connsiteY8" fmla="*/ 52877 h 245948"/>
                <a:gd name="connsiteX9" fmla="*/ 1047750 w 1446969"/>
                <a:gd name="connsiteY9" fmla="*/ 44304 h 245948"/>
                <a:gd name="connsiteX10" fmla="*/ 879158 w 1446969"/>
                <a:gd name="connsiteY10" fmla="*/ 38589 h 245948"/>
                <a:gd name="connsiteX11" fmla="*/ 796290 w 1446969"/>
                <a:gd name="connsiteY11" fmla="*/ 43352 h 245948"/>
                <a:gd name="connsiteX12" fmla="*/ 718185 w 1446969"/>
                <a:gd name="connsiteY12" fmla="*/ 44304 h 245948"/>
                <a:gd name="connsiteX13" fmla="*/ 687705 w 1446969"/>
                <a:gd name="connsiteY13" fmla="*/ 62402 h 245948"/>
                <a:gd name="connsiteX14" fmla="*/ 615315 w 1446969"/>
                <a:gd name="connsiteY14" fmla="*/ 79547 h 245948"/>
                <a:gd name="connsiteX15" fmla="*/ 360045 w 1446969"/>
                <a:gd name="connsiteY15" fmla="*/ 83357 h 245948"/>
                <a:gd name="connsiteX16" fmla="*/ 266700 w 1446969"/>
                <a:gd name="connsiteY16" fmla="*/ 82404 h 245948"/>
                <a:gd name="connsiteX17" fmla="*/ 220980 w 1446969"/>
                <a:gd name="connsiteY17" fmla="*/ 93834 h 245948"/>
                <a:gd name="connsiteX18" fmla="*/ 178117 w 1446969"/>
                <a:gd name="connsiteY18" fmla="*/ 89072 h 245948"/>
                <a:gd name="connsiteX19" fmla="*/ 156210 w 1446969"/>
                <a:gd name="connsiteY19" fmla="*/ 84309 h 245948"/>
                <a:gd name="connsiteX20" fmla="*/ 131445 w 1446969"/>
                <a:gd name="connsiteY20" fmla="*/ 101454 h 245948"/>
                <a:gd name="connsiteX21" fmla="*/ 148590 w 1446969"/>
                <a:gd name="connsiteY21" fmla="*/ 190989 h 245948"/>
                <a:gd name="connsiteX22" fmla="*/ 0 w 1446969"/>
                <a:gd name="connsiteY22" fmla="*/ 216707 h 245948"/>
                <a:gd name="connsiteX23" fmla="*/ 63817 w 1446969"/>
                <a:gd name="connsiteY23" fmla="*/ 222422 h 245948"/>
                <a:gd name="connsiteX24" fmla="*/ 195263 w 1446969"/>
                <a:gd name="connsiteY24" fmla="*/ 210039 h 245948"/>
                <a:gd name="connsiteX25" fmla="*/ 250507 w 1446969"/>
                <a:gd name="connsiteY25" fmla="*/ 183369 h 245948"/>
                <a:gd name="connsiteX26" fmla="*/ 228600 w 1446969"/>
                <a:gd name="connsiteY26" fmla="*/ 170034 h 245948"/>
                <a:gd name="connsiteX27" fmla="*/ 241935 w 1446969"/>
                <a:gd name="connsiteY27" fmla="*/ 164319 h 245948"/>
                <a:gd name="connsiteX28" fmla="*/ 363855 w 1446969"/>
                <a:gd name="connsiteY28" fmla="*/ 166224 h 245948"/>
                <a:gd name="connsiteX29" fmla="*/ 381000 w 1446969"/>
                <a:gd name="connsiteY29" fmla="*/ 166224 h 245948"/>
                <a:gd name="connsiteX30" fmla="*/ 882015 w 1446969"/>
                <a:gd name="connsiteY30" fmla="*/ 235757 h 245948"/>
                <a:gd name="connsiteX31" fmla="*/ 961072 w 1446969"/>
                <a:gd name="connsiteY31" fmla="*/ 245282 h 245948"/>
                <a:gd name="connsiteX32" fmla="*/ 1073468 w 1446969"/>
                <a:gd name="connsiteY32" fmla="*/ 226232 h 245948"/>
                <a:gd name="connsiteX33" fmla="*/ 1376363 w 1446969"/>
                <a:gd name="connsiteY33" fmla="*/ 117647 h 245948"/>
                <a:gd name="connsiteX34" fmla="*/ 1425893 w 1446969"/>
                <a:gd name="connsiteY34" fmla="*/ 106217 h 245948"/>
                <a:gd name="connsiteX35" fmla="*/ 1444943 w 1446969"/>
                <a:gd name="connsiteY35" fmla="*/ 91929 h 245948"/>
                <a:gd name="connsiteX36" fmla="*/ 1442085 w 1446969"/>
                <a:gd name="connsiteY36" fmla="*/ 66212 h 245948"/>
                <a:gd name="connsiteX37" fmla="*/ 387667 w 1446969"/>
                <a:gd name="connsiteY37" fmla="*/ 121457 h 245948"/>
                <a:gd name="connsiteX38" fmla="*/ 397192 w 1446969"/>
                <a:gd name="connsiteY38" fmla="*/ 117647 h 245948"/>
                <a:gd name="connsiteX39" fmla="*/ 387667 w 1446969"/>
                <a:gd name="connsiteY39" fmla="*/ 121457 h 245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46969" h="245948">
                  <a:moveTo>
                    <a:pt x="1442085" y="66212"/>
                  </a:moveTo>
                  <a:cubicBezTo>
                    <a:pt x="1442085" y="66212"/>
                    <a:pt x="1441133" y="65259"/>
                    <a:pt x="1441133" y="65259"/>
                  </a:cubicBezTo>
                  <a:cubicBezTo>
                    <a:pt x="1434465" y="54782"/>
                    <a:pt x="1422083" y="50019"/>
                    <a:pt x="1417320" y="38589"/>
                  </a:cubicBezTo>
                  <a:cubicBezTo>
                    <a:pt x="1415415" y="33827"/>
                    <a:pt x="1413510" y="29064"/>
                    <a:pt x="1415415" y="23349"/>
                  </a:cubicBezTo>
                  <a:cubicBezTo>
                    <a:pt x="1416368" y="21444"/>
                    <a:pt x="1426845" y="11919"/>
                    <a:pt x="1426845" y="12872"/>
                  </a:cubicBezTo>
                  <a:cubicBezTo>
                    <a:pt x="1423988" y="489"/>
                    <a:pt x="1411605" y="6204"/>
                    <a:pt x="1405890" y="1442"/>
                  </a:cubicBezTo>
                  <a:cubicBezTo>
                    <a:pt x="1392555" y="-3321"/>
                    <a:pt x="1383983" y="4299"/>
                    <a:pt x="1379220" y="15729"/>
                  </a:cubicBezTo>
                  <a:cubicBezTo>
                    <a:pt x="1372552" y="26207"/>
                    <a:pt x="1362075" y="29064"/>
                    <a:pt x="1352550" y="31922"/>
                  </a:cubicBezTo>
                  <a:cubicBezTo>
                    <a:pt x="1294448" y="45257"/>
                    <a:pt x="1235393" y="54782"/>
                    <a:pt x="1175385" y="52877"/>
                  </a:cubicBezTo>
                  <a:cubicBezTo>
                    <a:pt x="1132523" y="50972"/>
                    <a:pt x="1090613" y="48114"/>
                    <a:pt x="1047750" y="44304"/>
                  </a:cubicBezTo>
                  <a:cubicBezTo>
                    <a:pt x="992505" y="39542"/>
                    <a:pt x="935355" y="36684"/>
                    <a:pt x="879158" y="38589"/>
                  </a:cubicBezTo>
                  <a:cubicBezTo>
                    <a:pt x="851535" y="39542"/>
                    <a:pt x="823913" y="44304"/>
                    <a:pt x="796290" y="43352"/>
                  </a:cubicBezTo>
                  <a:cubicBezTo>
                    <a:pt x="769620" y="43352"/>
                    <a:pt x="742950" y="33827"/>
                    <a:pt x="718185" y="44304"/>
                  </a:cubicBezTo>
                  <a:cubicBezTo>
                    <a:pt x="707708" y="49067"/>
                    <a:pt x="698183" y="56687"/>
                    <a:pt x="687705" y="62402"/>
                  </a:cubicBezTo>
                  <a:cubicBezTo>
                    <a:pt x="665797" y="74784"/>
                    <a:pt x="640080" y="77642"/>
                    <a:pt x="615315" y="79547"/>
                  </a:cubicBezTo>
                  <a:cubicBezTo>
                    <a:pt x="532447" y="87167"/>
                    <a:pt x="442913" y="95739"/>
                    <a:pt x="360045" y="83357"/>
                  </a:cubicBezTo>
                  <a:cubicBezTo>
                    <a:pt x="328613" y="80499"/>
                    <a:pt x="297180" y="78594"/>
                    <a:pt x="266700" y="82404"/>
                  </a:cubicBezTo>
                  <a:cubicBezTo>
                    <a:pt x="251460" y="84309"/>
                    <a:pt x="236220" y="91929"/>
                    <a:pt x="220980" y="93834"/>
                  </a:cubicBezTo>
                  <a:cubicBezTo>
                    <a:pt x="207645" y="95739"/>
                    <a:pt x="190500" y="91929"/>
                    <a:pt x="178117" y="89072"/>
                  </a:cubicBezTo>
                  <a:cubicBezTo>
                    <a:pt x="170497" y="87167"/>
                    <a:pt x="163830" y="85262"/>
                    <a:pt x="156210" y="84309"/>
                  </a:cubicBezTo>
                  <a:cubicBezTo>
                    <a:pt x="144780" y="83357"/>
                    <a:pt x="132397" y="88119"/>
                    <a:pt x="131445" y="101454"/>
                  </a:cubicBezTo>
                  <a:cubicBezTo>
                    <a:pt x="259080" y="142412"/>
                    <a:pt x="160020" y="189084"/>
                    <a:pt x="148590" y="190989"/>
                  </a:cubicBezTo>
                  <a:cubicBezTo>
                    <a:pt x="99060" y="199562"/>
                    <a:pt x="49530" y="208134"/>
                    <a:pt x="0" y="216707"/>
                  </a:cubicBezTo>
                  <a:cubicBezTo>
                    <a:pt x="20955" y="224327"/>
                    <a:pt x="41910" y="224327"/>
                    <a:pt x="63817" y="222422"/>
                  </a:cubicBezTo>
                  <a:cubicBezTo>
                    <a:pt x="107632" y="217659"/>
                    <a:pt x="150495" y="207182"/>
                    <a:pt x="195263" y="210039"/>
                  </a:cubicBezTo>
                  <a:cubicBezTo>
                    <a:pt x="216217" y="207182"/>
                    <a:pt x="235267" y="198609"/>
                    <a:pt x="250507" y="183369"/>
                  </a:cubicBezTo>
                  <a:cubicBezTo>
                    <a:pt x="246697" y="172892"/>
                    <a:pt x="234315" y="177654"/>
                    <a:pt x="228600" y="170034"/>
                  </a:cubicBezTo>
                  <a:cubicBezTo>
                    <a:pt x="232410" y="165272"/>
                    <a:pt x="237172" y="165272"/>
                    <a:pt x="241935" y="164319"/>
                  </a:cubicBezTo>
                  <a:cubicBezTo>
                    <a:pt x="282892" y="153842"/>
                    <a:pt x="322897" y="156699"/>
                    <a:pt x="363855" y="166224"/>
                  </a:cubicBezTo>
                  <a:cubicBezTo>
                    <a:pt x="369570" y="166224"/>
                    <a:pt x="375285" y="166224"/>
                    <a:pt x="381000" y="166224"/>
                  </a:cubicBezTo>
                  <a:cubicBezTo>
                    <a:pt x="436245" y="191942"/>
                    <a:pt x="857250" y="231947"/>
                    <a:pt x="882015" y="235757"/>
                  </a:cubicBezTo>
                  <a:cubicBezTo>
                    <a:pt x="908685" y="239567"/>
                    <a:pt x="934402" y="242424"/>
                    <a:pt x="961072" y="245282"/>
                  </a:cubicBezTo>
                  <a:cubicBezTo>
                    <a:pt x="1000125" y="249092"/>
                    <a:pt x="1036320" y="235757"/>
                    <a:pt x="1073468" y="226232"/>
                  </a:cubicBezTo>
                  <a:cubicBezTo>
                    <a:pt x="1082993" y="223374"/>
                    <a:pt x="1359218" y="120504"/>
                    <a:pt x="1376363" y="117647"/>
                  </a:cubicBezTo>
                  <a:cubicBezTo>
                    <a:pt x="1393508" y="115742"/>
                    <a:pt x="1410652" y="112884"/>
                    <a:pt x="1425893" y="106217"/>
                  </a:cubicBezTo>
                  <a:cubicBezTo>
                    <a:pt x="1433513" y="103359"/>
                    <a:pt x="1441133" y="98597"/>
                    <a:pt x="1444943" y="91929"/>
                  </a:cubicBezTo>
                  <a:cubicBezTo>
                    <a:pt x="1448752" y="84309"/>
                    <a:pt x="1446848" y="74784"/>
                    <a:pt x="1442085" y="66212"/>
                  </a:cubicBezTo>
                  <a:close/>
                  <a:moveTo>
                    <a:pt x="387667" y="121457"/>
                  </a:moveTo>
                  <a:cubicBezTo>
                    <a:pt x="391478" y="119552"/>
                    <a:pt x="394335" y="118599"/>
                    <a:pt x="397192" y="117647"/>
                  </a:cubicBezTo>
                  <a:cubicBezTo>
                    <a:pt x="394335" y="119552"/>
                    <a:pt x="391478" y="120504"/>
                    <a:pt x="387667" y="121457"/>
                  </a:cubicBezTo>
                  <a:close/>
                </a:path>
              </a:pathLst>
            </a:custGeom>
            <a:solidFill>
              <a:srgbClr val="FCF2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F8D0598-91DE-4B0A-8BDB-2B01E36F2481}"/>
                </a:ext>
              </a:extLst>
            </p:cNvPr>
            <p:cNvSpPr/>
            <p:nvPr/>
          </p:nvSpPr>
          <p:spPr>
            <a:xfrm>
              <a:off x="7168413" y="5365087"/>
              <a:ext cx="628650" cy="171450"/>
            </a:xfrm>
            <a:custGeom>
              <a:avLst/>
              <a:gdLst>
                <a:gd name="connsiteX0" fmla="*/ 628650 w 628650"/>
                <a:gd name="connsiteY0" fmla="*/ 85725 h 171450"/>
                <a:gd name="connsiteX1" fmla="*/ 314325 w 628650"/>
                <a:gd name="connsiteY1" fmla="*/ 171450 h 171450"/>
                <a:gd name="connsiteX2" fmla="*/ 0 w 628650"/>
                <a:gd name="connsiteY2" fmla="*/ 85725 h 171450"/>
                <a:gd name="connsiteX3" fmla="*/ 314325 w 628650"/>
                <a:gd name="connsiteY3" fmla="*/ 0 h 171450"/>
                <a:gd name="connsiteX4" fmla="*/ 628650 w 628650"/>
                <a:gd name="connsiteY4" fmla="*/ 85725 h 171450"/>
                <a:gd name="connsiteX5" fmla="*/ 628650 w 628650"/>
                <a:gd name="connsiteY5" fmla="*/ 857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8650" h="171450">
                  <a:moveTo>
                    <a:pt x="628650" y="85725"/>
                  </a:moveTo>
                  <a:cubicBezTo>
                    <a:pt x="628650" y="133350"/>
                    <a:pt x="487680" y="171450"/>
                    <a:pt x="314325" y="171450"/>
                  </a:cubicBezTo>
                  <a:cubicBezTo>
                    <a:pt x="140970" y="171450"/>
                    <a:pt x="0" y="133350"/>
                    <a:pt x="0" y="85725"/>
                  </a:cubicBezTo>
                  <a:cubicBezTo>
                    <a:pt x="0" y="38100"/>
                    <a:pt x="140970" y="0"/>
                    <a:pt x="314325" y="0"/>
                  </a:cubicBezTo>
                  <a:cubicBezTo>
                    <a:pt x="487680" y="0"/>
                    <a:pt x="628650" y="38100"/>
                    <a:pt x="628650" y="85725"/>
                  </a:cubicBezTo>
                  <a:lnTo>
                    <a:pt x="628650" y="85725"/>
                  </a:lnTo>
                  <a:close/>
                </a:path>
              </a:pathLst>
            </a:custGeom>
            <a:solidFill>
              <a:srgbClr val="C95E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39570B7-657B-4B13-88CA-9068B6C722EE}"/>
                </a:ext>
              </a:extLst>
            </p:cNvPr>
            <p:cNvSpPr/>
            <p:nvPr/>
          </p:nvSpPr>
          <p:spPr>
            <a:xfrm>
              <a:off x="7778013" y="5298412"/>
              <a:ext cx="552450" cy="123825"/>
            </a:xfrm>
            <a:custGeom>
              <a:avLst/>
              <a:gdLst>
                <a:gd name="connsiteX0" fmla="*/ 552450 w 552450"/>
                <a:gd name="connsiteY0" fmla="*/ 61913 h 123825"/>
                <a:gd name="connsiteX1" fmla="*/ 276225 w 552450"/>
                <a:gd name="connsiteY1" fmla="*/ 123825 h 123825"/>
                <a:gd name="connsiteX2" fmla="*/ 0 w 552450"/>
                <a:gd name="connsiteY2" fmla="*/ 61913 h 123825"/>
                <a:gd name="connsiteX3" fmla="*/ 276225 w 552450"/>
                <a:gd name="connsiteY3" fmla="*/ 0 h 123825"/>
                <a:gd name="connsiteX4" fmla="*/ 552450 w 552450"/>
                <a:gd name="connsiteY4" fmla="*/ 61913 h 123825"/>
                <a:gd name="connsiteX5" fmla="*/ 552450 w 552450"/>
                <a:gd name="connsiteY5" fmla="*/ 61913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450" h="123825">
                  <a:moveTo>
                    <a:pt x="552450" y="61913"/>
                  </a:moveTo>
                  <a:cubicBezTo>
                    <a:pt x="552450" y="96202"/>
                    <a:pt x="428625" y="123825"/>
                    <a:pt x="276225" y="123825"/>
                  </a:cubicBezTo>
                  <a:cubicBezTo>
                    <a:pt x="123825" y="123825"/>
                    <a:pt x="0" y="96202"/>
                    <a:pt x="0" y="61913"/>
                  </a:cubicBezTo>
                  <a:cubicBezTo>
                    <a:pt x="0" y="27622"/>
                    <a:pt x="123825" y="0"/>
                    <a:pt x="276225" y="0"/>
                  </a:cubicBezTo>
                  <a:cubicBezTo>
                    <a:pt x="428625" y="0"/>
                    <a:pt x="552450" y="27622"/>
                    <a:pt x="552450" y="61913"/>
                  </a:cubicBezTo>
                  <a:lnTo>
                    <a:pt x="552450" y="61913"/>
                  </a:lnTo>
                  <a:close/>
                </a:path>
              </a:pathLst>
            </a:custGeom>
            <a:solidFill>
              <a:srgbClr val="C95E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994BE83-4577-4F36-A0D9-3396F9A54CD7}"/>
              </a:ext>
            </a:extLst>
          </p:cNvPr>
          <p:cNvSpPr txBox="1"/>
          <p:nvPr/>
        </p:nvSpPr>
        <p:spPr>
          <a:xfrm>
            <a:off x="3895474" y="5915531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6256BA4-19A2-4297-A943-FBED3077AF09}"/>
              </a:ext>
            </a:extLst>
          </p:cNvPr>
          <p:cNvSpPr txBox="1"/>
          <p:nvPr/>
        </p:nvSpPr>
        <p:spPr>
          <a:xfrm>
            <a:off x="3901859" y="5074056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D3D4FF-505A-45B6-9DAD-6EE128E7FE02}"/>
              </a:ext>
            </a:extLst>
          </p:cNvPr>
          <p:cNvSpPr txBox="1"/>
          <p:nvPr/>
        </p:nvSpPr>
        <p:spPr>
          <a:xfrm>
            <a:off x="7075245" y="4707956"/>
            <a:ext cx="16253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dirty="0">
                <a:solidFill>
                  <a:schemeClr val="accent1"/>
                </a:solidFill>
                <a:cs typeface="Arial" pitchFamily="34" charset="0"/>
              </a:rPr>
              <a:t>20%</a:t>
            </a:r>
            <a:endParaRPr lang="ko-KR" altLang="en-US" sz="48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B09076A-2CC9-47E1-B95B-843A4F3C9B90}"/>
              </a:ext>
            </a:extLst>
          </p:cNvPr>
          <p:cNvSpPr txBox="1"/>
          <p:nvPr/>
        </p:nvSpPr>
        <p:spPr>
          <a:xfrm>
            <a:off x="679294" y="390625"/>
            <a:ext cx="415047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FAE701B-01B5-415E-8E9E-6EC8682CED31}"/>
              </a:ext>
            </a:extLst>
          </p:cNvPr>
          <p:cNvSpPr txBox="1"/>
          <p:nvPr/>
        </p:nvSpPr>
        <p:spPr>
          <a:xfrm>
            <a:off x="1866125" y="1047763"/>
            <a:ext cx="415047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1FB1A6C-7E33-47C9-A8AD-0B9D2C765B24}"/>
              </a:ext>
            </a:extLst>
          </p:cNvPr>
          <p:cNvSpPr txBox="1"/>
          <p:nvPr/>
        </p:nvSpPr>
        <p:spPr>
          <a:xfrm>
            <a:off x="8004499" y="1374060"/>
            <a:ext cx="373900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RESTAURANT PIZZA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21A2D57-1C6B-4CE6-BBAC-334C8AC98EB0}"/>
              </a:ext>
            </a:extLst>
          </p:cNvPr>
          <p:cNvSpPr txBox="1"/>
          <p:nvPr/>
        </p:nvSpPr>
        <p:spPr>
          <a:xfrm>
            <a:off x="425363" y="4664782"/>
            <a:ext cx="4150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626EF5-82E4-4C90-9941-85DF388C9E5C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 7">
            <a:extLst>
              <a:ext uri="{FF2B5EF4-FFF2-40B4-BE49-F238E27FC236}">
                <a16:creationId xmlns:a16="http://schemas.microsoft.com/office/drawing/2014/main" id="{65BC7C0C-9614-44E8-AE2C-0EE9E5E67305}"/>
              </a:ext>
            </a:extLst>
          </p:cNvPr>
          <p:cNvSpPr/>
          <p:nvPr/>
        </p:nvSpPr>
        <p:spPr>
          <a:xfrm>
            <a:off x="4029598" y="3828385"/>
            <a:ext cx="7509484" cy="45719"/>
          </a:xfrm>
          <a:custGeom>
            <a:avLst/>
            <a:gdLst>
              <a:gd name="connsiteX0" fmla="*/ 0 w 7903597"/>
              <a:gd name="connsiteY0" fmla="*/ 0 h 262393"/>
              <a:gd name="connsiteX1" fmla="*/ 7903597 w 7903597"/>
              <a:gd name="connsiteY1" fmla="*/ 262393 h 262393"/>
              <a:gd name="connsiteX0" fmla="*/ 0 w 7832035"/>
              <a:gd name="connsiteY0" fmla="*/ 0 h 23854"/>
              <a:gd name="connsiteX1" fmla="*/ 7832035 w 7832035"/>
              <a:gd name="connsiteY1" fmla="*/ 23854 h 2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32035" h="23854">
                <a:moveTo>
                  <a:pt x="0" y="0"/>
                </a:moveTo>
                <a:lnTo>
                  <a:pt x="7832035" y="23854"/>
                </a:lnTo>
              </a:path>
            </a:pathLst>
          </a:custGeom>
          <a:ln w="22225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grpSp>
        <p:nvGrpSpPr>
          <p:cNvPr id="6" name="Graphic 3">
            <a:extLst>
              <a:ext uri="{FF2B5EF4-FFF2-40B4-BE49-F238E27FC236}">
                <a16:creationId xmlns:a16="http://schemas.microsoft.com/office/drawing/2014/main" id="{2D815A8C-5E92-4FB3-B4CD-982ECA42FD5C}"/>
              </a:ext>
            </a:extLst>
          </p:cNvPr>
          <p:cNvGrpSpPr/>
          <p:nvPr/>
        </p:nvGrpSpPr>
        <p:grpSpPr>
          <a:xfrm>
            <a:off x="3291436" y="2276061"/>
            <a:ext cx="678393" cy="572865"/>
            <a:chOff x="6787249" y="2420621"/>
            <a:chExt cx="1072164" cy="90538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6829EDA-1C2B-43D2-972C-E79BB7E8748C}"/>
                </a:ext>
              </a:extLst>
            </p:cNvPr>
            <p:cNvSpPr/>
            <p:nvPr/>
          </p:nvSpPr>
          <p:spPr>
            <a:xfrm>
              <a:off x="6787689" y="2479504"/>
              <a:ext cx="1072946" cy="845478"/>
            </a:xfrm>
            <a:custGeom>
              <a:avLst/>
              <a:gdLst>
                <a:gd name="connsiteX0" fmla="*/ 1063214 w 1072946"/>
                <a:gd name="connsiteY0" fmla="*/ 303610 h 845478"/>
                <a:gd name="connsiteX1" fmla="*/ 1059470 w 1072946"/>
                <a:gd name="connsiteY1" fmla="*/ 288293 h 845478"/>
                <a:gd name="connsiteX2" fmla="*/ 937618 w 1072946"/>
                <a:gd name="connsiteY2" fmla="*/ 98367 h 845478"/>
                <a:gd name="connsiteX3" fmla="*/ 671789 w 1072946"/>
                <a:gd name="connsiteY3" fmla="*/ 10551 h 845478"/>
                <a:gd name="connsiteX4" fmla="*/ 425702 w 1072946"/>
                <a:gd name="connsiteY4" fmla="*/ 7488 h 845478"/>
                <a:gd name="connsiteX5" fmla="*/ 264027 w 1072946"/>
                <a:gd name="connsiteY5" fmla="*/ 41185 h 845478"/>
                <a:gd name="connsiteX6" fmla="*/ 65932 w 1072946"/>
                <a:gd name="connsiteY6" fmla="*/ 184821 h 845478"/>
                <a:gd name="connsiteX7" fmla="*/ 11813 w 1072946"/>
                <a:gd name="connsiteY7" fmla="*/ 479921 h 845478"/>
                <a:gd name="connsiteX8" fmla="*/ 202079 w 1072946"/>
                <a:gd name="connsiteY8" fmla="*/ 731114 h 845478"/>
                <a:gd name="connsiteX9" fmla="*/ 319507 w 1072946"/>
                <a:gd name="connsiteY9" fmla="*/ 785573 h 845478"/>
                <a:gd name="connsiteX10" fmla="*/ 466547 w 1072946"/>
                <a:gd name="connsiteY10" fmla="*/ 828460 h 845478"/>
                <a:gd name="connsiteX11" fmla="*/ 538365 w 1072946"/>
                <a:gd name="connsiteY11" fmla="*/ 845478 h 845478"/>
                <a:gd name="connsiteX12" fmla="*/ 596908 w 1072946"/>
                <a:gd name="connsiteY12" fmla="*/ 831182 h 845478"/>
                <a:gd name="connsiteX13" fmla="*/ 800449 w 1072946"/>
                <a:gd name="connsiteY13" fmla="*/ 762087 h 845478"/>
                <a:gd name="connsiteX14" fmla="*/ 1033943 w 1072946"/>
                <a:gd name="connsiteY14" fmla="*/ 556845 h 845478"/>
                <a:gd name="connsiteX15" fmla="*/ 1063214 w 1072946"/>
                <a:gd name="connsiteY15" fmla="*/ 303610 h 845478"/>
                <a:gd name="connsiteX16" fmla="*/ 1059811 w 1072946"/>
                <a:gd name="connsiteY16" fmla="*/ 293058 h 845478"/>
                <a:gd name="connsiteX17" fmla="*/ 1059811 w 1072946"/>
                <a:gd name="connsiteY17" fmla="*/ 293058 h 845478"/>
                <a:gd name="connsiteX18" fmla="*/ 1059811 w 1072946"/>
                <a:gd name="connsiteY18" fmla="*/ 293058 h 845478"/>
                <a:gd name="connsiteX19" fmla="*/ 1059811 w 1072946"/>
                <a:gd name="connsiteY19" fmla="*/ 293058 h 845478"/>
                <a:gd name="connsiteX20" fmla="*/ 577167 w 1072946"/>
                <a:gd name="connsiteY20" fmla="*/ 0 h 845478"/>
                <a:gd name="connsiteX21" fmla="*/ 577507 w 1072946"/>
                <a:gd name="connsiteY21" fmla="*/ 340 h 845478"/>
                <a:gd name="connsiteX22" fmla="*/ 577167 w 1072946"/>
                <a:gd name="connsiteY22" fmla="*/ 0 h 845478"/>
                <a:gd name="connsiteX23" fmla="*/ 577167 w 1072946"/>
                <a:gd name="connsiteY23" fmla="*/ 0 h 845478"/>
                <a:gd name="connsiteX24" fmla="*/ 577167 w 1072946"/>
                <a:gd name="connsiteY24" fmla="*/ 0 h 845478"/>
                <a:gd name="connsiteX25" fmla="*/ 577167 w 1072946"/>
                <a:gd name="connsiteY25" fmla="*/ 0 h 845478"/>
                <a:gd name="connsiteX26" fmla="*/ 9090 w 1072946"/>
                <a:gd name="connsiteY26" fmla="*/ 307013 h 845478"/>
                <a:gd name="connsiteX27" fmla="*/ 9090 w 1072946"/>
                <a:gd name="connsiteY27" fmla="*/ 307013 h 845478"/>
                <a:gd name="connsiteX28" fmla="*/ 9090 w 1072946"/>
                <a:gd name="connsiteY28" fmla="*/ 307013 h 845478"/>
                <a:gd name="connsiteX29" fmla="*/ 9090 w 1072946"/>
                <a:gd name="connsiteY29" fmla="*/ 307013 h 84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72946" h="845478">
                  <a:moveTo>
                    <a:pt x="1063214" y="303610"/>
                  </a:moveTo>
                  <a:cubicBezTo>
                    <a:pt x="1062193" y="298504"/>
                    <a:pt x="1060832" y="293399"/>
                    <a:pt x="1059470" y="288293"/>
                  </a:cubicBezTo>
                  <a:cubicBezTo>
                    <a:pt x="1039388" y="215114"/>
                    <a:pt x="994800" y="148061"/>
                    <a:pt x="937618" y="98367"/>
                  </a:cubicBezTo>
                  <a:cubicBezTo>
                    <a:pt x="866140" y="36420"/>
                    <a:pt x="764710" y="6807"/>
                    <a:pt x="671789" y="10551"/>
                  </a:cubicBezTo>
                  <a:cubicBezTo>
                    <a:pt x="616990" y="12934"/>
                    <a:pt x="554022" y="18380"/>
                    <a:pt x="425702" y="7488"/>
                  </a:cubicBezTo>
                  <a:cubicBezTo>
                    <a:pt x="370222" y="2723"/>
                    <a:pt x="314742" y="20422"/>
                    <a:pt x="264027" y="41185"/>
                  </a:cubicBezTo>
                  <a:cubicBezTo>
                    <a:pt x="188124" y="72158"/>
                    <a:pt x="116306" y="119129"/>
                    <a:pt x="65932" y="184821"/>
                  </a:cubicBezTo>
                  <a:cubicBezTo>
                    <a:pt x="1942" y="268552"/>
                    <a:pt x="-14055" y="378831"/>
                    <a:pt x="11813" y="479921"/>
                  </a:cubicBezTo>
                  <a:cubicBezTo>
                    <a:pt x="39383" y="587138"/>
                    <a:pt x="108818" y="673251"/>
                    <a:pt x="202079" y="731114"/>
                  </a:cubicBezTo>
                  <a:cubicBezTo>
                    <a:pt x="238839" y="753919"/>
                    <a:pt x="278322" y="772299"/>
                    <a:pt x="319507" y="785573"/>
                  </a:cubicBezTo>
                  <a:cubicBezTo>
                    <a:pt x="368180" y="801570"/>
                    <a:pt x="417193" y="815866"/>
                    <a:pt x="466547" y="828460"/>
                  </a:cubicBezTo>
                  <a:cubicBezTo>
                    <a:pt x="488330" y="833905"/>
                    <a:pt x="515560" y="845478"/>
                    <a:pt x="538365" y="845478"/>
                  </a:cubicBezTo>
                  <a:cubicBezTo>
                    <a:pt x="557425" y="845478"/>
                    <a:pt x="578528" y="835948"/>
                    <a:pt x="596908" y="831182"/>
                  </a:cubicBezTo>
                  <a:cubicBezTo>
                    <a:pt x="665322" y="813143"/>
                    <a:pt x="735098" y="791700"/>
                    <a:pt x="800449" y="762087"/>
                  </a:cubicBezTo>
                  <a:cubicBezTo>
                    <a:pt x="898476" y="717839"/>
                    <a:pt x="984589" y="654871"/>
                    <a:pt x="1033943" y="556845"/>
                  </a:cubicBezTo>
                  <a:cubicBezTo>
                    <a:pt x="1073085" y="479240"/>
                    <a:pt x="1082615" y="388362"/>
                    <a:pt x="1063214" y="303610"/>
                  </a:cubicBezTo>
                  <a:close/>
                  <a:moveTo>
                    <a:pt x="1059811" y="293058"/>
                  </a:moveTo>
                  <a:cubicBezTo>
                    <a:pt x="1059811" y="293058"/>
                    <a:pt x="1059811" y="293058"/>
                    <a:pt x="1059811" y="293058"/>
                  </a:cubicBezTo>
                  <a:cubicBezTo>
                    <a:pt x="1059811" y="293058"/>
                    <a:pt x="1059811" y="293058"/>
                    <a:pt x="1059811" y="293058"/>
                  </a:cubicBezTo>
                  <a:lnTo>
                    <a:pt x="1059811" y="293058"/>
                  </a:lnTo>
                  <a:close/>
                  <a:moveTo>
                    <a:pt x="577167" y="0"/>
                  </a:moveTo>
                  <a:cubicBezTo>
                    <a:pt x="577167" y="0"/>
                    <a:pt x="577507" y="340"/>
                    <a:pt x="577507" y="340"/>
                  </a:cubicBezTo>
                  <a:cubicBezTo>
                    <a:pt x="577507" y="340"/>
                    <a:pt x="577507" y="34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lnTo>
                    <a:pt x="577167" y="0"/>
                  </a:lnTo>
                  <a:close/>
                  <a:moveTo>
                    <a:pt x="9090" y="307013"/>
                  </a:move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lose/>
                </a:path>
              </a:pathLst>
            </a:custGeom>
            <a:solidFill>
              <a:schemeClr val="accent1"/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651782B-C10B-4A26-BCCA-BCD77FDE4010}"/>
                </a:ext>
              </a:extLst>
            </p:cNvPr>
            <p:cNvSpPr/>
            <p:nvPr/>
          </p:nvSpPr>
          <p:spPr>
            <a:xfrm>
              <a:off x="7040483" y="2420876"/>
              <a:ext cx="609271" cy="246382"/>
            </a:xfrm>
            <a:custGeom>
              <a:avLst/>
              <a:gdLst>
                <a:gd name="connsiteX0" fmla="*/ 173588 w 609271"/>
                <a:gd name="connsiteY0" fmla="*/ 234599 h 246382"/>
                <a:gd name="connsiteX1" fmla="*/ 188565 w 609271"/>
                <a:gd name="connsiteY1" fmla="*/ 222686 h 246382"/>
                <a:gd name="connsiteX2" fmla="*/ 204902 w 609271"/>
                <a:gd name="connsiteY2" fmla="*/ 205327 h 246382"/>
                <a:gd name="connsiteX3" fmla="*/ 219198 w 609271"/>
                <a:gd name="connsiteY3" fmla="*/ 185586 h 246382"/>
                <a:gd name="connsiteX4" fmla="*/ 226346 w 609271"/>
                <a:gd name="connsiteY4" fmla="*/ 175034 h 246382"/>
                <a:gd name="connsiteX5" fmla="*/ 233153 w 609271"/>
                <a:gd name="connsiteY5" fmla="*/ 165164 h 246382"/>
                <a:gd name="connsiteX6" fmla="*/ 0 w 609271"/>
                <a:gd name="connsiteY6" fmla="*/ 120235 h 246382"/>
                <a:gd name="connsiteX7" fmla="*/ 21443 w 609271"/>
                <a:gd name="connsiteY7" fmla="*/ 112406 h 246382"/>
                <a:gd name="connsiteX8" fmla="*/ 49013 w 609271"/>
                <a:gd name="connsiteY8" fmla="*/ 113768 h 246382"/>
                <a:gd name="connsiteX9" fmla="*/ 87815 w 609271"/>
                <a:gd name="connsiteY9" fmla="*/ 117852 h 246382"/>
                <a:gd name="connsiteX10" fmla="*/ 105174 w 609271"/>
                <a:gd name="connsiteY10" fmla="*/ 116150 h 246382"/>
                <a:gd name="connsiteX11" fmla="*/ 123554 w 609271"/>
                <a:gd name="connsiteY11" fmla="*/ 116150 h 246382"/>
                <a:gd name="connsiteX12" fmla="*/ 156570 w 609271"/>
                <a:gd name="connsiteY12" fmla="*/ 104237 h 246382"/>
                <a:gd name="connsiteX13" fmla="*/ 203541 w 609271"/>
                <a:gd name="connsiteY13" fmla="*/ 67478 h 246382"/>
                <a:gd name="connsiteX14" fmla="*/ 181417 w 609271"/>
                <a:gd name="connsiteY14" fmla="*/ 28675 h 246382"/>
                <a:gd name="connsiteX15" fmla="*/ 169164 w 609271"/>
                <a:gd name="connsiteY15" fmla="*/ 13018 h 246382"/>
                <a:gd name="connsiteX16" fmla="*/ 168143 w 609271"/>
                <a:gd name="connsiteY16" fmla="*/ 1106 h 246382"/>
                <a:gd name="connsiteX17" fmla="*/ 188224 w 609271"/>
                <a:gd name="connsiteY17" fmla="*/ 12678 h 246382"/>
                <a:gd name="connsiteX18" fmla="*/ 250512 w 609271"/>
                <a:gd name="connsiteY18" fmla="*/ 54544 h 246382"/>
                <a:gd name="connsiteX19" fmla="*/ 273317 w 609271"/>
                <a:gd name="connsiteY19" fmla="*/ 65776 h 246382"/>
                <a:gd name="connsiteX20" fmla="*/ 329137 w 609271"/>
                <a:gd name="connsiteY20" fmla="*/ 65776 h 246382"/>
                <a:gd name="connsiteX21" fmla="*/ 433971 w 609271"/>
                <a:gd name="connsiteY21" fmla="*/ 6211 h 246382"/>
                <a:gd name="connsiteX22" fmla="*/ 408784 w 609271"/>
                <a:gd name="connsiteY22" fmla="*/ 49098 h 246382"/>
                <a:gd name="connsiteX23" fmla="*/ 416272 w 609271"/>
                <a:gd name="connsiteY23" fmla="*/ 69860 h 246382"/>
                <a:gd name="connsiteX24" fmla="*/ 500003 w 609271"/>
                <a:gd name="connsiteY24" fmla="*/ 74966 h 246382"/>
                <a:gd name="connsiteX25" fmla="*/ 499662 w 609271"/>
                <a:gd name="connsiteY25" fmla="*/ 74966 h 246382"/>
                <a:gd name="connsiteX26" fmla="*/ 525190 w 609271"/>
                <a:gd name="connsiteY26" fmla="*/ 80412 h 246382"/>
                <a:gd name="connsiteX27" fmla="*/ 472093 w 609271"/>
                <a:gd name="connsiteY27" fmla="*/ 85177 h 246382"/>
                <a:gd name="connsiteX28" fmla="*/ 422058 w 609271"/>
                <a:gd name="connsiteY28" fmla="*/ 85517 h 246382"/>
                <a:gd name="connsiteX29" fmla="*/ 435673 w 609271"/>
                <a:gd name="connsiteY29" fmla="*/ 98451 h 246382"/>
                <a:gd name="connsiteX30" fmla="*/ 450649 w 609271"/>
                <a:gd name="connsiteY30" fmla="*/ 108662 h 246382"/>
                <a:gd name="connsiteX31" fmla="*/ 484686 w 609271"/>
                <a:gd name="connsiteY31" fmla="*/ 117512 h 246382"/>
                <a:gd name="connsiteX32" fmla="*/ 543230 w 609271"/>
                <a:gd name="connsiteY32" fmla="*/ 116831 h 246382"/>
                <a:gd name="connsiteX33" fmla="*/ 598710 w 609271"/>
                <a:gd name="connsiteY33" fmla="*/ 111045 h 246382"/>
                <a:gd name="connsiteX34" fmla="*/ 609261 w 609271"/>
                <a:gd name="connsiteY34" fmla="*/ 117512 h 246382"/>
                <a:gd name="connsiteX35" fmla="*/ 598710 w 609271"/>
                <a:gd name="connsiteY35" fmla="*/ 122958 h 246382"/>
                <a:gd name="connsiteX36" fmla="*/ 475156 w 609271"/>
                <a:gd name="connsiteY36" fmla="*/ 165164 h 246382"/>
                <a:gd name="connsiteX37" fmla="*/ 369982 w 609271"/>
                <a:gd name="connsiteY37" fmla="*/ 164823 h 246382"/>
                <a:gd name="connsiteX38" fmla="*/ 390063 w 609271"/>
                <a:gd name="connsiteY38" fmla="*/ 192053 h 246382"/>
                <a:gd name="connsiteX39" fmla="*/ 431929 w 609271"/>
                <a:gd name="connsiteY39" fmla="*/ 238343 h 246382"/>
                <a:gd name="connsiteX40" fmla="*/ 402998 w 609271"/>
                <a:gd name="connsiteY40" fmla="*/ 225069 h 246382"/>
                <a:gd name="connsiteX41" fmla="*/ 365897 w 609271"/>
                <a:gd name="connsiteY41" fmla="*/ 214177 h 246382"/>
                <a:gd name="connsiteX42" fmla="*/ 350921 w 609271"/>
                <a:gd name="connsiteY42" fmla="*/ 209412 h 246382"/>
                <a:gd name="connsiteX43" fmla="*/ 310077 w 609271"/>
                <a:gd name="connsiteY43" fmla="*/ 184565 h 246382"/>
                <a:gd name="connsiteX44" fmla="*/ 286932 w 609271"/>
                <a:gd name="connsiteY44" fmla="*/ 185586 h 246382"/>
                <a:gd name="connsiteX45" fmla="*/ 276040 w 609271"/>
                <a:gd name="connsiteY45" fmla="*/ 196137 h 246382"/>
                <a:gd name="connsiteX46" fmla="*/ 230771 w 609271"/>
                <a:gd name="connsiteY46" fmla="*/ 220984 h 246382"/>
                <a:gd name="connsiteX47" fmla="*/ 206604 w 609271"/>
                <a:gd name="connsiteY47" fmla="*/ 229834 h 246382"/>
                <a:gd name="connsiteX48" fmla="*/ 180736 w 609271"/>
                <a:gd name="connsiteY48" fmla="*/ 244810 h 246382"/>
                <a:gd name="connsiteX49" fmla="*/ 172908 w 609271"/>
                <a:gd name="connsiteY49" fmla="*/ 245491 h 246382"/>
                <a:gd name="connsiteX50" fmla="*/ 171546 w 609271"/>
                <a:gd name="connsiteY50" fmla="*/ 239024 h 246382"/>
                <a:gd name="connsiteX51" fmla="*/ 173588 w 609271"/>
                <a:gd name="connsiteY51" fmla="*/ 234599 h 24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9271" h="246382">
                  <a:moveTo>
                    <a:pt x="173588" y="234599"/>
                  </a:moveTo>
                  <a:cubicBezTo>
                    <a:pt x="177333" y="229834"/>
                    <a:pt x="184480" y="226430"/>
                    <a:pt x="188565" y="222686"/>
                  </a:cubicBezTo>
                  <a:cubicBezTo>
                    <a:pt x="194351" y="217240"/>
                    <a:pt x="199797" y="211454"/>
                    <a:pt x="204902" y="205327"/>
                  </a:cubicBezTo>
                  <a:cubicBezTo>
                    <a:pt x="210008" y="198860"/>
                    <a:pt x="214773" y="192393"/>
                    <a:pt x="219198" y="185586"/>
                  </a:cubicBezTo>
                  <a:cubicBezTo>
                    <a:pt x="221581" y="182182"/>
                    <a:pt x="223963" y="178438"/>
                    <a:pt x="226346" y="175034"/>
                  </a:cubicBezTo>
                  <a:cubicBezTo>
                    <a:pt x="227367" y="173333"/>
                    <a:pt x="231451" y="165504"/>
                    <a:pt x="233153" y="165164"/>
                  </a:cubicBezTo>
                  <a:cubicBezTo>
                    <a:pt x="147380" y="181842"/>
                    <a:pt x="74541" y="151889"/>
                    <a:pt x="0" y="120235"/>
                  </a:cubicBezTo>
                  <a:cubicBezTo>
                    <a:pt x="4084" y="114108"/>
                    <a:pt x="14636" y="113087"/>
                    <a:pt x="21443" y="112406"/>
                  </a:cubicBezTo>
                  <a:cubicBezTo>
                    <a:pt x="30633" y="111385"/>
                    <a:pt x="39823" y="112406"/>
                    <a:pt x="49013" y="113768"/>
                  </a:cubicBezTo>
                  <a:cubicBezTo>
                    <a:pt x="61947" y="115470"/>
                    <a:pt x="74881" y="118533"/>
                    <a:pt x="87815" y="117852"/>
                  </a:cubicBezTo>
                  <a:cubicBezTo>
                    <a:pt x="93602" y="117852"/>
                    <a:pt x="99388" y="116150"/>
                    <a:pt x="105174" y="116150"/>
                  </a:cubicBezTo>
                  <a:cubicBezTo>
                    <a:pt x="111301" y="116150"/>
                    <a:pt x="117427" y="116150"/>
                    <a:pt x="123554" y="116150"/>
                  </a:cubicBezTo>
                  <a:cubicBezTo>
                    <a:pt x="135467" y="116150"/>
                    <a:pt x="146699" y="110705"/>
                    <a:pt x="156570" y="104237"/>
                  </a:cubicBezTo>
                  <a:cubicBezTo>
                    <a:pt x="173248" y="93346"/>
                    <a:pt x="186863" y="78029"/>
                    <a:pt x="203541" y="67478"/>
                  </a:cubicBezTo>
                  <a:cubicBezTo>
                    <a:pt x="201158" y="50799"/>
                    <a:pt x="188565" y="42631"/>
                    <a:pt x="181417" y="28675"/>
                  </a:cubicBezTo>
                  <a:cubicBezTo>
                    <a:pt x="179034" y="25612"/>
                    <a:pt x="170865" y="16422"/>
                    <a:pt x="169164" y="13018"/>
                  </a:cubicBezTo>
                  <a:cubicBezTo>
                    <a:pt x="167121" y="8934"/>
                    <a:pt x="163718" y="4509"/>
                    <a:pt x="168143" y="1106"/>
                  </a:cubicBezTo>
                  <a:cubicBezTo>
                    <a:pt x="173929" y="-3660"/>
                    <a:pt x="184480" y="8253"/>
                    <a:pt x="188224" y="12678"/>
                  </a:cubicBezTo>
                  <a:cubicBezTo>
                    <a:pt x="208306" y="30718"/>
                    <a:pt x="225665" y="43992"/>
                    <a:pt x="250512" y="54544"/>
                  </a:cubicBezTo>
                  <a:cubicBezTo>
                    <a:pt x="253575" y="56245"/>
                    <a:pt x="270253" y="64755"/>
                    <a:pt x="273317" y="65776"/>
                  </a:cubicBezTo>
                  <a:cubicBezTo>
                    <a:pt x="288633" y="70541"/>
                    <a:pt x="307354" y="64414"/>
                    <a:pt x="329137" y="65776"/>
                  </a:cubicBezTo>
                  <a:cubicBezTo>
                    <a:pt x="358749" y="67478"/>
                    <a:pt x="389042" y="25952"/>
                    <a:pt x="433971" y="6211"/>
                  </a:cubicBezTo>
                  <a:cubicBezTo>
                    <a:pt x="428525" y="26974"/>
                    <a:pt x="415932" y="34121"/>
                    <a:pt x="408784" y="49098"/>
                  </a:cubicBezTo>
                  <a:cubicBezTo>
                    <a:pt x="400615" y="66456"/>
                    <a:pt x="407763" y="69520"/>
                    <a:pt x="416272" y="69860"/>
                  </a:cubicBezTo>
                  <a:cubicBezTo>
                    <a:pt x="444182" y="71222"/>
                    <a:pt x="472773" y="66456"/>
                    <a:pt x="500003" y="74966"/>
                  </a:cubicBezTo>
                  <a:lnTo>
                    <a:pt x="499662" y="74966"/>
                  </a:lnTo>
                  <a:cubicBezTo>
                    <a:pt x="501024" y="76327"/>
                    <a:pt x="525871" y="78369"/>
                    <a:pt x="525190" y="80412"/>
                  </a:cubicBezTo>
                  <a:cubicBezTo>
                    <a:pt x="517021" y="89602"/>
                    <a:pt x="481963" y="86198"/>
                    <a:pt x="472093" y="85177"/>
                  </a:cubicBezTo>
                  <a:cubicBezTo>
                    <a:pt x="456436" y="83135"/>
                    <a:pt x="441119" y="82113"/>
                    <a:pt x="422058" y="85517"/>
                  </a:cubicBezTo>
                  <a:cubicBezTo>
                    <a:pt x="423420" y="85177"/>
                    <a:pt x="433971" y="97090"/>
                    <a:pt x="435673" y="98451"/>
                  </a:cubicBezTo>
                  <a:cubicBezTo>
                    <a:pt x="440438" y="102195"/>
                    <a:pt x="445544" y="105599"/>
                    <a:pt x="450649" y="108662"/>
                  </a:cubicBezTo>
                  <a:cubicBezTo>
                    <a:pt x="461541" y="114449"/>
                    <a:pt x="472433" y="116150"/>
                    <a:pt x="484686" y="117512"/>
                  </a:cubicBezTo>
                  <a:cubicBezTo>
                    <a:pt x="504087" y="119214"/>
                    <a:pt x="523829" y="119214"/>
                    <a:pt x="543230" y="116831"/>
                  </a:cubicBezTo>
                  <a:cubicBezTo>
                    <a:pt x="560929" y="114789"/>
                    <a:pt x="581011" y="106280"/>
                    <a:pt x="598710" y="111045"/>
                  </a:cubicBezTo>
                  <a:cubicBezTo>
                    <a:pt x="602794" y="112066"/>
                    <a:pt x="608921" y="111726"/>
                    <a:pt x="609261" y="117512"/>
                  </a:cubicBezTo>
                  <a:cubicBezTo>
                    <a:pt x="609602" y="124319"/>
                    <a:pt x="601433" y="119554"/>
                    <a:pt x="598710" y="122958"/>
                  </a:cubicBezTo>
                  <a:cubicBezTo>
                    <a:pt x="558206" y="139296"/>
                    <a:pt x="518383" y="156995"/>
                    <a:pt x="475156" y="165164"/>
                  </a:cubicBezTo>
                  <a:cubicBezTo>
                    <a:pt x="441119" y="171631"/>
                    <a:pt x="406742" y="174354"/>
                    <a:pt x="369982" y="164823"/>
                  </a:cubicBezTo>
                  <a:cubicBezTo>
                    <a:pt x="375087" y="177757"/>
                    <a:pt x="383596" y="184224"/>
                    <a:pt x="390063" y="192053"/>
                  </a:cubicBezTo>
                  <a:cubicBezTo>
                    <a:pt x="403678" y="208050"/>
                    <a:pt x="422739" y="218602"/>
                    <a:pt x="431929" y="238343"/>
                  </a:cubicBezTo>
                  <a:cubicBezTo>
                    <a:pt x="422058" y="234259"/>
                    <a:pt x="412868" y="229153"/>
                    <a:pt x="402998" y="225069"/>
                  </a:cubicBezTo>
                  <a:cubicBezTo>
                    <a:pt x="391425" y="219963"/>
                    <a:pt x="378151" y="217581"/>
                    <a:pt x="365897" y="214177"/>
                  </a:cubicBezTo>
                  <a:cubicBezTo>
                    <a:pt x="360792" y="212815"/>
                    <a:pt x="355686" y="211114"/>
                    <a:pt x="350921" y="209412"/>
                  </a:cubicBezTo>
                  <a:cubicBezTo>
                    <a:pt x="335604" y="203625"/>
                    <a:pt x="323011" y="194095"/>
                    <a:pt x="310077" y="184565"/>
                  </a:cubicBezTo>
                  <a:cubicBezTo>
                    <a:pt x="302589" y="179119"/>
                    <a:pt x="294079" y="179800"/>
                    <a:pt x="286932" y="185586"/>
                  </a:cubicBezTo>
                  <a:cubicBezTo>
                    <a:pt x="282847" y="188649"/>
                    <a:pt x="279784" y="192734"/>
                    <a:pt x="276040" y="196137"/>
                  </a:cubicBezTo>
                  <a:cubicBezTo>
                    <a:pt x="263786" y="208731"/>
                    <a:pt x="247449" y="215538"/>
                    <a:pt x="230771" y="220984"/>
                  </a:cubicBezTo>
                  <a:cubicBezTo>
                    <a:pt x="222602" y="223707"/>
                    <a:pt x="214092" y="225749"/>
                    <a:pt x="206604" y="229834"/>
                  </a:cubicBezTo>
                  <a:cubicBezTo>
                    <a:pt x="197755" y="234599"/>
                    <a:pt x="189245" y="239705"/>
                    <a:pt x="180736" y="244810"/>
                  </a:cubicBezTo>
                  <a:cubicBezTo>
                    <a:pt x="178354" y="246172"/>
                    <a:pt x="174950" y="247193"/>
                    <a:pt x="172908" y="245491"/>
                  </a:cubicBezTo>
                  <a:cubicBezTo>
                    <a:pt x="170865" y="244129"/>
                    <a:pt x="170865" y="241066"/>
                    <a:pt x="171546" y="239024"/>
                  </a:cubicBezTo>
                  <a:cubicBezTo>
                    <a:pt x="171887" y="236641"/>
                    <a:pt x="172567" y="235620"/>
                    <a:pt x="173588" y="23459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BB4952E-B22B-4B30-A383-00E4368211A5}"/>
                </a:ext>
              </a:extLst>
            </p:cNvPr>
            <p:cNvSpPr/>
            <p:nvPr/>
          </p:nvSpPr>
          <p:spPr>
            <a:xfrm>
              <a:off x="7267160" y="2433025"/>
              <a:ext cx="148252" cy="120993"/>
            </a:xfrm>
            <a:custGeom>
              <a:avLst/>
              <a:gdLst>
                <a:gd name="connsiteX0" fmla="*/ 88165 w 148252"/>
                <a:gd name="connsiteY0" fmla="*/ 5975 h 120993"/>
                <a:gd name="connsiteX1" fmla="*/ 95313 w 148252"/>
                <a:gd name="connsiteY1" fmla="*/ 37630 h 120993"/>
                <a:gd name="connsiteX2" fmla="*/ 119479 w 148252"/>
                <a:gd name="connsiteY2" fmla="*/ 65200 h 120993"/>
                <a:gd name="connsiteX3" fmla="*/ 135817 w 148252"/>
                <a:gd name="connsiteY3" fmla="*/ 72007 h 120993"/>
                <a:gd name="connsiteX4" fmla="*/ 137178 w 148252"/>
                <a:gd name="connsiteY4" fmla="*/ 107406 h 120993"/>
                <a:gd name="connsiteX5" fmla="*/ 101780 w 148252"/>
                <a:gd name="connsiteY5" fmla="*/ 118978 h 120993"/>
                <a:gd name="connsiteX6" fmla="*/ 19410 w 148252"/>
                <a:gd name="connsiteY6" fmla="*/ 112171 h 120993"/>
                <a:gd name="connsiteX7" fmla="*/ 9 w 148252"/>
                <a:gd name="connsiteY7" fmla="*/ 89026 h 120993"/>
                <a:gd name="connsiteX8" fmla="*/ 17708 w 148252"/>
                <a:gd name="connsiteY8" fmla="*/ 69284 h 120993"/>
                <a:gd name="connsiteX9" fmla="*/ 25877 w 148252"/>
                <a:gd name="connsiteY9" fmla="*/ 65880 h 120993"/>
                <a:gd name="connsiteX10" fmla="*/ 59233 w 148252"/>
                <a:gd name="connsiteY10" fmla="*/ 17888 h 120993"/>
                <a:gd name="connsiteX11" fmla="*/ 58893 w 148252"/>
                <a:gd name="connsiteY11" fmla="*/ 5295 h 120993"/>
                <a:gd name="connsiteX12" fmla="*/ 88165 w 148252"/>
                <a:gd name="connsiteY12" fmla="*/ 5975 h 12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252" h="120993">
                  <a:moveTo>
                    <a:pt x="88165" y="5975"/>
                  </a:moveTo>
                  <a:cubicBezTo>
                    <a:pt x="95313" y="15506"/>
                    <a:pt x="95653" y="26398"/>
                    <a:pt x="95313" y="37630"/>
                  </a:cubicBezTo>
                  <a:cubicBezTo>
                    <a:pt x="97014" y="52266"/>
                    <a:pt x="101780" y="63838"/>
                    <a:pt x="119479" y="65200"/>
                  </a:cubicBezTo>
                  <a:cubicBezTo>
                    <a:pt x="125265" y="65540"/>
                    <a:pt x="130711" y="68944"/>
                    <a:pt x="135817" y="72007"/>
                  </a:cubicBezTo>
                  <a:cubicBezTo>
                    <a:pt x="151814" y="81197"/>
                    <a:pt x="152495" y="97194"/>
                    <a:pt x="137178" y="107406"/>
                  </a:cubicBezTo>
                  <a:cubicBezTo>
                    <a:pt x="126627" y="114213"/>
                    <a:pt x="114033" y="117617"/>
                    <a:pt x="101780" y="118978"/>
                  </a:cubicBezTo>
                  <a:cubicBezTo>
                    <a:pt x="74210" y="121701"/>
                    <a:pt x="45959" y="123403"/>
                    <a:pt x="19410" y="112171"/>
                  </a:cubicBezTo>
                  <a:cubicBezTo>
                    <a:pt x="8859" y="107746"/>
                    <a:pt x="350" y="101279"/>
                    <a:pt x="9" y="89026"/>
                  </a:cubicBezTo>
                  <a:cubicBezTo>
                    <a:pt x="-331" y="77793"/>
                    <a:pt x="8859" y="73028"/>
                    <a:pt x="17708" y="69284"/>
                  </a:cubicBezTo>
                  <a:cubicBezTo>
                    <a:pt x="20431" y="68263"/>
                    <a:pt x="23154" y="66902"/>
                    <a:pt x="25877" y="65880"/>
                  </a:cubicBezTo>
                  <a:cubicBezTo>
                    <a:pt x="59574" y="54308"/>
                    <a:pt x="59574" y="54308"/>
                    <a:pt x="59233" y="17888"/>
                  </a:cubicBezTo>
                  <a:cubicBezTo>
                    <a:pt x="59233" y="13804"/>
                    <a:pt x="59233" y="9719"/>
                    <a:pt x="58893" y="5295"/>
                  </a:cubicBezTo>
                  <a:cubicBezTo>
                    <a:pt x="69104" y="-5597"/>
                    <a:pt x="78635" y="3252"/>
                    <a:pt x="88165" y="597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B1E9BB-FE59-489F-90E7-80954444E493}"/>
              </a:ext>
            </a:extLst>
          </p:cNvPr>
          <p:cNvGrpSpPr/>
          <p:nvPr/>
        </p:nvGrpSpPr>
        <p:grpSpPr>
          <a:xfrm>
            <a:off x="1135231" y="875693"/>
            <a:ext cx="2894367" cy="5642798"/>
            <a:chOff x="7731116" y="-159093"/>
            <a:chExt cx="1859025" cy="3624317"/>
          </a:xfrm>
        </p:grpSpPr>
        <p:sp>
          <p:nvSpPr>
            <p:cNvPr id="4" name="Graphic 20">
              <a:extLst>
                <a:ext uri="{FF2B5EF4-FFF2-40B4-BE49-F238E27FC236}">
                  <a16:creationId xmlns:a16="http://schemas.microsoft.com/office/drawing/2014/main" id="{E3D15793-DE27-4886-B56F-47651E2D5C53}"/>
                </a:ext>
              </a:extLst>
            </p:cNvPr>
            <p:cNvSpPr/>
            <p:nvPr/>
          </p:nvSpPr>
          <p:spPr>
            <a:xfrm>
              <a:off x="7731116" y="-159093"/>
              <a:ext cx="1859025" cy="3624317"/>
            </a:xfrm>
            <a:custGeom>
              <a:avLst/>
              <a:gdLst>
                <a:gd name="connsiteX0" fmla="*/ 1109922 w 1133475"/>
                <a:gd name="connsiteY0" fmla="*/ 750223 h 2209800"/>
                <a:gd name="connsiteX1" fmla="*/ 806075 w 1133475"/>
                <a:gd name="connsiteY1" fmla="*/ 754033 h 2209800"/>
                <a:gd name="connsiteX2" fmla="*/ 882275 w 1133475"/>
                <a:gd name="connsiteY2" fmla="*/ 799753 h 2209800"/>
                <a:gd name="connsiteX3" fmla="*/ 781310 w 1133475"/>
                <a:gd name="connsiteY3" fmla="*/ 832138 h 2209800"/>
                <a:gd name="connsiteX4" fmla="*/ 643197 w 1133475"/>
                <a:gd name="connsiteY4" fmla="*/ 733078 h 2209800"/>
                <a:gd name="connsiteX5" fmla="*/ 586047 w 1133475"/>
                <a:gd name="connsiteY5" fmla="*/ 523528 h 2209800"/>
                <a:gd name="connsiteX6" fmla="*/ 522230 w 1133475"/>
                <a:gd name="connsiteY6" fmla="*/ 442566 h 2209800"/>
                <a:gd name="connsiteX7" fmla="*/ 523182 w 1133475"/>
                <a:gd name="connsiteY7" fmla="*/ 442566 h 2209800"/>
                <a:gd name="connsiteX8" fmla="*/ 558425 w 1133475"/>
                <a:gd name="connsiteY8" fmla="*/ 395893 h 2209800"/>
                <a:gd name="connsiteX9" fmla="*/ 566997 w 1133475"/>
                <a:gd name="connsiteY9" fmla="*/ 383511 h 2209800"/>
                <a:gd name="connsiteX10" fmla="*/ 585095 w 1133475"/>
                <a:gd name="connsiteY10" fmla="*/ 318741 h 2209800"/>
                <a:gd name="connsiteX11" fmla="*/ 596525 w 1133475"/>
                <a:gd name="connsiteY11" fmla="*/ 54898 h 2209800"/>
                <a:gd name="connsiteX12" fmla="*/ 576522 w 1133475"/>
                <a:gd name="connsiteY12" fmla="*/ 26323 h 2209800"/>
                <a:gd name="connsiteX13" fmla="*/ 433647 w 1133475"/>
                <a:gd name="connsiteY13" fmla="*/ 87283 h 2209800"/>
                <a:gd name="connsiteX14" fmla="*/ 405072 w 1133475"/>
                <a:gd name="connsiteY14" fmla="*/ 176818 h 2209800"/>
                <a:gd name="connsiteX15" fmla="*/ 371735 w 1133475"/>
                <a:gd name="connsiteY15" fmla="*/ 336838 h 2209800"/>
                <a:gd name="connsiteX16" fmla="*/ 401262 w 1133475"/>
                <a:gd name="connsiteY16" fmla="*/ 420658 h 2209800"/>
                <a:gd name="connsiteX17" fmla="*/ 320300 w 1133475"/>
                <a:gd name="connsiteY17" fmla="*/ 492096 h 2209800"/>
                <a:gd name="connsiteX18" fmla="*/ 20262 w 1133475"/>
                <a:gd name="connsiteY18" fmla="*/ 750223 h 2209800"/>
                <a:gd name="connsiteX19" fmla="*/ 26930 w 1133475"/>
                <a:gd name="connsiteY19" fmla="*/ 830233 h 2209800"/>
                <a:gd name="connsiteX20" fmla="*/ 275532 w 1133475"/>
                <a:gd name="connsiteY20" fmla="*/ 939771 h 2209800"/>
                <a:gd name="connsiteX21" fmla="*/ 307917 w 1133475"/>
                <a:gd name="connsiteY21" fmla="*/ 1035021 h 2209800"/>
                <a:gd name="connsiteX22" fmla="*/ 280295 w 1133475"/>
                <a:gd name="connsiteY22" fmla="*/ 1157893 h 2209800"/>
                <a:gd name="connsiteX23" fmla="*/ 247910 w 1133475"/>
                <a:gd name="connsiteY23" fmla="*/ 1575088 h 2209800"/>
                <a:gd name="connsiteX24" fmla="*/ 246005 w 1133475"/>
                <a:gd name="connsiteY24" fmla="*/ 1602711 h 2209800"/>
                <a:gd name="connsiteX25" fmla="*/ 271722 w 1133475"/>
                <a:gd name="connsiteY25" fmla="*/ 1602711 h 2209800"/>
                <a:gd name="connsiteX26" fmla="*/ 275532 w 1133475"/>
                <a:gd name="connsiteY26" fmla="*/ 1858933 h 2209800"/>
                <a:gd name="connsiteX27" fmla="*/ 279342 w 1133475"/>
                <a:gd name="connsiteY27" fmla="*/ 1916083 h 2209800"/>
                <a:gd name="connsiteX28" fmla="*/ 289820 w 1133475"/>
                <a:gd name="connsiteY28" fmla="*/ 2094201 h 2209800"/>
                <a:gd name="connsiteX29" fmla="*/ 326967 w 1133475"/>
                <a:gd name="connsiteY29" fmla="*/ 2193261 h 2209800"/>
                <a:gd name="connsiteX30" fmla="*/ 423170 w 1133475"/>
                <a:gd name="connsiteY30" fmla="*/ 2189451 h 2209800"/>
                <a:gd name="connsiteX31" fmla="*/ 397452 w 1133475"/>
                <a:gd name="connsiteY31" fmla="*/ 2089438 h 2209800"/>
                <a:gd name="connsiteX32" fmla="*/ 403167 w 1133475"/>
                <a:gd name="connsiteY32" fmla="*/ 1921798 h 2209800"/>
                <a:gd name="connsiteX33" fmla="*/ 400310 w 1133475"/>
                <a:gd name="connsiteY33" fmla="*/ 1817023 h 2209800"/>
                <a:gd name="connsiteX34" fmla="*/ 421265 w 1133475"/>
                <a:gd name="connsiteY34" fmla="*/ 1603663 h 2209800"/>
                <a:gd name="connsiteX35" fmla="*/ 470795 w 1133475"/>
                <a:gd name="connsiteY35" fmla="*/ 1603663 h 2209800"/>
                <a:gd name="connsiteX36" fmla="*/ 472700 w 1133475"/>
                <a:gd name="connsiteY36" fmla="*/ 1610331 h 2209800"/>
                <a:gd name="connsiteX37" fmla="*/ 471747 w 1133475"/>
                <a:gd name="connsiteY37" fmla="*/ 1608426 h 2209800"/>
                <a:gd name="connsiteX38" fmla="*/ 473652 w 1133475"/>
                <a:gd name="connsiteY38" fmla="*/ 1851313 h 2209800"/>
                <a:gd name="connsiteX39" fmla="*/ 479367 w 1133475"/>
                <a:gd name="connsiteY39" fmla="*/ 1927513 h 2209800"/>
                <a:gd name="connsiteX40" fmla="*/ 482225 w 1133475"/>
                <a:gd name="connsiteY40" fmla="*/ 2052291 h 2209800"/>
                <a:gd name="connsiteX41" fmla="*/ 482225 w 1133475"/>
                <a:gd name="connsiteY41" fmla="*/ 2086581 h 2209800"/>
                <a:gd name="connsiteX42" fmla="*/ 533660 w 1133475"/>
                <a:gd name="connsiteY42" fmla="*/ 2124681 h 2209800"/>
                <a:gd name="connsiteX43" fmla="*/ 654627 w 1133475"/>
                <a:gd name="connsiteY43" fmla="*/ 2171353 h 2209800"/>
                <a:gd name="connsiteX44" fmla="*/ 704157 w 1133475"/>
                <a:gd name="connsiteY44" fmla="*/ 2158971 h 2209800"/>
                <a:gd name="connsiteX45" fmla="*/ 677487 w 1133475"/>
                <a:gd name="connsiteY45" fmla="*/ 2114203 h 2209800"/>
                <a:gd name="connsiteX46" fmla="*/ 601287 w 1133475"/>
                <a:gd name="connsiteY46" fmla="*/ 1846551 h 2209800"/>
                <a:gd name="connsiteX47" fmla="*/ 614622 w 1133475"/>
                <a:gd name="connsiteY47" fmla="*/ 1631286 h 2209800"/>
                <a:gd name="connsiteX48" fmla="*/ 626052 w 1133475"/>
                <a:gd name="connsiteY48" fmla="*/ 1593186 h 2209800"/>
                <a:gd name="connsiteX49" fmla="*/ 666057 w 1133475"/>
                <a:gd name="connsiteY49" fmla="*/ 1549371 h 2209800"/>
                <a:gd name="connsiteX50" fmla="*/ 634625 w 1133475"/>
                <a:gd name="connsiteY50" fmla="*/ 1023591 h 2209800"/>
                <a:gd name="connsiteX51" fmla="*/ 690822 w 1133475"/>
                <a:gd name="connsiteY51" fmla="*/ 928341 h 2209800"/>
                <a:gd name="connsiteX52" fmla="*/ 1009910 w 1133475"/>
                <a:gd name="connsiteY52" fmla="*/ 814993 h 2209800"/>
                <a:gd name="connsiteX53" fmla="*/ 1059440 w 1133475"/>
                <a:gd name="connsiteY53" fmla="*/ 800706 h 2209800"/>
                <a:gd name="connsiteX54" fmla="*/ 1115637 w 1133475"/>
                <a:gd name="connsiteY54" fmla="*/ 780703 h 2209800"/>
                <a:gd name="connsiteX55" fmla="*/ 1109922 w 1133475"/>
                <a:gd name="connsiteY55" fmla="*/ 750223 h 2209800"/>
                <a:gd name="connsiteX56" fmla="*/ 334587 w 1133475"/>
                <a:gd name="connsiteY56" fmla="*/ 871191 h 2209800"/>
                <a:gd name="connsiteX57" fmla="*/ 137420 w 1133475"/>
                <a:gd name="connsiteY57" fmla="*/ 780703 h 2209800"/>
                <a:gd name="connsiteX58" fmla="*/ 278390 w 1133475"/>
                <a:gd name="connsiteY58" fmla="*/ 688311 h 2209800"/>
                <a:gd name="connsiteX59" fmla="*/ 334587 w 1133475"/>
                <a:gd name="connsiteY59" fmla="*/ 871191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133475" h="2209800">
                  <a:moveTo>
                    <a:pt x="1109922" y="750223"/>
                  </a:moveTo>
                  <a:cubicBezTo>
                    <a:pt x="1056582" y="753081"/>
                    <a:pt x="878465" y="754033"/>
                    <a:pt x="806075" y="754033"/>
                  </a:cubicBezTo>
                  <a:cubicBezTo>
                    <a:pt x="828935" y="805468"/>
                    <a:pt x="866082" y="773083"/>
                    <a:pt x="882275" y="799753"/>
                  </a:cubicBezTo>
                  <a:cubicBezTo>
                    <a:pt x="851795" y="838806"/>
                    <a:pt x="818457" y="826423"/>
                    <a:pt x="781310" y="832138"/>
                  </a:cubicBezTo>
                  <a:cubicBezTo>
                    <a:pt x="648912" y="852141"/>
                    <a:pt x="634625" y="866428"/>
                    <a:pt x="643197" y="733078"/>
                  </a:cubicBezTo>
                  <a:cubicBezTo>
                    <a:pt x="647960" y="650211"/>
                    <a:pt x="683202" y="548293"/>
                    <a:pt x="586047" y="523528"/>
                  </a:cubicBezTo>
                  <a:cubicBezTo>
                    <a:pt x="524135" y="507336"/>
                    <a:pt x="519372" y="474951"/>
                    <a:pt x="522230" y="442566"/>
                  </a:cubicBezTo>
                  <a:cubicBezTo>
                    <a:pt x="522230" y="442566"/>
                    <a:pt x="523182" y="442566"/>
                    <a:pt x="523182" y="442566"/>
                  </a:cubicBezTo>
                  <a:cubicBezTo>
                    <a:pt x="525087" y="429231"/>
                    <a:pt x="548900" y="413991"/>
                    <a:pt x="558425" y="395893"/>
                  </a:cubicBezTo>
                  <a:cubicBezTo>
                    <a:pt x="561282" y="392083"/>
                    <a:pt x="564140" y="387321"/>
                    <a:pt x="566997" y="383511"/>
                  </a:cubicBezTo>
                  <a:cubicBezTo>
                    <a:pt x="583190" y="362556"/>
                    <a:pt x="582237" y="340648"/>
                    <a:pt x="585095" y="318741"/>
                  </a:cubicBezTo>
                  <a:cubicBezTo>
                    <a:pt x="611765" y="214918"/>
                    <a:pt x="586047" y="144433"/>
                    <a:pt x="596525" y="54898"/>
                  </a:cubicBezTo>
                  <a:cubicBezTo>
                    <a:pt x="598430" y="40611"/>
                    <a:pt x="590810" y="32038"/>
                    <a:pt x="576522" y="26323"/>
                  </a:cubicBezTo>
                  <a:cubicBezTo>
                    <a:pt x="480320" y="-9872"/>
                    <a:pt x="454602" y="-24159"/>
                    <a:pt x="433647" y="87283"/>
                  </a:cubicBezTo>
                  <a:cubicBezTo>
                    <a:pt x="426980" y="120621"/>
                    <a:pt x="409835" y="143481"/>
                    <a:pt x="405072" y="176818"/>
                  </a:cubicBezTo>
                  <a:cubicBezTo>
                    <a:pt x="398405" y="232063"/>
                    <a:pt x="351732" y="280641"/>
                    <a:pt x="371735" y="336838"/>
                  </a:cubicBezTo>
                  <a:cubicBezTo>
                    <a:pt x="382212" y="367318"/>
                    <a:pt x="396500" y="417801"/>
                    <a:pt x="401262" y="420658"/>
                  </a:cubicBezTo>
                  <a:cubicBezTo>
                    <a:pt x="396500" y="448281"/>
                    <a:pt x="414597" y="471141"/>
                    <a:pt x="320300" y="492096"/>
                  </a:cubicBezTo>
                  <a:cubicBezTo>
                    <a:pt x="178377" y="524481"/>
                    <a:pt x="113607" y="646401"/>
                    <a:pt x="20262" y="750223"/>
                  </a:cubicBezTo>
                  <a:cubicBezTo>
                    <a:pt x="-6408" y="779751"/>
                    <a:pt x="-9265" y="807373"/>
                    <a:pt x="26930" y="830233"/>
                  </a:cubicBezTo>
                  <a:cubicBezTo>
                    <a:pt x="115512" y="886431"/>
                    <a:pt x="193617" y="900718"/>
                    <a:pt x="275532" y="939771"/>
                  </a:cubicBezTo>
                  <a:cubicBezTo>
                    <a:pt x="351732" y="975966"/>
                    <a:pt x="336492" y="955011"/>
                    <a:pt x="307917" y="1035021"/>
                  </a:cubicBezTo>
                  <a:cubicBezTo>
                    <a:pt x="293630" y="1075026"/>
                    <a:pt x="284105" y="1115031"/>
                    <a:pt x="280295" y="1157893"/>
                  </a:cubicBezTo>
                  <a:cubicBezTo>
                    <a:pt x="267912" y="1306483"/>
                    <a:pt x="265055" y="1427451"/>
                    <a:pt x="247910" y="1575088"/>
                  </a:cubicBezTo>
                  <a:cubicBezTo>
                    <a:pt x="248862" y="1575088"/>
                    <a:pt x="246005" y="1602711"/>
                    <a:pt x="246005" y="1602711"/>
                  </a:cubicBezTo>
                  <a:lnTo>
                    <a:pt x="271722" y="1602711"/>
                  </a:lnTo>
                  <a:cubicBezTo>
                    <a:pt x="269817" y="1688436"/>
                    <a:pt x="277437" y="1773208"/>
                    <a:pt x="275532" y="1858933"/>
                  </a:cubicBezTo>
                  <a:cubicBezTo>
                    <a:pt x="275532" y="1877983"/>
                    <a:pt x="271722" y="1900843"/>
                    <a:pt x="279342" y="1916083"/>
                  </a:cubicBezTo>
                  <a:cubicBezTo>
                    <a:pt x="308870" y="1973233"/>
                    <a:pt x="296487" y="2032288"/>
                    <a:pt x="289820" y="2094201"/>
                  </a:cubicBezTo>
                  <a:cubicBezTo>
                    <a:pt x="286010" y="2130396"/>
                    <a:pt x="294582" y="2167544"/>
                    <a:pt x="326967" y="2193261"/>
                  </a:cubicBezTo>
                  <a:cubicBezTo>
                    <a:pt x="362210" y="2204691"/>
                    <a:pt x="388880" y="2226599"/>
                    <a:pt x="423170" y="2189451"/>
                  </a:cubicBezTo>
                  <a:cubicBezTo>
                    <a:pt x="417455" y="2156113"/>
                    <a:pt x="403167" y="2122776"/>
                    <a:pt x="397452" y="2089438"/>
                  </a:cubicBezTo>
                  <a:cubicBezTo>
                    <a:pt x="388880" y="2058958"/>
                    <a:pt x="394595" y="1957041"/>
                    <a:pt x="403167" y="1921798"/>
                  </a:cubicBezTo>
                  <a:cubicBezTo>
                    <a:pt x="406025" y="1888461"/>
                    <a:pt x="397452" y="1820833"/>
                    <a:pt x="400310" y="1817023"/>
                  </a:cubicBezTo>
                  <a:cubicBezTo>
                    <a:pt x="390785" y="1734156"/>
                    <a:pt x="403167" y="1682721"/>
                    <a:pt x="421265" y="1603663"/>
                  </a:cubicBezTo>
                  <a:lnTo>
                    <a:pt x="470795" y="1603663"/>
                  </a:lnTo>
                  <a:cubicBezTo>
                    <a:pt x="471747" y="1605568"/>
                    <a:pt x="471747" y="1608426"/>
                    <a:pt x="472700" y="1610331"/>
                  </a:cubicBezTo>
                  <a:lnTo>
                    <a:pt x="471747" y="1608426"/>
                  </a:lnTo>
                  <a:cubicBezTo>
                    <a:pt x="491750" y="1692246"/>
                    <a:pt x="464127" y="1767493"/>
                    <a:pt x="473652" y="1851313"/>
                  </a:cubicBezTo>
                  <a:cubicBezTo>
                    <a:pt x="483177" y="1876078"/>
                    <a:pt x="455555" y="1903701"/>
                    <a:pt x="479367" y="1927513"/>
                  </a:cubicBezTo>
                  <a:cubicBezTo>
                    <a:pt x="494607" y="1965613"/>
                    <a:pt x="466032" y="2014191"/>
                    <a:pt x="482225" y="2052291"/>
                  </a:cubicBezTo>
                  <a:cubicBezTo>
                    <a:pt x="482225" y="2060863"/>
                    <a:pt x="482225" y="2078008"/>
                    <a:pt x="482225" y="2086581"/>
                  </a:cubicBezTo>
                  <a:cubicBezTo>
                    <a:pt x="483177" y="2125633"/>
                    <a:pt x="518420" y="2109441"/>
                    <a:pt x="533660" y="2124681"/>
                  </a:cubicBezTo>
                  <a:cubicBezTo>
                    <a:pt x="589857" y="2123728"/>
                    <a:pt x="596525" y="2176116"/>
                    <a:pt x="654627" y="2171353"/>
                  </a:cubicBezTo>
                  <a:cubicBezTo>
                    <a:pt x="671772" y="2169449"/>
                    <a:pt x="695585" y="2178021"/>
                    <a:pt x="704157" y="2158971"/>
                  </a:cubicBezTo>
                  <a:cubicBezTo>
                    <a:pt x="713682" y="2138016"/>
                    <a:pt x="691775" y="2123728"/>
                    <a:pt x="677487" y="2114203"/>
                  </a:cubicBezTo>
                  <a:cubicBezTo>
                    <a:pt x="562235" y="2034193"/>
                    <a:pt x="588905" y="1957993"/>
                    <a:pt x="601287" y="1846551"/>
                  </a:cubicBezTo>
                  <a:cubicBezTo>
                    <a:pt x="608907" y="1775113"/>
                    <a:pt x="611765" y="1703676"/>
                    <a:pt x="614622" y="1631286"/>
                  </a:cubicBezTo>
                  <a:cubicBezTo>
                    <a:pt x="615575" y="1618903"/>
                    <a:pt x="625100" y="1606521"/>
                    <a:pt x="626052" y="1593186"/>
                  </a:cubicBezTo>
                  <a:cubicBezTo>
                    <a:pt x="649865" y="1575088"/>
                    <a:pt x="666057" y="1576041"/>
                    <a:pt x="666057" y="1549371"/>
                  </a:cubicBezTo>
                  <a:cubicBezTo>
                    <a:pt x="666057" y="1383636"/>
                    <a:pt x="655580" y="1188373"/>
                    <a:pt x="634625" y="1023591"/>
                  </a:cubicBezTo>
                  <a:cubicBezTo>
                    <a:pt x="627005" y="965488"/>
                    <a:pt x="634625" y="938818"/>
                    <a:pt x="690822" y="928341"/>
                  </a:cubicBezTo>
                  <a:cubicBezTo>
                    <a:pt x="798455" y="906433"/>
                    <a:pt x="910850" y="865476"/>
                    <a:pt x="1009910" y="814993"/>
                  </a:cubicBezTo>
                  <a:cubicBezTo>
                    <a:pt x="1030865" y="816898"/>
                    <a:pt x="1046105" y="814993"/>
                    <a:pt x="1059440" y="800706"/>
                  </a:cubicBezTo>
                  <a:cubicBezTo>
                    <a:pt x="1093730" y="774036"/>
                    <a:pt x="1078490" y="791181"/>
                    <a:pt x="1115637" y="780703"/>
                  </a:cubicBezTo>
                  <a:cubicBezTo>
                    <a:pt x="1156595" y="759748"/>
                    <a:pt x="1137545" y="749271"/>
                    <a:pt x="1109922" y="750223"/>
                  </a:cubicBezTo>
                  <a:close/>
                  <a:moveTo>
                    <a:pt x="334587" y="871191"/>
                  </a:moveTo>
                  <a:cubicBezTo>
                    <a:pt x="313632" y="896908"/>
                    <a:pt x="173615" y="802611"/>
                    <a:pt x="137420" y="780703"/>
                  </a:cubicBezTo>
                  <a:cubicBezTo>
                    <a:pt x="178377" y="740698"/>
                    <a:pt x="237432" y="658783"/>
                    <a:pt x="278390" y="688311"/>
                  </a:cubicBezTo>
                  <a:cubicBezTo>
                    <a:pt x="307917" y="710218"/>
                    <a:pt x="364115" y="834996"/>
                    <a:pt x="334587" y="87119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1D2C642-7562-439F-B20D-77D31064F882}"/>
                </a:ext>
              </a:extLst>
            </p:cNvPr>
            <p:cNvSpPr/>
            <p:nvPr/>
          </p:nvSpPr>
          <p:spPr>
            <a:xfrm>
              <a:off x="8271807" y="620940"/>
              <a:ext cx="551393" cy="1537213"/>
            </a:xfrm>
            <a:custGeom>
              <a:avLst/>
              <a:gdLst>
                <a:gd name="connsiteX0" fmla="*/ 39756 w 536713"/>
                <a:gd name="connsiteY0" fmla="*/ 0 h 1530626"/>
                <a:gd name="connsiteX1" fmla="*/ 159026 w 536713"/>
                <a:gd name="connsiteY1" fmla="*/ 268357 h 1530626"/>
                <a:gd name="connsiteX2" fmla="*/ 387626 w 536713"/>
                <a:gd name="connsiteY2" fmla="*/ 268357 h 1530626"/>
                <a:gd name="connsiteX3" fmla="*/ 367747 w 536713"/>
                <a:gd name="connsiteY3" fmla="*/ 49696 h 1530626"/>
                <a:gd name="connsiteX4" fmla="*/ 417443 w 536713"/>
                <a:gd name="connsiteY4" fmla="*/ 99392 h 1530626"/>
                <a:gd name="connsiteX5" fmla="*/ 447260 w 536713"/>
                <a:gd name="connsiteY5" fmla="*/ 377687 h 1530626"/>
                <a:gd name="connsiteX6" fmla="*/ 536713 w 536713"/>
                <a:gd name="connsiteY6" fmla="*/ 1530626 h 1530626"/>
                <a:gd name="connsiteX7" fmla="*/ 79513 w 536713"/>
                <a:gd name="connsiteY7" fmla="*/ 1520687 h 1530626"/>
                <a:gd name="connsiteX8" fmla="*/ 139147 w 536713"/>
                <a:gd name="connsiteY8" fmla="*/ 695739 h 1530626"/>
                <a:gd name="connsiteX9" fmla="*/ 9939 w 536713"/>
                <a:gd name="connsiteY9" fmla="*/ 636105 h 1530626"/>
                <a:gd name="connsiteX10" fmla="*/ 0 w 536713"/>
                <a:gd name="connsiteY10" fmla="*/ 606287 h 1530626"/>
                <a:gd name="connsiteX11" fmla="*/ 109330 w 536713"/>
                <a:gd name="connsiteY11" fmla="*/ 636105 h 1530626"/>
                <a:gd name="connsiteX12" fmla="*/ 49695 w 536713"/>
                <a:gd name="connsiteY12" fmla="*/ 318052 h 1530626"/>
                <a:gd name="connsiteX13" fmla="*/ 39756 w 536713"/>
                <a:gd name="connsiteY13" fmla="*/ 0 h 1530626"/>
                <a:gd name="connsiteX0" fmla="*/ 39756 w 536713"/>
                <a:gd name="connsiteY0" fmla="*/ 0 h 1530626"/>
                <a:gd name="connsiteX1" fmla="*/ 159026 w 536713"/>
                <a:gd name="connsiteY1" fmla="*/ 268357 h 1530626"/>
                <a:gd name="connsiteX2" fmla="*/ 387626 w 536713"/>
                <a:gd name="connsiteY2" fmla="*/ 268357 h 1530626"/>
                <a:gd name="connsiteX3" fmla="*/ 367747 w 536713"/>
                <a:gd name="connsiteY3" fmla="*/ 49696 h 1530626"/>
                <a:gd name="connsiteX4" fmla="*/ 409180 w 536713"/>
                <a:gd name="connsiteY4" fmla="*/ 77358 h 1530626"/>
                <a:gd name="connsiteX5" fmla="*/ 447260 w 536713"/>
                <a:gd name="connsiteY5" fmla="*/ 377687 h 1530626"/>
                <a:gd name="connsiteX6" fmla="*/ 536713 w 536713"/>
                <a:gd name="connsiteY6" fmla="*/ 1530626 h 1530626"/>
                <a:gd name="connsiteX7" fmla="*/ 79513 w 536713"/>
                <a:gd name="connsiteY7" fmla="*/ 1520687 h 1530626"/>
                <a:gd name="connsiteX8" fmla="*/ 139147 w 536713"/>
                <a:gd name="connsiteY8" fmla="*/ 695739 h 1530626"/>
                <a:gd name="connsiteX9" fmla="*/ 9939 w 536713"/>
                <a:gd name="connsiteY9" fmla="*/ 636105 h 1530626"/>
                <a:gd name="connsiteX10" fmla="*/ 0 w 536713"/>
                <a:gd name="connsiteY10" fmla="*/ 606287 h 1530626"/>
                <a:gd name="connsiteX11" fmla="*/ 109330 w 536713"/>
                <a:gd name="connsiteY11" fmla="*/ 636105 h 1530626"/>
                <a:gd name="connsiteX12" fmla="*/ 49695 w 536713"/>
                <a:gd name="connsiteY12" fmla="*/ 318052 h 1530626"/>
                <a:gd name="connsiteX13" fmla="*/ 39756 w 536713"/>
                <a:gd name="connsiteY13" fmla="*/ 0 h 1530626"/>
                <a:gd name="connsiteX0" fmla="*/ 39756 w 536713"/>
                <a:gd name="connsiteY0" fmla="*/ 0 h 1530626"/>
                <a:gd name="connsiteX1" fmla="*/ 159026 w 536713"/>
                <a:gd name="connsiteY1" fmla="*/ 268357 h 1530626"/>
                <a:gd name="connsiteX2" fmla="*/ 387626 w 536713"/>
                <a:gd name="connsiteY2" fmla="*/ 268357 h 1530626"/>
                <a:gd name="connsiteX3" fmla="*/ 367747 w 536713"/>
                <a:gd name="connsiteY3" fmla="*/ 49696 h 1530626"/>
                <a:gd name="connsiteX4" fmla="*/ 409180 w 536713"/>
                <a:gd name="connsiteY4" fmla="*/ 77358 h 1530626"/>
                <a:gd name="connsiteX5" fmla="*/ 450015 w 536713"/>
                <a:gd name="connsiteY5" fmla="*/ 303323 h 1530626"/>
                <a:gd name="connsiteX6" fmla="*/ 536713 w 536713"/>
                <a:gd name="connsiteY6" fmla="*/ 1530626 h 1530626"/>
                <a:gd name="connsiteX7" fmla="*/ 79513 w 536713"/>
                <a:gd name="connsiteY7" fmla="*/ 1520687 h 1530626"/>
                <a:gd name="connsiteX8" fmla="*/ 139147 w 536713"/>
                <a:gd name="connsiteY8" fmla="*/ 695739 h 1530626"/>
                <a:gd name="connsiteX9" fmla="*/ 9939 w 536713"/>
                <a:gd name="connsiteY9" fmla="*/ 636105 h 1530626"/>
                <a:gd name="connsiteX10" fmla="*/ 0 w 536713"/>
                <a:gd name="connsiteY10" fmla="*/ 606287 h 1530626"/>
                <a:gd name="connsiteX11" fmla="*/ 109330 w 536713"/>
                <a:gd name="connsiteY11" fmla="*/ 636105 h 1530626"/>
                <a:gd name="connsiteX12" fmla="*/ 49695 w 536713"/>
                <a:gd name="connsiteY12" fmla="*/ 318052 h 1530626"/>
                <a:gd name="connsiteX13" fmla="*/ 39756 w 536713"/>
                <a:gd name="connsiteY13" fmla="*/ 0 h 1530626"/>
                <a:gd name="connsiteX0" fmla="*/ 39756 w 536713"/>
                <a:gd name="connsiteY0" fmla="*/ 0 h 1530626"/>
                <a:gd name="connsiteX1" fmla="*/ 159026 w 536713"/>
                <a:gd name="connsiteY1" fmla="*/ 268357 h 1530626"/>
                <a:gd name="connsiteX2" fmla="*/ 387626 w 536713"/>
                <a:gd name="connsiteY2" fmla="*/ 268357 h 1530626"/>
                <a:gd name="connsiteX3" fmla="*/ 367747 w 536713"/>
                <a:gd name="connsiteY3" fmla="*/ 49696 h 1530626"/>
                <a:gd name="connsiteX4" fmla="*/ 409180 w 536713"/>
                <a:gd name="connsiteY4" fmla="*/ 77358 h 1530626"/>
                <a:gd name="connsiteX5" fmla="*/ 450015 w 536713"/>
                <a:gd name="connsiteY5" fmla="*/ 303323 h 1530626"/>
                <a:gd name="connsiteX6" fmla="*/ 536713 w 536713"/>
                <a:gd name="connsiteY6" fmla="*/ 1530626 h 1530626"/>
                <a:gd name="connsiteX7" fmla="*/ 79513 w 536713"/>
                <a:gd name="connsiteY7" fmla="*/ 1520687 h 1530626"/>
                <a:gd name="connsiteX8" fmla="*/ 139147 w 536713"/>
                <a:gd name="connsiteY8" fmla="*/ 695739 h 1530626"/>
                <a:gd name="connsiteX9" fmla="*/ 9939 w 536713"/>
                <a:gd name="connsiteY9" fmla="*/ 636105 h 1530626"/>
                <a:gd name="connsiteX10" fmla="*/ 0 w 536713"/>
                <a:gd name="connsiteY10" fmla="*/ 606287 h 1530626"/>
                <a:gd name="connsiteX11" fmla="*/ 109330 w 536713"/>
                <a:gd name="connsiteY11" fmla="*/ 636105 h 1530626"/>
                <a:gd name="connsiteX12" fmla="*/ 49695 w 536713"/>
                <a:gd name="connsiteY12" fmla="*/ 318052 h 1530626"/>
                <a:gd name="connsiteX13" fmla="*/ 39756 w 536713"/>
                <a:gd name="connsiteY13" fmla="*/ 0 h 1530626"/>
                <a:gd name="connsiteX0" fmla="*/ 39756 w 556835"/>
                <a:gd name="connsiteY0" fmla="*/ 0 h 1530626"/>
                <a:gd name="connsiteX1" fmla="*/ 159026 w 556835"/>
                <a:gd name="connsiteY1" fmla="*/ 268357 h 1530626"/>
                <a:gd name="connsiteX2" fmla="*/ 387626 w 556835"/>
                <a:gd name="connsiteY2" fmla="*/ 268357 h 1530626"/>
                <a:gd name="connsiteX3" fmla="*/ 367747 w 556835"/>
                <a:gd name="connsiteY3" fmla="*/ 49696 h 1530626"/>
                <a:gd name="connsiteX4" fmla="*/ 409180 w 556835"/>
                <a:gd name="connsiteY4" fmla="*/ 77358 h 1530626"/>
                <a:gd name="connsiteX5" fmla="*/ 450015 w 556835"/>
                <a:gd name="connsiteY5" fmla="*/ 303323 h 1530626"/>
                <a:gd name="connsiteX6" fmla="*/ 473246 w 556835"/>
                <a:gd name="connsiteY6" fmla="*/ 473486 h 1530626"/>
                <a:gd name="connsiteX7" fmla="*/ 536713 w 556835"/>
                <a:gd name="connsiteY7" fmla="*/ 1530626 h 1530626"/>
                <a:gd name="connsiteX8" fmla="*/ 79513 w 556835"/>
                <a:gd name="connsiteY8" fmla="*/ 1520687 h 1530626"/>
                <a:gd name="connsiteX9" fmla="*/ 139147 w 556835"/>
                <a:gd name="connsiteY9" fmla="*/ 695739 h 1530626"/>
                <a:gd name="connsiteX10" fmla="*/ 9939 w 556835"/>
                <a:gd name="connsiteY10" fmla="*/ 636105 h 1530626"/>
                <a:gd name="connsiteX11" fmla="*/ 0 w 556835"/>
                <a:gd name="connsiteY11" fmla="*/ 606287 h 1530626"/>
                <a:gd name="connsiteX12" fmla="*/ 109330 w 556835"/>
                <a:gd name="connsiteY12" fmla="*/ 636105 h 1530626"/>
                <a:gd name="connsiteX13" fmla="*/ 49695 w 556835"/>
                <a:gd name="connsiteY13" fmla="*/ 318052 h 1530626"/>
                <a:gd name="connsiteX14" fmla="*/ 39756 w 556835"/>
                <a:gd name="connsiteY14" fmla="*/ 0 h 1530626"/>
                <a:gd name="connsiteX0" fmla="*/ 39756 w 554175"/>
                <a:gd name="connsiteY0" fmla="*/ 0 h 1530626"/>
                <a:gd name="connsiteX1" fmla="*/ 159026 w 554175"/>
                <a:gd name="connsiteY1" fmla="*/ 268357 h 1530626"/>
                <a:gd name="connsiteX2" fmla="*/ 387626 w 554175"/>
                <a:gd name="connsiteY2" fmla="*/ 268357 h 1530626"/>
                <a:gd name="connsiteX3" fmla="*/ 367747 w 554175"/>
                <a:gd name="connsiteY3" fmla="*/ 49696 h 1530626"/>
                <a:gd name="connsiteX4" fmla="*/ 409180 w 554175"/>
                <a:gd name="connsiteY4" fmla="*/ 77358 h 1530626"/>
                <a:gd name="connsiteX5" fmla="*/ 450015 w 554175"/>
                <a:gd name="connsiteY5" fmla="*/ 303323 h 1530626"/>
                <a:gd name="connsiteX6" fmla="*/ 448458 w 554175"/>
                <a:gd name="connsiteY6" fmla="*/ 506536 h 1530626"/>
                <a:gd name="connsiteX7" fmla="*/ 536713 w 554175"/>
                <a:gd name="connsiteY7" fmla="*/ 1530626 h 1530626"/>
                <a:gd name="connsiteX8" fmla="*/ 79513 w 554175"/>
                <a:gd name="connsiteY8" fmla="*/ 1520687 h 1530626"/>
                <a:gd name="connsiteX9" fmla="*/ 139147 w 554175"/>
                <a:gd name="connsiteY9" fmla="*/ 695739 h 1530626"/>
                <a:gd name="connsiteX10" fmla="*/ 9939 w 554175"/>
                <a:gd name="connsiteY10" fmla="*/ 636105 h 1530626"/>
                <a:gd name="connsiteX11" fmla="*/ 0 w 554175"/>
                <a:gd name="connsiteY11" fmla="*/ 606287 h 1530626"/>
                <a:gd name="connsiteX12" fmla="*/ 109330 w 554175"/>
                <a:gd name="connsiteY12" fmla="*/ 636105 h 1530626"/>
                <a:gd name="connsiteX13" fmla="*/ 49695 w 554175"/>
                <a:gd name="connsiteY13" fmla="*/ 318052 h 1530626"/>
                <a:gd name="connsiteX14" fmla="*/ 39756 w 554175"/>
                <a:gd name="connsiteY14" fmla="*/ 0 h 1530626"/>
                <a:gd name="connsiteX0" fmla="*/ 39756 w 554175"/>
                <a:gd name="connsiteY0" fmla="*/ 0 h 1530626"/>
                <a:gd name="connsiteX1" fmla="*/ 159026 w 554175"/>
                <a:gd name="connsiteY1" fmla="*/ 268357 h 1530626"/>
                <a:gd name="connsiteX2" fmla="*/ 387626 w 554175"/>
                <a:gd name="connsiteY2" fmla="*/ 268357 h 1530626"/>
                <a:gd name="connsiteX3" fmla="*/ 367747 w 554175"/>
                <a:gd name="connsiteY3" fmla="*/ 49696 h 1530626"/>
                <a:gd name="connsiteX4" fmla="*/ 409180 w 554175"/>
                <a:gd name="connsiteY4" fmla="*/ 77358 h 1530626"/>
                <a:gd name="connsiteX5" fmla="*/ 450015 w 554175"/>
                <a:gd name="connsiteY5" fmla="*/ 303323 h 1530626"/>
                <a:gd name="connsiteX6" fmla="*/ 448458 w 554175"/>
                <a:gd name="connsiteY6" fmla="*/ 506536 h 1530626"/>
                <a:gd name="connsiteX7" fmla="*/ 536713 w 554175"/>
                <a:gd name="connsiteY7" fmla="*/ 1530626 h 1530626"/>
                <a:gd name="connsiteX8" fmla="*/ 79513 w 554175"/>
                <a:gd name="connsiteY8" fmla="*/ 1520687 h 1530626"/>
                <a:gd name="connsiteX9" fmla="*/ 139147 w 554175"/>
                <a:gd name="connsiteY9" fmla="*/ 695739 h 1530626"/>
                <a:gd name="connsiteX10" fmla="*/ 9939 w 554175"/>
                <a:gd name="connsiteY10" fmla="*/ 636105 h 1530626"/>
                <a:gd name="connsiteX11" fmla="*/ 0 w 554175"/>
                <a:gd name="connsiteY11" fmla="*/ 606287 h 1530626"/>
                <a:gd name="connsiteX12" fmla="*/ 109330 w 554175"/>
                <a:gd name="connsiteY12" fmla="*/ 636105 h 1530626"/>
                <a:gd name="connsiteX13" fmla="*/ 49695 w 554175"/>
                <a:gd name="connsiteY13" fmla="*/ 318052 h 1530626"/>
                <a:gd name="connsiteX14" fmla="*/ 39756 w 554175"/>
                <a:gd name="connsiteY14" fmla="*/ 0 h 1530626"/>
                <a:gd name="connsiteX0" fmla="*/ 39756 w 553436"/>
                <a:gd name="connsiteY0" fmla="*/ 0 h 1530626"/>
                <a:gd name="connsiteX1" fmla="*/ 159026 w 553436"/>
                <a:gd name="connsiteY1" fmla="*/ 268357 h 1530626"/>
                <a:gd name="connsiteX2" fmla="*/ 387626 w 553436"/>
                <a:gd name="connsiteY2" fmla="*/ 268357 h 1530626"/>
                <a:gd name="connsiteX3" fmla="*/ 367747 w 553436"/>
                <a:gd name="connsiteY3" fmla="*/ 49696 h 1530626"/>
                <a:gd name="connsiteX4" fmla="*/ 409180 w 553436"/>
                <a:gd name="connsiteY4" fmla="*/ 77358 h 1530626"/>
                <a:gd name="connsiteX5" fmla="*/ 450015 w 553436"/>
                <a:gd name="connsiteY5" fmla="*/ 303323 h 1530626"/>
                <a:gd name="connsiteX6" fmla="*/ 440195 w 553436"/>
                <a:gd name="connsiteY6" fmla="*/ 517553 h 1530626"/>
                <a:gd name="connsiteX7" fmla="*/ 536713 w 553436"/>
                <a:gd name="connsiteY7" fmla="*/ 1530626 h 1530626"/>
                <a:gd name="connsiteX8" fmla="*/ 79513 w 553436"/>
                <a:gd name="connsiteY8" fmla="*/ 1520687 h 1530626"/>
                <a:gd name="connsiteX9" fmla="*/ 139147 w 553436"/>
                <a:gd name="connsiteY9" fmla="*/ 695739 h 1530626"/>
                <a:gd name="connsiteX10" fmla="*/ 9939 w 553436"/>
                <a:gd name="connsiteY10" fmla="*/ 636105 h 1530626"/>
                <a:gd name="connsiteX11" fmla="*/ 0 w 553436"/>
                <a:gd name="connsiteY11" fmla="*/ 606287 h 1530626"/>
                <a:gd name="connsiteX12" fmla="*/ 109330 w 553436"/>
                <a:gd name="connsiteY12" fmla="*/ 636105 h 1530626"/>
                <a:gd name="connsiteX13" fmla="*/ 49695 w 553436"/>
                <a:gd name="connsiteY13" fmla="*/ 318052 h 1530626"/>
                <a:gd name="connsiteX14" fmla="*/ 39756 w 553436"/>
                <a:gd name="connsiteY14" fmla="*/ 0 h 1530626"/>
                <a:gd name="connsiteX0" fmla="*/ 39756 w 551130"/>
                <a:gd name="connsiteY0" fmla="*/ 0 h 1530626"/>
                <a:gd name="connsiteX1" fmla="*/ 159026 w 551130"/>
                <a:gd name="connsiteY1" fmla="*/ 268357 h 1530626"/>
                <a:gd name="connsiteX2" fmla="*/ 387626 w 551130"/>
                <a:gd name="connsiteY2" fmla="*/ 268357 h 1530626"/>
                <a:gd name="connsiteX3" fmla="*/ 367747 w 551130"/>
                <a:gd name="connsiteY3" fmla="*/ 49696 h 1530626"/>
                <a:gd name="connsiteX4" fmla="*/ 409180 w 551130"/>
                <a:gd name="connsiteY4" fmla="*/ 77358 h 1530626"/>
                <a:gd name="connsiteX5" fmla="*/ 450015 w 551130"/>
                <a:gd name="connsiteY5" fmla="*/ 303323 h 1530626"/>
                <a:gd name="connsiteX6" fmla="*/ 440195 w 551130"/>
                <a:gd name="connsiteY6" fmla="*/ 517553 h 1530626"/>
                <a:gd name="connsiteX7" fmla="*/ 536713 w 551130"/>
                <a:gd name="connsiteY7" fmla="*/ 1530626 h 1530626"/>
                <a:gd name="connsiteX8" fmla="*/ 79513 w 551130"/>
                <a:gd name="connsiteY8" fmla="*/ 1520687 h 1530626"/>
                <a:gd name="connsiteX9" fmla="*/ 139147 w 551130"/>
                <a:gd name="connsiteY9" fmla="*/ 695739 h 1530626"/>
                <a:gd name="connsiteX10" fmla="*/ 9939 w 551130"/>
                <a:gd name="connsiteY10" fmla="*/ 636105 h 1530626"/>
                <a:gd name="connsiteX11" fmla="*/ 0 w 551130"/>
                <a:gd name="connsiteY11" fmla="*/ 606287 h 1530626"/>
                <a:gd name="connsiteX12" fmla="*/ 109330 w 551130"/>
                <a:gd name="connsiteY12" fmla="*/ 636105 h 1530626"/>
                <a:gd name="connsiteX13" fmla="*/ 49695 w 551130"/>
                <a:gd name="connsiteY13" fmla="*/ 318052 h 1530626"/>
                <a:gd name="connsiteX14" fmla="*/ 39756 w 551130"/>
                <a:gd name="connsiteY14" fmla="*/ 0 h 1530626"/>
                <a:gd name="connsiteX0" fmla="*/ 39756 w 552204"/>
                <a:gd name="connsiteY0" fmla="*/ 0 h 1530626"/>
                <a:gd name="connsiteX1" fmla="*/ 159026 w 552204"/>
                <a:gd name="connsiteY1" fmla="*/ 268357 h 1530626"/>
                <a:gd name="connsiteX2" fmla="*/ 387626 w 552204"/>
                <a:gd name="connsiteY2" fmla="*/ 268357 h 1530626"/>
                <a:gd name="connsiteX3" fmla="*/ 367747 w 552204"/>
                <a:gd name="connsiteY3" fmla="*/ 49696 h 1530626"/>
                <a:gd name="connsiteX4" fmla="*/ 409180 w 552204"/>
                <a:gd name="connsiteY4" fmla="*/ 77358 h 1530626"/>
                <a:gd name="connsiteX5" fmla="*/ 450015 w 552204"/>
                <a:gd name="connsiteY5" fmla="*/ 303323 h 1530626"/>
                <a:gd name="connsiteX6" fmla="*/ 440195 w 552204"/>
                <a:gd name="connsiteY6" fmla="*/ 517553 h 1530626"/>
                <a:gd name="connsiteX7" fmla="*/ 536713 w 552204"/>
                <a:gd name="connsiteY7" fmla="*/ 1530626 h 1530626"/>
                <a:gd name="connsiteX8" fmla="*/ 79513 w 552204"/>
                <a:gd name="connsiteY8" fmla="*/ 1520687 h 1530626"/>
                <a:gd name="connsiteX9" fmla="*/ 139147 w 552204"/>
                <a:gd name="connsiteY9" fmla="*/ 695739 h 1530626"/>
                <a:gd name="connsiteX10" fmla="*/ 9939 w 552204"/>
                <a:gd name="connsiteY10" fmla="*/ 636105 h 1530626"/>
                <a:gd name="connsiteX11" fmla="*/ 0 w 552204"/>
                <a:gd name="connsiteY11" fmla="*/ 606287 h 1530626"/>
                <a:gd name="connsiteX12" fmla="*/ 109330 w 552204"/>
                <a:gd name="connsiteY12" fmla="*/ 636105 h 1530626"/>
                <a:gd name="connsiteX13" fmla="*/ 49695 w 552204"/>
                <a:gd name="connsiteY13" fmla="*/ 318052 h 1530626"/>
                <a:gd name="connsiteX14" fmla="*/ 39756 w 552204"/>
                <a:gd name="connsiteY14" fmla="*/ 0 h 1530626"/>
                <a:gd name="connsiteX0" fmla="*/ 39756 w 538253"/>
                <a:gd name="connsiteY0" fmla="*/ 0 h 1530626"/>
                <a:gd name="connsiteX1" fmla="*/ 159026 w 538253"/>
                <a:gd name="connsiteY1" fmla="*/ 268357 h 1530626"/>
                <a:gd name="connsiteX2" fmla="*/ 387626 w 538253"/>
                <a:gd name="connsiteY2" fmla="*/ 268357 h 1530626"/>
                <a:gd name="connsiteX3" fmla="*/ 367747 w 538253"/>
                <a:gd name="connsiteY3" fmla="*/ 49696 h 1530626"/>
                <a:gd name="connsiteX4" fmla="*/ 409180 w 538253"/>
                <a:gd name="connsiteY4" fmla="*/ 77358 h 1530626"/>
                <a:gd name="connsiteX5" fmla="*/ 450015 w 538253"/>
                <a:gd name="connsiteY5" fmla="*/ 303323 h 1530626"/>
                <a:gd name="connsiteX6" fmla="*/ 440195 w 538253"/>
                <a:gd name="connsiteY6" fmla="*/ 517553 h 1530626"/>
                <a:gd name="connsiteX7" fmla="*/ 536713 w 538253"/>
                <a:gd name="connsiteY7" fmla="*/ 1530626 h 1530626"/>
                <a:gd name="connsiteX8" fmla="*/ 79513 w 538253"/>
                <a:gd name="connsiteY8" fmla="*/ 1520687 h 1530626"/>
                <a:gd name="connsiteX9" fmla="*/ 139147 w 538253"/>
                <a:gd name="connsiteY9" fmla="*/ 695739 h 1530626"/>
                <a:gd name="connsiteX10" fmla="*/ 9939 w 538253"/>
                <a:gd name="connsiteY10" fmla="*/ 636105 h 1530626"/>
                <a:gd name="connsiteX11" fmla="*/ 0 w 538253"/>
                <a:gd name="connsiteY11" fmla="*/ 606287 h 1530626"/>
                <a:gd name="connsiteX12" fmla="*/ 109330 w 538253"/>
                <a:gd name="connsiteY12" fmla="*/ 636105 h 1530626"/>
                <a:gd name="connsiteX13" fmla="*/ 49695 w 538253"/>
                <a:gd name="connsiteY13" fmla="*/ 318052 h 1530626"/>
                <a:gd name="connsiteX14" fmla="*/ 39756 w 538253"/>
                <a:gd name="connsiteY14" fmla="*/ 0 h 1530626"/>
                <a:gd name="connsiteX0" fmla="*/ 39756 w 538401"/>
                <a:gd name="connsiteY0" fmla="*/ 0 h 1530626"/>
                <a:gd name="connsiteX1" fmla="*/ 159026 w 538401"/>
                <a:gd name="connsiteY1" fmla="*/ 268357 h 1530626"/>
                <a:gd name="connsiteX2" fmla="*/ 387626 w 538401"/>
                <a:gd name="connsiteY2" fmla="*/ 268357 h 1530626"/>
                <a:gd name="connsiteX3" fmla="*/ 367747 w 538401"/>
                <a:gd name="connsiteY3" fmla="*/ 49696 h 1530626"/>
                <a:gd name="connsiteX4" fmla="*/ 409180 w 538401"/>
                <a:gd name="connsiteY4" fmla="*/ 77358 h 1530626"/>
                <a:gd name="connsiteX5" fmla="*/ 450015 w 538401"/>
                <a:gd name="connsiteY5" fmla="*/ 303323 h 1530626"/>
                <a:gd name="connsiteX6" fmla="*/ 451211 w 538401"/>
                <a:gd name="connsiteY6" fmla="*/ 611197 h 1530626"/>
                <a:gd name="connsiteX7" fmla="*/ 536713 w 538401"/>
                <a:gd name="connsiteY7" fmla="*/ 1530626 h 1530626"/>
                <a:gd name="connsiteX8" fmla="*/ 79513 w 538401"/>
                <a:gd name="connsiteY8" fmla="*/ 1520687 h 1530626"/>
                <a:gd name="connsiteX9" fmla="*/ 139147 w 538401"/>
                <a:gd name="connsiteY9" fmla="*/ 695739 h 1530626"/>
                <a:gd name="connsiteX10" fmla="*/ 9939 w 538401"/>
                <a:gd name="connsiteY10" fmla="*/ 636105 h 1530626"/>
                <a:gd name="connsiteX11" fmla="*/ 0 w 538401"/>
                <a:gd name="connsiteY11" fmla="*/ 606287 h 1530626"/>
                <a:gd name="connsiteX12" fmla="*/ 109330 w 538401"/>
                <a:gd name="connsiteY12" fmla="*/ 636105 h 1530626"/>
                <a:gd name="connsiteX13" fmla="*/ 49695 w 538401"/>
                <a:gd name="connsiteY13" fmla="*/ 318052 h 1530626"/>
                <a:gd name="connsiteX14" fmla="*/ 39756 w 538401"/>
                <a:gd name="connsiteY14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387626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49695 w 539298"/>
                <a:gd name="connsiteY13" fmla="*/ 318052 h 1530626"/>
                <a:gd name="connsiteX14" fmla="*/ 39756 w 539298"/>
                <a:gd name="connsiteY14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387626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49695 w 539298"/>
                <a:gd name="connsiteY13" fmla="*/ 318052 h 1530626"/>
                <a:gd name="connsiteX14" fmla="*/ 43588 w 539298"/>
                <a:gd name="connsiteY14" fmla="*/ 126455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387626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49695 w 539298"/>
                <a:gd name="connsiteY13" fmla="*/ 318052 h 1530626"/>
                <a:gd name="connsiteX14" fmla="*/ 21554 w 539298"/>
                <a:gd name="connsiteY14" fmla="*/ 13532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387626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135076 w 539298"/>
                <a:gd name="connsiteY13" fmla="*/ 268476 h 1530626"/>
                <a:gd name="connsiteX14" fmla="*/ 21554 w 539298"/>
                <a:gd name="connsiteY14" fmla="*/ 13532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406905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135076 w 539298"/>
                <a:gd name="connsiteY13" fmla="*/ 268476 h 1530626"/>
                <a:gd name="connsiteX14" fmla="*/ 21554 w 539298"/>
                <a:gd name="connsiteY14" fmla="*/ 13532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406905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124059 w 539298"/>
                <a:gd name="connsiteY13" fmla="*/ 279493 h 1530626"/>
                <a:gd name="connsiteX14" fmla="*/ 21554 w 539298"/>
                <a:gd name="connsiteY14" fmla="*/ 13532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406905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124059 w 539298"/>
                <a:gd name="connsiteY13" fmla="*/ 279493 h 1530626"/>
                <a:gd name="connsiteX14" fmla="*/ 13292 w 539298"/>
                <a:gd name="connsiteY14" fmla="*/ 16286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406905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23101 w 539298"/>
                <a:gd name="connsiteY12" fmla="*/ 649876 h 1530626"/>
                <a:gd name="connsiteX13" fmla="*/ 124059 w 539298"/>
                <a:gd name="connsiteY13" fmla="*/ 279493 h 1530626"/>
                <a:gd name="connsiteX14" fmla="*/ 13292 w 539298"/>
                <a:gd name="connsiteY14" fmla="*/ 16286 h 1530626"/>
                <a:gd name="connsiteX15" fmla="*/ 39756 w 539298"/>
                <a:gd name="connsiteY15" fmla="*/ 0 h 1530626"/>
                <a:gd name="connsiteX0" fmla="*/ 34248 w 533790"/>
                <a:gd name="connsiteY0" fmla="*/ 0 h 1530626"/>
                <a:gd name="connsiteX1" fmla="*/ 153518 w 533790"/>
                <a:gd name="connsiteY1" fmla="*/ 268357 h 1530626"/>
                <a:gd name="connsiteX2" fmla="*/ 401397 w 533790"/>
                <a:gd name="connsiteY2" fmla="*/ 268357 h 1530626"/>
                <a:gd name="connsiteX3" fmla="*/ 362239 w 533790"/>
                <a:gd name="connsiteY3" fmla="*/ 49696 h 1530626"/>
                <a:gd name="connsiteX4" fmla="*/ 403672 w 533790"/>
                <a:gd name="connsiteY4" fmla="*/ 77358 h 1530626"/>
                <a:gd name="connsiteX5" fmla="*/ 444507 w 533790"/>
                <a:gd name="connsiteY5" fmla="*/ 303323 h 1530626"/>
                <a:gd name="connsiteX6" fmla="*/ 445703 w 533790"/>
                <a:gd name="connsiteY6" fmla="*/ 611197 h 1530626"/>
                <a:gd name="connsiteX7" fmla="*/ 531205 w 533790"/>
                <a:gd name="connsiteY7" fmla="*/ 1530626 h 1530626"/>
                <a:gd name="connsiteX8" fmla="*/ 74005 w 533790"/>
                <a:gd name="connsiteY8" fmla="*/ 1520687 h 1530626"/>
                <a:gd name="connsiteX9" fmla="*/ 133639 w 533790"/>
                <a:gd name="connsiteY9" fmla="*/ 695739 h 1530626"/>
                <a:gd name="connsiteX10" fmla="*/ 4431 w 533790"/>
                <a:gd name="connsiteY10" fmla="*/ 636105 h 1530626"/>
                <a:gd name="connsiteX11" fmla="*/ 0 w 533790"/>
                <a:gd name="connsiteY11" fmla="*/ 683405 h 1530626"/>
                <a:gd name="connsiteX12" fmla="*/ 117593 w 533790"/>
                <a:gd name="connsiteY12" fmla="*/ 649876 h 1530626"/>
                <a:gd name="connsiteX13" fmla="*/ 118551 w 533790"/>
                <a:gd name="connsiteY13" fmla="*/ 279493 h 1530626"/>
                <a:gd name="connsiteX14" fmla="*/ 7784 w 533790"/>
                <a:gd name="connsiteY14" fmla="*/ 16286 h 1530626"/>
                <a:gd name="connsiteX15" fmla="*/ 34248 w 533790"/>
                <a:gd name="connsiteY15" fmla="*/ 0 h 1530626"/>
                <a:gd name="connsiteX0" fmla="*/ 43588 w 543130"/>
                <a:gd name="connsiteY0" fmla="*/ 0 h 1530626"/>
                <a:gd name="connsiteX1" fmla="*/ 162858 w 543130"/>
                <a:gd name="connsiteY1" fmla="*/ 268357 h 1530626"/>
                <a:gd name="connsiteX2" fmla="*/ 410737 w 543130"/>
                <a:gd name="connsiteY2" fmla="*/ 268357 h 1530626"/>
                <a:gd name="connsiteX3" fmla="*/ 371579 w 543130"/>
                <a:gd name="connsiteY3" fmla="*/ 49696 h 1530626"/>
                <a:gd name="connsiteX4" fmla="*/ 413012 w 543130"/>
                <a:gd name="connsiteY4" fmla="*/ 77358 h 1530626"/>
                <a:gd name="connsiteX5" fmla="*/ 453847 w 543130"/>
                <a:gd name="connsiteY5" fmla="*/ 303323 h 1530626"/>
                <a:gd name="connsiteX6" fmla="*/ 455043 w 543130"/>
                <a:gd name="connsiteY6" fmla="*/ 611197 h 1530626"/>
                <a:gd name="connsiteX7" fmla="*/ 540545 w 543130"/>
                <a:gd name="connsiteY7" fmla="*/ 1530626 h 1530626"/>
                <a:gd name="connsiteX8" fmla="*/ 83345 w 543130"/>
                <a:gd name="connsiteY8" fmla="*/ 1520687 h 1530626"/>
                <a:gd name="connsiteX9" fmla="*/ 142979 w 543130"/>
                <a:gd name="connsiteY9" fmla="*/ 695739 h 1530626"/>
                <a:gd name="connsiteX10" fmla="*/ 0 w 543130"/>
                <a:gd name="connsiteY10" fmla="*/ 721486 h 1530626"/>
                <a:gd name="connsiteX11" fmla="*/ 9340 w 543130"/>
                <a:gd name="connsiteY11" fmla="*/ 683405 h 1530626"/>
                <a:gd name="connsiteX12" fmla="*/ 126933 w 543130"/>
                <a:gd name="connsiteY12" fmla="*/ 649876 h 1530626"/>
                <a:gd name="connsiteX13" fmla="*/ 127891 w 543130"/>
                <a:gd name="connsiteY13" fmla="*/ 279493 h 1530626"/>
                <a:gd name="connsiteX14" fmla="*/ 17124 w 543130"/>
                <a:gd name="connsiteY14" fmla="*/ 16286 h 1530626"/>
                <a:gd name="connsiteX15" fmla="*/ 43588 w 543130"/>
                <a:gd name="connsiteY15" fmla="*/ 0 h 1530626"/>
                <a:gd name="connsiteX0" fmla="*/ 43588 w 543130"/>
                <a:gd name="connsiteY0" fmla="*/ 0 h 1530626"/>
                <a:gd name="connsiteX1" fmla="*/ 162858 w 543130"/>
                <a:gd name="connsiteY1" fmla="*/ 268357 h 1530626"/>
                <a:gd name="connsiteX2" fmla="*/ 410737 w 543130"/>
                <a:gd name="connsiteY2" fmla="*/ 268357 h 1530626"/>
                <a:gd name="connsiteX3" fmla="*/ 371579 w 543130"/>
                <a:gd name="connsiteY3" fmla="*/ 49696 h 1530626"/>
                <a:gd name="connsiteX4" fmla="*/ 413012 w 543130"/>
                <a:gd name="connsiteY4" fmla="*/ 77358 h 1530626"/>
                <a:gd name="connsiteX5" fmla="*/ 453847 w 543130"/>
                <a:gd name="connsiteY5" fmla="*/ 303323 h 1530626"/>
                <a:gd name="connsiteX6" fmla="*/ 455043 w 543130"/>
                <a:gd name="connsiteY6" fmla="*/ 611197 h 1530626"/>
                <a:gd name="connsiteX7" fmla="*/ 540545 w 543130"/>
                <a:gd name="connsiteY7" fmla="*/ 1530626 h 1530626"/>
                <a:gd name="connsiteX8" fmla="*/ 83345 w 543130"/>
                <a:gd name="connsiteY8" fmla="*/ 1520687 h 1530626"/>
                <a:gd name="connsiteX9" fmla="*/ 142979 w 543130"/>
                <a:gd name="connsiteY9" fmla="*/ 695739 h 1530626"/>
                <a:gd name="connsiteX10" fmla="*/ 0 w 543130"/>
                <a:gd name="connsiteY10" fmla="*/ 721486 h 1530626"/>
                <a:gd name="connsiteX11" fmla="*/ 6586 w 543130"/>
                <a:gd name="connsiteY11" fmla="*/ 661371 h 1530626"/>
                <a:gd name="connsiteX12" fmla="*/ 126933 w 543130"/>
                <a:gd name="connsiteY12" fmla="*/ 649876 h 1530626"/>
                <a:gd name="connsiteX13" fmla="*/ 127891 w 543130"/>
                <a:gd name="connsiteY13" fmla="*/ 279493 h 1530626"/>
                <a:gd name="connsiteX14" fmla="*/ 17124 w 543130"/>
                <a:gd name="connsiteY14" fmla="*/ 16286 h 1530626"/>
                <a:gd name="connsiteX15" fmla="*/ 43588 w 543130"/>
                <a:gd name="connsiteY15" fmla="*/ 0 h 1530626"/>
                <a:gd name="connsiteX0" fmla="*/ 51851 w 551393"/>
                <a:gd name="connsiteY0" fmla="*/ 0 h 1530626"/>
                <a:gd name="connsiteX1" fmla="*/ 171121 w 551393"/>
                <a:gd name="connsiteY1" fmla="*/ 268357 h 1530626"/>
                <a:gd name="connsiteX2" fmla="*/ 419000 w 551393"/>
                <a:gd name="connsiteY2" fmla="*/ 268357 h 1530626"/>
                <a:gd name="connsiteX3" fmla="*/ 379842 w 551393"/>
                <a:gd name="connsiteY3" fmla="*/ 49696 h 1530626"/>
                <a:gd name="connsiteX4" fmla="*/ 421275 w 551393"/>
                <a:gd name="connsiteY4" fmla="*/ 77358 h 1530626"/>
                <a:gd name="connsiteX5" fmla="*/ 462110 w 551393"/>
                <a:gd name="connsiteY5" fmla="*/ 303323 h 1530626"/>
                <a:gd name="connsiteX6" fmla="*/ 463306 w 551393"/>
                <a:gd name="connsiteY6" fmla="*/ 611197 h 1530626"/>
                <a:gd name="connsiteX7" fmla="*/ 548808 w 551393"/>
                <a:gd name="connsiteY7" fmla="*/ 1530626 h 1530626"/>
                <a:gd name="connsiteX8" fmla="*/ 91608 w 551393"/>
                <a:gd name="connsiteY8" fmla="*/ 1520687 h 1530626"/>
                <a:gd name="connsiteX9" fmla="*/ 151242 w 551393"/>
                <a:gd name="connsiteY9" fmla="*/ 695739 h 1530626"/>
                <a:gd name="connsiteX10" fmla="*/ 0 w 551393"/>
                <a:gd name="connsiteY10" fmla="*/ 696698 h 1530626"/>
                <a:gd name="connsiteX11" fmla="*/ 14849 w 551393"/>
                <a:gd name="connsiteY11" fmla="*/ 661371 h 1530626"/>
                <a:gd name="connsiteX12" fmla="*/ 135196 w 551393"/>
                <a:gd name="connsiteY12" fmla="*/ 649876 h 1530626"/>
                <a:gd name="connsiteX13" fmla="*/ 136154 w 551393"/>
                <a:gd name="connsiteY13" fmla="*/ 279493 h 1530626"/>
                <a:gd name="connsiteX14" fmla="*/ 25387 w 551393"/>
                <a:gd name="connsiteY14" fmla="*/ 16286 h 1530626"/>
                <a:gd name="connsiteX15" fmla="*/ 51851 w 551393"/>
                <a:gd name="connsiteY15" fmla="*/ 0 h 1530626"/>
                <a:gd name="connsiteX0" fmla="*/ 51851 w 551393"/>
                <a:gd name="connsiteY0" fmla="*/ 0 h 1530626"/>
                <a:gd name="connsiteX1" fmla="*/ 171121 w 551393"/>
                <a:gd name="connsiteY1" fmla="*/ 268357 h 1530626"/>
                <a:gd name="connsiteX2" fmla="*/ 419000 w 551393"/>
                <a:gd name="connsiteY2" fmla="*/ 268357 h 1530626"/>
                <a:gd name="connsiteX3" fmla="*/ 379842 w 551393"/>
                <a:gd name="connsiteY3" fmla="*/ 49696 h 1530626"/>
                <a:gd name="connsiteX4" fmla="*/ 421275 w 551393"/>
                <a:gd name="connsiteY4" fmla="*/ 77358 h 1530626"/>
                <a:gd name="connsiteX5" fmla="*/ 462110 w 551393"/>
                <a:gd name="connsiteY5" fmla="*/ 303323 h 1530626"/>
                <a:gd name="connsiteX6" fmla="*/ 463306 w 551393"/>
                <a:gd name="connsiteY6" fmla="*/ 611197 h 1530626"/>
                <a:gd name="connsiteX7" fmla="*/ 548808 w 551393"/>
                <a:gd name="connsiteY7" fmla="*/ 1530626 h 1530626"/>
                <a:gd name="connsiteX8" fmla="*/ 91608 w 551393"/>
                <a:gd name="connsiteY8" fmla="*/ 1520687 h 1530626"/>
                <a:gd name="connsiteX9" fmla="*/ 134717 w 551393"/>
                <a:gd name="connsiteY9" fmla="*/ 695739 h 1530626"/>
                <a:gd name="connsiteX10" fmla="*/ 0 w 551393"/>
                <a:gd name="connsiteY10" fmla="*/ 696698 h 1530626"/>
                <a:gd name="connsiteX11" fmla="*/ 14849 w 551393"/>
                <a:gd name="connsiteY11" fmla="*/ 661371 h 1530626"/>
                <a:gd name="connsiteX12" fmla="*/ 135196 w 551393"/>
                <a:gd name="connsiteY12" fmla="*/ 649876 h 1530626"/>
                <a:gd name="connsiteX13" fmla="*/ 136154 w 551393"/>
                <a:gd name="connsiteY13" fmla="*/ 279493 h 1530626"/>
                <a:gd name="connsiteX14" fmla="*/ 25387 w 551393"/>
                <a:gd name="connsiteY14" fmla="*/ 16286 h 1530626"/>
                <a:gd name="connsiteX15" fmla="*/ 51851 w 551393"/>
                <a:gd name="connsiteY15" fmla="*/ 0 h 1530626"/>
                <a:gd name="connsiteX0" fmla="*/ 51851 w 551393"/>
                <a:gd name="connsiteY0" fmla="*/ 0 h 1530626"/>
                <a:gd name="connsiteX1" fmla="*/ 171121 w 551393"/>
                <a:gd name="connsiteY1" fmla="*/ 268357 h 1530626"/>
                <a:gd name="connsiteX2" fmla="*/ 419000 w 551393"/>
                <a:gd name="connsiteY2" fmla="*/ 268357 h 1530626"/>
                <a:gd name="connsiteX3" fmla="*/ 379842 w 551393"/>
                <a:gd name="connsiteY3" fmla="*/ 49696 h 1530626"/>
                <a:gd name="connsiteX4" fmla="*/ 421275 w 551393"/>
                <a:gd name="connsiteY4" fmla="*/ 77358 h 1530626"/>
                <a:gd name="connsiteX5" fmla="*/ 462110 w 551393"/>
                <a:gd name="connsiteY5" fmla="*/ 303323 h 1530626"/>
                <a:gd name="connsiteX6" fmla="*/ 463306 w 551393"/>
                <a:gd name="connsiteY6" fmla="*/ 611197 h 1530626"/>
                <a:gd name="connsiteX7" fmla="*/ 548808 w 551393"/>
                <a:gd name="connsiteY7" fmla="*/ 1530626 h 1530626"/>
                <a:gd name="connsiteX8" fmla="*/ 64066 w 551393"/>
                <a:gd name="connsiteY8" fmla="*/ 1520687 h 1530626"/>
                <a:gd name="connsiteX9" fmla="*/ 134717 w 551393"/>
                <a:gd name="connsiteY9" fmla="*/ 695739 h 1530626"/>
                <a:gd name="connsiteX10" fmla="*/ 0 w 551393"/>
                <a:gd name="connsiteY10" fmla="*/ 696698 h 1530626"/>
                <a:gd name="connsiteX11" fmla="*/ 14849 w 551393"/>
                <a:gd name="connsiteY11" fmla="*/ 661371 h 1530626"/>
                <a:gd name="connsiteX12" fmla="*/ 135196 w 551393"/>
                <a:gd name="connsiteY12" fmla="*/ 649876 h 1530626"/>
                <a:gd name="connsiteX13" fmla="*/ 136154 w 551393"/>
                <a:gd name="connsiteY13" fmla="*/ 279493 h 1530626"/>
                <a:gd name="connsiteX14" fmla="*/ 25387 w 551393"/>
                <a:gd name="connsiteY14" fmla="*/ 16286 h 1530626"/>
                <a:gd name="connsiteX15" fmla="*/ 51851 w 551393"/>
                <a:gd name="connsiteY15" fmla="*/ 0 h 1530626"/>
                <a:gd name="connsiteX0" fmla="*/ 51851 w 551393"/>
                <a:gd name="connsiteY0" fmla="*/ 0 h 1530626"/>
                <a:gd name="connsiteX1" fmla="*/ 171121 w 551393"/>
                <a:gd name="connsiteY1" fmla="*/ 268357 h 1530626"/>
                <a:gd name="connsiteX2" fmla="*/ 419000 w 551393"/>
                <a:gd name="connsiteY2" fmla="*/ 268357 h 1530626"/>
                <a:gd name="connsiteX3" fmla="*/ 382596 w 551393"/>
                <a:gd name="connsiteY3" fmla="*/ 66221 h 1530626"/>
                <a:gd name="connsiteX4" fmla="*/ 421275 w 551393"/>
                <a:gd name="connsiteY4" fmla="*/ 77358 h 1530626"/>
                <a:gd name="connsiteX5" fmla="*/ 462110 w 551393"/>
                <a:gd name="connsiteY5" fmla="*/ 303323 h 1530626"/>
                <a:gd name="connsiteX6" fmla="*/ 463306 w 551393"/>
                <a:gd name="connsiteY6" fmla="*/ 611197 h 1530626"/>
                <a:gd name="connsiteX7" fmla="*/ 548808 w 551393"/>
                <a:gd name="connsiteY7" fmla="*/ 1530626 h 1530626"/>
                <a:gd name="connsiteX8" fmla="*/ 64066 w 551393"/>
                <a:gd name="connsiteY8" fmla="*/ 1520687 h 1530626"/>
                <a:gd name="connsiteX9" fmla="*/ 134717 w 551393"/>
                <a:gd name="connsiteY9" fmla="*/ 695739 h 1530626"/>
                <a:gd name="connsiteX10" fmla="*/ 0 w 551393"/>
                <a:gd name="connsiteY10" fmla="*/ 696698 h 1530626"/>
                <a:gd name="connsiteX11" fmla="*/ 14849 w 551393"/>
                <a:gd name="connsiteY11" fmla="*/ 661371 h 1530626"/>
                <a:gd name="connsiteX12" fmla="*/ 135196 w 551393"/>
                <a:gd name="connsiteY12" fmla="*/ 649876 h 1530626"/>
                <a:gd name="connsiteX13" fmla="*/ 136154 w 551393"/>
                <a:gd name="connsiteY13" fmla="*/ 279493 h 1530626"/>
                <a:gd name="connsiteX14" fmla="*/ 25387 w 551393"/>
                <a:gd name="connsiteY14" fmla="*/ 16286 h 1530626"/>
                <a:gd name="connsiteX15" fmla="*/ 51851 w 551393"/>
                <a:gd name="connsiteY15" fmla="*/ 0 h 1530626"/>
                <a:gd name="connsiteX0" fmla="*/ 51851 w 551393"/>
                <a:gd name="connsiteY0" fmla="*/ 0 h 1537213"/>
                <a:gd name="connsiteX1" fmla="*/ 171121 w 551393"/>
                <a:gd name="connsiteY1" fmla="*/ 268357 h 1537213"/>
                <a:gd name="connsiteX2" fmla="*/ 419000 w 551393"/>
                <a:gd name="connsiteY2" fmla="*/ 268357 h 1537213"/>
                <a:gd name="connsiteX3" fmla="*/ 382596 w 551393"/>
                <a:gd name="connsiteY3" fmla="*/ 66221 h 1537213"/>
                <a:gd name="connsiteX4" fmla="*/ 421275 w 551393"/>
                <a:gd name="connsiteY4" fmla="*/ 77358 h 1537213"/>
                <a:gd name="connsiteX5" fmla="*/ 462110 w 551393"/>
                <a:gd name="connsiteY5" fmla="*/ 303323 h 1537213"/>
                <a:gd name="connsiteX6" fmla="*/ 463306 w 551393"/>
                <a:gd name="connsiteY6" fmla="*/ 611197 h 1537213"/>
                <a:gd name="connsiteX7" fmla="*/ 548808 w 551393"/>
                <a:gd name="connsiteY7" fmla="*/ 1530626 h 1537213"/>
                <a:gd name="connsiteX8" fmla="*/ 64066 w 551393"/>
                <a:gd name="connsiteY8" fmla="*/ 1537213 h 1537213"/>
                <a:gd name="connsiteX9" fmla="*/ 134717 w 551393"/>
                <a:gd name="connsiteY9" fmla="*/ 695739 h 1537213"/>
                <a:gd name="connsiteX10" fmla="*/ 0 w 551393"/>
                <a:gd name="connsiteY10" fmla="*/ 696698 h 1537213"/>
                <a:gd name="connsiteX11" fmla="*/ 14849 w 551393"/>
                <a:gd name="connsiteY11" fmla="*/ 661371 h 1537213"/>
                <a:gd name="connsiteX12" fmla="*/ 135196 w 551393"/>
                <a:gd name="connsiteY12" fmla="*/ 649876 h 1537213"/>
                <a:gd name="connsiteX13" fmla="*/ 136154 w 551393"/>
                <a:gd name="connsiteY13" fmla="*/ 279493 h 1537213"/>
                <a:gd name="connsiteX14" fmla="*/ 25387 w 551393"/>
                <a:gd name="connsiteY14" fmla="*/ 16286 h 1537213"/>
                <a:gd name="connsiteX15" fmla="*/ 51851 w 551393"/>
                <a:gd name="connsiteY15" fmla="*/ 0 h 1537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1393" h="1537213">
                  <a:moveTo>
                    <a:pt x="51851" y="0"/>
                  </a:moveTo>
                  <a:lnTo>
                    <a:pt x="171121" y="268357"/>
                  </a:lnTo>
                  <a:lnTo>
                    <a:pt x="419000" y="268357"/>
                  </a:lnTo>
                  <a:lnTo>
                    <a:pt x="382596" y="66221"/>
                  </a:lnTo>
                  <a:lnTo>
                    <a:pt x="421275" y="77358"/>
                  </a:lnTo>
                  <a:lnTo>
                    <a:pt x="462110" y="303323"/>
                  </a:lnTo>
                  <a:cubicBezTo>
                    <a:pt x="472788" y="369344"/>
                    <a:pt x="473644" y="522324"/>
                    <a:pt x="463306" y="611197"/>
                  </a:cubicBezTo>
                  <a:cubicBezTo>
                    <a:pt x="502543" y="961722"/>
                    <a:pt x="564854" y="1265204"/>
                    <a:pt x="548808" y="1530626"/>
                  </a:cubicBezTo>
                  <a:lnTo>
                    <a:pt x="64066" y="1537213"/>
                  </a:lnTo>
                  <a:lnTo>
                    <a:pt x="134717" y="695739"/>
                  </a:lnTo>
                  <a:lnTo>
                    <a:pt x="0" y="696698"/>
                  </a:lnTo>
                  <a:lnTo>
                    <a:pt x="14849" y="661371"/>
                  </a:lnTo>
                  <a:lnTo>
                    <a:pt x="135196" y="649876"/>
                  </a:lnTo>
                  <a:cubicBezTo>
                    <a:pt x="135515" y="526415"/>
                    <a:pt x="135835" y="402954"/>
                    <a:pt x="136154" y="279493"/>
                  </a:cubicBezTo>
                  <a:lnTo>
                    <a:pt x="25387" y="16286"/>
                  </a:lnTo>
                  <a:lnTo>
                    <a:pt x="518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그룹 43">
            <a:extLst>
              <a:ext uri="{FF2B5EF4-FFF2-40B4-BE49-F238E27FC236}">
                <a16:creationId xmlns:a16="http://schemas.microsoft.com/office/drawing/2014/main" id="{D7C1D55C-ED77-4FF7-8500-53174BCA22A5}"/>
              </a:ext>
            </a:extLst>
          </p:cNvPr>
          <p:cNvGrpSpPr/>
          <p:nvPr/>
        </p:nvGrpSpPr>
        <p:grpSpPr>
          <a:xfrm>
            <a:off x="6096000" y="2586100"/>
            <a:ext cx="900000" cy="2529793"/>
            <a:chOff x="4788227" y="2672980"/>
            <a:chExt cx="900000" cy="2529793"/>
          </a:xfrm>
        </p:grpSpPr>
        <p:sp>
          <p:nvSpPr>
            <p:cNvPr id="11" name="Down Arrow 23">
              <a:extLst>
                <a:ext uri="{FF2B5EF4-FFF2-40B4-BE49-F238E27FC236}">
                  <a16:creationId xmlns:a16="http://schemas.microsoft.com/office/drawing/2014/main" id="{9E9AA57D-66A7-43E3-B792-084F5F9CDFDD}"/>
                </a:ext>
              </a:extLst>
            </p:cNvPr>
            <p:cNvSpPr/>
            <p:nvPr/>
          </p:nvSpPr>
          <p:spPr>
            <a:xfrm>
              <a:off x="4788227" y="3942773"/>
              <a:ext cx="900000" cy="1260000"/>
            </a:xfrm>
            <a:prstGeom prst="downArrow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2" name="Up Arrow 6">
              <a:extLst>
                <a:ext uri="{FF2B5EF4-FFF2-40B4-BE49-F238E27FC236}">
                  <a16:creationId xmlns:a16="http://schemas.microsoft.com/office/drawing/2014/main" id="{B795DFF9-E4BD-408F-835A-DF42027E502F}"/>
                </a:ext>
              </a:extLst>
            </p:cNvPr>
            <p:cNvSpPr/>
            <p:nvPr/>
          </p:nvSpPr>
          <p:spPr>
            <a:xfrm>
              <a:off x="4788227" y="2672980"/>
              <a:ext cx="900000" cy="1260000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3" name="그룹 28">
            <a:extLst>
              <a:ext uri="{FF2B5EF4-FFF2-40B4-BE49-F238E27FC236}">
                <a16:creationId xmlns:a16="http://schemas.microsoft.com/office/drawing/2014/main" id="{04155ABD-5BF0-4BCA-AE76-DA8ABF7146A2}"/>
              </a:ext>
            </a:extLst>
          </p:cNvPr>
          <p:cNvGrpSpPr/>
          <p:nvPr/>
        </p:nvGrpSpPr>
        <p:grpSpPr>
          <a:xfrm>
            <a:off x="7379246" y="2334100"/>
            <a:ext cx="900000" cy="3033793"/>
            <a:chOff x="5849064" y="2420980"/>
            <a:chExt cx="900000" cy="3033793"/>
          </a:xfrm>
        </p:grpSpPr>
        <p:sp>
          <p:nvSpPr>
            <p:cNvPr id="14" name="Down Arrow 29">
              <a:extLst>
                <a:ext uri="{FF2B5EF4-FFF2-40B4-BE49-F238E27FC236}">
                  <a16:creationId xmlns:a16="http://schemas.microsoft.com/office/drawing/2014/main" id="{65E2A0EF-576C-4DEC-9546-06FD81B689F0}"/>
                </a:ext>
              </a:extLst>
            </p:cNvPr>
            <p:cNvSpPr/>
            <p:nvPr/>
          </p:nvSpPr>
          <p:spPr>
            <a:xfrm>
              <a:off x="5849064" y="3942773"/>
              <a:ext cx="900000" cy="1512000"/>
            </a:xfrm>
            <a:prstGeom prst="downArrow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5" name="Up Arrow 24">
              <a:extLst>
                <a:ext uri="{FF2B5EF4-FFF2-40B4-BE49-F238E27FC236}">
                  <a16:creationId xmlns:a16="http://schemas.microsoft.com/office/drawing/2014/main" id="{25C0B448-7ABD-4ACD-A419-5E1094A563C7}"/>
                </a:ext>
              </a:extLst>
            </p:cNvPr>
            <p:cNvSpPr/>
            <p:nvPr/>
          </p:nvSpPr>
          <p:spPr>
            <a:xfrm>
              <a:off x="5849064" y="2420980"/>
              <a:ext cx="900000" cy="1512000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6" name="그룹 5">
            <a:extLst>
              <a:ext uri="{FF2B5EF4-FFF2-40B4-BE49-F238E27FC236}">
                <a16:creationId xmlns:a16="http://schemas.microsoft.com/office/drawing/2014/main" id="{CF1829A1-63AB-4AE8-ADA5-0932FD588D4E}"/>
              </a:ext>
            </a:extLst>
          </p:cNvPr>
          <p:cNvGrpSpPr/>
          <p:nvPr/>
        </p:nvGrpSpPr>
        <p:grpSpPr>
          <a:xfrm>
            <a:off x="8662492" y="2046100"/>
            <a:ext cx="900000" cy="3609793"/>
            <a:chOff x="6910500" y="2132980"/>
            <a:chExt cx="900000" cy="3609793"/>
          </a:xfrm>
        </p:grpSpPr>
        <p:sp>
          <p:nvSpPr>
            <p:cNvPr id="17" name="Down Arrow 30">
              <a:extLst>
                <a:ext uri="{FF2B5EF4-FFF2-40B4-BE49-F238E27FC236}">
                  <a16:creationId xmlns:a16="http://schemas.microsoft.com/office/drawing/2014/main" id="{F8846DB4-A0AA-4C4C-B0AA-E21E2CEF914B}"/>
                </a:ext>
              </a:extLst>
            </p:cNvPr>
            <p:cNvSpPr/>
            <p:nvPr/>
          </p:nvSpPr>
          <p:spPr>
            <a:xfrm>
              <a:off x="6910500" y="3942773"/>
              <a:ext cx="900000" cy="1800000"/>
            </a:xfrm>
            <a:prstGeom prst="downArrow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8" name="Up Arrow 25">
              <a:extLst>
                <a:ext uri="{FF2B5EF4-FFF2-40B4-BE49-F238E27FC236}">
                  <a16:creationId xmlns:a16="http://schemas.microsoft.com/office/drawing/2014/main" id="{97C01F02-2521-4E45-8B21-A43FF379434B}"/>
                </a:ext>
              </a:extLst>
            </p:cNvPr>
            <p:cNvSpPr/>
            <p:nvPr/>
          </p:nvSpPr>
          <p:spPr>
            <a:xfrm>
              <a:off x="6910500" y="2132980"/>
              <a:ext cx="900000" cy="1800000"/>
            </a:xfrm>
            <a:prstGeom prst="up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9" name="그룹 4">
            <a:extLst>
              <a:ext uri="{FF2B5EF4-FFF2-40B4-BE49-F238E27FC236}">
                <a16:creationId xmlns:a16="http://schemas.microsoft.com/office/drawing/2014/main" id="{57764158-F4EF-465E-B61A-44F27DD3608F}"/>
              </a:ext>
            </a:extLst>
          </p:cNvPr>
          <p:cNvGrpSpPr/>
          <p:nvPr/>
        </p:nvGrpSpPr>
        <p:grpSpPr>
          <a:xfrm>
            <a:off x="9945738" y="2766100"/>
            <a:ext cx="900000" cy="2169793"/>
            <a:chOff x="7971936" y="2852980"/>
            <a:chExt cx="900000" cy="2169793"/>
          </a:xfrm>
        </p:grpSpPr>
        <p:sp>
          <p:nvSpPr>
            <p:cNvPr id="20" name="Down Arrow 31">
              <a:extLst>
                <a:ext uri="{FF2B5EF4-FFF2-40B4-BE49-F238E27FC236}">
                  <a16:creationId xmlns:a16="http://schemas.microsoft.com/office/drawing/2014/main" id="{46507B30-F8DC-4A72-A790-236BAB8366B6}"/>
                </a:ext>
              </a:extLst>
            </p:cNvPr>
            <p:cNvSpPr/>
            <p:nvPr/>
          </p:nvSpPr>
          <p:spPr>
            <a:xfrm>
              <a:off x="7971936" y="3942773"/>
              <a:ext cx="900000" cy="1080000"/>
            </a:xfrm>
            <a:prstGeom prst="downArrow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1" name="Up Arrow 26">
              <a:extLst>
                <a:ext uri="{FF2B5EF4-FFF2-40B4-BE49-F238E27FC236}">
                  <a16:creationId xmlns:a16="http://schemas.microsoft.com/office/drawing/2014/main" id="{BF4D673A-562E-4077-A2BD-92F6B0DD6787}"/>
                </a:ext>
              </a:extLst>
            </p:cNvPr>
            <p:cNvSpPr/>
            <p:nvPr/>
          </p:nvSpPr>
          <p:spPr>
            <a:xfrm>
              <a:off x="7971936" y="2852980"/>
              <a:ext cx="900000" cy="1080000"/>
            </a:xfrm>
            <a:prstGeom prst="up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872ABE9-2934-42D0-8E10-E96246B32800}"/>
              </a:ext>
            </a:extLst>
          </p:cNvPr>
          <p:cNvGrpSpPr/>
          <p:nvPr/>
        </p:nvGrpSpPr>
        <p:grpSpPr>
          <a:xfrm>
            <a:off x="6281441" y="3586492"/>
            <a:ext cx="529009" cy="529009"/>
            <a:chOff x="3572272" y="1709192"/>
            <a:chExt cx="1368152" cy="136815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A5407EF-02AF-4134-A031-656B54D1C415}"/>
                </a:ext>
              </a:extLst>
            </p:cNvPr>
            <p:cNvSpPr/>
            <p:nvPr/>
          </p:nvSpPr>
          <p:spPr>
            <a:xfrm>
              <a:off x="3669623" y="1806543"/>
              <a:ext cx="1173453" cy="11734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8CDE23A-4BCD-4D93-A925-8E46AE22B85B}"/>
                </a:ext>
              </a:extLst>
            </p:cNvPr>
            <p:cNvSpPr/>
            <p:nvPr/>
          </p:nvSpPr>
          <p:spPr>
            <a:xfrm>
              <a:off x="3572272" y="1709192"/>
              <a:ext cx="1368152" cy="136815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C274EF1-F1D4-4A2F-B114-6349920CEC2E}"/>
              </a:ext>
            </a:extLst>
          </p:cNvPr>
          <p:cNvGrpSpPr/>
          <p:nvPr/>
        </p:nvGrpSpPr>
        <p:grpSpPr>
          <a:xfrm>
            <a:off x="7564686" y="3586492"/>
            <a:ext cx="529009" cy="529009"/>
            <a:chOff x="3572272" y="1709192"/>
            <a:chExt cx="1368152" cy="136815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7E65161-EDA4-440F-9392-17E96BCC8809}"/>
                </a:ext>
              </a:extLst>
            </p:cNvPr>
            <p:cNvSpPr/>
            <p:nvPr/>
          </p:nvSpPr>
          <p:spPr>
            <a:xfrm>
              <a:off x="3669623" y="1806543"/>
              <a:ext cx="1173453" cy="11734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17FE91E-C274-4906-93CC-A475951DEDD5}"/>
                </a:ext>
              </a:extLst>
            </p:cNvPr>
            <p:cNvSpPr/>
            <p:nvPr/>
          </p:nvSpPr>
          <p:spPr>
            <a:xfrm>
              <a:off x="3572272" y="1709192"/>
              <a:ext cx="1368152" cy="136815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E4A5367-7CB7-4C57-9E10-C562C8695E8C}"/>
              </a:ext>
            </a:extLst>
          </p:cNvPr>
          <p:cNvGrpSpPr/>
          <p:nvPr/>
        </p:nvGrpSpPr>
        <p:grpSpPr>
          <a:xfrm>
            <a:off x="8847931" y="3586492"/>
            <a:ext cx="529009" cy="529009"/>
            <a:chOff x="3572272" y="1709192"/>
            <a:chExt cx="1368152" cy="136815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14A206D-A05F-4DA9-819E-BAFAED759C2A}"/>
                </a:ext>
              </a:extLst>
            </p:cNvPr>
            <p:cNvSpPr/>
            <p:nvPr/>
          </p:nvSpPr>
          <p:spPr>
            <a:xfrm>
              <a:off x="3669623" y="1806543"/>
              <a:ext cx="1173453" cy="11734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ED17837-C22F-4C4E-B27A-BE283999D9D1}"/>
                </a:ext>
              </a:extLst>
            </p:cNvPr>
            <p:cNvSpPr/>
            <p:nvPr/>
          </p:nvSpPr>
          <p:spPr>
            <a:xfrm>
              <a:off x="3572272" y="1709192"/>
              <a:ext cx="1368152" cy="136815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BC94C6D-99A4-4D49-9A9F-44731466C986}"/>
              </a:ext>
            </a:extLst>
          </p:cNvPr>
          <p:cNvGrpSpPr/>
          <p:nvPr/>
        </p:nvGrpSpPr>
        <p:grpSpPr>
          <a:xfrm>
            <a:off x="10131176" y="3586492"/>
            <a:ext cx="529009" cy="529009"/>
            <a:chOff x="3572272" y="1709192"/>
            <a:chExt cx="1368152" cy="136815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E4DB139-C5A7-47C1-86A6-77C21807B28A}"/>
                </a:ext>
              </a:extLst>
            </p:cNvPr>
            <p:cNvSpPr/>
            <p:nvPr/>
          </p:nvSpPr>
          <p:spPr>
            <a:xfrm>
              <a:off x="3669623" y="1806543"/>
              <a:ext cx="1173453" cy="11734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34AC714-3EF5-42C4-B20B-8D60C8C592FE}"/>
                </a:ext>
              </a:extLst>
            </p:cNvPr>
            <p:cNvSpPr/>
            <p:nvPr/>
          </p:nvSpPr>
          <p:spPr>
            <a:xfrm>
              <a:off x="3572272" y="1709192"/>
              <a:ext cx="1368152" cy="136815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</p:grpSp>
      <p:grpSp>
        <p:nvGrpSpPr>
          <p:cNvPr id="67" name="그룹 125">
            <a:extLst>
              <a:ext uri="{FF2B5EF4-FFF2-40B4-BE49-F238E27FC236}">
                <a16:creationId xmlns:a16="http://schemas.microsoft.com/office/drawing/2014/main" id="{6FA99E75-061E-4A35-B180-7CAE9717E85C}"/>
              </a:ext>
            </a:extLst>
          </p:cNvPr>
          <p:cNvGrpSpPr/>
          <p:nvPr/>
        </p:nvGrpSpPr>
        <p:grpSpPr>
          <a:xfrm>
            <a:off x="7740006" y="3721350"/>
            <a:ext cx="178367" cy="249499"/>
            <a:chOff x="1019786" y="3002376"/>
            <a:chExt cx="2531613" cy="3541196"/>
          </a:xfrm>
          <a:solidFill>
            <a:schemeClr val="accent2"/>
          </a:solidFill>
        </p:grpSpPr>
        <p:sp>
          <p:nvSpPr>
            <p:cNvPr id="68" name="사각형: 둥근 모서리 132">
              <a:extLst>
                <a:ext uri="{FF2B5EF4-FFF2-40B4-BE49-F238E27FC236}">
                  <a16:creationId xmlns:a16="http://schemas.microsoft.com/office/drawing/2014/main" id="{ADEFADA6-9D9F-4D0E-8CB3-29028FE02160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막힌 원호 135">
              <a:extLst>
                <a:ext uri="{FF2B5EF4-FFF2-40B4-BE49-F238E27FC236}">
                  <a16:creationId xmlns:a16="http://schemas.microsoft.com/office/drawing/2014/main" id="{6AD29E89-2694-4008-B79B-B96AF2DE46AA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0" name="자유형: 도형 128">
              <a:extLst>
                <a:ext uri="{FF2B5EF4-FFF2-40B4-BE49-F238E27FC236}">
                  <a16:creationId xmlns:a16="http://schemas.microsoft.com/office/drawing/2014/main" id="{58543BB1-B602-4D54-B1AF-0BE845900D81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1" name="자유형: 도형 129">
              <a:extLst>
                <a:ext uri="{FF2B5EF4-FFF2-40B4-BE49-F238E27FC236}">
                  <a16:creationId xmlns:a16="http://schemas.microsoft.com/office/drawing/2014/main" id="{657A3542-4175-4875-A9D3-11619E90EBDB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93185159-65A2-45DE-8C73-CDB6C278884E}"/>
              </a:ext>
            </a:extLst>
          </p:cNvPr>
          <p:cNvSpPr/>
          <p:nvPr/>
        </p:nvSpPr>
        <p:spPr>
          <a:xfrm>
            <a:off x="8975189" y="3711299"/>
            <a:ext cx="281174" cy="307243"/>
          </a:xfrm>
          <a:custGeom>
            <a:avLst/>
            <a:gdLst>
              <a:gd name="connsiteX0" fmla="*/ 1409099 w 1438275"/>
              <a:gd name="connsiteY0" fmla="*/ 372897 h 1571625"/>
              <a:gd name="connsiteX1" fmla="*/ 949042 w 1438275"/>
              <a:gd name="connsiteY1" fmla="*/ 243357 h 1571625"/>
              <a:gd name="connsiteX2" fmla="*/ 852839 w 1438275"/>
              <a:gd name="connsiteY2" fmla="*/ 270027 h 1571625"/>
              <a:gd name="connsiteX3" fmla="*/ 797594 w 1438275"/>
              <a:gd name="connsiteY3" fmla="*/ 227165 h 1571625"/>
              <a:gd name="connsiteX4" fmla="*/ 817597 w 1438275"/>
              <a:gd name="connsiteY4" fmla="*/ 33807 h 1571625"/>
              <a:gd name="connsiteX5" fmla="*/ 801404 w 1438275"/>
              <a:gd name="connsiteY5" fmla="*/ 2375 h 1571625"/>
              <a:gd name="connsiteX6" fmla="*/ 764257 w 1438275"/>
              <a:gd name="connsiteY6" fmla="*/ 36665 h 1571625"/>
              <a:gd name="connsiteX7" fmla="*/ 648052 w 1438275"/>
              <a:gd name="connsiteY7" fmla="*/ 163347 h 1571625"/>
              <a:gd name="connsiteX8" fmla="*/ 21307 w 1438275"/>
              <a:gd name="connsiteY8" fmla="*/ 350037 h 1571625"/>
              <a:gd name="connsiteX9" fmla="*/ 352 w 1438275"/>
              <a:gd name="connsiteY9" fmla="*/ 379565 h 1571625"/>
              <a:gd name="connsiteX10" fmla="*/ 35594 w 1438275"/>
              <a:gd name="connsiteY10" fmla="*/ 395757 h 1571625"/>
              <a:gd name="connsiteX11" fmla="*/ 163229 w 1438275"/>
              <a:gd name="connsiteY11" fmla="*/ 410997 h 1571625"/>
              <a:gd name="connsiteX12" fmla="*/ 615667 w 1438275"/>
              <a:gd name="connsiteY12" fmla="*/ 286220 h 1571625"/>
              <a:gd name="connsiteX13" fmla="*/ 705202 w 1438275"/>
              <a:gd name="connsiteY13" fmla="*/ 200495 h 1571625"/>
              <a:gd name="connsiteX14" fmla="*/ 744254 w 1438275"/>
              <a:gd name="connsiteY14" fmla="*/ 189065 h 1571625"/>
              <a:gd name="connsiteX15" fmla="*/ 754732 w 1438275"/>
              <a:gd name="connsiteY15" fmla="*/ 222402 h 1571625"/>
              <a:gd name="connsiteX16" fmla="*/ 746159 w 1438275"/>
              <a:gd name="connsiteY16" fmla="*/ 403377 h 1571625"/>
              <a:gd name="connsiteX17" fmla="*/ 699487 w 1438275"/>
              <a:gd name="connsiteY17" fmla="*/ 503390 h 1571625"/>
              <a:gd name="connsiteX18" fmla="*/ 649004 w 1438275"/>
              <a:gd name="connsiteY18" fmla="*/ 506247 h 1571625"/>
              <a:gd name="connsiteX19" fmla="*/ 553754 w 1438275"/>
              <a:gd name="connsiteY19" fmla="*/ 471005 h 1571625"/>
              <a:gd name="connsiteX20" fmla="*/ 229904 w 1438275"/>
              <a:gd name="connsiteY20" fmla="*/ 662457 h 1571625"/>
              <a:gd name="connsiteX21" fmla="*/ 215617 w 1438275"/>
              <a:gd name="connsiteY21" fmla="*/ 697700 h 1571625"/>
              <a:gd name="connsiteX22" fmla="*/ 378494 w 1438275"/>
              <a:gd name="connsiteY22" fmla="*/ 911060 h 1571625"/>
              <a:gd name="connsiteX23" fmla="*/ 676627 w 1438275"/>
              <a:gd name="connsiteY23" fmla="*/ 611022 h 1571625"/>
              <a:gd name="connsiteX24" fmla="*/ 679484 w 1438275"/>
              <a:gd name="connsiteY24" fmla="*/ 563397 h 1571625"/>
              <a:gd name="connsiteX25" fmla="*/ 730919 w 1438275"/>
              <a:gd name="connsiteY25" fmla="*/ 514820 h 1571625"/>
              <a:gd name="connsiteX26" fmla="*/ 742349 w 1438275"/>
              <a:gd name="connsiteY26" fmla="*/ 564350 h 1571625"/>
              <a:gd name="connsiteX27" fmla="*/ 766162 w 1438275"/>
              <a:gd name="connsiteY27" fmla="*/ 992022 h 1571625"/>
              <a:gd name="connsiteX28" fmla="*/ 739492 w 1438275"/>
              <a:gd name="connsiteY28" fmla="*/ 1039647 h 1571625"/>
              <a:gd name="connsiteX29" fmla="*/ 633764 w 1438275"/>
              <a:gd name="connsiteY29" fmla="*/ 1162520 h 1571625"/>
              <a:gd name="connsiteX30" fmla="*/ 627097 w 1438275"/>
              <a:gd name="connsiteY30" fmla="*/ 1419695 h 1571625"/>
              <a:gd name="connsiteX31" fmla="*/ 794737 w 1438275"/>
              <a:gd name="connsiteY31" fmla="*/ 1576857 h 1571625"/>
              <a:gd name="connsiteX32" fmla="*/ 961424 w 1438275"/>
              <a:gd name="connsiteY32" fmla="*/ 1406360 h 1571625"/>
              <a:gd name="connsiteX33" fmla="*/ 932849 w 1438275"/>
              <a:gd name="connsiteY33" fmla="*/ 1131087 h 1571625"/>
              <a:gd name="connsiteX34" fmla="*/ 833789 w 1438275"/>
              <a:gd name="connsiteY34" fmla="*/ 1033932 h 1571625"/>
              <a:gd name="connsiteX35" fmla="*/ 787117 w 1438275"/>
              <a:gd name="connsiteY35" fmla="*/ 979640 h 1571625"/>
              <a:gd name="connsiteX36" fmla="*/ 783307 w 1438275"/>
              <a:gd name="connsiteY36" fmla="*/ 695795 h 1571625"/>
              <a:gd name="connsiteX37" fmla="*/ 789022 w 1438275"/>
              <a:gd name="connsiteY37" fmla="*/ 702462 h 1571625"/>
              <a:gd name="connsiteX38" fmla="*/ 790927 w 1438275"/>
              <a:gd name="connsiteY38" fmla="*/ 726275 h 1571625"/>
              <a:gd name="connsiteX39" fmla="*/ 895702 w 1438275"/>
              <a:gd name="connsiteY39" fmla="*/ 929157 h 1571625"/>
              <a:gd name="connsiteX40" fmla="*/ 1098584 w 1438275"/>
              <a:gd name="connsiteY40" fmla="*/ 1019645 h 1571625"/>
              <a:gd name="connsiteX41" fmla="*/ 1300514 w 1438275"/>
              <a:gd name="connsiteY41" fmla="*/ 946302 h 1571625"/>
              <a:gd name="connsiteX42" fmla="*/ 1253842 w 1438275"/>
              <a:gd name="connsiteY42" fmla="*/ 741515 h 1571625"/>
              <a:gd name="connsiteX43" fmla="*/ 1015717 w 1438275"/>
              <a:gd name="connsiteY43" fmla="*/ 609117 h 1571625"/>
              <a:gd name="connsiteX44" fmla="*/ 835694 w 1438275"/>
              <a:gd name="connsiteY44" fmla="*/ 649122 h 1571625"/>
              <a:gd name="connsiteX45" fmla="*/ 792832 w 1438275"/>
              <a:gd name="connsiteY45" fmla="*/ 669125 h 1571625"/>
              <a:gd name="connsiteX46" fmla="*/ 772829 w 1438275"/>
              <a:gd name="connsiteY46" fmla="*/ 618642 h 1571625"/>
              <a:gd name="connsiteX47" fmla="*/ 784259 w 1438275"/>
              <a:gd name="connsiteY47" fmla="*/ 332892 h 1571625"/>
              <a:gd name="connsiteX48" fmla="*/ 843314 w 1438275"/>
              <a:gd name="connsiteY48" fmla="*/ 307175 h 1571625"/>
              <a:gd name="connsiteX49" fmla="*/ 889034 w 1438275"/>
              <a:gd name="connsiteY49" fmla="*/ 340512 h 1571625"/>
              <a:gd name="connsiteX50" fmla="*/ 1396717 w 1438275"/>
              <a:gd name="connsiteY50" fmla="*/ 431952 h 1571625"/>
              <a:gd name="connsiteX51" fmla="*/ 1437674 w 1438275"/>
              <a:gd name="connsiteY51" fmla="*/ 412902 h 1571625"/>
              <a:gd name="connsiteX52" fmla="*/ 1409099 w 1438275"/>
              <a:gd name="connsiteY52" fmla="*/ 372897 h 1571625"/>
              <a:gd name="connsiteX53" fmla="*/ 85124 w 1438275"/>
              <a:gd name="connsiteY53" fmla="*/ 362420 h 1571625"/>
              <a:gd name="connsiteX54" fmla="*/ 657577 w 1438275"/>
              <a:gd name="connsiteY54" fmla="*/ 196685 h 1571625"/>
              <a:gd name="connsiteX55" fmla="*/ 85124 w 1438275"/>
              <a:gd name="connsiteY55" fmla="*/ 362420 h 1571625"/>
              <a:gd name="connsiteX56" fmla="*/ 385162 w 1438275"/>
              <a:gd name="connsiteY56" fmla="*/ 549110 h 1571625"/>
              <a:gd name="connsiteX57" fmla="*/ 536609 w 1438275"/>
              <a:gd name="connsiteY57" fmla="*/ 498627 h 1571625"/>
              <a:gd name="connsiteX58" fmla="*/ 385162 w 1438275"/>
              <a:gd name="connsiteY58" fmla="*/ 549110 h 1571625"/>
              <a:gd name="connsiteX59" fmla="*/ 636622 w 1438275"/>
              <a:gd name="connsiteY59" fmla="*/ 1298727 h 1571625"/>
              <a:gd name="connsiteX60" fmla="*/ 724252 w 1438275"/>
              <a:gd name="connsiteY60" fmla="*/ 1077747 h 1571625"/>
              <a:gd name="connsiteX61" fmla="*/ 636622 w 1438275"/>
              <a:gd name="connsiteY61" fmla="*/ 1298727 h 1571625"/>
              <a:gd name="connsiteX62" fmla="*/ 814739 w 1438275"/>
              <a:gd name="connsiteY62" fmla="*/ 756755 h 1571625"/>
              <a:gd name="connsiteX63" fmla="*/ 909037 w 1438275"/>
              <a:gd name="connsiteY63" fmla="*/ 911060 h 1571625"/>
              <a:gd name="connsiteX64" fmla="*/ 814739 w 1438275"/>
              <a:gd name="connsiteY64" fmla="*/ 756755 h 1571625"/>
              <a:gd name="connsiteX65" fmla="*/ 971902 w 1438275"/>
              <a:gd name="connsiteY65" fmla="*/ 310032 h 1571625"/>
              <a:gd name="connsiteX66" fmla="*/ 971902 w 1438275"/>
              <a:gd name="connsiteY66" fmla="*/ 310032 h 1571625"/>
              <a:gd name="connsiteX67" fmla="*/ 971902 w 1438275"/>
              <a:gd name="connsiteY67" fmla="*/ 310032 h 1571625"/>
              <a:gd name="connsiteX68" fmla="*/ 873794 w 1438275"/>
              <a:gd name="connsiteY68" fmla="*/ 285267 h 1571625"/>
              <a:gd name="connsiteX69" fmla="*/ 978569 w 1438275"/>
              <a:gd name="connsiteY69" fmla="*/ 297650 h 1571625"/>
              <a:gd name="connsiteX70" fmla="*/ 989047 w 1438275"/>
              <a:gd name="connsiteY70" fmla="*/ 300507 h 1571625"/>
              <a:gd name="connsiteX71" fmla="*/ 1313849 w 1438275"/>
              <a:gd name="connsiteY71" fmla="*/ 376707 h 1571625"/>
              <a:gd name="connsiteX72" fmla="*/ 971902 w 1438275"/>
              <a:gd name="connsiteY72" fmla="*/ 310032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438275" h="1571625">
                <a:moveTo>
                  <a:pt x="1409099" y="372897"/>
                </a:moveTo>
                <a:cubicBezTo>
                  <a:pt x="1276702" y="253835"/>
                  <a:pt x="1126207" y="200495"/>
                  <a:pt x="949042" y="243357"/>
                </a:cubicBezTo>
                <a:cubicBezTo>
                  <a:pt x="916657" y="250977"/>
                  <a:pt x="885224" y="261455"/>
                  <a:pt x="852839" y="270027"/>
                </a:cubicBezTo>
                <a:cubicBezTo>
                  <a:pt x="805214" y="283362"/>
                  <a:pt x="794737" y="275742"/>
                  <a:pt x="797594" y="227165"/>
                </a:cubicBezTo>
                <a:cubicBezTo>
                  <a:pt x="801404" y="162395"/>
                  <a:pt x="804262" y="97625"/>
                  <a:pt x="817597" y="33807"/>
                </a:cubicBezTo>
                <a:cubicBezTo>
                  <a:pt x="821407" y="16662"/>
                  <a:pt x="819502" y="5232"/>
                  <a:pt x="801404" y="2375"/>
                </a:cubicBezTo>
                <a:cubicBezTo>
                  <a:pt x="776639" y="-1435"/>
                  <a:pt x="759494" y="-6198"/>
                  <a:pt x="764257" y="36665"/>
                </a:cubicBezTo>
                <a:cubicBezTo>
                  <a:pt x="778544" y="162395"/>
                  <a:pt x="772829" y="185255"/>
                  <a:pt x="648052" y="163347"/>
                </a:cubicBezTo>
                <a:cubicBezTo>
                  <a:pt x="409927" y="122390"/>
                  <a:pt x="197519" y="180492"/>
                  <a:pt x="21307" y="350037"/>
                </a:cubicBezTo>
                <a:cubicBezTo>
                  <a:pt x="12734" y="358610"/>
                  <a:pt x="-2506" y="366230"/>
                  <a:pt x="352" y="379565"/>
                </a:cubicBezTo>
                <a:cubicBezTo>
                  <a:pt x="4162" y="396710"/>
                  <a:pt x="22259" y="393852"/>
                  <a:pt x="35594" y="395757"/>
                </a:cubicBezTo>
                <a:cubicBezTo>
                  <a:pt x="78457" y="401472"/>
                  <a:pt x="120367" y="409092"/>
                  <a:pt x="163229" y="410997"/>
                </a:cubicBezTo>
                <a:cubicBezTo>
                  <a:pt x="328012" y="419570"/>
                  <a:pt x="483269" y="394805"/>
                  <a:pt x="615667" y="286220"/>
                </a:cubicBezTo>
                <a:cubicBezTo>
                  <a:pt x="647099" y="260502"/>
                  <a:pt x="675674" y="229070"/>
                  <a:pt x="705202" y="200495"/>
                </a:cubicBezTo>
                <a:cubicBezTo>
                  <a:pt x="716632" y="189065"/>
                  <a:pt x="729014" y="183350"/>
                  <a:pt x="744254" y="189065"/>
                </a:cubicBezTo>
                <a:cubicBezTo>
                  <a:pt x="759494" y="194780"/>
                  <a:pt x="754732" y="210972"/>
                  <a:pt x="754732" y="222402"/>
                </a:cubicBezTo>
                <a:cubicBezTo>
                  <a:pt x="751874" y="282410"/>
                  <a:pt x="746159" y="342417"/>
                  <a:pt x="746159" y="403377"/>
                </a:cubicBezTo>
                <a:cubicBezTo>
                  <a:pt x="746159" y="445287"/>
                  <a:pt x="729014" y="474815"/>
                  <a:pt x="699487" y="503390"/>
                </a:cubicBezTo>
                <a:cubicBezTo>
                  <a:pt x="682342" y="520535"/>
                  <a:pt x="669007" y="528155"/>
                  <a:pt x="649004" y="506247"/>
                </a:cubicBezTo>
                <a:cubicBezTo>
                  <a:pt x="624239" y="478625"/>
                  <a:pt x="589949" y="468147"/>
                  <a:pt x="553754" y="471005"/>
                </a:cubicBezTo>
                <a:cubicBezTo>
                  <a:pt x="415642" y="482435"/>
                  <a:pt x="308009" y="549110"/>
                  <a:pt x="229904" y="662457"/>
                </a:cubicBezTo>
                <a:cubicBezTo>
                  <a:pt x="223237" y="672935"/>
                  <a:pt x="217522" y="685317"/>
                  <a:pt x="215617" y="697700"/>
                </a:cubicBezTo>
                <a:cubicBezTo>
                  <a:pt x="187994" y="852957"/>
                  <a:pt x="230857" y="916775"/>
                  <a:pt x="378494" y="911060"/>
                </a:cubicBezTo>
                <a:cubicBezTo>
                  <a:pt x="521369" y="905345"/>
                  <a:pt x="667102" y="758660"/>
                  <a:pt x="676627" y="611022"/>
                </a:cubicBezTo>
                <a:cubicBezTo>
                  <a:pt x="677579" y="594830"/>
                  <a:pt x="675674" y="578637"/>
                  <a:pt x="679484" y="563397"/>
                </a:cubicBezTo>
                <a:cubicBezTo>
                  <a:pt x="686152" y="536727"/>
                  <a:pt x="708059" y="513867"/>
                  <a:pt x="730919" y="514820"/>
                </a:cubicBezTo>
                <a:cubicBezTo>
                  <a:pt x="750922" y="515772"/>
                  <a:pt x="741397" y="547205"/>
                  <a:pt x="742349" y="564350"/>
                </a:cubicBezTo>
                <a:cubicBezTo>
                  <a:pt x="743302" y="707225"/>
                  <a:pt x="744254" y="850100"/>
                  <a:pt x="766162" y="992022"/>
                </a:cubicBezTo>
                <a:cubicBezTo>
                  <a:pt x="769972" y="1017740"/>
                  <a:pt x="761399" y="1029170"/>
                  <a:pt x="739492" y="1039647"/>
                </a:cubicBezTo>
                <a:cubicBezTo>
                  <a:pt x="686152" y="1065365"/>
                  <a:pt x="652814" y="1108227"/>
                  <a:pt x="633764" y="1162520"/>
                </a:cubicBezTo>
                <a:cubicBezTo>
                  <a:pt x="605189" y="1247292"/>
                  <a:pt x="600427" y="1333970"/>
                  <a:pt x="627097" y="1419695"/>
                </a:cubicBezTo>
                <a:cubicBezTo>
                  <a:pt x="651862" y="1503515"/>
                  <a:pt x="732824" y="1578762"/>
                  <a:pt x="794737" y="1576857"/>
                </a:cubicBezTo>
                <a:cubicBezTo>
                  <a:pt x="860459" y="1574952"/>
                  <a:pt x="942374" y="1493037"/>
                  <a:pt x="961424" y="1406360"/>
                </a:cubicBezTo>
                <a:cubicBezTo>
                  <a:pt x="982379" y="1312062"/>
                  <a:pt x="970949" y="1219670"/>
                  <a:pt x="932849" y="1131087"/>
                </a:cubicBezTo>
                <a:cubicBezTo>
                  <a:pt x="913799" y="1086320"/>
                  <a:pt x="881414" y="1050125"/>
                  <a:pt x="833789" y="1033932"/>
                </a:cubicBezTo>
                <a:cubicBezTo>
                  <a:pt x="805214" y="1024407"/>
                  <a:pt x="794737" y="1005357"/>
                  <a:pt x="787117" y="979640"/>
                </a:cubicBezTo>
                <a:cubicBezTo>
                  <a:pt x="761399" y="886295"/>
                  <a:pt x="774734" y="791045"/>
                  <a:pt x="783307" y="695795"/>
                </a:cubicBezTo>
                <a:cubicBezTo>
                  <a:pt x="785212" y="697700"/>
                  <a:pt x="788069" y="700557"/>
                  <a:pt x="789022" y="702462"/>
                </a:cubicBezTo>
                <a:cubicBezTo>
                  <a:pt x="789974" y="710082"/>
                  <a:pt x="790927" y="718655"/>
                  <a:pt x="790927" y="726275"/>
                </a:cubicBezTo>
                <a:cubicBezTo>
                  <a:pt x="787117" y="813905"/>
                  <a:pt x="829027" y="877722"/>
                  <a:pt x="895702" y="929157"/>
                </a:cubicBezTo>
                <a:cubicBezTo>
                  <a:pt x="955709" y="974877"/>
                  <a:pt x="1024289" y="1005357"/>
                  <a:pt x="1098584" y="1019645"/>
                </a:cubicBezTo>
                <a:cubicBezTo>
                  <a:pt x="1183357" y="1035837"/>
                  <a:pt x="1266224" y="1005357"/>
                  <a:pt x="1300514" y="946302"/>
                </a:cubicBezTo>
                <a:cubicBezTo>
                  <a:pt x="1332899" y="891057"/>
                  <a:pt x="1314802" y="804380"/>
                  <a:pt x="1253842" y="741515"/>
                </a:cubicBezTo>
                <a:cubicBezTo>
                  <a:pt x="1189072" y="672935"/>
                  <a:pt x="1108109" y="628167"/>
                  <a:pt x="1015717" y="609117"/>
                </a:cubicBezTo>
                <a:cubicBezTo>
                  <a:pt x="951899" y="595782"/>
                  <a:pt x="889034" y="604355"/>
                  <a:pt x="835694" y="649122"/>
                </a:cubicBezTo>
                <a:cubicBezTo>
                  <a:pt x="823312" y="658647"/>
                  <a:pt x="814739" y="682460"/>
                  <a:pt x="792832" y="669125"/>
                </a:cubicBezTo>
                <a:cubicBezTo>
                  <a:pt x="774734" y="657695"/>
                  <a:pt x="771877" y="638645"/>
                  <a:pt x="772829" y="618642"/>
                </a:cubicBezTo>
                <a:cubicBezTo>
                  <a:pt x="776639" y="523392"/>
                  <a:pt x="779497" y="428142"/>
                  <a:pt x="784259" y="332892"/>
                </a:cubicBezTo>
                <a:cubicBezTo>
                  <a:pt x="786164" y="289077"/>
                  <a:pt x="805214" y="281457"/>
                  <a:pt x="843314" y="307175"/>
                </a:cubicBezTo>
                <a:cubicBezTo>
                  <a:pt x="858554" y="317652"/>
                  <a:pt x="873794" y="330035"/>
                  <a:pt x="889034" y="340512"/>
                </a:cubicBezTo>
                <a:cubicBezTo>
                  <a:pt x="1043339" y="451002"/>
                  <a:pt x="1213837" y="475767"/>
                  <a:pt x="1396717" y="431952"/>
                </a:cubicBezTo>
                <a:cubicBezTo>
                  <a:pt x="1411957" y="428142"/>
                  <a:pt x="1432912" y="428142"/>
                  <a:pt x="1437674" y="412902"/>
                </a:cubicBezTo>
                <a:cubicBezTo>
                  <a:pt x="1442437" y="393852"/>
                  <a:pt x="1421482" y="384327"/>
                  <a:pt x="1409099" y="372897"/>
                </a:cubicBezTo>
                <a:close/>
                <a:moveTo>
                  <a:pt x="85124" y="362420"/>
                </a:moveTo>
                <a:cubicBezTo>
                  <a:pt x="277529" y="311937"/>
                  <a:pt x="468029" y="253835"/>
                  <a:pt x="657577" y="196685"/>
                </a:cubicBezTo>
                <a:cubicBezTo>
                  <a:pt x="548992" y="254787"/>
                  <a:pt x="207044" y="353847"/>
                  <a:pt x="85124" y="362420"/>
                </a:cubicBezTo>
                <a:close/>
                <a:moveTo>
                  <a:pt x="385162" y="549110"/>
                </a:moveTo>
                <a:cubicBezTo>
                  <a:pt x="428977" y="511010"/>
                  <a:pt x="476602" y="487197"/>
                  <a:pt x="536609" y="498627"/>
                </a:cubicBezTo>
                <a:cubicBezTo>
                  <a:pt x="484222" y="510057"/>
                  <a:pt x="434692" y="529107"/>
                  <a:pt x="385162" y="549110"/>
                </a:cubicBezTo>
                <a:close/>
                <a:moveTo>
                  <a:pt x="636622" y="1298727"/>
                </a:moveTo>
                <a:cubicBezTo>
                  <a:pt x="615667" y="1210145"/>
                  <a:pt x="652814" y="1120610"/>
                  <a:pt x="724252" y="1077747"/>
                </a:cubicBezTo>
                <a:cubicBezTo>
                  <a:pt x="674722" y="1139660"/>
                  <a:pt x="642337" y="1208240"/>
                  <a:pt x="636622" y="1298727"/>
                </a:cubicBezTo>
                <a:close/>
                <a:moveTo>
                  <a:pt x="814739" y="756755"/>
                </a:moveTo>
                <a:cubicBezTo>
                  <a:pt x="834742" y="814857"/>
                  <a:pt x="861412" y="870102"/>
                  <a:pt x="909037" y="911060"/>
                </a:cubicBezTo>
                <a:cubicBezTo>
                  <a:pt x="845219" y="878675"/>
                  <a:pt x="809024" y="830097"/>
                  <a:pt x="814739" y="756755"/>
                </a:cubicBezTo>
                <a:close/>
                <a:moveTo>
                  <a:pt x="971902" y="310032"/>
                </a:moveTo>
                <a:cubicBezTo>
                  <a:pt x="971902" y="310032"/>
                  <a:pt x="971902" y="310032"/>
                  <a:pt x="971902" y="310032"/>
                </a:cubicBezTo>
                <a:cubicBezTo>
                  <a:pt x="971902" y="310032"/>
                  <a:pt x="971902" y="310032"/>
                  <a:pt x="971902" y="310032"/>
                </a:cubicBezTo>
                <a:cubicBezTo>
                  <a:pt x="943327" y="304317"/>
                  <a:pt x="912847" y="303365"/>
                  <a:pt x="873794" y="285267"/>
                </a:cubicBezTo>
                <a:cubicBezTo>
                  <a:pt x="915704" y="289077"/>
                  <a:pt x="948089" y="290030"/>
                  <a:pt x="978569" y="297650"/>
                </a:cubicBezTo>
                <a:cubicBezTo>
                  <a:pt x="981427" y="297650"/>
                  <a:pt x="985237" y="299555"/>
                  <a:pt x="989047" y="300507"/>
                </a:cubicBezTo>
                <a:cubicBezTo>
                  <a:pt x="1100489" y="312890"/>
                  <a:pt x="1209074" y="335750"/>
                  <a:pt x="1313849" y="376707"/>
                </a:cubicBezTo>
                <a:cubicBezTo>
                  <a:pt x="1199549" y="354800"/>
                  <a:pt x="1086202" y="331940"/>
                  <a:pt x="971902" y="310032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DDED8048-2650-4BA9-910D-1A1CF80A3874}"/>
              </a:ext>
            </a:extLst>
          </p:cNvPr>
          <p:cNvSpPr/>
          <p:nvPr/>
        </p:nvSpPr>
        <p:spPr>
          <a:xfrm rot="589284">
            <a:off x="6450093" y="3659167"/>
            <a:ext cx="191704" cy="338436"/>
          </a:xfrm>
          <a:custGeom>
            <a:avLst/>
            <a:gdLst>
              <a:gd name="connsiteX0" fmla="*/ 424352 w 1005886"/>
              <a:gd name="connsiteY0" fmla="*/ 1757546 h 1775797"/>
              <a:gd name="connsiteX1" fmla="*/ 419512 w 1005886"/>
              <a:gd name="connsiteY1" fmla="*/ 1760644 h 1775797"/>
              <a:gd name="connsiteX2" fmla="*/ 424545 w 1005886"/>
              <a:gd name="connsiteY2" fmla="*/ 1763160 h 1775797"/>
              <a:gd name="connsiteX3" fmla="*/ 474870 w 1005886"/>
              <a:gd name="connsiteY3" fmla="*/ 1761771 h 1775797"/>
              <a:gd name="connsiteX4" fmla="*/ 448357 w 1005886"/>
              <a:gd name="connsiteY4" fmla="*/ 1760450 h 1775797"/>
              <a:gd name="connsiteX5" fmla="*/ 443324 w 1005886"/>
              <a:gd name="connsiteY5" fmla="*/ 1757739 h 1775797"/>
              <a:gd name="connsiteX6" fmla="*/ 448357 w 1005886"/>
              <a:gd name="connsiteY6" fmla="*/ 1755029 h 1775797"/>
              <a:gd name="connsiteX7" fmla="*/ 485719 w 1005886"/>
              <a:gd name="connsiteY7" fmla="*/ 1755223 h 1775797"/>
              <a:gd name="connsiteX8" fmla="*/ 506047 w 1005886"/>
              <a:gd name="connsiteY8" fmla="*/ 1757546 h 1775797"/>
              <a:gd name="connsiteX9" fmla="*/ 510886 w 1005886"/>
              <a:gd name="connsiteY9" fmla="*/ 1760256 h 1775797"/>
              <a:gd name="connsiteX10" fmla="*/ 508263 w 1005886"/>
              <a:gd name="connsiteY10" fmla="*/ 1760849 h 1775797"/>
              <a:gd name="connsiteX11" fmla="*/ 522693 w 1005886"/>
              <a:gd name="connsiteY11" fmla="*/ 1760450 h 1775797"/>
              <a:gd name="connsiteX12" fmla="*/ 528501 w 1005886"/>
              <a:gd name="connsiteY12" fmla="*/ 1757740 h 1775797"/>
              <a:gd name="connsiteX13" fmla="*/ 522305 w 1005886"/>
              <a:gd name="connsiteY13" fmla="*/ 1754449 h 1775797"/>
              <a:gd name="connsiteX14" fmla="*/ 464811 w 1005886"/>
              <a:gd name="connsiteY14" fmla="*/ 1752513 h 1775797"/>
              <a:gd name="connsiteX15" fmla="*/ 424352 w 1005886"/>
              <a:gd name="connsiteY15" fmla="*/ 1757546 h 1775797"/>
              <a:gd name="connsiteX16" fmla="*/ 395314 w 1005886"/>
              <a:gd name="connsiteY16" fmla="*/ 1750383 h 1775797"/>
              <a:gd name="connsiteX17" fmla="*/ 480685 w 1005886"/>
              <a:gd name="connsiteY17" fmla="*/ 1744963 h 1775797"/>
              <a:gd name="connsiteX18" fmla="*/ 498301 w 1005886"/>
              <a:gd name="connsiteY18" fmla="*/ 1746125 h 1775797"/>
              <a:gd name="connsiteX19" fmla="*/ 493462 w 1005886"/>
              <a:gd name="connsiteY19" fmla="*/ 1747480 h 1775797"/>
              <a:gd name="connsiteX20" fmla="*/ 445703 w 1005886"/>
              <a:gd name="connsiteY20" fmla="*/ 1748825 h 1775797"/>
              <a:gd name="connsiteX21" fmla="*/ 436547 w 1005886"/>
              <a:gd name="connsiteY21" fmla="*/ 1748254 h 1775797"/>
              <a:gd name="connsiteX22" fmla="*/ 432648 w 1005886"/>
              <a:gd name="connsiteY22" fmla="*/ 1749193 h 1775797"/>
              <a:gd name="connsiteX23" fmla="*/ 410994 w 1005886"/>
              <a:gd name="connsiteY23" fmla="*/ 1749803 h 1775797"/>
              <a:gd name="connsiteX24" fmla="*/ 389313 w 1005886"/>
              <a:gd name="connsiteY24" fmla="*/ 1757933 h 1775797"/>
              <a:gd name="connsiteX25" fmla="*/ 385440 w 1005886"/>
              <a:gd name="connsiteY25" fmla="*/ 1762386 h 1775797"/>
              <a:gd name="connsiteX26" fmla="*/ 390087 w 1005886"/>
              <a:gd name="connsiteY26" fmla="*/ 1765096 h 1775797"/>
              <a:gd name="connsiteX27" fmla="*/ 416608 w 1005886"/>
              <a:gd name="connsiteY27" fmla="*/ 1767613 h 1775797"/>
              <a:gd name="connsiteX28" fmla="*/ 406348 w 1005886"/>
              <a:gd name="connsiteY28" fmla="*/ 1763547 h 1775797"/>
              <a:gd name="connsiteX29" fmla="*/ 401702 w 1005886"/>
              <a:gd name="connsiteY29" fmla="*/ 1759869 h 1775797"/>
              <a:gd name="connsiteX30" fmla="*/ 405187 w 1005886"/>
              <a:gd name="connsiteY30" fmla="*/ 1755804 h 1775797"/>
              <a:gd name="connsiteX31" fmla="*/ 432648 w 1005886"/>
              <a:gd name="connsiteY31" fmla="*/ 1749193 h 1775797"/>
              <a:gd name="connsiteX32" fmla="*/ 445703 w 1005886"/>
              <a:gd name="connsiteY32" fmla="*/ 1748825 h 1775797"/>
              <a:gd name="connsiteX33" fmla="*/ 526565 w 1005886"/>
              <a:gd name="connsiteY33" fmla="*/ 1753869 h 1775797"/>
              <a:gd name="connsiteX34" fmla="*/ 541471 w 1005886"/>
              <a:gd name="connsiteY34" fmla="*/ 1757933 h 1775797"/>
              <a:gd name="connsiteX35" fmla="*/ 545149 w 1005886"/>
              <a:gd name="connsiteY35" fmla="*/ 1761612 h 1775797"/>
              <a:gd name="connsiteX36" fmla="*/ 541084 w 1005886"/>
              <a:gd name="connsiteY36" fmla="*/ 1764903 h 1775797"/>
              <a:gd name="connsiteX37" fmla="*/ 508949 w 1005886"/>
              <a:gd name="connsiteY37" fmla="*/ 1769162 h 1775797"/>
              <a:gd name="connsiteX38" fmla="*/ 453196 w 1005886"/>
              <a:gd name="connsiteY38" fmla="*/ 1769162 h 1775797"/>
              <a:gd name="connsiteX39" fmla="*/ 446227 w 1005886"/>
              <a:gd name="connsiteY39" fmla="*/ 1769162 h 1775797"/>
              <a:gd name="connsiteX40" fmla="*/ 503722 w 1005886"/>
              <a:gd name="connsiteY40" fmla="*/ 1771097 h 1775797"/>
              <a:gd name="connsiteX41" fmla="*/ 551537 w 1005886"/>
              <a:gd name="connsiteY41" fmla="*/ 1766452 h 1775797"/>
              <a:gd name="connsiteX42" fmla="*/ 552312 w 1005886"/>
              <a:gd name="connsiteY42" fmla="*/ 1766257 h 1775797"/>
              <a:gd name="connsiteX43" fmla="*/ 560056 w 1005886"/>
              <a:gd name="connsiteY43" fmla="*/ 1762773 h 1775797"/>
              <a:gd name="connsiteX44" fmla="*/ 552506 w 1005886"/>
              <a:gd name="connsiteY44" fmla="*/ 1757740 h 1775797"/>
              <a:gd name="connsiteX45" fmla="*/ 514756 w 1005886"/>
              <a:gd name="connsiteY45" fmla="*/ 1749222 h 1775797"/>
              <a:gd name="connsiteX46" fmla="*/ 507013 w 1005886"/>
              <a:gd name="connsiteY46" fmla="*/ 1747867 h 1775797"/>
              <a:gd name="connsiteX47" fmla="*/ 512627 w 1005886"/>
              <a:gd name="connsiteY47" fmla="*/ 1746512 h 1775797"/>
              <a:gd name="connsiteX48" fmla="*/ 563153 w 1005886"/>
              <a:gd name="connsiteY48" fmla="*/ 1755998 h 1775797"/>
              <a:gd name="connsiteX49" fmla="*/ 569734 w 1005886"/>
              <a:gd name="connsiteY49" fmla="*/ 1758320 h 1775797"/>
              <a:gd name="connsiteX50" fmla="*/ 573994 w 1005886"/>
              <a:gd name="connsiteY50" fmla="*/ 1763354 h 1775797"/>
              <a:gd name="connsiteX51" fmla="*/ 570121 w 1005886"/>
              <a:gd name="connsiteY51" fmla="*/ 1767032 h 1775797"/>
              <a:gd name="connsiteX52" fmla="*/ 544569 w 1005886"/>
              <a:gd name="connsiteY52" fmla="*/ 1772453 h 1775797"/>
              <a:gd name="connsiteX53" fmla="*/ 456487 w 1005886"/>
              <a:gd name="connsiteY53" fmla="*/ 1775163 h 1775797"/>
              <a:gd name="connsiteX54" fmla="*/ 379827 w 1005886"/>
              <a:gd name="connsiteY54" fmla="*/ 1768387 h 1775797"/>
              <a:gd name="connsiteX55" fmla="*/ 374406 w 1005886"/>
              <a:gd name="connsiteY55" fmla="*/ 1767032 h 1775797"/>
              <a:gd name="connsiteX56" fmla="*/ 373439 w 1005886"/>
              <a:gd name="connsiteY56" fmla="*/ 1760063 h 1775797"/>
              <a:gd name="connsiteX57" fmla="*/ 395314 w 1005886"/>
              <a:gd name="connsiteY57" fmla="*/ 1750383 h 1775797"/>
              <a:gd name="connsiteX58" fmla="*/ 91771 w 1005886"/>
              <a:gd name="connsiteY58" fmla="*/ 1649138 h 1775797"/>
              <a:gd name="connsiteX59" fmla="*/ 92933 w 1005886"/>
              <a:gd name="connsiteY59" fmla="*/ 1650300 h 1775797"/>
              <a:gd name="connsiteX60" fmla="*/ 97191 w 1005886"/>
              <a:gd name="connsiteY60" fmla="*/ 1653784 h 1775797"/>
              <a:gd name="connsiteX61" fmla="*/ 101064 w 1005886"/>
              <a:gd name="connsiteY61" fmla="*/ 1657075 h 1775797"/>
              <a:gd name="connsiteX62" fmla="*/ 174820 w 1005886"/>
              <a:gd name="connsiteY62" fmla="*/ 1702374 h 1775797"/>
              <a:gd name="connsiteX63" fmla="*/ 218183 w 1005886"/>
              <a:gd name="connsiteY63" fmla="*/ 1720765 h 1775797"/>
              <a:gd name="connsiteX64" fmla="*/ 223023 w 1005886"/>
              <a:gd name="connsiteY64" fmla="*/ 1722894 h 1775797"/>
              <a:gd name="connsiteX65" fmla="*/ 315556 w 1005886"/>
              <a:gd name="connsiteY65" fmla="*/ 1756966 h 1775797"/>
              <a:gd name="connsiteX66" fmla="*/ 344789 w 1005886"/>
              <a:gd name="connsiteY66" fmla="*/ 1763548 h 1775797"/>
              <a:gd name="connsiteX67" fmla="*/ 334335 w 1005886"/>
              <a:gd name="connsiteY67" fmla="*/ 1759869 h 1775797"/>
              <a:gd name="connsiteX68" fmla="*/ 244511 w 1005886"/>
              <a:gd name="connsiteY68" fmla="*/ 1728315 h 1775797"/>
              <a:gd name="connsiteX69" fmla="*/ 177336 w 1005886"/>
              <a:gd name="connsiteY69" fmla="*/ 1701600 h 1775797"/>
              <a:gd name="connsiteX70" fmla="*/ 91771 w 1005886"/>
              <a:gd name="connsiteY70" fmla="*/ 1649138 h 1775797"/>
              <a:gd name="connsiteX71" fmla="*/ 368639 w 1005886"/>
              <a:gd name="connsiteY71" fmla="*/ 1066533 h 1775797"/>
              <a:gd name="connsiteX72" fmla="*/ 358146 w 1005886"/>
              <a:gd name="connsiteY72" fmla="*/ 1075103 h 1775797"/>
              <a:gd name="connsiteX73" fmla="*/ 358146 w 1005886"/>
              <a:gd name="connsiteY73" fmla="*/ 1075928 h 1775797"/>
              <a:gd name="connsiteX74" fmla="*/ 356984 w 1005886"/>
              <a:gd name="connsiteY74" fmla="*/ 1085995 h 1775797"/>
              <a:gd name="connsiteX75" fmla="*/ 354681 w 1005886"/>
              <a:gd name="connsiteY75" fmla="*/ 1089641 h 1775797"/>
              <a:gd name="connsiteX76" fmla="*/ 354506 w 1005886"/>
              <a:gd name="connsiteY76" fmla="*/ 1089810 h 1775797"/>
              <a:gd name="connsiteX77" fmla="*/ 345757 w 1005886"/>
              <a:gd name="connsiteY77" fmla="*/ 1097609 h 1775797"/>
              <a:gd name="connsiteX78" fmla="*/ 340339 w 1005886"/>
              <a:gd name="connsiteY78" fmla="*/ 1103538 h 1775797"/>
              <a:gd name="connsiteX79" fmla="*/ 292714 w 1005886"/>
              <a:gd name="connsiteY79" fmla="*/ 1149685 h 1775797"/>
              <a:gd name="connsiteX80" fmla="*/ 335496 w 1005886"/>
              <a:gd name="connsiteY80" fmla="*/ 1108838 h 1775797"/>
              <a:gd name="connsiteX81" fmla="*/ 340339 w 1005886"/>
              <a:gd name="connsiteY81" fmla="*/ 1103538 h 1775797"/>
              <a:gd name="connsiteX82" fmla="*/ 354506 w 1005886"/>
              <a:gd name="connsiteY82" fmla="*/ 1089810 h 1775797"/>
              <a:gd name="connsiteX83" fmla="*/ 354661 w 1005886"/>
              <a:gd name="connsiteY83" fmla="*/ 1089672 h 1775797"/>
              <a:gd name="connsiteX84" fmla="*/ 354681 w 1005886"/>
              <a:gd name="connsiteY84" fmla="*/ 1089641 h 1775797"/>
              <a:gd name="connsiteX85" fmla="*/ 355048 w 1005886"/>
              <a:gd name="connsiteY85" fmla="*/ 1089285 h 1775797"/>
              <a:gd name="connsiteX86" fmla="*/ 439009 w 1005886"/>
              <a:gd name="connsiteY86" fmla="*/ 994941 h 1775797"/>
              <a:gd name="connsiteX87" fmla="*/ 439525 w 1005886"/>
              <a:gd name="connsiteY87" fmla="*/ 995542 h 1775797"/>
              <a:gd name="connsiteX88" fmla="*/ 440017 w 1005886"/>
              <a:gd name="connsiteY88" fmla="*/ 995730 h 1775797"/>
              <a:gd name="connsiteX89" fmla="*/ 560251 w 1005886"/>
              <a:gd name="connsiteY89" fmla="*/ 960094 h 1775797"/>
              <a:gd name="connsiteX90" fmla="*/ 566925 w 1005886"/>
              <a:gd name="connsiteY90" fmla="*/ 972143 h 1775797"/>
              <a:gd name="connsiteX91" fmla="*/ 562380 w 1005886"/>
              <a:gd name="connsiteY91" fmla="*/ 960938 h 1775797"/>
              <a:gd name="connsiteX92" fmla="*/ 403869 w 1005886"/>
              <a:gd name="connsiteY92" fmla="*/ 973379 h 1775797"/>
              <a:gd name="connsiteX93" fmla="*/ 403445 w 1005886"/>
              <a:gd name="connsiteY93" fmla="*/ 973521 h 1775797"/>
              <a:gd name="connsiteX94" fmla="*/ 399187 w 1005886"/>
              <a:gd name="connsiteY94" fmla="*/ 978747 h 1775797"/>
              <a:gd name="connsiteX95" fmla="*/ 390281 w 1005886"/>
              <a:gd name="connsiteY95" fmla="*/ 1006237 h 1775797"/>
              <a:gd name="connsiteX96" fmla="*/ 376343 w 1005886"/>
              <a:gd name="connsiteY96" fmla="*/ 1045341 h 1775797"/>
              <a:gd name="connsiteX97" fmla="*/ 374213 w 1005886"/>
              <a:gd name="connsiteY97" fmla="*/ 1055601 h 1775797"/>
              <a:gd name="connsiteX98" fmla="*/ 369810 w 1005886"/>
              <a:gd name="connsiteY98" fmla="*/ 1064572 h 1775797"/>
              <a:gd name="connsiteX99" fmla="*/ 376512 w 1005886"/>
              <a:gd name="connsiteY99" fmla="*/ 1053351 h 1775797"/>
              <a:gd name="connsiteX100" fmla="*/ 391443 w 1005886"/>
              <a:gd name="connsiteY100" fmla="*/ 1014368 h 1775797"/>
              <a:gd name="connsiteX101" fmla="*/ 415061 w 1005886"/>
              <a:gd name="connsiteY101" fmla="*/ 970230 h 1775797"/>
              <a:gd name="connsiteX102" fmla="*/ 413688 w 1005886"/>
              <a:gd name="connsiteY102" fmla="*/ 970582 h 1775797"/>
              <a:gd name="connsiteX103" fmla="*/ 415190 w 1005886"/>
              <a:gd name="connsiteY103" fmla="*/ 970420 h 1775797"/>
              <a:gd name="connsiteX104" fmla="*/ 287874 w 1005886"/>
              <a:gd name="connsiteY104" fmla="*/ 3461 h 1775797"/>
              <a:gd name="connsiteX105" fmla="*/ 293488 w 1005886"/>
              <a:gd name="connsiteY105" fmla="*/ 3074 h 1775797"/>
              <a:gd name="connsiteX106" fmla="*/ 297747 w 1005886"/>
              <a:gd name="connsiteY106" fmla="*/ 15850 h 1775797"/>
              <a:gd name="connsiteX107" fmla="*/ 404994 w 1005886"/>
              <a:gd name="connsiteY107" fmla="*/ 403604 h 1775797"/>
              <a:gd name="connsiteX108" fmla="*/ 449132 w 1005886"/>
              <a:gd name="connsiteY108" fmla="*/ 619259 h 1775797"/>
              <a:gd name="connsiteX109" fmla="*/ 474104 w 1005886"/>
              <a:gd name="connsiteY109" fmla="*/ 790389 h 1775797"/>
              <a:gd name="connsiteX110" fmla="*/ 474685 w 1005886"/>
              <a:gd name="connsiteY110" fmla="*/ 798133 h 1775797"/>
              <a:gd name="connsiteX111" fmla="*/ 475072 w 1005886"/>
              <a:gd name="connsiteY111" fmla="*/ 798713 h 1775797"/>
              <a:gd name="connsiteX112" fmla="*/ 475847 w 1005886"/>
              <a:gd name="connsiteY112" fmla="*/ 799294 h 1775797"/>
              <a:gd name="connsiteX113" fmla="*/ 476040 w 1005886"/>
              <a:gd name="connsiteY113" fmla="*/ 782646 h 1775797"/>
              <a:gd name="connsiteX114" fmla="*/ 469071 w 1005886"/>
              <a:gd name="connsiteY114" fmla="*/ 574928 h 1775797"/>
              <a:gd name="connsiteX115" fmla="*/ 468877 w 1005886"/>
              <a:gd name="connsiteY115" fmla="*/ 418703 h 1775797"/>
              <a:gd name="connsiteX116" fmla="*/ 495592 w 1005886"/>
              <a:gd name="connsiteY116" fmla="*/ 269061 h 1775797"/>
              <a:gd name="connsiteX117" fmla="*/ 497141 w 1005886"/>
              <a:gd name="connsiteY117" fmla="*/ 265189 h 1775797"/>
              <a:gd name="connsiteX118" fmla="*/ 503529 w 1005886"/>
              <a:gd name="connsiteY118" fmla="*/ 246605 h 1775797"/>
              <a:gd name="connsiteX119" fmla="*/ 507595 w 1005886"/>
              <a:gd name="connsiteY119" fmla="*/ 242733 h 1775797"/>
              <a:gd name="connsiteX120" fmla="*/ 508949 w 1005886"/>
              <a:gd name="connsiteY120" fmla="*/ 247960 h 1775797"/>
              <a:gd name="connsiteX121" fmla="*/ 496754 w 1005886"/>
              <a:gd name="connsiteY121" fmla="*/ 328879 h 1775797"/>
              <a:gd name="connsiteX122" fmla="*/ 490752 w 1005886"/>
              <a:gd name="connsiteY122" fmla="*/ 440966 h 1775797"/>
              <a:gd name="connsiteX123" fmla="*/ 497335 w 1005886"/>
              <a:gd name="connsiteY123" fmla="*/ 634552 h 1775797"/>
              <a:gd name="connsiteX124" fmla="*/ 507788 w 1005886"/>
              <a:gd name="connsiteY124" fmla="*/ 752833 h 1775797"/>
              <a:gd name="connsiteX125" fmla="*/ 509724 w 1005886"/>
              <a:gd name="connsiteY125" fmla="*/ 824848 h 1775797"/>
              <a:gd name="connsiteX126" fmla="*/ 510111 w 1005886"/>
              <a:gd name="connsiteY126" fmla="*/ 829687 h 1775797"/>
              <a:gd name="connsiteX127" fmla="*/ 526373 w 1005886"/>
              <a:gd name="connsiteY127" fmla="*/ 756898 h 1775797"/>
              <a:gd name="connsiteX128" fmla="*/ 542053 w 1005886"/>
              <a:gd name="connsiteY128" fmla="*/ 683723 h 1775797"/>
              <a:gd name="connsiteX129" fmla="*/ 638265 w 1005886"/>
              <a:gd name="connsiteY129" fmla="*/ 331976 h 1775797"/>
              <a:gd name="connsiteX130" fmla="*/ 756933 w 1005886"/>
              <a:gd name="connsiteY130" fmla="*/ 46050 h 1775797"/>
              <a:gd name="connsiteX131" fmla="*/ 761579 w 1005886"/>
              <a:gd name="connsiteY131" fmla="*/ 37338 h 1775797"/>
              <a:gd name="connsiteX132" fmla="*/ 767000 w 1005886"/>
              <a:gd name="connsiteY132" fmla="*/ 25916 h 1775797"/>
              <a:gd name="connsiteX133" fmla="*/ 770678 w 1005886"/>
              <a:gd name="connsiteY133" fmla="*/ 23788 h 1775797"/>
              <a:gd name="connsiteX134" fmla="*/ 772033 w 1005886"/>
              <a:gd name="connsiteY134" fmla="*/ 28433 h 1775797"/>
              <a:gd name="connsiteX135" fmla="*/ 766613 w 1005886"/>
              <a:gd name="connsiteY135" fmla="*/ 42177 h 1775797"/>
              <a:gd name="connsiteX136" fmla="*/ 647751 w 1005886"/>
              <a:gd name="connsiteY136" fmla="*/ 402635 h 1775797"/>
              <a:gd name="connsiteX137" fmla="*/ 605937 w 1005886"/>
              <a:gd name="connsiteY137" fmla="*/ 602223 h 1775797"/>
              <a:gd name="connsiteX138" fmla="*/ 571865 w 1005886"/>
              <a:gd name="connsiteY138" fmla="*/ 828332 h 1775797"/>
              <a:gd name="connsiteX139" fmla="*/ 560638 w 1005886"/>
              <a:gd name="connsiteY139" fmla="*/ 894345 h 1775797"/>
              <a:gd name="connsiteX140" fmla="*/ 560566 w 1005886"/>
              <a:gd name="connsiteY140" fmla="*/ 894299 h 1775797"/>
              <a:gd name="connsiteX141" fmla="*/ 560637 w 1005886"/>
              <a:gd name="connsiteY141" fmla="*/ 894538 h 1775797"/>
              <a:gd name="connsiteX142" fmla="*/ 549603 w 1005886"/>
              <a:gd name="connsiteY142" fmla="*/ 945451 h 1775797"/>
              <a:gd name="connsiteX143" fmla="*/ 555217 w 1005886"/>
              <a:gd name="connsiteY143" fmla="*/ 951645 h 1775797"/>
              <a:gd name="connsiteX144" fmla="*/ 566251 w 1005886"/>
              <a:gd name="connsiteY144" fmla="*/ 956292 h 1775797"/>
              <a:gd name="connsiteX145" fmla="*/ 579996 w 1005886"/>
              <a:gd name="connsiteY145" fmla="*/ 980683 h 1775797"/>
              <a:gd name="connsiteX146" fmla="*/ 591805 w 1005886"/>
              <a:gd name="connsiteY146" fmla="*/ 1020369 h 1775797"/>
              <a:gd name="connsiteX147" fmla="*/ 592192 w 1005886"/>
              <a:gd name="connsiteY147" fmla="*/ 1024435 h 1775797"/>
              <a:gd name="connsiteX148" fmla="*/ 584835 w 1005886"/>
              <a:gd name="connsiteY148" fmla="*/ 1016304 h 1775797"/>
              <a:gd name="connsiteX149" fmla="*/ 580328 w 1005886"/>
              <a:gd name="connsiteY149" fmla="*/ 1005189 h 1775797"/>
              <a:gd name="connsiteX150" fmla="*/ 581158 w 1005886"/>
              <a:gd name="connsiteY150" fmla="*/ 1007592 h 1775797"/>
              <a:gd name="connsiteX151" fmla="*/ 618907 w 1005886"/>
              <a:gd name="connsiteY151" fmla="*/ 1088705 h 1775797"/>
              <a:gd name="connsiteX152" fmla="*/ 629167 w 1005886"/>
              <a:gd name="connsiteY152" fmla="*/ 1099352 h 1775797"/>
              <a:gd name="connsiteX153" fmla="*/ 653365 w 1005886"/>
              <a:gd name="connsiteY153" fmla="*/ 1119679 h 1775797"/>
              <a:gd name="connsiteX154" fmla="*/ 680661 w 1005886"/>
              <a:gd name="connsiteY154" fmla="*/ 1136521 h 1775797"/>
              <a:gd name="connsiteX155" fmla="*/ 746674 w 1005886"/>
              <a:gd name="connsiteY155" fmla="*/ 1157428 h 1775797"/>
              <a:gd name="connsiteX156" fmla="*/ 869408 w 1005886"/>
              <a:gd name="connsiteY156" fmla="*/ 1212601 h 1775797"/>
              <a:gd name="connsiteX157" fmla="*/ 873280 w 1005886"/>
              <a:gd name="connsiteY157" fmla="*/ 1215698 h 1775797"/>
              <a:gd name="connsiteX158" fmla="*/ 921289 w 1005886"/>
              <a:gd name="connsiteY158" fmla="*/ 1253834 h 1775797"/>
              <a:gd name="connsiteX159" fmla="*/ 1003370 w 1005886"/>
              <a:gd name="connsiteY159" fmla="*/ 1406768 h 1775797"/>
              <a:gd name="connsiteX160" fmla="*/ 1004919 w 1005886"/>
              <a:gd name="connsiteY160" fmla="*/ 1420706 h 1775797"/>
              <a:gd name="connsiteX161" fmla="*/ 1005886 w 1005886"/>
              <a:gd name="connsiteY161" fmla="*/ 1420706 h 1775797"/>
              <a:gd name="connsiteX162" fmla="*/ 1005886 w 1005886"/>
              <a:gd name="connsiteY162" fmla="*/ 1466005 h 1775797"/>
              <a:gd name="connsiteX163" fmla="*/ 1004724 w 1005886"/>
              <a:gd name="connsiteY163" fmla="*/ 1466198 h 1775797"/>
              <a:gd name="connsiteX164" fmla="*/ 994659 w 1005886"/>
              <a:gd name="connsiteY164" fmla="*/ 1519822 h 1775797"/>
              <a:gd name="connsiteX165" fmla="*/ 979365 w 1005886"/>
              <a:gd name="connsiteY165" fmla="*/ 1559701 h 1775797"/>
              <a:gd name="connsiteX166" fmla="*/ 956523 w 1005886"/>
              <a:gd name="connsiteY166" fmla="*/ 1597644 h 1775797"/>
              <a:gd name="connsiteX167" fmla="*/ 937163 w 1005886"/>
              <a:gd name="connsiteY167" fmla="*/ 1622423 h 1775797"/>
              <a:gd name="connsiteX168" fmla="*/ 917611 w 1005886"/>
              <a:gd name="connsiteY168" fmla="*/ 1641782 h 1775797"/>
              <a:gd name="connsiteX169" fmla="*/ 854502 w 1005886"/>
              <a:gd name="connsiteY169" fmla="*/ 1684952 h 1775797"/>
              <a:gd name="connsiteX170" fmla="*/ 786746 w 1005886"/>
              <a:gd name="connsiteY170" fmla="*/ 1716700 h 1775797"/>
              <a:gd name="connsiteX171" fmla="*/ 713571 w 1005886"/>
              <a:gd name="connsiteY171" fmla="*/ 1740317 h 1775797"/>
              <a:gd name="connsiteX172" fmla="*/ 663626 w 1005886"/>
              <a:gd name="connsiteY172" fmla="*/ 1753288 h 1775797"/>
              <a:gd name="connsiteX173" fmla="*/ 615616 w 1005886"/>
              <a:gd name="connsiteY173" fmla="*/ 1762579 h 1775797"/>
              <a:gd name="connsiteX174" fmla="*/ 595870 w 1005886"/>
              <a:gd name="connsiteY174" fmla="*/ 1763548 h 1775797"/>
              <a:gd name="connsiteX175" fmla="*/ 594515 w 1005886"/>
              <a:gd name="connsiteY175" fmla="*/ 1763160 h 1775797"/>
              <a:gd name="connsiteX176" fmla="*/ 587933 w 1005886"/>
              <a:gd name="connsiteY176" fmla="*/ 1760838 h 1775797"/>
              <a:gd name="connsiteX177" fmla="*/ 550764 w 1005886"/>
              <a:gd name="connsiteY177" fmla="*/ 1746318 h 1775797"/>
              <a:gd name="connsiteX178" fmla="*/ 490947 w 1005886"/>
              <a:gd name="connsiteY178" fmla="*/ 1737607 h 1775797"/>
              <a:gd name="connsiteX179" fmla="*/ 426482 w 1005886"/>
              <a:gd name="connsiteY179" fmla="*/ 1737994 h 1775797"/>
              <a:gd name="connsiteX180" fmla="*/ 398025 w 1005886"/>
              <a:gd name="connsiteY180" fmla="*/ 1742447 h 1775797"/>
              <a:gd name="connsiteX181" fmla="*/ 359501 w 1005886"/>
              <a:gd name="connsiteY181" fmla="*/ 1759095 h 1775797"/>
              <a:gd name="connsiteX182" fmla="*/ 350983 w 1005886"/>
              <a:gd name="connsiteY182" fmla="*/ 1763935 h 1775797"/>
              <a:gd name="connsiteX183" fmla="*/ 348273 w 1005886"/>
              <a:gd name="connsiteY183" fmla="*/ 1764129 h 1775797"/>
              <a:gd name="connsiteX184" fmla="*/ 339949 w 1005886"/>
              <a:gd name="connsiteY184" fmla="*/ 1766452 h 1775797"/>
              <a:gd name="connsiteX185" fmla="*/ 280324 w 1005886"/>
              <a:gd name="connsiteY185" fmla="*/ 1747674 h 1775797"/>
              <a:gd name="connsiteX186" fmla="*/ 223604 w 1005886"/>
              <a:gd name="connsiteY186" fmla="*/ 1726573 h 1775797"/>
              <a:gd name="connsiteX187" fmla="*/ 215086 w 1005886"/>
              <a:gd name="connsiteY187" fmla="*/ 1725217 h 1775797"/>
              <a:gd name="connsiteX188" fmla="*/ 115969 w 1005886"/>
              <a:gd name="connsiteY188" fmla="*/ 1674885 h 1775797"/>
              <a:gd name="connsiteX189" fmla="*/ 21887 w 1005886"/>
              <a:gd name="connsiteY189" fmla="*/ 1552345 h 1775797"/>
              <a:gd name="connsiteX190" fmla="*/ 19950 w 1005886"/>
              <a:gd name="connsiteY190" fmla="*/ 1547118 h 1775797"/>
              <a:gd name="connsiteX191" fmla="*/ 10271 w 1005886"/>
              <a:gd name="connsiteY191" fmla="*/ 1514209 h 1775797"/>
              <a:gd name="connsiteX192" fmla="*/ 399 w 1005886"/>
              <a:gd name="connsiteY192" fmla="*/ 1443936 h 1775797"/>
              <a:gd name="connsiteX193" fmla="*/ 2915 w 1005886"/>
              <a:gd name="connsiteY193" fmla="*/ 1422448 h 1775797"/>
              <a:gd name="connsiteX194" fmla="*/ 17627 w 1005886"/>
              <a:gd name="connsiteY194" fmla="*/ 1364759 h 1775797"/>
              <a:gd name="connsiteX195" fmla="*/ 45504 w 1005886"/>
              <a:gd name="connsiteY195" fmla="*/ 1313653 h 1775797"/>
              <a:gd name="connsiteX196" fmla="*/ 52473 w 1005886"/>
              <a:gd name="connsiteY196" fmla="*/ 1301650 h 1775797"/>
              <a:gd name="connsiteX197" fmla="*/ 132230 w 1005886"/>
              <a:gd name="connsiteY197" fmla="*/ 1240283 h 1775797"/>
              <a:gd name="connsiteX198" fmla="*/ 267160 w 1005886"/>
              <a:gd name="connsiteY198" fmla="*/ 1161881 h 1775797"/>
              <a:gd name="connsiteX199" fmla="*/ 354468 w 1005886"/>
              <a:gd name="connsiteY199" fmla="*/ 1077284 h 1775797"/>
              <a:gd name="connsiteX200" fmla="*/ 357658 w 1005886"/>
              <a:gd name="connsiteY200" fmla="*/ 1073589 h 1775797"/>
              <a:gd name="connsiteX201" fmla="*/ 357759 w 1005886"/>
              <a:gd name="connsiteY201" fmla="*/ 1072831 h 1775797"/>
              <a:gd name="connsiteX202" fmla="*/ 387958 w 1005886"/>
              <a:gd name="connsiteY202" fmla="*/ 994621 h 1775797"/>
              <a:gd name="connsiteX203" fmla="*/ 394734 w 1005886"/>
              <a:gd name="connsiteY203" fmla="*/ 974489 h 1775797"/>
              <a:gd name="connsiteX204" fmla="*/ 407317 w 1005886"/>
              <a:gd name="connsiteY204" fmla="*/ 961325 h 1775797"/>
              <a:gd name="connsiteX205" fmla="*/ 411382 w 1005886"/>
              <a:gd name="connsiteY205" fmla="*/ 946612 h 1775797"/>
              <a:gd name="connsiteX206" fmla="*/ 412108 w 1005886"/>
              <a:gd name="connsiteY206" fmla="*/ 946361 h 1775797"/>
              <a:gd name="connsiteX207" fmla="*/ 389289 w 1005886"/>
              <a:gd name="connsiteY207" fmla="*/ 827800 h 1775797"/>
              <a:gd name="connsiteX208" fmla="*/ 359888 w 1005886"/>
              <a:gd name="connsiteY208" fmla="*/ 710438 h 1775797"/>
              <a:gd name="connsiteX209" fmla="*/ 304909 w 1005886"/>
              <a:gd name="connsiteY209" fmla="*/ 574734 h 1775797"/>
              <a:gd name="connsiteX210" fmla="*/ 265999 w 1005886"/>
              <a:gd name="connsiteY210" fmla="*/ 518401 h 1775797"/>
              <a:gd name="connsiteX211" fmla="*/ 255545 w 1005886"/>
              <a:gd name="connsiteY211" fmla="*/ 504268 h 1775797"/>
              <a:gd name="connsiteX212" fmla="*/ 254384 w 1005886"/>
              <a:gd name="connsiteY212" fmla="*/ 496719 h 1775797"/>
              <a:gd name="connsiteX213" fmla="*/ 261933 w 1005886"/>
              <a:gd name="connsiteY213" fmla="*/ 498461 h 1775797"/>
              <a:gd name="connsiteX214" fmla="*/ 274710 w 1005886"/>
              <a:gd name="connsiteY214" fmla="*/ 508334 h 1775797"/>
              <a:gd name="connsiteX215" fmla="*/ 291940 w 1005886"/>
              <a:gd name="connsiteY215" fmla="*/ 524982 h 1775797"/>
              <a:gd name="connsiteX216" fmla="*/ 358533 w 1005886"/>
              <a:gd name="connsiteY216" fmla="*/ 614419 h 1775797"/>
              <a:gd name="connsiteX217" fmla="*/ 392217 w 1005886"/>
              <a:gd name="connsiteY217" fmla="*/ 682756 h 1775797"/>
              <a:gd name="connsiteX218" fmla="*/ 440808 w 1005886"/>
              <a:gd name="connsiteY218" fmla="*/ 828525 h 1775797"/>
              <a:gd name="connsiteX219" fmla="*/ 443323 w 1005886"/>
              <a:gd name="connsiteY219" fmla="*/ 832978 h 1775797"/>
              <a:gd name="connsiteX220" fmla="*/ 439839 w 1005886"/>
              <a:gd name="connsiteY220" fmla="*/ 806263 h 1775797"/>
              <a:gd name="connsiteX221" fmla="*/ 396476 w 1005886"/>
              <a:gd name="connsiteY221" fmla="*/ 545890 h 1775797"/>
              <a:gd name="connsiteX222" fmla="*/ 338981 w 1005886"/>
              <a:gd name="connsiteY222" fmla="*/ 260157 h 1775797"/>
              <a:gd name="connsiteX223" fmla="*/ 288455 w 1005886"/>
              <a:gd name="connsiteY223" fmla="*/ 10430 h 1775797"/>
              <a:gd name="connsiteX224" fmla="*/ 287874 w 1005886"/>
              <a:gd name="connsiteY224" fmla="*/ 3461 h 177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1005886" h="1775797">
                <a:moveTo>
                  <a:pt x="424352" y="1757546"/>
                </a:moveTo>
                <a:cubicBezTo>
                  <a:pt x="422416" y="1758127"/>
                  <a:pt x="419512" y="1758127"/>
                  <a:pt x="419512" y="1760644"/>
                </a:cubicBezTo>
                <a:cubicBezTo>
                  <a:pt x="419512" y="1763160"/>
                  <a:pt x="422609" y="1762773"/>
                  <a:pt x="424545" y="1763160"/>
                </a:cubicBezTo>
                <a:lnTo>
                  <a:pt x="474870" y="1761771"/>
                </a:lnTo>
                <a:lnTo>
                  <a:pt x="448357" y="1760450"/>
                </a:lnTo>
                <a:cubicBezTo>
                  <a:pt x="446421" y="1759869"/>
                  <a:pt x="443324" y="1760643"/>
                  <a:pt x="443324" y="1757739"/>
                </a:cubicBezTo>
                <a:cubicBezTo>
                  <a:pt x="443324" y="1755223"/>
                  <a:pt x="446421" y="1755029"/>
                  <a:pt x="448357" y="1755029"/>
                </a:cubicBezTo>
                <a:cubicBezTo>
                  <a:pt x="460747" y="1754448"/>
                  <a:pt x="473331" y="1754254"/>
                  <a:pt x="485719" y="1755223"/>
                </a:cubicBezTo>
                <a:cubicBezTo>
                  <a:pt x="492495" y="1755803"/>
                  <a:pt x="499271" y="1756771"/>
                  <a:pt x="506047" y="1757546"/>
                </a:cubicBezTo>
                <a:cubicBezTo>
                  <a:pt x="507789" y="1757739"/>
                  <a:pt x="509919" y="1757352"/>
                  <a:pt x="510886" y="1760256"/>
                </a:cubicBezTo>
                <a:lnTo>
                  <a:pt x="508263" y="1760849"/>
                </a:lnTo>
                <a:lnTo>
                  <a:pt x="522693" y="1760450"/>
                </a:lnTo>
                <a:cubicBezTo>
                  <a:pt x="524822" y="1759869"/>
                  <a:pt x="528501" y="1760450"/>
                  <a:pt x="528501" y="1757740"/>
                </a:cubicBezTo>
                <a:cubicBezTo>
                  <a:pt x="528501" y="1754449"/>
                  <a:pt x="524629" y="1755030"/>
                  <a:pt x="522305" y="1754449"/>
                </a:cubicBezTo>
                <a:cubicBezTo>
                  <a:pt x="503334" y="1750383"/>
                  <a:pt x="484169" y="1750965"/>
                  <a:pt x="464811" y="1752513"/>
                </a:cubicBezTo>
                <a:cubicBezTo>
                  <a:pt x="451260" y="1753675"/>
                  <a:pt x="437516" y="1753093"/>
                  <a:pt x="424352" y="1757546"/>
                </a:cubicBezTo>
                <a:close/>
                <a:moveTo>
                  <a:pt x="395314" y="1750383"/>
                </a:moveTo>
                <a:cubicBezTo>
                  <a:pt x="423384" y="1741866"/>
                  <a:pt x="452034" y="1742446"/>
                  <a:pt x="480685" y="1744963"/>
                </a:cubicBezTo>
                <a:cubicBezTo>
                  <a:pt x="486299" y="1745350"/>
                  <a:pt x="492106" y="1745738"/>
                  <a:pt x="498301" y="1746125"/>
                </a:cubicBezTo>
                <a:cubicBezTo>
                  <a:pt x="496559" y="1748835"/>
                  <a:pt x="495010" y="1747480"/>
                  <a:pt x="493462" y="1747480"/>
                </a:cubicBezTo>
                <a:lnTo>
                  <a:pt x="445703" y="1748825"/>
                </a:lnTo>
                <a:lnTo>
                  <a:pt x="436547" y="1748254"/>
                </a:lnTo>
                <a:lnTo>
                  <a:pt x="432648" y="1749193"/>
                </a:lnTo>
                <a:lnTo>
                  <a:pt x="410994" y="1749803"/>
                </a:lnTo>
                <a:cubicBezTo>
                  <a:pt x="403444" y="1751352"/>
                  <a:pt x="396088" y="1754062"/>
                  <a:pt x="389313" y="1757933"/>
                </a:cubicBezTo>
                <a:cubicBezTo>
                  <a:pt x="387570" y="1758902"/>
                  <a:pt x="384860" y="1759676"/>
                  <a:pt x="385440" y="1762386"/>
                </a:cubicBezTo>
                <a:cubicBezTo>
                  <a:pt x="385827" y="1764516"/>
                  <a:pt x="388344" y="1764516"/>
                  <a:pt x="390087" y="1765096"/>
                </a:cubicBezTo>
                <a:cubicBezTo>
                  <a:pt x="398798" y="1767613"/>
                  <a:pt x="407703" y="1766452"/>
                  <a:pt x="416608" y="1767613"/>
                </a:cubicBezTo>
                <a:cubicBezTo>
                  <a:pt x="413511" y="1764903"/>
                  <a:pt x="410026" y="1764322"/>
                  <a:pt x="406348" y="1763547"/>
                </a:cubicBezTo>
                <a:cubicBezTo>
                  <a:pt x="404218" y="1762967"/>
                  <a:pt x="401895" y="1762580"/>
                  <a:pt x="401702" y="1759869"/>
                </a:cubicBezTo>
                <a:cubicBezTo>
                  <a:pt x="401508" y="1757546"/>
                  <a:pt x="403638" y="1756772"/>
                  <a:pt x="405187" y="1755804"/>
                </a:cubicBezTo>
                <a:lnTo>
                  <a:pt x="432648" y="1749193"/>
                </a:lnTo>
                <a:lnTo>
                  <a:pt x="445703" y="1748825"/>
                </a:lnTo>
                <a:lnTo>
                  <a:pt x="526565" y="1753869"/>
                </a:lnTo>
                <a:cubicBezTo>
                  <a:pt x="531598" y="1754449"/>
                  <a:pt x="536438" y="1756385"/>
                  <a:pt x="541471" y="1757933"/>
                </a:cubicBezTo>
                <a:cubicBezTo>
                  <a:pt x="543213" y="1758514"/>
                  <a:pt x="545149" y="1759289"/>
                  <a:pt x="545149" y="1761612"/>
                </a:cubicBezTo>
                <a:cubicBezTo>
                  <a:pt x="545149" y="1763935"/>
                  <a:pt x="542826" y="1764516"/>
                  <a:pt x="541084" y="1764903"/>
                </a:cubicBezTo>
                <a:cubicBezTo>
                  <a:pt x="530631" y="1767613"/>
                  <a:pt x="519790" y="1768000"/>
                  <a:pt x="508949" y="1769162"/>
                </a:cubicBezTo>
                <a:cubicBezTo>
                  <a:pt x="490365" y="1771097"/>
                  <a:pt x="471780" y="1770130"/>
                  <a:pt x="453196" y="1769162"/>
                </a:cubicBezTo>
                <a:cubicBezTo>
                  <a:pt x="450873" y="1768969"/>
                  <a:pt x="448550" y="1769162"/>
                  <a:pt x="446227" y="1769162"/>
                </a:cubicBezTo>
                <a:cubicBezTo>
                  <a:pt x="465391" y="1771679"/>
                  <a:pt x="484556" y="1773033"/>
                  <a:pt x="503722" y="1771097"/>
                </a:cubicBezTo>
                <a:cubicBezTo>
                  <a:pt x="519790" y="1769356"/>
                  <a:pt x="535857" y="1769743"/>
                  <a:pt x="551537" y="1766452"/>
                </a:cubicBezTo>
                <a:cubicBezTo>
                  <a:pt x="551925" y="1766258"/>
                  <a:pt x="552119" y="1766257"/>
                  <a:pt x="552312" y="1766257"/>
                </a:cubicBezTo>
                <a:cubicBezTo>
                  <a:pt x="555216" y="1765483"/>
                  <a:pt x="559861" y="1766064"/>
                  <a:pt x="560056" y="1762773"/>
                </a:cubicBezTo>
                <a:cubicBezTo>
                  <a:pt x="560249" y="1759095"/>
                  <a:pt x="555409" y="1758902"/>
                  <a:pt x="552506" y="1757740"/>
                </a:cubicBezTo>
                <a:cubicBezTo>
                  <a:pt x="540503" y="1752900"/>
                  <a:pt x="527532" y="1751352"/>
                  <a:pt x="514756" y="1749222"/>
                </a:cubicBezTo>
                <a:cubicBezTo>
                  <a:pt x="512240" y="1748835"/>
                  <a:pt x="509723" y="1748255"/>
                  <a:pt x="507013" y="1747867"/>
                </a:cubicBezTo>
                <a:cubicBezTo>
                  <a:pt x="508755" y="1745156"/>
                  <a:pt x="510884" y="1746318"/>
                  <a:pt x="512627" y="1746512"/>
                </a:cubicBezTo>
                <a:cubicBezTo>
                  <a:pt x="529662" y="1748835"/>
                  <a:pt x="546698" y="1750771"/>
                  <a:pt x="563153" y="1755998"/>
                </a:cubicBezTo>
                <a:cubicBezTo>
                  <a:pt x="565282" y="1756772"/>
                  <a:pt x="567605" y="1757353"/>
                  <a:pt x="569734" y="1758320"/>
                </a:cubicBezTo>
                <a:cubicBezTo>
                  <a:pt x="571670" y="1759095"/>
                  <a:pt x="573994" y="1759869"/>
                  <a:pt x="573994" y="1763354"/>
                </a:cubicBezTo>
                <a:cubicBezTo>
                  <a:pt x="573800" y="1765483"/>
                  <a:pt x="571864" y="1766257"/>
                  <a:pt x="570121" y="1767032"/>
                </a:cubicBezTo>
                <a:cubicBezTo>
                  <a:pt x="561991" y="1770517"/>
                  <a:pt x="553280" y="1771485"/>
                  <a:pt x="544569" y="1772453"/>
                </a:cubicBezTo>
                <a:cubicBezTo>
                  <a:pt x="515337" y="1775744"/>
                  <a:pt x="485912" y="1776518"/>
                  <a:pt x="456487" y="1775163"/>
                </a:cubicBezTo>
                <a:cubicBezTo>
                  <a:pt x="430740" y="1774001"/>
                  <a:pt x="405187" y="1772259"/>
                  <a:pt x="379827" y="1768387"/>
                </a:cubicBezTo>
                <a:cubicBezTo>
                  <a:pt x="378085" y="1768000"/>
                  <a:pt x="376149" y="1767613"/>
                  <a:pt x="374406" y="1767032"/>
                </a:cubicBezTo>
                <a:cubicBezTo>
                  <a:pt x="369761" y="1765290"/>
                  <a:pt x="369566" y="1762967"/>
                  <a:pt x="373439" y="1760063"/>
                </a:cubicBezTo>
                <a:cubicBezTo>
                  <a:pt x="380020" y="1755223"/>
                  <a:pt x="387764" y="1752707"/>
                  <a:pt x="395314" y="1750383"/>
                </a:cubicBezTo>
                <a:close/>
                <a:moveTo>
                  <a:pt x="91771" y="1649138"/>
                </a:moveTo>
                <a:cubicBezTo>
                  <a:pt x="92158" y="1649526"/>
                  <a:pt x="92545" y="1649913"/>
                  <a:pt x="92933" y="1650300"/>
                </a:cubicBezTo>
                <a:cubicBezTo>
                  <a:pt x="94288" y="1651461"/>
                  <a:pt x="95837" y="1652623"/>
                  <a:pt x="97191" y="1653784"/>
                </a:cubicBezTo>
                <a:cubicBezTo>
                  <a:pt x="98547" y="1654946"/>
                  <a:pt x="99708" y="1655914"/>
                  <a:pt x="101064" y="1657075"/>
                </a:cubicBezTo>
                <a:cubicBezTo>
                  <a:pt x="123519" y="1675272"/>
                  <a:pt x="148298" y="1689985"/>
                  <a:pt x="174820" y="1702374"/>
                </a:cubicBezTo>
                <a:cubicBezTo>
                  <a:pt x="188952" y="1708956"/>
                  <a:pt x="203470" y="1715151"/>
                  <a:pt x="218183" y="1720765"/>
                </a:cubicBezTo>
                <a:cubicBezTo>
                  <a:pt x="219732" y="1721346"/>
                  <a:pt x="221861" y="1721540"/>
                  <a:pt x="223023" y="1722894"/>
                </a:cubicBezTo>
                <a:cubicBezTo>
                  <a:pt x="253609" y="1734897"/>
                  <a:pt x="284583" y="1745931"/>
                  <a:pt x="315556" y="1756966"/>
                </a:cubicBezTo>
                <a:cubicBezTo>
                  <a:pt x="324849" y="1760450"/>
                  <a:pt x="334335" y="1763548"/>
                  <a:pt x="344789" y="1763548"/>
                </a:cubicBezTo>
                <a:cubicBezTo>
                  <a:pt x="341110" y="1762773"/>
                  <a:pt x="337820" y="1761031"/>
                  <a:pt x="334335" y="1759869"/>
                </a:cubicBezTo>
                <a:cubicBezTo>
                  <a:pt x="304135" y="1750191"/>
                  <a:pt x="274323" y="1739155"/>
                  <a:pt x="244511" y="1728315"/>
                </a:cubicBezTo>
                <a:cubicBezTo>
                  <a:pt x="221861" y="1719990"/>
                  <a:pt x="199212" y="1711666"/>
                  <a:pt x="177336" y="1701600"/>
                </a:cubicBezTo>
                <a:cubicBezTo>
                  <a:pt x="146556" y="1687662"/>
                  <a:pt x="117325" y="1671207"/>
                  <a:pt x="91771" y="1649138"/>
                </a:cubicBezTo>
                <a:close/>
                <a:moveTo>
                  <a:pt x="368639" y="1066533"/>
                </a:moveTo>
                <a:lnTo>
                  <a:pt x="358146" y="1075103"/>
                </a:lnTo>
                <a:lnTo>
                  <a:pt x="358146" y="1075928"/>
                </a:lnTo>
                <a:cubicBezTo>
                  <a:pt x="360276" y="1079607"/>
                  <a:pt x="356597" y="1082510"/>
                  <a:pt x="356984" y="1085995"/>
                </a:cubicBezTo>
                <a:lnTo>
                  <a:pt x="354681" y="1089641"/>
                </a:lnTo>
                <a:lnTo>
                  <a:pt x="354506" y="1089810"/>
                </a:lnTo>
                <a:lnTo>
                  <a:pt x="345757" y="1097609"/>
                </a:lnTo>
                <a:lnTo>
                  <a:pt x="340339" y="1103538"/>
                </a:lnTo>
                <a:lnTo>
                  <a:pt x="292714" y="1149685"/>
                </a:lnTo>
                <a:cubicBezTo>
                  <a:pt x="308201" y="1137295"/>
                  <a:pt x="321945" y="1123163"/>
                  <a:pt x="335496" y="1108838"/>
                </a:cubicBezTo>
                <a:lnTo>
                  <a:pt x="340339" y="1103538"/>
                </a:lnTo>
                <a:lnTo>
                  <a:pt x="354506" y="1089810"/>
                </a:lnTo>
                <a:lnTo>
                  <a:pt x="354661" y="1089672"/>
                </a:lnTo>
                <a:lnTo>
                  <a:pt x="354681" y="1089641"/>
                </a:lnTo>
                <a:lnTo>
                  <a:pt x="355048" y="1089285"/>
                </a:lnTo>
                <a:close/>
                <a:moveTo>
                  <a:pt x="439009" y="994941"/>
                </a:moveTo>
                <a:lnTo>
                  <a:pt x="439525" y="995542"/>
                </a:lnTo>
                <a:lnTo>
                  <a:pt x="440017" y="995730"/>
                </a:lnTo>
                <a:close/>
                <a:moveTo>
                  <a:pt x="560251" y="960094"/>
                </a:moveTo>
                <a:lnTo>
                  <a:pt x="566925" y="972143"/>
                </a:lnTo>
                <a:lnTo>
                  <a:pt x="562380" y="960938"/>
                </a:lnTo>
                <a:close/>
                <a:moveTo>
                  <a:pt x="403869" y="973379"/>
                </a:moveTo>
                <a:lnTo>
                  <a:pt x="403445" y="973521"/>
                </a:lnTo>
                <a:cubicBezTo>
                  <a:pt x="400541" y="974102"/>
                  <a:pt x="400154" y="976619"/>
                  <a:pt x="399187" y="978747"/>
                </a:cubicBezTo>
                <a:cubicBezTo>
                  <a:pt x="395314" y="987653"/>
                  <a:pt x="392991" y="996945"/>
                  <a:pt x="390281" y="1006237"/>
                </a:cubicBezTo>
                <a:cubicBezTo>
                  <a:pt x="386603" y="1019595"/>
                  <a:pt x="381763" y="1032565"/>
                  <a:pt x="376343" y="1045341"/>
                </a:cubicBezTo>
                <a:cubicBezTo>
                  <a:pt x="374989" y="1048633"/>
                  <a:pt x="374020" y="1051923"/>
                  <a:pt x="374213" y="1055601"/>
                </a:cubicBezTo>
                <a:lnTo>
                  <a:pt x="369810" y="1064572"/>
                </a:lnTo>
                <a:lnTo>
                  <a:pt x="376512" y="1053351"/>
                </a:lnTo>
                <a:cubicBezTo>
                  <a:pt x="382344" y="1040792"/>
                  <a:pt x="387088" y="1027726"/>
                  <a:pt x="391443" y="1014368"/>
                </a:cubicBezTo>
                <a:close/>
                <a:moveTo>
                  <a:pt x="415061" y="970230"/>
                </a:moveTo>
                <a:lnTo>
                  <a:pt x="413688" y="970582"/>
                </a:lnTo>
                <a:lnTo>
                  <a:pt x="415190" y="970420"/>
                </a:lnTo>
                <a:close/>
                <a:moveTo>
                  <a:pt x="287874" y="3461"/>
                </a:moveTo>
                <a:cubicBezTo>
                  <a:pt x="289423" y="-1379"/>
                  <a:pt x="291746" y="-799"/>
                  <a:pt x="293488" y="3074"/>
                </a:cubicBezTo>
                <a:cubicBezTo>
                  <a:pt x="295231" y="7138"/>
                  <a:pt x="296585" y="11591"/>
                  <a:pt x="297747" y="15850"/>
                </a:cubicBezTo>
                <a:cubicBezTo>
                  <a:pt x="335109" y="144585"/>
                  <a:pt x="371697" y="273707"/>
                  <a:pt x="404994" y="403604"/>
                </a:cubicBezTo>
                <a:cubicBezTo>
                  <a:pt x="423191" y="474650"/>
                  <a:pt x="437129" y="546857"/>
                  <a:pt x="449132" y="619259"/>
                </a:cubicBezTo>
                <a:cubicBezTo>
                  <a:pt x="458617" y="676173"/>
                  <a:pt x="466747" y="733282"/>
                  <a:pt x="474104" y="790389"/>
                </a:cubicBezTo>
                <a:cubicBezTo>
                  <a:pt x="474491" y="792906"/>
                  <a:pt x="474491" y="795616"/>
                  <a:pt x="474685" y="798133"/>
                </a:cubicBezTo>
                <a:cubicBezTo>
                  <a:pt x="474878" y="798326"/>
                  <a:pt x="475072" y="798520"/>
                  <a:pt x="475072" y="798713"/>
                </a:cubicBezTo>
                <a:cubicBezTo>
                  <a:pt x="475265" y="799294"/>
                  <a:pt x="475847" y="799682"/>
                  <a:pt x="475847" y="799294"/>
                </a:cubicBezTo>
                <a:cubicBezTo>
                  <a:pt x="476814" y="793680"/>
                  <a:pt x="476814" y="788259"/>
                  <a:pt x="476040" y="782646"/>
                </a:cubicBezTo>
                <a:cubicBezTo>
                  <a:pt x="474491" y="713342"/>
                  <a:pt x="472168" y="644038"/>
                  <a:pt x="469071" y="574928"/>
                </a:cubicBezTo>
                <a:cubicBezTo>
                  <a:pt x="466747" y="522852"/>
                  <a:pt x="465586" y="470778"/>
                  <a:pt x="468877" y="418703"/>
                </a:cubicBezTo>
                <a:cubicBezTo>
                  <a:pt x="471974" y="367790"/>
                  <a:pt x="480105" y="317845"/>
                  <a:pt x="495592" y="269061"/>
                </a:cubicBezTo>
                <a:cubicBezTo>
                  <a:pt x="495979" y="267706"/>
                  <a:pt x="496560" y="266544"/>
                  <a:pt x="497141" y="265189"/>
                </a:cubicBezTo>
                <a:cubicBezTo>
                  <a:pt x="499271" y="258994"/>
                  <a:pt x="501399" y="252800"/>
                  <a:pt x="503529" y="246605"/>
                </a:cubicBezTo>
                <a:cubicBezTo>
                  <a:pt x="504304" y="244669"/>
                  <a:pt x="504690" y="241959"/>
                  <a:pt x="507595" y="242733"/>
                </a:cubicBezTo>
                <a:cubicBezTo>
                  <a:pt x="510692" y="243507"/>
                  <a:pt x="509336" y="246024"/>
                  <a:pt x="508949" y="247960"/>
                </a:cubicBezTo>
                <a:cubicBezTo>
                  <a:pt x="503723" y="274675"/>
                  <a:pt x="499464" y="301777"/>
                  <a:pt x="496754" y="328879"/>
                </a:cubicBezTo>
                <a:cubicBezTo>
                  <a:pt x="492882" y="366047"/>
                  <a:pt x="491333" y="403410"/>
                  <a:pt x="490752" y="440966"/>
                </a:cubicBezTo>
                <a:cubicBezTo>
                  <a:pt x="489785" y="505624"/>
                  <a:pt x="492688" y="570088"/>
                  <a:pt x="497335" y="634552"/>
                </a:cubicBezTo>
                <a:cubicBezTo>
                  <a:pt x="500238" y="674043"/>
                  <a:pt x="504691" y="713342"/>
                  <a:pt x="507788" y="752833"/>
                </a:cubicBezTo>
                <a:cubicBezTo>
                  <a:pt x="509530" y="776838"/>
                  <a:pt x="510305" y="800843"/>
                  <a:pt x="509724" y="824848"/>
                </a:cubicBezTo>
                <a:cubicBezTo>
                  <a:pt x="509723" y="826397"/>
                  <a:pt x="509724" y="827945"/>
                  <a:pt x="510111" y="829687"/>
                </a:cubicBezTo>
                <a:cubicBezTo>
                  <a:pt x="516112" y="805489"/>
                  <a:pt x="519790" y="780903"/>
                  <a:pt x="526373" y="756898"/>
                </a:cubicBezTo>
                <a:cubicBezTo>
                  <a:pt x="530437" y="732313"/>
                  <a:pt x="536633" y="708115"/>
                  <a:pt x="542053" y="683723"/>
                </a:cubicBezTo>
                <a:cubicBezTo>
                  <a:pt x="568962" y="565054"/>
                  <a:pt x="599548" y="447354"/>
                  <a:pt x="638265" y="331976"/>
                </a:cubicBezTo>
                <a:cubicBezTo>
                  <a:pt x="671175" y="234022"/>
                  <a:pt x="709699" y="138197"/>
                  <a:pt x="756933" y="46050"/>
                </a:cubicBezTo>
                <a:cubicBezTo>
                  <a:pt x="758482" y="43146"/>
                  <a:pt x="760030" y="40242"/>
                  <a:pt x="761579" y="37338"/>
                </a:cubicBezTo>
                <a:cubicBezTo>
                  <a:pt x="763322" y="33466"/>
                  <a:pt x="765065" y="29788"/>
                  <a:pt x="767000" y="25916"/>
                </a:cubicBezTo>
                <a:cubicBezTo>
                  <a:pt x="767774" y="24562"/>
                  <a:pt x="768549" y="22819"/>
                  <a:pt x="770678" y="23788"/>
                </a:cubicBezTo>
                <a:cubicBezTo>
                  <a:pt x="773001" y="24755"/>
                  <a:pt x="772614" y="26498"/>
                  <a:pt x="772033" y="28433"/>
                </a:cubicBezTo>
                <a:cubicBezTo>
                  <a:pt x="770097" y="32886"/>
                  <a:pt x="768355" y="37532"/>
                  <a:pt x="766613" y="42177"/>
                </a:cubicBezTo>
                <a:cubicBezTo>
                  <a:pt x="719959" y="160072"/>
                  <a:pt x="678918" y="279708"/>
                  <a:pt x="647751" y="402635"/>
                </a:cubicBezTo>
                <a:cubicBezTo>
                  <a:pt x="631102" y="468649"/>
                  <a:pt x="617164" y="535049"/>
                  <a:pt x="605937" y="602223"/>
                </a:cubicBezTo>
                <a:cubicBezTo>
                  <a:pt x="593353" y="677334"/>
                  <a:pt x="583674" y="753027"/>
                  <a:pt x="571865" y="828332"/>
                </a:cubicBezTo>
                <a:cubicBezTo>
                  <a:pt x="568380" y="850401"/>
                  <a:pt x="564315" y="872276"/>
                  <a:pt x="560638" y="894345"/>
                </a:cubicBezTo>
                <a:lnTo>
                  <a:pt x="560566" y="894299"/>
                </a:lnTo>
                <a:lnTo>
                  <a:pt x="560637" y="894538"/>
                </a:lnTo>
                <a:cubicBezTo>
                  <a:pt x="556959" y="911573"/>
                  <a:pt x="553475" y="928609"/>
                  <a:pt x="549603" y="945451"/>
                </a:cubicBezTo>
                <a:cubicBezTo>
                  <a:pt x="548442" y="950678"/>
                  <a:pt x="549022" y="953388"/>
                  <a:pt x="555217" y="951645"/>
                </a:cubicBezTo>
                <a:cubicBezTo>
                  <a:pt x="559863" y="950291"/>
                  <a:pt x="563347" y="952808"/>
                  <a:pt x="566251" y="956292"/>
                </a:cubicBezTo>
                <a:cubicBezTo>
                  <a:pt x="572446" y="963648"/>
                  <a:pt x="576898" y="971972"/>
                  <a:pt x="579996" y="980683"/>
                </a:cubicBezTo>
                <a:cubicBezTo>
                  <a:pt x="584642" y="993654"/>
                  <a:pt x="588901" y="1006818"/>
                  <a:pt x="591805" y="1020369"/>
                </a:cubicBezTo>
                <a:cubicBezTo>
                  <a:pt x="592772" y="1021724"/>
                  <a:pt x="592772" y="1023079"/>
                  <a:pt x="592192" y="1024435"/>
                </a:cubicBezTo>
                <a:cubicBezTo>
                  <a:pt x="586191" y="1024822"/>
                  <a:pt x="585610" y="1019788"/>
                  <a:pt x="584835" y="1016304"/>
                </a:cubicBezTo>
                <a:lnTo>
                  <a:pt x="580328" y="1005189"/>
                </a:lnTo>
                <a:lnTo>
                  <a:pt x="581158" y="1007592"/>
                </a:lnTo>
                <a:cubicBezTo>
                  <a:pt x="589676" y="1036630"/>
                  <a:pt x="599549" y="1064700"/>
                  <a:pt x="618907" y="1088705"/>
                </a:cubicBezTo>
                <a:cubicBezTo>
                  <a:pt x="622198" y="1092576"/>
                  <a:pt x="625877" y="1095674"/>
                  <a:pt x="629167" y="1099352"/>
                </a:cubicBezTo>
                <a:cubicBezTo>
                  <a:pt x="635749" y="1107870"/>
                  <a:pt x="645235" y="1113097"/>
                  <a:pt x="653365" y="1119679"/>
                </a:cubicBezTo>
                <a:cubicBezTo>
                  <a:pt x="661496" y="1127035"/>
                  <a:pt x="671950" y="1130326"/>
                  <a:pt x="680661" y="1136521"/>
                </a:cubicBezTo>
                <a:cubicBezTo>
                  <a:pt x="701955" y="1145813"/>
                  <a:pt x="724605" y="1150846"/>
                  <a:pt x="746674" y="1157428"/>
                </a:cubicBezTo>
                <a:cubicBezTo>
                  <a:pt x="790038" y="1170399"/>
                  <a:pt x="831078" y="1188596"/>
                  <a:pt x="869408" y="1212601"/>
                </a:cubicBezTo>
                <a:cubicBezTo>
                  <a:pt x="870763" y="1213568"/>
                  <a:pt x="871925" y="1214730"/>
                  <a:pt x="873280" y="1215698"/>
                </a:cubicBezTo>
                <a:cubicBezTo>
                  <a:pt x="890703" y="1226538"/>
                  <a:pt x="906771" y="1239122"/>
                  <a:pt x="921289" y="1253834"/>
                </a:cubicBezTo>
                <a:cubicBezTo>
                  <a:pt x="965814" y="1295649"/>
                  <a:pt x="994659" y="1345788"/>
                  <a:pt x="1003370" y="1406768"/>
                </a:cubicBezTo>
                <a:cubicBezTo>
                  <a:pt x="1004144" y="1411414"/>
                  <a:pt x="1004531" y="1416059"/>
                  <a:pt x="1004919" y="1420706"/>
                </a:cubicBezTo>
                <a:cubicBezTo>
                  <a:pt x="1005306" y="1420706"/>
                  <a:pt x="1005693" y="1420706"/>
                  <a:pt x="1005886" y="1420706"/>
                </a:cubicBezTo>
                <a:cubicBezTo>
                  <a:pt x="1005886" y="1435806"/>
                  <a:pt x="1005886" y="1450906"/>
                  <a:pt x="1005886" y="1466005"/>
                </a:cubicBezTo>
                <a:cubicBezTo>
                  <a:pt x="1005499" y="1466198"/>
                  <a:pt x="1005112" y="1466198"/>
                  <a:pt x="1004724" y="1466198"/>
                </a:cubicBezTo>
                <a:cubicBezTo>
                  <a:pt x="1003176" y="1484396"/>
                  <a:pt x="1001047" y="1502593"/>
                  <a:pt x="994659" y="1519822"/>
                </a:cubicBezTo>
                <a:cubicBezTo>
                  <a:pt x="990399" y="1533373"/>
                  <a:pt x="986722" y="1547311"/>
                  <a:pt x="979365" y="1559701"/>
                </a:cubicBezTo>
                <a:cubicBezTo>
                  <a:pt x="973751" y="1573446"/>
                  <a:pt x="964847" y="1585448"/>
                  <a:pt x="956523" y="1597644"/>
                </a:cubicBezTo>
                <a:cubicBezTo>
                  <a:pt x="952070" y="1607517"/>
                  <a:pt x="943939" y="1614486"/>
                  <a:pt x="937163" y="1622423"/>
                </a:cubicBezTo>
                <a:cubicBezTo>
                  <a:pt x="931356" y="1629586"/>
                  <a:pt x="923999" y="1635200"/>
                  <a:pt x="917611" y="1641782"/>
                </a:cubicBezTo>
                <a:cubicBezTo>
                  <a:pt x="898252" y="1658624"/>
                  <a:pt x="876377" y="1671788"/>
                  <a:pt x="854502" y="1684952"/>
                </a:cubicBezTo>
                <a:cubicBezTo>
                  <a:pt x="832627" y="1696760"/>
                  <a:pt x="810170" y="1707795"/>
                  <a:pt x="786746" y="1716700"/>
                </a:cubicBezTo>
                <a:cubicBezTo>
                  <a:pt x="762742" y="1725798"/>
                  <a:pt x="738543" y="1733928"/>
                  <a:pt x="713571" y="1740317"/>
                </a:cubicBezTo>
                <a:cubicBezTo>
                  <a:pt x="696923" y="1744576"/>
                  <a:pt x="680080" y="1748254"/>
                  <a:pt x="663626" y="1753288"/>
                </a:cubicBezTo>
                <a:cubicBezTo>
                  <a:pt x="647558" y="1756192"/>
                  <a:pt x="631490" y="1759095"/>
                  <a:pt x="615616" y="1762579"/>
                </a:cubicBezTo>
                <a:cubicBezTo>
                  <a:pt x="609034" y="1765096"/>
                  <a:pt x="602452" y="1764709"/>
                  <a:pt x="595870" y="1763548"/>
                </a:cubicBezTo>
                <a:cubicBezTo>
                  <a:pt x="595483" y="1763548"/>
                  <a:pt x="594902" y="1763355"/>
                  <a:pt x="594515" y="1763160"/>
                </a:cubicBezTo>
                <a:cubicBezTo>
                  <a:pt x="591999" y="1763160"/>
                  <a:pt x="589676" y="1762386"/>
                  <a:pt x="587933" y="1760838"/>
                </a:cubicBezTo>
                <a:cubicBezTo>
                  <a:pt x="577286" y="1751545"/>
                  <a:pt x="564703" y="1747674"/>
                  <a:pt x="550764" y="1746318"/>
                </a:cubicBezTo>
                <a:cubicBezTo>
                  <a:pt x="530632" y="1744382"/>
                  <a:pt x="510886" y="1740704"/>
                  <a:pt x="490947" y="1737607"/>
                </a:cubicBezTo>
                <a:cubicBezTo>
                  <a:pt x="469459" y="1734317"/>
                  <a:pt x="447971" y="1734317"/>
                  <a:pt x="426482" y="1737994"/>
                </a:cubicBezTo>
                <a:cubicBezTo>
                  <a:pt x="416997" y="1739543"/>
                  <a:pt x="407510" y="1740898"/>
                  <a:pt x="398025" y="1742447"/>
                </a:cubicBezTo>
                <a:cubicBezTo>
                  <a:pt x="383699" y="1744770"/>
                  <a:pt x="371117" y="1750965"/>
                  <a:pt x="359501" y="1759095"/>
                </a:cubicBezTo>
                <a:cubicBezTo>
                  <a:pt x="356791" y="1760838"/>
                  <a:pt x="354274" y="1762967"/>
                  <a:pt x="350983" y="1763935"/>
                </a:cubicBezTo>
                <a:cubicBezTo>
                  <a:pt x="350016" y="1764129"/>
                  <a:pt x="349241" y="1764129"/>
                  <a:pt x="348273" y="1764129"/>
                </a:cubicBezTo>
                <a:cubicBezTo>
                  <a:pt x="347306" y="1770130"/>
                  <a:pt x="343046" y="1767032"/>
                  <a:pt x="339949" y="1766452"/>
                </a:cubicBezTo>
                <a:cubicBezTo>
                  <a:pt x="319235" y="1762579"/>
                  <a:pt x="300070" y="1754642"/>
                  <a:pt x="280324" y="1747674"/>
                </a:cubicBezTo>
                <a:cubicBezTo>
                  <a:pt x="261159" y="1740898"/>
                  <a:pt x="242188" y="1734510"/>
                  <a:pt x="223604" y="1726573"/>
                </a:cubicBezTo>
                <a:cubicBezTo>
                  <a:pt x="220700" y="1726185"/>
                  <a:pt x="217990" y="1725604"/>
                  <a:pt x="215086" y="1725217"/>
                </a:cubicBezTo>
                <a:cubicBezTo>
                  <a:pt x="180434" y="1711666"/>
                  <a:pt x="146556" y="1696373"/>
                  <a:pt x="115969" y="1674885"/>
                </a:cubicBezTo>
                <a:cubicBezTo>
                  <a:pt x="71832" y="1643911"/>
                  <a:pt x="39696" y="1603645"/>
                  <a:pt x="21887" y="1552345"/>
                </a:cubicBezTo>
                <a:cubicBezTo>
                  <a:pt x="21306" y="1550602"/>
                  <a:pt x="20531" y="1548860"/>
                  <a:pt x="19950" y="1547118"/>
                </a:cubicBezTo>
                <a:cubicBezTo>
                  <a:pt x="14337" y="1536858"/>
                  <a:pt x="12981" y="1525243"/>
                  <a:pt x="10271" y="1514209"/>
                </a:cubicBezTo>
                <a:cubicBezTo>
                  <a:pt x="4463" y="1491171"/>
                  <a:pt x="2915" y="1467360"/>
                  <a:pt x="399" y="1443936"/>
                </a:cubicBezTo>
                <a:cubicBezTo>
                  <a:pt x="-570" y="1436580"/>
                  <a:pt x="205" y="1429418"/>
                  <a:pt x="2915" y="1422448"/>
                </a:cubicBezTo>
                <a:cubicBezTo>
                  <a:pt x="5819" y="1402702"/>
                  <a:pt x="10852" y="1383537"/>
                  <a:pt x="17627" y="1364759"/>
                </a:cubicBezTo>
                <a:cubicBezTo>
                  <a:pt x="24210" y="1346175"/>
                  <a:pt x="34082" y="1329527"/>
                  <a:pt x="45504" y="1313653"/>
                </a:cubicBezTo>
                <a:cubicBezTo>
                  <a:pt x="45698" y="1308426"/>
                  <a:pt x="49375" y="1305135"/>
                  <a:pt x="52473" y="1301650"/>
                </a:cubicBezTo>
                <a:cubicBezTo>
                  <a:pt x="75510" y="1276678"/>
                  <a:pt x="102805" y="1257125"/>
                  <a:pt x="132230" y="1240283"/>
                </a:cubicBezTo>
                <a:cubicBezTo>
                  <a:pt x="177336" y="1214342"/>
                  <a:pt x="223991" y="1191113"/>
                  <a:pt x="267160" y="1161881"/>
                </a:cubicBezTo>
                <a:cubicBezTo>
                  <a:pt x="301231" y="1138844"/>
                  <a:pt x="330269" y="1110580"/>
                  <a:pt x="354468" y="1077284"/>
                </a:cubicBezTo>
                <a:lnTo>
                  <a:pt x="357658" y="1073589"/>
                </a:lnTo>
                <a:lnTo>
                  <a:pt x="357759" y="1072831"/>
                </a:lnTo>
                <a:cubicBezTo>
                  <a:pt x="371890" y="1048246"/>
                  <a:pt x="380796" y="1021918"/>
                  <a:pt x="387958" y="994621"/>
                </a:cubicBezTo>
                <a:cubicBezTo>
                  <a:pt x="389701" y="987846"/>
                  <a:pt x="392411" y="981264"/>
                  <a:pt x="394734" y="974489"/>
                </a:cubicBezTo>
                <a:cubicBezTo>
                  <a:pt x="397057" y="968294"/>
                  <a:pt x="398992" y="962873"/>
                  <a:pt x="407317" y="961325"/>
                </a:cubicBezTo>
                <a:cubicBezTo>
                  <a:pt x="415254" y="959776"/>
                  <a:pt x="412931" y="952420"/>
                  <a:pt x="411382" y="946612"/>
                </a:cubicBezTo>
                <a:lnTo>
                  <a:pt x="412108" y="946361"/>
                </a:lnTo>
                <a:lnTo>
                  <a:pt x="389289" y="827800"/>
                </a:lnTo>
                <a:cubicBezTo>
                  <a:pt x="380892" y="788356"/>
                  <a:pt x="371406" y="749155"/>
                  <a:pt x="359888" y="710438"/>
                </a:cubicBezTo>
                <a:cubicBezTo>
                  <a:pt x="345950" y="663396"/>
                  <a:pt x="329302" y="617517"/>
                  <a:pt x="304909" y="574734"/>
                </a:cubicBezTo>
                <a:cubicBezTo>
                  <a:pt x="293488" y="554794"/>
                  <a:pt x="280518" y="536210"/>
                  <a:pt x="265999" y="518401"/>
                </a:cubicBezTo>
                <a:cubicBezTo>
                  <a:pt x="262320" y="513948"/>
                  <a:pt x="258836" y="509108"/>
                  <a:pt x="255545" y="504268"/>
                </a:cubicBezTo>
                <a:cubicBezTo>
                  <a:pt x="253996" y="502139"/>
                  <a:pt x="251673" y="499235"/>
                  <a:pt x="254384" y="496719"/>
                </a:cubicBezTo>
                <a:cubicBezTo>
                  <a:pt x="257093" y="494202"/>
                  <a:pt x="259805" y="497106"/>
                  <a:pt x="261933" y="498461"/>
                </a:cubicBezTo>
                <a:cubicBezTo>
                  <a:pt x="266386" y="501364"/>
                  <a:pt x="270645" y="504850"/>
                  <a:pt x="274710" y="508334"/>
                </a:cubicBezTo>
                <a:cubicBezTo>
                  <a:pt x="280711" y="513561"/>
                  <a:pt x="286906" y="518788"/>
                  <a:pt x="291940" y="524982"/>
                </a:cubicBezTo>
                <a:cubicBezTo>
                  <a:pt x="320203" y="550342"/>
                  <a:pt x="340530" y="581509"/>
                  <a:pt x="358533" y="614419"/>
                </a:cubicBezTo>
                <a:cubicBezTo>
                  <a:pt x="371697" y="636294"/>
                  <a:pt x="382345" y="659331"/>
                  <a:pt x="392217" y="682756"/>
                </a:cubicBezTo>
                <a:cubicBezTo>
                  <a:pt x="412350" y="729990"/>
                  <a:pt x="428805" y="778581"/>
                  <a:pt x="440808" y="828525"/>
                </a:cubicBezTo>
                <a:cubicBezTo>
                  <a:pt x="441195" y="830074"/>
                  <a:pt x="441775" y="831623"/>
                  <a:pt x="443323" y="832978"/>
                </a:cubicBezTo>
                <a:cubicBezTo>
                  <a:pt x="442162" y="824073"/>
                  <a:pt x="441001" y="815168"/>
                  <a:pt x="439839" y="806263"/>
                </a:cubicBezTo>
                <a:cubicBezTo>
                  <a:pt x="427643" y="719149"/>
                  <a:pt x="412931" y="632423"/>
                  <a:pt x="396476" y="545890"/>
                </a:cubicBezTo>
                <a:cubicBezTo>
                  <a:pt x="378279" y="450451"/>
                  <a:pt x="358727" y="355400"/>
                  <a:pt x="338981" y="260157"/>
                </a:cubicBezTo>
                <a:cubicBezTo>
                  <a:pt x="321752" y="176914"/>
                  <a:pt x="303168" y="94059"/>
                  <a:pt x="288455" y="10430"/>
                </a:cubicBezTo>
                <a:cubicBezTo>
                  <a:pt x="288068" y="8107"/>
                  <a:pt x="288068" y="5784"/>
                  <a:pt x="287874" y="3461"/>
                </a:cubicBezTo>
                <a:close/>
              </a:path>
            </a:pathLst>
          </a:custGeom>
          <a:solidFill>
            <a:schemeClr val="accent1"/>
          </a:solidFill>
          <a:ln w="199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74" name="Graphic 416">
            <a:extLst>
              <a:ext uri="{FF2B5EF4-FFF2-40B4-BE49-F238E27FC236}">
                <a16:creationId xmlns:a16="http://schemas.microsoft.com/office/drawing/2014/main" id="{ADCF1789-A2FD-4826-8772-8E34E6E6B01C}"/>
              </a:ext>
            </a:extLst>
          </p:cNvPr>
          <p:cNvGrpSpPr/>
          <p:nvPr/>
        </p:nvGrpSpPr>
        <p:grpSpPr>
          <a:xfrm rot="3600000">
            <a:off x="10245238" y="3669041"/>
            <a:ext cx="261246" cy="327315"/>
            <a:chOff x="7143391" y="1135118"/>
            <a:chExt cx="1546562" cy="1937688"/>
          </a:xfrm>
          <a:solidFill>
            <a:schemeClr val="accent4"/>
          </a:solidFill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CF371F1-70B4-4166-939E-B20E85BF7E49}"/>
                </a:ext>
              </a:extLst>
            </p:cNvPr>
            <p:cNvSpPr/>
            <p:nvPr/>
          </p:nvSpPr>
          <p:spPr>
            <a:xfrm>
              <a:off x="7143361" y="1306280"/>
              <a:ext cx="1542974" cy="1765449"/>
            </a:xfrm>
            <a:custGeom>
              <a:avLst/>
              <a:gdLst>
                <a:gd name="connsiteX0" fmla="*/ 1543722 w 1542973"/>
                <a:gd name="connsiteY0" fmla="*/ 1066805 h 1765449"/>
                <a:gd name="connsiteX1" fmla="*/ 1544439 w 1542973"/>
                <a:gd name="connsiteY1" fmla="*/ 1070034 h 1765449"/>
                <a:gd name="connsiteX2" fmla="*/ 1537263 w 1542973"/>
                <a:gd name="connsiteY2" fmla="*/ 1209261 h 1765449"/>
                <a:gd name="connsiteX3" fmla="*/ 1427461 w 1542973"/>
                <a:gd name="connsiteY3" fmla="*/ 1389394 h 1765449"/>
                <a:gd name="connsiteX4" fmla="*/ 1424949 w 1542973"/>
                <a:gd name="connsiteY4" fmla="*/ 1417024 h 1765449"/>
                <a:gd name="connsiteX5" fmla="*/ 1469803 w 1542973"/>
                <a:gd name="connsiteY5" fmla="*/ 1515703 h 1765449"/>
                <a:gd name="connsiteX6" fmla="*/ 1517527 w 1542973"/>
                <a:gd name="connsiteY6" fmla="*/ 1642370 h 1765449"/>
                <a:gd name="connsiteX7" fmla="*/ 1516092 w 1542973"/>
                <a:gd name="connsiteY7" fmla="*/ 1661388 h 1765449"/>
                <a:gd name="connsiteX8" fmla="*/ 1480209 w 1542973"/>
                <a:gd name="connsiteY8" fmla="*/ 1699065 h 1765449"/>
                <a:gd name="connsiteX9" fmla="*/ 1469085 w 1542973"/>
                <a:gd name="connsiteY9" fmla="*/ 1708754 h 1765449"/>
                <a:gd name="connsiteX10" fmla="*/ 1452220 w 1542973"/>
                <a:gd name="connsiteY10" fmla="*/ 1720236 h 1765449"/>
                <a:gd name="connsiteX11" fmla="*/ 1411672 w 1542973"/>
                <a:gd name="connsiteY11" fmla="*/ 1744278 h 1765449"/>
                <a:gd name="connsiteX12" fmla="*/ 1318735 w 1542973"/>
                <a:gd name="connsiteY12" fmla="*/ 1767602 h 1765449"/>
                <a:gd name="connsiteX13" fmla="*/ 1302228 w 1542973"/>
                <a:gd name="connsiteY13" fmla="*/ 1758990 h 1765449"/>
                <a:gd name="connsiteX14" fmla="*/ 1279622 w 1542973"/>
                <a:gd name="connsiteY14" fmla="*/ 1723107 h 1765449"/>
                <a:gd name="connsiteX15" fmla="*/ 1227951 w 1542973"/>
                <a:gd name="connsiteY15" fmla="*/ 1682918 h 1765449"/>
                <a:gd name="connsiteX16" fmla="*/ 1215391 w 1542973"/>
                <a:gd name="connsiteY16" fmla="*/ 1661388 h 1765449"/>
                <a:gd name="connsiteX17" fmla="*/ 1175561 w 1542973"/>
                <a:gd name="connsiteY17" fmla="*/ 1612228 h 1765449"/>
                <a:gd name="connsiteX18" fmla="*/ 1155467 w 1542973"/>
                <a:gd name="connsiteY18" fmla="*/ 1597516 h 1765449"/>
                <a:gd name="connsiteX19" fmla="*/ 1135731 w 1542973"/>
                <a:gd name="connsiteY19" fmla="*/ 1592134 h 1765449"/>
                <a:gd name="connsiteX20" fmla="*/ 1047817 w 1542973"/>
                <a:gd name="connsiteY20" fmla="*/ 1596081 h 1765449"/>
                <a:gd name="connsiteX21" fmla="*/ 1043152 w 1542973"/>
                <a:gd name="connsiteY21" fmla="*/ 1593928 h 1765449"/>
                <a:gd name="connsiteX22" fmla="*/ 983586 w 1542973"/>
                <a:gd name="connsiteY22" fmla="*/ 1583881 h 1765449"/>
                <a:gd name="connsiteX23" fmla="*/ 809195 w 1542973"/>
                <a:gd name="connsiteY23" fmla="*/ 1504938 h 1765449"/>
                <a:gd name="connsiteX24" fmla="*/ 533253 w 1542973"/>
                <a:gd name="connsiteY24" fmla="*/ 1216079 h 1765449"/>
                <a:gd name="connsiteX25" fmla="*/ 198823 w 1542973"/>
                <a:gd name="connsiteY25" fmla="*/ 805217 h 1765449"/>
                <a:gd name="connsiteX26" fmla="*/ 152892 w 1542973"/>
                <a:gd name="connsiteY26" fmla="*/ 761440 h 1765449"/>
                <a:gd name="connsiteX27" fmla="*/ 78256 w 1542973"/>
                <a:gd name="connsiteY27" fmla="*/ 693979 h 1765449"/>
                <a:gd name="connsiteX28" fmla="*/ 19407 w 1542973"/>
                <a:gd name="connsiteY28" fmla="*/ 658814 h 1765449"/>
                <a:gd name="connsiteX29" fmla="*/ 5772 w 1542973"/>
                <a:gd name="connsiteY29" fmla="*/ 657020 h 1765449"/>
                <a:gd name="connsiteX30" fmla="*/ 30 w 1542973"/>
                <a:gd name="connsiteY30" fmla="*/ 649126 h 1765449"/>
                <a:gd name="connsiteX31" fmla="*/ 6489 w 1542973"/>
                <a:gd name="connsiteY31" fmla="*/ 641231 h 1765449"/>
                <a:gd name="connsiteX32" fmla="*/ 24072 w 1542973"/>
                <a:gd name="connsiteY32" fmla="*/ 639078 h 1765449"/>
                <a:gd name="connsiteX33" fmla="*/ 122392 w 1542973"/>
                <a:gd name="connsiteY33" fmla="*/ 661685 h 1765449"/>
                <a:gd name="connsiteX34" fmla="*/ 212458 w 1542973"/>
                <a:gd name="connsiteY34" fmla="*/ 703309 h 1765449"/>
                <a:gd name="connsiteX35" fmla="*/ 227888 w 1542973"/>
                <a:gd name="connsiteY35" fmla="*/ 712280 h 1765449"/>
                <a:gd name="connsiteX36" fmla="*/ 254800 w 1542973"/>
                <a:gd name="connsiteY36" fmla="*/ 727710 h 1765449"/>
                <a:gd name="connsiteX37" fmla="*/ 305037 w 1542973"/>
                <a:gd name="connsiteY37" fmla="*/ 757851 h 1765449"/>
                <a:gd name="connsiteX38" fmla="*/ 367115 w 1542973"/>
                <a:gd name="connsiteY38" fmla="*/ 805576 h 1765449"/>
                <a:gd name="connsiteX39" fmla="*/ 377880 w 1542973"/>
                <a:gd name="connsiteY39" fmla="*/ 814905 h 1765449"/>
                <a:gd name="connsiteX40" fmla="*/ 399768 w 1542973"/>
                <a:gd name="connsiteY40" fmla="*/ 832847 h 1765449"/>
                <a:gd name="connsiteX41" fmla="*/ 502394 w 1542973"/>
                <a:gd name="connsiteY41" fmla="*/ 922196 h 1765449"/>
                <a:gd name="connsiteX42" fmla="*/ 704775 w 1542973"/>
                <a:gd name="connsiteY42" fmla="*/ 1120271 h 1765449"/>
                <a:gd name="connsiteX43" fmla="*/ 1052841 w 1542973"/>
                <a:gd name="connsiteY43" fmla="*/ 1375759 h 1765449"/>
                <a:gd name="connsiteX44" fmla="*/ 1280699 w 1542973"/>
                <a:gd name="connsiteY44" fmla="*/ 1431019 h 1765449"/>
                <a:gd name="connsiteX45" fmla="*/ 1346365 w 1542973"/>
                <a:gd name="connsiteY45" fmla="*/ 1423124 h 1765449"/>
                <a:gd name="connsiteX46" fmla="*/ 1368253 w 1542973"/>
                <a:gd name="connsiteY46" fmla="*/ 1404824 h 1765449"/>
                <a:gd name="connsiteX47" fmla="*/ 1353183 w 1542973"/>
                <a:gd name="connsiteY47" fmla="*/ 1382576 h 1765449"/>
                <a:gd name="connsiteX48" fmla="*/ 1302946 w 1542973"/>
                <a:gd name="connsiteY48" fmla="*/ 1366788 h 1765449"/>
                <a:gd name="connsiteX49" fmla="*/ 1287158 w 1542973"/>
                <a:gd name="connsiteY49" fmla="*/ 1344540 h 1765449"/>
                <a:gd name="connsiteX50" fmla="*/ 1320170 w 1542973"/>
                <a:gd name="connsiteY50" fmla="*/ 1133906 h 1765449"/>
                <a:gd name="connsiteX51" fmla="*/ 1309405 w 1542973"/>
                <a:gd name="connsiteY51" fmla="*/ 1023745 h 1765449"/>
                <a:gd name="connsiteX52" fmla="*/ 1296128 w 1542973"/>
                <a:gd name="connsiteY52" fmla="*/ 960950 h 1765449"/>
                <a:gd name="connsiteX53" fmla="*/ 1293617 w 1542973"/>
                <a:gd name="connsiteY53" fmla="*/ 944443 h 1765449"/>
                <a:gd name="connsiteX54" fmla="*/ 1284287 w 1542973"/>
                <a:gd name="connsiteY54" fmla="*/ 884878 h 1765449"/>
                <a:gd name="connsiteX55" fmla="*/ 1184891 w 1542973"/>
                <a:gd name="connsiteY55" fmla="*/ 538606 h 1765449"/>
                <a:gd name="connsiteX56" fmla="*/ 1154390 w 1542973"/>
                <a:gd name="connsiteY56" fmla="*/ 428444 h 1765449"/>
                <a:gd name="connsiteX57" fmla="*/ 1149366 w 1542973"/>
                <a:gd name="connsiteY57" fmla="*/ 400456 h 1765449"/>
                <a:gd name="connsiteX58" fmla="*/ 1138601 w 1542973"/>
                <a:gd name="connsiteY58" fmla="*/ 361343 h 1765449"/>
                <a:gd name="connsiteX59" fmla="*/ 1139678 w 1542973"/>
                <a:gd name="connsiteY59" fmla="*/ 340172 h 1765449"/>
                <a:gd name="connsiteX60" fmla="*/ 1119225 w 1542973"/>
                <a:gd name="connsiteY60" fmla="*/ 130615 h 1765449"/>
                <a:gd name="connsiteX61" fmla="*/ 1123531 w 1542973"/>
                <a:gd name="connsiteY61" fmla="*/ 72125 h 1765449"/>
                <a:gd name="connsiteX62" fmla="*/ 1142907 w 1542973"/>
                <a:gd name="connsiteY62" fmla="*/ 23683 h 1765449"/>
                <a:gd name="connsiteX63" fmla="*/ 1151519 w 1542973"/>
                <a:gd name="connsiteY63" fmla="*/ 0 h 1765449"/>
                <a:gd name="connsiteX64" fmla="*/ 1157261 w 1542973"/>
                <a:gd name="connsiteY64" fmla="*/ 44495 h 1765449"/>
                <a:gd name="connsiteX65" fmla="*/ 1176638 w 1542973"/>
                <a:gd name="connsiteY65" fmla="*/ 86119 h 1765449"/>
                <a:gd name="connsiteX66" fmla="*/ 1187761 w 1542973"/>
                <a:gd name="connsiteY66" fmla="*/ 141021 h 1765449"/>
                <a:gd name="connsiteX67" fmla="*/ 1271369 w 1542973"/>
                <a:gd name="connsiteY67" fmla="*/ 357037 h 1765449"/>
                <a:gd name="connsiteX68" fmla="*/ 1286799 w 1542973"/>
                <a:gd name="connsiteY68" fmla="*/ 386820 h 1765449"/>
                <a:gd name="connsiteX69" fmla="*/ 1311199 w 1542973"/>
                <a:gd name="connsiteY69" fmla="*/ 433109 h 1765449"/>
                <a:gd name="connsiteX70" fmla="*/ 1319452 w 1542973"/>
                <a:gd name="connsiteY70" fmla="*/ 454639 h 1765449"/>
                <a:gd name="connsiteX71" fmla="*/ 1331653 w 1542973"/>
                <a:gd name="connsiteY71" fmla="*/ 481551 h 1765449"/>
                <a:gd name="connsiteX72" fmla="*/ 1335241 w 1542973"/>
                <a:gd name="connsiteY72" fmla="*/ 504875 h 1765449"/>
                <a:gd name="connsiteX73" fmla="*/ 1410237 w 1542973"/>
                <a:gd name="connsiteY73" fmla="*/ 659890 h 1765449"/>
                <a:gd name="connsiteX74" fmla="*/ 1529010 w 1542973"/>
                <a:gd name="connsiteY74" fmla="*/ 978174 h 1765449"/>
                <a:gd name="connsiteX75" fmla="*/ 1543722 w 1542973"/>
                <a:gd name="connsiteY75" fmla="*/ 1066805 h 176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542973" h="1765449">
                  <a:moveTo>
                    <a:pt x="1543722" y="1066805"/>
                  </a:moveTo>
                  <a:cubicBezTo>
                    <a:pt x="1544081" y="1067881"/>
                    <a:pt x="1544081" y="1068958"/>
                    <a:pt x="1544439" y="1070034"/>
                  </a:cubicBezTo>
                  <a:cubicBezTo>
                    <a:pt x="1545157" y="1116682"/>
                    <a:pt x="1547310" y="1163331"/>
                    <a:pt x="1537263" y="1209261"/>
                  </a:cubicBezTo>
                  <a:cubicBezTo>
                    <a:pt x="1521115" y="1282104"/>
                    <a:pt x="1485950" y="1343105"/>
                    <a:pt x="1427461" y="1389394"/>
                  </a:cubicBezTo>
                  <a:cubicBezTo>
                    <a:pt x="1414543" y="1399800"/>
                    <a:pt x="1415260" y="1405542"/>
                    <a:pt x="1424949" y="1417024"/>
                  </a:cubicBezTo>
                  <a:cubicBezTo>
                    <a:pt x="1448990" y="1445372"/>
                    <a:pt x="1462267" y="1479102"/>
                    <a:pt x="1469803" y="1515703"/>
                  </a:cubicBezTo>
                  <a:cubicBezTo>
                    <a:pt x="1478773" y="1560557"/>
                    <a:pt x="1490256" y="1604334"/>
                    <a:pt x="1517527" y="1642370"/>
                  </a:cubicBezTo>
                  <a:cubicBezTo>
                    <a:pt x="1522910" y="1649547"/>
                    <a:pt x="1521474" y="1654929"/>
                    <a:pt x="1516092" y="1661388"/>
                  </a:cubicBezTo>
                  <a:cubicBezTo>
                    <a:pt x="1505327" y="1675024"/>
                    <a:pt x="1492768" y="1686865"/>
                    <a:pt x="1480209" y="1699065"/>
                  </a:cubicBezTo>
                  <a:cubicBezTo>
                    <a:pt x="1476620" y="1702295"/>
                    <a:pt x="1472673" y="1705524"/>
                    <a:pt x="1469085" y="1708754"/>
                  </a:cubicBezTo>
                  <a:cubicBezTo>
                    <a:pt x="1468367" y="1719878"/>
                    <a:pt x="1460114" y="1719878"/>
                    <a:pt x="1452220" y="1720236"/>
                  </a:cubicBezTo>
                  <a:cubicBezTo>
                    <a:pt x="1438943" y="1728490"/>
                    <a:pt x="1423513" y="1733513"/>
                    <a:pt x="1411672" y="1744278"/>
                  </a:cubicBezTo>
                  <a:cubicBezTo>
                    <a:pt x="1381171" y="1754325"/>
                    <a:pt x="1350312" y="1762579"/>
                    <a:pt x="1318735" y="1767602"/>
                  </a:cubicBezTo>
                  <a:cubicBezTo>
                    <a:pt x="1310123" y="1769037"/>
                    <a:pt x="1305458" y="1766884"/>
                    <a:pt x="1302228" y="1758990"/>
                  </a:cubicBezTo>
                  <a:cubicBezTo>
                    <a:pt x="1296846" y="1745713"/>
                    <a:pt x="1288593" y="1734231"/>
                    <a:pt x="1279622" y="1723107"/>
                  </a:cubicBezTo>
                  <a:cubicBezTo>
                    <a:pt x="1259169" y="1713777"/>
                    <a:pt x="1246610" y="1694401"/>
                    <a:pt x="1227951" y="1682918"/>
                  </a:cubicBezTo>
                  <a:cubicBezTo>
                    <a:pt x="1223286" y="1676100"/>
                    <a:pt x="1215391" y="1671077"/>
                    <a:pt x="1215391" y="1661388"/>
                  </a:cubicBezTo>
                  <a:cubicBezTo>
                    <a:pt x="1202115" y="1644882"/>
                    <a:pt x="1188838" y="1628376"/>
                    <a:pt x="1175561" y="1612228"/>
                  </a:cubicBezTo>
                  <a:cubicBezTo>
                    <a:pt x="1169102" y="1607205"/>
                    <a:pt x="1161567" y="1603257"/>
                    <a:pt x="1155467" y="1597516"/>
                  </a:cubicBezTo>
                  <a:cubicBezTo>
                    <a:pt x="1149725" y="1592134"/>
                    <a:pt x="1143266" y="1592134"/>
                    <a:pt x="1135731" y="1592134"/>
                  </a:cubicBezTo>
                  <a:cubicBezTo>
                    <a:pt x="1106307" y="1592851"/>
                    <a:pt x="1077241" y="1597157"/>
                    <a:pt x="1047817" y="1596081"/>
                  </a:cubicBezTo>
                  <a:cubicBezTo>
                    <a:pt x="1046023" y="1596081"/>
                    <a:pt x="1044588" y="1595363"/>
                    <a:pt x="1043152" y="1593928"/>
                  </a:cubicBezTo>
                  <a:cubicBezTo>
                    <a:pt x="1023417" y="1590698"/>
                    <a:pt x="1003322" y="1588187"/>
                    <a:pt x="983586" y="1583881"/>
                  </a:cubicBezTo>
                  <a:cubicBezTo>
                    <a:pt x="919714" y="1570245"/>
                    <a:pt x="863019" y="1540462"/>
                    <a:pt x="809195" y="1504938"/>
                  </a:cubicBezTo>
                  <a:cubicBezTo>
                    <a:pt x="698316" y="1426713"/>
                    <a:pt x="612555" y="1324446"/>
                    <a:pt x="533253" y="1216079"/>
                  </a:cubicBezTo>
                  <a:cubicBezTo>
                    <a:pt x="428834" y="1073623"/>
                    <a:pt x="322978" y="931884"/>
                    <a:pt x="198823" y="805217"/>
                  </a:cubicBezTo>
                  <a:cubicBezTo>
                    <a:pt x="186623" y="787634"/>
                    <a:pt x="169399" y="774716"/>
                    <a:pt x="152892" y="761440"/>
                  </a:cubicBezTo>
                  <a:cubicBezTo>
                    <a:pt x="135310" y="757492"/>
                    <a:pt x="83638" y="710486"/>
                    <a:pt x="78256" y="693979"/>
                  </a:cubicBezTo>
                  <a:cubicBezTo>
                    <a:pt x="60673" y="678550"/>
                    <a:pt x="40937" y="667426"/>
                    <a:pt x="19407" y="658814"/>
                  </a:cubicBezTo>
                  <a:cubicBezTo>
                    <a:pt x="14742" y="660967"/>
                    <a:pt x="10078" y="659532"/>
                    <a:pt x="5772" y="657020"/>
                  </a:cubicBezTo>
                  <a:cubicBezTo>
                    <a:pt x="2542" y="655226"/>
                    <a:pt x="-328" y="653431"/>
                    <a:pt x="30" y="649126"/>
                  </a:cubicBezTo>
                  <a:cubicBezTo>
                    <a:pt x="748" y="645178"/>
                    <a:pt x="2901" y="642667"/>
                    <a:pt x="6489" y="641231"/>
                  </a:cubicBezTo>
                  <a:cubicBezTo>
                    <a:pt x="12231" y="638719"/>
                    <a:pt x="17972" y="638361"/>
                    <a:pt x="24072" y="639078"/>
                  </a:cubicBezTo>
                  <a:cubicBezTo>
                    <a:pt x="57802" y="643025"/>
                    <a:pt x="90815" y="648767"/>
                    <a:pt x="122392" y="661685"/>
                  </a:cubicBezTo>
                  <a:cubicBezTo>
                    <a:pt x="152892" y="674603"/>
                    <a:pt x="184470" y="685367"/>
                    <a:pt x="212458" y="703309"/>
                  </a:cubicBezTo>
                  <a:cubicBezTo>
                    <a:pt x="217482" y="706539"/>
                    <a:pt x="223223" y="708333"/>
                    <a:pt x="227888" y="712280"/>
                  </a:cubicBezTo>
                  <a:cubicBezTo>
                    <a:pt x="234347" y="721968"/>
                    <a:pt x="245471" y="723045"/>
                    <a:pt x="254800" y="727710"/>
                  </a:cubicBezTo>
                  <a:cubicBezTo>
                    <a:pt x="272024" y="736680"/>
                    <a:pt x="288172" y="748163"/>
                    <a:pt x="305037" y="757851"/>
                  </a:cubicBezTo>
                  <a:cubicBezTo>
                    <a:pt x="324414" y="775793"/>
                    <a:pt x="346661" y="789429"/>
                    <a:pt x="367115" y="805576"/>
                  </a:cubicBezTo>
                  <a:cubicBezTo>
                    <a:pt x="370703" y="808447"/>
                    <a:pt x="375727" y="810241"/>
                    <a:pt x="377880" y="814905"/>
                  </a:cubicBezTo>
                  <a:cubicBezTo>
                    <a:pt x="382544" y="823876"/>
                    <a:pt x="392233" y="827106"/>
                    <a:pt x="399768" y="832847"/>
                  </a:cubicBezTo>
                  <a:cubicBezTo>
                    <a:pt x="435651" y="860477"/>
                    <a:pt x="469023" y="891337"/>
                    <a:pt x="502394" y="922196"/>
                  </a:cubicBezTo>
                  <a:cubicBezTo>
                    <a:pt x="571648" y="986068"/>
                    <a:pt x="636956" y="1054605"/>
                    <a:pt x="704775" y="1120271"/>
                  </a:cubicBezTo>
                  <a:cubicBezTo>
                    <a:pt x="809195" y="1221102"/>
                    <a:pt x="921150" y="1312245"/>
                    <a:pt x="1052841" y="1375759"/>
                  </a:cubicBezTo>
                  <a:cubicBezTo>
                    <a:pt x="1124607" y="1410565"/>
                    <a:pt x="1199962" y="1432454"/>
                    <a:pt x="1280699" y="1431019"/>
                  </a:cubicBezTo>
                  <a:cubicBezTo>
                    <a:pt x="1302587" y="1430660"/>
                    <a:pt x="1324835" y="1428507"/>
                    <a:pt x="1346365" y="1423124"/>
                  </a:cubicBezTo>
                  <a:cubicBezTo>
                    <a:pt x="1356412" y="1420612"/>
                    <a:pt x="1366459" y="1416306"/>
                    <a:pt x="1368253" y="1404824"/>
                  </a:cubicBezTo>
                  <a:cubicBezTo>
                    <a:pt x="1370048" y="1393341"/>
                    <a:pt x="1361436" y="1387600"/>
                    <a:pt x="1353183" y="1382576"/>
                  </a:cubicBezTo>
                  <a:cubicBezTo>
                    <a:pt x="1337753" y="1372888"/>
                    <a:pt x="1321964" y="1365711"/>
                    <a:pt x="1302946" y="1366788"/>
                  </a:cubicBezTo>
                  <a:cubicBezTo>
                    <a:pt x="1286440" y="1367864"/>
                    <a:pt x="1280699" y="1359611"/>
                    <a:pt x="1287158" y="1344540"/>
                  </a:cubicBezTo>
                  <a:cubicBezTo>
                    <a:pt x="1315864" y="1277080"/>
                    <a:pt x="1321964" y="1206031"/>
                    <a:pt x="1320170" y="1133906"/>
                  </a:cubicBezTo>
                  <a:cubicBezTo>
                    <a:pt x="1319094" y="1096947"/>
                    <a:pt x="1316582" y="1059628"/>
                    <a:pt x="1309405" y="1023745"/>
                  </a:cubicBezTo>
                  <a:cubicBezTo>
                    <a:pt x="1305099" y="1002933"/>
                    <a:pt x="1297923" y="982480"/>
                    <a:pt x="1296128" y="960950"/>
                  </a:cubicBezTo>
                  <a:cubicBezTo>
                    <a:pt x="1295411" y="955567"/>
                    <a:pt x="1293617" y="949826"/>
                    <a:pt x="1293617" y="944443"/>
                  </a:cubicBezTo>
                  <a:cubicBezTo>
                    <a:pt x="1296487" y="923631"/>
                    <a:pt x="1288593" y="904613"/>
                    <a:pt x="1284287" y="884878"/>
                  </a:cubicBezTo>
                  <a:cubicBezTo>
                    <a:pt x="1258092" y="767540"/>
                    <a:pt x="1215750" y="654508"/>
                    <a:pt x="1184891" y="538606"/>
                  </a:cubicBezTo>
                  <a:cubicBezTo>
                    <a:pt x="1175202" y="501646"/>
                    <a:pt x="1162643" y="465763"/>
                    <a:pt x="1154390" y="428444"/>
                  </a:cubicBezTo>
                  <a:cubicBezTo>
                    <a:pt x="1156543" y="418397"/>
                    <a:pt x="1148649" y="410144"/>
                    <a:pt x="1149366" y="400456"/>
                  </a:cubicBezTo>
                  <a:cubicBezTo>
                    <a:pt x="1150084" y="386102"/>
                    <a:pt x="1137525" y="375696"/>
                    <a:pt x="1138601" y="361343"/>
                  </a:cubicBezTo>
                  <a:cubicBezTo>
                    <a:pt x="1136807" y="354166"/>
                    <a:pt x="1139678" y="347349"/>
                    <a:pt x="1139678" y="340172"/>
                  </a:cubicBezTo>
                  <a:cubicBezTo>
                    <a:pt x="1124607" y="271276"/>
                    <a:pt x="1119942" y="201304"/>
                    <a:pt x="1119225" y="130615"/>
                  </a:cubicBezTo>
                  <a:cubicBezTo>
                    <a:pt x="1118866" y="110879"/>
                    <a:pt x="1126042" y="91861"/>
                    <a:pt x="1123531" y="72125"/>
                  </a:cubicBezTo>
                  <a:cubicBezTo>
                    <a:pt x="1126401" y="54542"/>
                    <a:pt x="1127119" y="36242"/>
                    <a:pt x="1142907" y="23683"/>
                  </a:cubicBezTo>
                  <a:cubicBezTo>
                    <a:pt x="1147572" y="16865"/>
                    <a:pt x="1144343" y="7535"/>
                    <a:pt x="1151519" y="0"/>
                  </a:cubicBezTo>
                  <a:cubicBezTo>
                    <a:pt x="1156543" y="15071"/>
                    <a:pt x="1149366" y="30859"/>
                    <a:pt x="1157261" y="44495"/>
                  </a:cubicBezTo>
                  <a:cubicBezTo>
                    <a:pt x="1171255" y="54901"/>
                    <a:pt x="1169461" y="72484"/>
                    <a:pt x="1176638" y="86119"/>
                  </a:cubicBezTo>
                  <a:cubicBezTo>
                    <a:pt x="1172690" y="105855"/>
                    <a:pt x="1183097" y="123079"/>
                    <a:pt x="1187761" y="141021"/>
                  </a:cubicBezTo>
                  <a:cubicBezTo>
                    <a:pt x="1206779" y="216375"/>
                    <a:pt x="1238357" y="287065"/>
                    <a:pt x="1271369" y="357037"/>
                  </a:cubicBezTo>
                  <a:cubicBezTo>
                    <a:pt x="1276034" y="367084"/>
                    <a:pt x="1278187" y="378926"/>
                    <a:pt x="1286799" y="386820"/>
                  </a:cubicBezTo>
                  <a:cubicBezTo>
                    <a:pt x="1292899" y="403326"/>
                    <a:pt x="1304381" y="417321"/>
                    <a:pt x="1311199" y="433109"/>
                  </a:cubicBezTo>
                  <a:cubicBezTo>
                    <a:pt x="1310482" y="441721"/>
                    <a:pt x="1319811" y="446386"/>
                    <a:pt x="1319452" y="454639"/>
                  </a:cubicBezTo>
                  <a:cubicBezTo>
                    <a:pt x="1320888" y="464686"/>
                    <a:pt x="1327706" y="472581"/>
                    <a:pt x="1331653" y="481551"/>
                  </a:cubicBezTo>
                  <a:cubicBezTo>
                    <a:pt x="1335241" y="489446"/>
                    <a:pt x="1336317" y="496622"/>
                    <a:pt x="1335241" y="504875"/>
                  </a:cubicBezTo>
                  <a:cubicBezTo>
                    <a:pt x="1360359" y="556547"/>
                    <a:pt x="1384760" y="608219"/>
                    <a:pt x="1410237" y="659890"/>
                  </a:cubicBezTo>
                  <a:cubicBezTo>
                    <a:pt x="1460473" y="762157"/>
                    <a:pt x="1503533" y="866936"/>
                    <a:pt x="1529010" y="978174"/>
                  </a:cubicBezTo>
                  <a:cubicBezTo>
                    <a:pt x="1536545" y="1006521"/>
                    <a:pt x="1539416" y="1037022"/>
                    <a:pt x="1543722" y="1066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CBDF8B32-BE8A-450B-9347-6CB2502B2CF0}"/>
                </a:ext>
              </a:extLst>
            </p:cNvPr>
            <p:cNvSpPr/>
            <p:nvPr/>
          </p:nvSpPr>
          <p:spPr>
            <a:xfrm>
              <a:off x="7358824" y="1135088"/>
              <a:ext cx="434186" cy="358831"/>
            </a:xfrm>
            <a:custGeom>
              <a:avLst/>
              <a:gdLst>
                <a:gd name="connsiteX0" fmla="*/ 132275 w 434185"/>
                <a:gd name="connsiteY0" fmla="*/ 350608 h 358831"/>
                <a:gd name="connsiteX1" fmla="*/ 144475 w 434185"/>
                <a:gd name="connsiteY1" fmla="*/ 333025 h 358831"/>
                <a:gd name="connsiteX2" fmla="*/ 232030 w 434185"/>
                <a:gd name="connsiteY2" fmla="*/ 250135 h 358831"/>
                <a:gd name="connsiteX3" fmla="*/ 372691 w 434185"/>
                <a:gd name="connsiteY3" fmla="*/ 213175 h 358831"/>
                <a:gd name="connsiteX4" fmla="*/ 403192 w 434185"/>
                <a:gd name="connsiteY4" fmla="*/ 192722 h 358831"/>
                <a:gd name="connsiteX5" fmla="*/ 415751 w 434185"/>
                <a:gd name="connsiteY5" fmla="*/ 175498 h 358831"/>
                <a:gd name="connsiteX6" fmla="*/ 430463 w 434185"/>
                <a:gd name="connsiteY6" fmla="*/ 158274 h 358831"/>
                <a:gd name="connsiteX7" fmla="*/ 436563 w 434185"/>
                <a:gd name="connsiteY7" fmla="*/ 141409 h 358831"/>
                <a:gd name="connsiteX8" fmla="*/ 338961 w 434185"/>
                <a:gd name="connsiteY8" fmla="*/ 101579 h 358831"/>
                <a:gd name="connsiteX9" fmla="*/ 308819 w 434185"/>
                <a:gd name="connsiteY9" fmla="*/ 120956 h 358831"/>
                <a:gd name="connsiteX10" fmla="*/ 271501 w 434185"/>
                <a:gd name="connsiteY10" fmla="*/ 135309 h 358831"/>
                <a:gd name="connsiteX11" fmla="*/ 291596 w 434185"/>
                <a:gd name="connsiteY11" fmla="*/ 104450 h 358831"/>
                <a:gd name="connsiteX12" fmla="*/ 299490 w 434185"/>
                <a:gd name="connsiteY12" fmla="*/ 78255 h 358831"/>
                <a:gd name="connsiteX13" fmla="*/ 284419 w 434185"/>
                <a:gd name="connsiteY13" fmla="*/ 9718 h 358831"/>
                <a:gd name="connsiteX14" fmla="*/ 260018 w 434185"/>
                <a:gd name="connsiteY14" fmla="*/ 9718 h 358831"/>
                <a:gd name="connsiteX15" fmla="*/ 174617 w 434185"/>
                <a:gd name="connsiteY15" fmla="*/ 32325 h 358831"/>
                <a:gd name="connsiteX16" fmla="*/ 96391 w 434185"/>
                <a:gd name="connsiteY16" fmla="*/ 24789 h 358831"/>
                <a:gd name="connsiteX17" fmla="*/ 77732 w 434185"/>
                <a:gd name="connsiteY17" fmla="*/ 53496 h 358831"/>
                <a:gd name="connsiteX18" fmla="*/ 79885 w 434185"/>
                <a:gd name="connsiteY18" fmla="*/ 89020 h 358831"/>
                <a:gd name="connsiteX19" fmla="*/ 59432 w 434185"/>
                <a:gd name="connsiteY19" fmla="*/ 128491 h 358831"/>
                <a:gd name="connsiteX20" fmla="*/ 11348 w 434185"/>
                <a:gd name="connsiteY20" fmla="*/ 142486 h 358831"/>
                <a:gd name="connsiteX21" fmla="*/ 1660 w 434185"/>
                <a:gd name="connsiteY21" fmla="*/ 159710 h 358831"/>
                <a:gd name="connsiteX22" fmla="*/ 45437 w 434185"/>
                <a:gd name="connsiteY22" fmla="*/ 206716 h 358831"/>
                <a:gd name="connsiteX23" fmla="*/ 66967 w 434185"/>
                <a:gd name="connsiteY23" fmla="*/ 216046 h 358831"/>
                <a:gd name="connsiteX24" fmla="*/ 113615 w 434185"/>
                <a:gd name="connsiteY24" fmla="*/ 217840 h 358831"/>
                <a:gd name="connsiteX25" fmla="*/ 126533 w 434185"/>
                <a:gd name="connsiteY25" fmla="*/ 225376 h 358831"/>
                <a:gd name="connsiteX26" fmla="*/ 114333 w 434185"/>
                <a:gd name="connsiteY26" fmla="*/ 233270 h 358831"/>
                <a:gd name="connsiteX27" fmla="*/ 55126 w 434185"/>
                <a:gd name="connsiteY27" fmla="*/ 253364 h 358831"/>
                <a:gd name="connsiteX28" fmla="*/ 25343 w 434185"/>
                <a:gd name="connsiteY28" fmla="*/ 321184 h 358831"/>
                <a:gd name="connsiteX29" fmla="*/ 43643 w 434185"/>
                <a:gd name="connsiteY29" fmla="*/ 337331 h 358831"/>
                <a:gd name="connsiteX30" fmla="*/ 106080 w 434185"/>
                <a:gd name="connsiteY30" fmla="*/ 356349 h 358831"/>
                <a:gd name="connsiteX31" fmla="*/ 132275 w 434185"/>
                <a:gd name="connsiteY31" fmla="*/ 350608 h 358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185" h="358831">
                  <a:moveTo>
                    <a:pt x="132275" y="350608"/>
                  </a:moveTo>
                  <a:cubicBezTo>
                    <a:pt x="136222" y="344866"/>
                    <a:pt x="140528" y="338766"/>
                    <a:pt x="144475" y="333025"/>
                  </a:cubicBezTo>
                  <a:cubicBezTo>
                    <a:pt x="168158" y="299295"/>
                    <a:pt x="196505" y="270230"/>
                    <a:pt x="232030" y="250135"/>
                  </a:cubicBezTo>
                  <a:cubicBezTo>
                    <a:pt x="275448" y="225735"/>
                    <a:pt x="323173" y="214611"/>
                    <a:pt x="372691" y="213175"/>
                  </a:cubicBezTo>
                  <a:cubicBezTo>
                    <a:pt x="387762" y="212817"/>
                    <a:pt x="399604" y="210305"/>
                    <a:pt x="403192" y="192722"/>
                  </a:cubicBezTo>
                  <a:cubicBezTo>
                    <a:pt x="404627" y="185545"/>
                    <a:pt x="410369" y="180522"/>
                    <a:pt x="415751" y="175498"/>
                  </a:cubicBezTo>
                  <a:cubicBezTo>
                    <a:pt x="420416" y="169398"/>
                    <a:pt x="422569" y="161863"/>
                    <a:pt x="430463" y="158274"/>
                  </a:cubicBezTo>
                  <a:cubicBezTo>
                    <a:pt x="436922" y="155045"/>
                    <a:pt x="438716" y="148227"/>
                    <a:pt x="436563" y="141409"/>
                  </a:cubicBezTo>
                  <a:cubicBezTo>
                    <a:pt x="421134" y="91890"/>
                    <a:pt x="377715" y="78255"/>
                    <a:pt x="338961" y="101579"/>
                  </a:cubicBezTo>
                  <a:cubicBezTo>
                    <a:pt x="328914" y="107679"/>
                    <a:pt x="319584" y="115573"/>
                    <a:pt x="308819" y="120956"/>
                  </a:cubicBezTo>
                  <a:cubicBezTo>
                    <a:pt x="297696" y="126697"/>
                    <a:pt x="287290" y="134950"/>
                    <a:pt x="271501" y="135309"/>
                  </a:cubicBezTo>
                  <a:cubicBezTo>
                    <a:pt x="275807" y="122032"/>
                    <a:pt x="284778" y="113779"/>
                    <a:pt x="291596" y="104450"/>
                  </a:cubicBezTo>
                  <a:cubicBezTo>
                    <a:pt x="297696" y="96555"/>
                    <a:pt x="300566" y="88302"/>
                    <a:pt x="299490" y="78255"/>
                  </a:cubicBezTo>
                  <a:cubicBezTo>
                    <a:pt x="307743" y="52419"/>
                    <a:pt x="300566" y="30530"/>
                    <a:pt x="284419" y="9718"/>
                  </a:cubicBezTo>
                  <a:cubicBezTo>
                    <a:pt x="275448" y="-1764"/>
                    <a:pt x="270066" y="-4635"/>
                    <a:pt x="260018" y="9718"/>
                  </a:cubicBezTo>
                  <a:cubicBezTo>
                    <a:pt x="240283" y="38425"/>
                    <a:pt x="216959" y="56007"/>
                    <a:pt x="174617" y="32325"/>
                  </a:cubicBezTo>
                  <a:cubicBezTo>
                    <a:pt x="150216" y="18330"/>
                    <a:pt x="123663" y="16895"/>
                    <a:pt x="96391" y="24789"/>
                  </a:cubicBezTo>
                  <a:cubicBezTo>
                    <a:pt x="81321" y="29095"/>
                    <a:pt x="74503" y="37707"/>
                    <a:pt x="77732" y="53496"/>
                  </a:cubicBezTo>
                  <a:cubicBezTo>
                    <a:pt x="80244" y="65337"/>
                    <a:pt x="80962" y="77178"/>
                    <a:pt x="79885" y="89020"/>
                  </a:cubicBezTo>
                  <a:cubicBezTo>
                    <a:pt x="83474" y="111985"/>
                    <a:pt x="80244" y="118444"/>
                    <a:pt x="59432" y="128491"/>
                  </a:cubicBezTo>
                  <a:cubicBezTo>
                    <a:pt x="44002" y="135668"/>
                    <a:pt x="27855" y="139974"/>
                    <a:pt x="11348" y="142486"/>
                  </a:cubicBezTo>
                  <a:cubicBezTo>
                    <a:pt x="-134" y="144280"/>
                    <a:pt x="-1928" y="149303"/>
                    <a:pt x="1660" y="159710"/>
                  </a:cubicBezTo>
                  <a:cubicBezTo>
                    <a:pt x="9195" y="181957"/>
                    <a:pt x="24266" y="197028"/>
                    <a:pt x="45437" y="206716"/>
                  </a:cubicBezTo>
                  <a:cubicBezTo>
                    <a:pt x="49743" y="216046"/>
                    <a:pt x="58355" y="215687"/>
                    <a:pt x="66967" y="216046"/>
                  </a:cubicBezTo>
                  <a:cubicBezTo>
                    <a:pt x="82397" y="216764"/>
                    <a:pt x="98186" y="214970"/>
                    <a:pt x="113615" y="217840"/>
                  </a:cubicBezTo>
                  <a:cubicBezTo>
                    <a:pt x="118639" y="218917"/>
                    <a:pt x="126174" y="218917"/>
                    <a:pt x="126533" y="225376"/>
                  </a:cubicBezTo>
                  <a:cubicBezTo>
                    <a:pt x="126892" y="232193"/>
                    <a:pt x="119357" y="232193"/>
                    <a:pt x="114333" y="233270"/>
                  </a:cubicBezTo>
                  <a:cubicBezTo>
                    <a:pt x="93880" y="237935"/>
                    <a:pt x="73785" y="244035"/>
                    <a:pt x="55126" y="253364"/>
                  </a:cubicBezTo>
                  <a:cubicBezTo>
                    <a:pt x="25702" y="268077"/>
                    <a:pt x="16731" y="289248"/>
                    <a:pt x="25343" y="321184"/>
                  </a:cubicBezTo>
                  <a:cubicBezTo>
                    <a:pt x="28214" y="331231"/>
                    <a:pt x="32878" y="337331"/>
                    <a:pt x="43643" y="337331"/>
                  </a:cubicBezTo>
                  <a:cubicBezTo>
                    <a:pt x="66608" y="337331"/>
                    <a:pt x="87062" y="344508"/>
                    <a:pt x="106080" y="356349"/>
                  </a:cubicBezTo>
                  <a:cubicBezTo>
                    <a:pt x="116486" y="363167"/>
                    <a:pt x="125457" y="360655"/>
                    <a:pt x="132275" y="35060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D2AF7D6-44F0-4F0D-B7C1-01DE22FF1C3D}"/>
                </a:ext>
              </a:extLst>
            </p:cNvPr>
            <p:cNvSpPr/>
            <p:nvPr/>
          </p:nvSpPr>
          <p:spPr>
            <a:xfrm>
              <a:off x="7874716" y="1549785"/>
              <a:ext cx="175827" cy="172239"/>
            </a:xfrm>
            <a:custGeom>
              <a:avLst/>
              <a:gdLst>
                <a:gd name="connsiteX0" fmla="*/ 56668 w 175827"/>
                <a:gd name="connsiteY0" fmla="*/ 37819 h 172238"/>
                <a:gd name="connsiteX1" fmla="*/ 14326 w 175827"/>
                <a:gd name="connsiteY1" fmla="*/ 53966 h 172238"/>
                <a:gd name="connsiteX2" fmla="*/ 4997 w 175827"/>
                <a:gd name="connsiteY2" fmla="*/ 85544 h 172238"/>
                <a:gd name="connsiteX3" fmla="*/ 18991 w 175827"/>
                <a:gd name="connsiteY3" fmla="*/ 111738 h 172238"/>
                <a:gd name="connsiteX4" fmla="*/ 49851 w 175827"/>
                <a:gd name="connsiteY4" fmla="*/ 161616 h 172238"/>
                <a:gd name="connsiteX5" fmla="*/ 70304 w 175827"/>
                <a:gd name="connsiteY5" fmla="*/ 173457 h 172238"/>
                <a:gd name="connsiteX6" fmla="*/ 73534 w 175827"/>
                <a:gd name="connsiteY6" fmla="*/ 172381 h 172238"/>
                <a:gd name="connsiteX7" fmla="*/ 149606 w 175827"/>
                <a:gd name="connsiteY7" fmla="*/ 137215 h 172238"/>
                <a:gd name="connsiteX8" fmla="*/ 153194 w 175827"/>
                <a:gd name="connsiteY8" fmla="*/ 123221 h 172238"/>
                <a:gd name="connsiteX9" fmla="*/ 177953 w 175827"/>
                <a:gd name="connsiteY9" fmla="*/ 76573 h 172238"/>
                <a:gd name="connsiteX10" fmla="*/ 152117 w 175827"/>
                <a:gd name="connsiteY10" fmla="*/ 8036 h 172238"/>
                <a:gd name="connsiteX11" fmla="*/ 129870 w 175827"/>
                <a:gd name="connsiteY11" fmla="*/ 3371 h 172238"/>
                <a:gd name="connsiteX12" fmla="*/ 67075 w 175827"/>
                <a:gd name="connsiteY12" fmla="*/ 37101 h 172238"/>
                <a:gd name="connsiteX13" fmla="*/ 56668 w 175827"/>
                <a:gd name="connsiteY13" fmla="*/ 37819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827" h="172238">
                  <a:moveTo>
                    <a:pt x="56668" y="37819"/>
                  </a:moveTo>
                  <a:cubicBezTo>
                    <a:pt x="43033" y="44278"/>
                    <a:pt x="27603" y="46790"/>
                    <a:pt x="14326" y="53966"/>
                  </a:cubicBezTo>
                  <a:cubicBezTo>
                    <a:pt x="-1462" y="62219"/>
                    <a:pt x="-3615" y="70114"/>
                    <a:pt x="4997" y="85544"/>
                  </a:cubicBezTo>
                  <a:cubicBezTo>
                    <a:pt x="9662" y="94155"/>
                    <a:pt x="18991" y="100614"/>
                    <a:pt x="18991" y="111738"/>
                  </a:cubicBezTo>
                  <a:cubicBezTo>
                    <a:pt x="27962" y="129321"/>
                    <a:pt x="39086" y="145468"/>
                    <a:pt x="49851" y="161616"/>
                  </a:cubicBezTo>
                  <a:cubicBezTo>
                    <a:pt x="54515" y="168792"/>
                    <a:pt x="60616" y="174534"/>
                    <a:pt x="70304" y="173457"/>
                  </a:cubicBezTo>
                  <a:cubicBezTo>
                    <a:pt x="71380" y="173098"/>
                    <a:pt x="72457" y="172739"/>
                    <a:pt x="73534" y="172381"/>
                  </a:cubicBezTo>
                  <a:cubicBezTo>
                    <a:pt x="104034" y="171663"/>
                    <a:pt x="126641" y="154080"/>
                    <a:pt x="149606" y="137215"/>
                  </a:cubicBezTo>
                  <a:cubicBezTo>
                    <a:pt x="154629" y="133627"/>
                    <a:pt x="155347" y="128603"/>
                    <a:pt x="153194" y="123221"/>
                  </a:cubicBezTo>
                  <a:cubicBezTo>
                    <a:pt x="163959" y="108868"/>
                    <a:pt x="173289" y="94155"/>
                    <a:pt x="177953" y="76573"/>
                  </a:cubicBezTo>
                  <a:cubicBezTo>
                    <a:pt x="179389" y="50019"/>
                    <a:pt x="166112" y="28848"/>
                    <a:pt x="152117" y="8036"/>
                  </a:cubicBezTo>
                  <a:cubicBezTo>
                    <a:pt x="145659" y="-1294"/>
                    <a:pt x="139558" y="-2011"/>
                    <a:pt x="129870" y="3371"/>
                  </a:cubicBezTo>
                  <a:cubicBezTo>
                    <a:pt x="109058" y="14854"/>
                    <a:pt x="89681" y="28489"/>
                    <a:pt x="67075" y="37101"/>
                  </a:cubicBezTo>
                  <a:cubicBezTo>
                    <a:pt x="63845" y="39254"/>
                    <a:pt x="60257" y="36025"/>
                    <a:pt x="56668" y="3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2550FBCB-FDA7-4F09-AB0A-13DDC138CCA2}"/>
                </a:ext>
              </a:extLst>
            </p:cNvPr>
            <p:cNvSpPr/>
            <p:nvPr/>
          </p:nvSpPr>
          <p:spPr>
            <a:xfrm>
              <a:off x="7629099" y="1501105"/>
              <a:ext cx="172239" cy="157886"/>
            </a:xfrm>
            <a:custGeom>
              <a:avLst/>
              <a:gdLst>
                <a:gd name="connsiteX0" fmla="*/ 22038 w 172238"/>
                <a:gd name="connsiteY0" fmla="*/ 103364 h 157885"/>
                <a:gd name="connsiteX1" fmla="*/ 40698 w 172238"/>
                <a:gd name="connsiteY1" fmla="*/ 144988 h 157885"/>
                <a:gd name="connsiteX2" fmla="*/ 73351 w 172238"/>
                <a:gd name="connsiteY2" fmla="*/ 157189 h 157885"/>
                <a:gd name="connsiteX3" fmla="*/ 91293 w 172238"/>
                <a:gd name="connsiteY3" fmla="*/ 150730 h 157885"/>
                <a:gd name="connsiteX4" fmla="*/ 164135 w 172238"/>
                <a:gd name="connsiteY4" fmla="*/ 90446 h 157885"/>
                <a:gd name="connsiteX5" fmla="*/ 169518 w 172238"/>
                <a:gd name="connsiteY5" fmla="*/ 67840 h 157885"/>
                <a:gd name="connsiteX6" fmla="*/ 167006 w 172238"/>
                <a:gd name="connsiteY6" fmla="*/ 34109 h 157885"/>
                <a:gd name="connsiteX7" fmla="*/ 155523 w 172238"/>
                <a:gd name="connsiteY7" fmla="*/ 16168 h 157885"/>
                <a:gd name="connsiteX8" fmla="*/ 126817 w 172238"/>
                <a:gd name="connsiteY8" fmla="*/ 21 h 157885"/>
                <a:gd name="connsiteX9" fmla="*/ 13068 w 172238"/>
                <a:gd name="connsiteY9" fmla="*/ 36980 h 157885"/>
                <a:gd name="connsiteX10" fmla="*/ 4814 w 172238"/>
                <a:gd name="connsiteY10" fmla="*/ 67122 h 157885"/>
                <a:gd name="connsiteX11" fmla="*/ 23115 w 172238"/>
                <a:gd name="connsiteY11" fmla="*/ 96187 h 157885"/>
                <a:gd name="connsiteX12" fmla="*/ 22038 w 172238"/>
                <a:gd name="connsiteY12" fmla="*/ 103364 h 15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2238" h="157885">
                  <a:moveTo>
                    <a:pt x="22038" y="103364"/>
                  </a:moveTo>
                  <a:cubicBezTo>
                    <a:pt x="24191" y="119152"/>
                    <a:pt x="37109" y="129917"/>
                    <a:pt x="40698" y="144988"/>
                  </a:cubicBezTo>
                  <a:cubicBezTo>
                    <a:pt x="51462" y="161853"/>
                    <a:pt x="55051" y="163289"/>
                    <a:pt x="73351" y="157189"/>
                  </a:cubicBezTo>
                  <a:cubicBezTo>
                    <a:pt x="79451" y="155036"/>
                    <a:pt x="85193" y="152524"/>
                    <a:pt x="91293" y="150730"/>
                  </a:cubicBezTo>
                  <a:cubicBezTo>
                    <a:pt x="117487" y="132788"/>
                    <a:pt x="143682" y="114846"/>
                    <a:pt x="164135" y="90446"/>
                  </a:cubicBezTo>
                  <a:cubicBezTo>
                    <a:pt x="168800" y="83628"/>
                    <a:pt x="165571" y="75016"/>
                    <a:pt x="169518" y="67840"/>
                  </a:cubicBezTo>
                  <a:cubicBezTo>
                    <a:pt x="176695" y="55998"/>
                    <a:pt x="175977" y="44874"/>
                    <a:pt x="167006" y="34109"/>
                  </a:cubicBezTo>
                  <a:cubicBezTo>
                    <a:pt x="162341" y="28727"/>
                    <a:pt x="158753" y="22268"/>
                    <a:pt x="155523" y="16168"/>
                  </a:cubicBezTo>
                  <a:cubicBezTo>
                    <a:pt x="149423" y="3968"/>
                    <a:pt x="140453" y="-338"/>
                    <a:pt x="126817" y="21"/>
                  </a:cubicBezTo>
                  <a:cubicBezTo>
                    <a:pt x="85193" y="1815"/>
                    <a:pt x="47874" y="14374"/>
                    <a:pt x="13068" y="36980"/>
                  </a:cubicBezTo>
                  <a:cubicBezTo>
                    <a:pt x="508" y="45233"/>
                    <a:pt x="-4515" y="53845"/>
                    <a:pt x="4814" y="67122"/>
                  </a:cubicBezTo>
                  <a:cubicBezTo>
                    <a:pt x="12709" y="75734"/>
                    <a:pt x="18091" y="85781"/>
                    <a:pt x="23115" y="96187"/>
                  </a:cubicBezTo>
                  <a:cubicBezTo>
                    <a:pt x="22038" y="98340"/>
                    <a:pt x="21321" y="100852"/>
                    <a:pt x="22038" y="10336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577B672-8B24-45FE-AEA4-7E72A574AF7E}"/>
                </a:ext>
              </a:extLst>
            </p:cNvPr>
            <p:cNvSpPr/>
            <p:nvPr/>
          </p:nvSpPr>
          <p:spPr>
            <a:xfrm>
              <a:off x="7823216" y="1430832"/>
              <a:ext cx="143532" cy="154297"/>
            </a:xfrm>
            <a:custGeom>
              <a:avLst/>
              <a:gdLst>
                <a:gd name="connsiteX0" fmla="*/ 159 w 143532"/>
                <a:gd name="connsiteY0" fmla="*/ 105818 h 154297"/>
                <a:gd name="connsiteX1" fmla="*/ 159 w 143532"/>
                <a:gd name="connsiteY1" fmla="*/ 148877 h 154297"/>
                <a:gd name="connsiteX2" fmla="*/ 68696 w 143532"/>
                <a:gd name="connsiteY2" fmla="*/ 146007 h 154297"/>
                <a:gd name="connsiteX3" fmla="*/ 137592 w 143532"/>
                <a:gd name="connsiteY3" fmla="*/ 112277 h 154297"/>
                <a:gd name="connsiteX4" fmla="*/ 143333 w 143532"/>
                <a:gd name="connsiteY4" fmla="*/ 91464 h 154297"/>
                <a:gd name="connsiteX5" fmla="*/ 93097 w 143532"/>
                <a:gd name="connsiteY5" fmla="*/ 6780 h 154297"/>
                <a:gd name="connsiteX6" fmla="*/ 76949 w 143532"/>
                <a:gd name="connsiteY6" fmla="*/ 1398 h 154297"/>
                <a:gd name="connsiteX7" fmla="*/ 159 w 143532"/>
                <a:gd name="connsiteY7" fmla="*/ 105818 h 15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532" h="154297">
                  <a:moveTo>
                    <a:pt x="159" y="105818"/>
                  </a:moveTo>
                  <a:cubicBezTo>
                    <a:pt x="-199" y="120171"/>
                    <a:pt x="159" y="134524"/>
                    <a:pt x="159" y="148877"/>
                  </a:cubicBezTo>
                  <a:cubicBezTo>
                    <a:pt x="23484" y="157489"/>
                    <a:pt x="46449" y="159283"/>
                    <a:pt x="68696" y="146007"/>
                  </a:cubicBezTo>
                  <a:cubicBezTo>
                    <a:pt x="92020" y="135601"/>
                    <a:pt x="116421" y="127706"/>
                    <a:pt x="137592" y="112277"/>
                  </a:cubicBezTo>
                  <a:cubicBezTo>
                    <a:pt x="145486" y="106535"/>
                    <a:pt x="149074" y="101153"/>
                    <a:pt x="143333" y="91464"/>
                  </a:cubicBezTo>
                  <a:cubicBezTo>
                    <a:pt x="126468" y="63476"/>
                    <a:pt x="109603" y="35128"/>
                    <a:pt x="93097" y="6780"/>
                  </a:cubicBezTo>
                  <a:cubicBezTo>
                    <a:pt x="89150" y="-38"/>
                    <a:pt x="84844" y="-1473"/>
                    <a:pt x="76949" y="1398"/>
                  </a:cubicBezTo>
                  <a:cubicBezTo>
                    <a:pt x="32095" y="17545"/>
                    <a:pt x="1954" y="58093"/>
                    <a:pt x="159" y="10581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FA2CB1A-BA03-4BF4-8F54-38EED458BE84}"/>
                </a:ext>
              </a:extLst>
            </p:cNvPr>
            <p:cNvSpPr/>
            <p:nvPr/>
          </p:nvSpPr>
          <p:spPr>
            <a:xfrm>
              <a:off x="7713732" y="1346074"/>
              <a:ext cx="161474" cy="114826"/>
            </a:xfrm>
            <a:custGeom>
              <a:avLst/>
              <a:gdLst>
                <a:gd name="connsiteX0" fmla="*/ 560 w 161473"/>
                <a:gd name="connsiteY0" fmla="*/ 52785 h 114825"/>
                <a:gd name="connsiteX1" fmla="*/ 60843 w 161473"/>
                <a:gd name="connsiteY1" fmla="*/ 117733 h 114825"/>
                <a:gd name="connsiteX2" fmla="*/ 154498 w 161473"/>
                <a:gd name="connsiteY2" fmla="*/ 62114 h 114825"/>
                <a:gd name="connsiteX3" fmla="*/ 162392 w 161473"/>
                <a:gd name="connsiteY3" fmla="*/ 23002 h 114825"/>
                <a:gd name="connsiteX4" fmla="*/ 135480 w 161473"/>
                <a:gd name="connsiteY4" fmla="*/ 395 h 114825"/>
                <a:gd name="connsiteX5" fmla="*/ 8095 w 161473"/>
                <a:gd name="connsiteY5" fmla="*/ 43096 h 114825"/>
                <a:gd name="connsiteX6" fmla="*/ 560 w 161473"/>
                <a:gd name="connsiteY6" fmla="*/ 52785 h 11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473" h="114825">
                  <a:moveTo>
                    <a:pt x="560" y="52785"/>
                  </a:moveTo>
                  <a:cubicBezTo>
                    <a:pt x="-4823" y="84721"/>
                    <a:pt x="29625" y="123474"/>
                    <a:pt x="60843" y="117733"/>
                  </a:cubicBezTo>
                  <a:cubicBezTo>
                    <a:pt x="98162" y="110915"/>
                    <a:pt x="130456" y="92615"/>
                    <a:pt x="154498" y="62114"/>
                  </a:cubicBezTo>
                  <a:cubicBezTo>
                    <a:pt x="163469" y="50632"/>
                    <a:pt x="165622" y="37355"/>
                    <a:pt x="162392" y="23002"/>
                  </a:cubicBezTo>
                  <a:cubicBezTo>
                    <a:pt x="158804" y="7572"/>
                    <a:pt x="151269" y="-2117"/>
                    <a:pt x="135480" y="395"/>
                  </a:cubicBezTo>
                  <a:cubicBezTo>
                    <a:pt x="87397" y="1831"/>
                    <a:pt x="46131" y="17619"/>
                    <a:pt x="8095" y="43096"/>
                  </a:cubicBezTo>
                  <a:cubicBezTo>
                    <a:pt x="4507" y="45608"/>
                    <a:pt x="1277" y="48120"/>
                    <a:pt x="560" y="5278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D09ECAF-C1FA-4B35-B2B5-7440819CAB52}"/>
                </a:ext>
              </a:extLst>
            </p:cNvPr>
            <p:cNvSpPr/>
            <p:nvPr/>
          </p:nvSpPr>
          <p:spPr>
            <a:xfrm>
              <a:off x="7574840" y="1382353"/>
              <a:ext cx="136356" cy="132768"/>
            </a:xfrm>
            <a:custGeom>
              <a:avLst/>
              <a:gdLst>
                <a:gd name="connsiteX0" fmla="*/ 134427 w 136355"/>
                <a:gd name="connsiteY0" fmla="*/ 67819 h 132767"/>
                <a:gd name="connsiteX1" fmla="*/ 110027 w 136355"/>
                <a:gd name="connsiteY1" fmla="*/ 30142 h 132767"/>
                <a:gd name="connsiteX2" fmla="*/ 54049 w 136355"/>
                <a:gd name="connsiteY2" fmla="*/ 0 h 132767"/>
                <a:gd name="connsiteX3" fmla="*/ 4889 w 136355"/>
                <a:gd name="connsiteY3" fmla="*/ 19018 h 132767"/>
                <a:gd name="connsiteX4" fmla="*/ 4530 w 136355"/>
                <a:gd name="connsiteY4" fmla="*/ 54901 h 132767"/>
                <a:gd name="connsiteX5" fmla="*/ 8836 w 136355"/>
                <a:gd name="connsiteY5" fmla="*/ 90425 h 132767"/>
                <a:gd name="connsiteX6" fmla="*/ 26060 w 136355"/>
                <a:gd name="connsiteY6" fmla="*/ 129179 h 132767"/>
                <a:gd name="connsiteX7" fmla="*/ 45437 w 136355"/>
                <a:gd name="connsiteY7" fmla="*/ 133126 h 132767"/>
                <a:gd name="connsiteX8" fmla="*/ 128327 w 136355"/>
                <a:gd name="connsiteY8" fmla="*/ 87196 h 132767"/>
                <a:gd name="connsiteX9" fmla="*/ 134427 w 136355"/>
                <a:gd name="connsiteY9" fmla="*/ 67819 h 13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355" h="132767">
                  <a:moveTo>
                    <a:pt x="134427" y="67819"/>
                  </a:moveTo>
                  <a:cubicBezTo>
                    <a:pt x="126174" y="55619"/>
                    <a:pt x="119356" y="41983"/>
                    <a:pt x="110027" y="30142"/>
                  </a:cubicBezTo>
                  <a:cubicBezTo>
                    <a:pt x="96032" y="11841"/>
                    <a:pt x="77373" y="359"/>
                    <a:pt x="54049" y="0"/>
                  </a:cubicBezTo>
                  <a:cubicBezTo>
                    <a:pt x="35390" y="1076"/>
                    <a:pt x="17807" y="6100"/>
                    <a:pt x="4889" y="19018"/>
                  </a:cubicBezTo>
                  <a:cubicBezTo>
                    <a:pt x="-5517" y="29424"/>
                    <a:pt x="3813" y="43060"/>
                    <a:pt x="4530" y="54901"/>
                  </a:cubicBezTo>
                  <a:cubicBezTo>
                    <a:pt x="5248" y="66743"/>
                    <a:pt x="7042" y="78584"/>
                    <a:pt x="8836" y="90425"/>
                  </a:cubicBezTo>
                  <a:cubicBezTo>
                    <a:pt x="10989" y="104779"/>
                    <a:pt x="17807" y="117338"/>
                    <a:pt x="26060" y="129179"/>
                  </a:cubicBezTo>
                  <a:cubicBezTo>
                    <a:pt x="31802" y="137073"/>
                    <a:pt x="37184" y="138150"/>
                    <a:pt x="45437" y="133126"/>
                  </a:cubicBezTo>
                  <a:cubicBezTo>
                    <a:pt x="72708" y="117338"/>
                    <a:pt x="100338" y="101908"/>
                    <a:pt x="128327" y="87196"/>
                  </a:cubicBezTo>
                  <a:cubicBezTo>
                    <a:pt x="137657" y="82172"/>
                    <a:pt x="140886" y="77149"/>
                    <a:pt x="134427" y="6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0C262F9E-0B96-47F0-BFFD-346DC66B6D50}"/>
                </a:ext>
              </a:extLst>
            </p:cNvPr>
            <p:cNvSpPr/>
            <p:nvPr/>
          </p:nvSpPr>
          <p:spPr>
            <a:xfrm>
              <a:off x="7436197" y="1497762"/>
              <a:ext cx="150709" cy="118414"/>
            </a:xfrm>
            <a:custGeom>
              <a:avLst/>
              <a:gdLst>
                <a:gd name="connsiteX0" fmla="*/ 149991 w 150709"/>
                <a:gd name="connsiteY0" fmla="*/ 74054 h 118414"/>
                <a:gd name="connsiteX1" fmla="*/ 89349 w 150709"/>
                <a:gd name="connsiteY1" fmla="*/ 493 h 118414"/>
                <a:gd name="connsiteX2" fmla="*/ 0 w 150709"/>
                <a:gd name="connsiteY2" fmla="*/ 99531 h 118414"/>
                <a:gd name="connsiteX3" fmla="*/ 43419 w 150709"/>
                <a:gd name="connsiteY3" fmla="*/ 119267 h 118414"/>
                <a:gd name="connsiteX4" fmla="*/ 149991 w 150709"/>
                <a:gd name="connsiteY4" fmla="*/ 74054 h 11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09" h="118414">
                  <a:moveTo>
                    <a:pt x="149991" y="74054"/>
                  </a:moveTo>
                  <a:cubicBezTo>
                    <a:pt x="160398" y="40324"/>
                    <a:pt x="122720" y="-5248"/>
                    <a:pt x="89349" y="493"/>
                  </a:cubicBezTo>
                  <a:cubicBezTo>
                    <a:pt x="49160" y="7311"/>
                    <a:pt x="3229" y="58265"/>
                    <a:pt x="0" y="99531"/>
                  </a:cubicBezTo>
                  <a:cubicBezTo>
                    <a:pt x="8971" y="118549"/>
                    <a:pt x="25477" y="121061"/>
                    <a:pt x="43419" y="119267"/>
                  </a:cubicBezTo>
                  <a:cubicBezTo>
                    <a:pt x="83608" y="114961"/>
                    <a:pt x="119132" y="100607"/>
                    <a:pt x="149991" y="7405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A800B2D3-83DB-46A0-935B-E08FF832E357}"/>
                </a:ext>
              </a:extLst>
            </p:cNvPr>
            <p:cNvSpPr/>
            <p:nvPr/>
          </p:nvSpPr>
          <p:spPr>
            <a:xfrm>
              <a:off x="7948111" y="2069789"/>
              <a:ext cx="204534" cy="172239"/>
            </a:xfrm>
            <a:custGeom>
              <a:avLst/>
              <a:gdLst>
                <a:gd name="connsiteX0" fmla="*/ 7314 w 204533"/>
                <a:gd name="connsiteY0" fmla="*/ 120293 h 172238"/>
                <a:gd name="connsiteX1" fmla="*/ 39609 w 204533"/>
                <a:gd name="connsiteY1" fmla="*/ 168017 h 172238"/>
                <a:gd name="connsiteX2" fmla="*/ 61498 w 204533"/>
                <a:gd name="connsiteY2" fmla="*/ 171605 h 172238"/>
                <a:gd name="connsiteX3" fmla="*/ 97022 w 204533"/>
                <a:gd name="connsiteY3" fmla="*/ 154740 h 172238"/>
                <a:gd name="connsiteX4" fmla="*/ 161612 w 204533"/>
                <a:gd name="connsiteY4" fmla="*/ 130340 h 172238"/>
                <a:gd name="connsiteX5" fmla="*/ 205030 w 204533"/>
                <a:gd name="connsiteY5" fmla="*/ 72209 h 172238"/>
                <a:gd name="connsiteX6" fmla="*/ 89846 w 204533"/>
                <a:gd name="connsiteY6" fmla="*/ 9055 h 172238"/>
                <a:gd name="connsiteX7" fmla="*/ 58986 w 204533"/>
                <a:gd name="connsiteY7" fmla="*/ 26638 h 172238"/>
                <a:gd name="connsiteX8" fmla="*/ 138 w 204533"/>
                <a:gd name="connsiteY8" fmla="*/ 104863 h 172238"/>
                <a:gd name="connsiteX9" fmla="*/ 7314 w 204533"/>
                <a:gd name="connsiteY9" fmla="*/ 120293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533" h="172238">
                  <a:moveTo>
                    <a:pt x="7314" y="120293"/>
                  </a:moveTo>
                  <a:cubicBezTo>
                    <a:pt x="10544" y="141464"/>
                    <a:pt x="26691" y="153664"/>
                    <a:pt x="39609" y="168017"/>
                  </a:cubicBezTo>
                  <a:cubicBezTo>
                    <a:pt x="46427" y="175553"/>
                    <a:pt x="52886" y="176629"/>
                    <a:pt x="61498" y="171605"/>
                  </a:cubicBezTo>
                  <a:cubicBezTo>
                    <a:pt x="72981" y="165146"/>
                    <a:pt x="85181" y="160123"/>
                    <a:pt x="97022" y="154740"/>
                  </a:cubicBezTo>
                  <a:cubicBezTo>
                    <a:pt x="121423" y="154382"/>
                    <a:pt x="140082" y="138952"/>
                    <a:pt x="161612" y="130340"/>
                  </a:cubicBezTo>
                  <a:cubicBezTo>
                    <a:pt x="187806" y="119934"/>
                    <a:pt x="208619" y="105222"/>
                    <a:pt x="205030" y="72209"/>
                  </a:cubicBezTo>
                  <a:cubicBezTo>
                    <a:pt x="189242" y="10849"/>
                    <a:pt x="141876" y="-15346"/>
                    <a:pt x="89846" y="9055"/>
                  </a:cubicBezTo>
                  <a:cubicBezTo>
                    <a:pt x="79081" y="14079"/>
                    <a:pt x="69033" y="20896"/>
                    <a:pt x="58986" y="26638"/>
                  </a:cubicBezTo>
                  <a:cubicBezTo>
                    <a:pt x="29921" y="32738"/>
                    <a:pt x="-2374" y="75798"/>
                    <a:pt x="138" y="104863"/>
                  </a:cubicBezTo>
                  <a:cubicBezTo>
                    <a:pt x="497" y="111322"/>
                    <a:pt x="1932" y="117063"/>
                    <a:pt x="7314" y="12029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65A86F3-916A-4D0F-8804-ECA0EC7D371C}"/>
                </a:ext>
              </a:extLst>
            </p:cNvPr>
            <p:cNvSpPr/>
            <p:nvPr/>
          </p:nvSpPr>
          <p:spPr>
            <a:xfrm>
              <a:off x="8146844" y="1966373"/>
              <a:ext cx="204534" cy="150709"/>
            </a:xfrm>
            <a:custGeom>
              <a:avLst/>
              <a:gdLst>
                <a:gd name="connsiteX0" fmla="*/ 4504 w 204533"/>
                <a:gd name="connsiteY0" fmla="*/ 82688 h 150709"/>
                <a:gd name="connsiteX1" fmla="*/ 557 w 204533"/>
                <a:gd name="connsiteY1" fmla="*/ 103141 h 150709"/>
                <a:gd name="connsiteX2" fmla="*/ 65505 w 204533"/>
                <a:gd name="connsiteY2" fmla="*/ 151942 h 150709"/>
                <a:gd name="connsiteX3" fmla="*/ 93853 w 204533"/>
                <a:gd name="connsiteY3" fmla="*/ 146201 h 150709"/>
                <a:gd name="connsiteX4" fmla="*/ 174949 w 204533"/>
                <a:gd name="connsiteY4" fmla="*/ 104218 h 150709"/>
                <a:gd name="connsiteX5" fmla="*/ 194684 w 204533"/>
                <a:gd name="connsiteY5" fmla="*/ 44293 h 150709"/>
                <a:gd name="connsiteX6" fmla="*/ 173154 w 204533"/>
                <a:gd name="connsiteY6" fmla="*/ 13792 h 150709"/>
                <a:gd name="connsiteX7" fmla="*/ 140860 w 204533"/>
                <a:gd name="connsiteY7" fmla="*/ 157 h 150709"/>
                <a:gd name="connsiteX8" fmla="*/ 4504 w 204533"/>
                <a:gd name="connsiteY8" fmla="*/ 82688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533" h="150709">
                  <a:moveTo>
                    <a:pt x="4504" y="82688"/>
                  </a:moveTo>
                  <a:cubicBezTo>
                    <a:pt x="1633" y="89147"/>
                    <a:pt x="-1237" y="95606"/>
                    <a:pt x="557" y="103141"/>
                  </a:cubicBezTo>
                  <a:cubicBezTo>
                    <a:pt x="7733" y="130771"/>
                    <a:pt x="35005" y="151942"/>
                    <a:pt x="65505" y="151942"/>
                  </a:cubicBezTo>
                  <a:cubicBezTo>
                    <a:pt x="74476" y="152301"/>
                    <a:pt x="84164" y="150148"/>
                    <a:pt x="93853" y="146201"/>
                  </a:cubicBezTo>
                  <a:cubicBezTo>
                    <a:pt x="122201" y="134359"/>
                    <a:pt x="148395" y="118930"/>
                    <a:pt x="174949" y="104218"/>
                  </a:cubicBezTo>
                  <a:cubicBezTo>
                    <a:pt x="211549" y="84482"/>
                    <a:pt x="211908" y="82688"/>
                    <a:pt x="194684" y="44293"/>
                  </a:cubicBezTo>
                  <a:cubicBezTo>
                    <a:pt x="189661" y="32810"/>
                    <a:pt x="182484" y="22404"/>
                    <a:pt x="173154" y="13792"/>
                  </a:cubicBezTo>
                  <a:cubicBezTo>
                    <a:pt x="164184" y="5180"/>
                    <a:pt x="153419" y="874"/>
                    <a:pt x="140860" y="157"/>
                  </a:cubicBezTo>
                  <a:cubicBezTo>
                    <a:pt x="87753" y="-2714"/>
                    <a:pt x="26034" y="34245"/>
                    <a:pt x="4504" y="8268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092ED33-AD3D-4B30-9DF5-5FB2161566D9}"/>
                </a:ext>
              </a:extLst>
            </p:cNvPr>
            <p:cNvSpPr/>
            <p:nvPr/>
          </p:nvSpPr>
          <p:spPr>
            <a:xfrm>
              <a:off x="8052021" y="1817256"/>
              <a:ext cx="204534" cy="161474"/>
            </a:xfrm>
            <a:custGeom>
              <a:avLst/>
              <a:gdLst>
                <a:gd name="connsiteX0" fmla="*/ 3519 w 204533"/>
                <a:gd name="connsiteY0" fmla="*/ 76431 h 161474"/>
                <a:gd name="connsiteX1" fmla="*/ 3519 w 204533"/>
                <a:gd name="connsiteY1" fmla="*/ 99755 h 161474"/>
                <a:gd name="connsiteX2" fmla="*/ 37967 w 204533"/>
                <a:gd name="connsiteY2" fmla="*/ 156450 h 161474"/>
                <a:gd name="connsiteX3" fmla="*/ 56626 w 204533"/>
                <a:gd name="connsiteY3" fmla="*/ 162192 h 161474"/>
                <a:gd name="connsiteX4" fmla="*/ 195494 w 204533"/>
                <a:gd name="connsiteY4" fmla="*/ 87555 h 161474"/>
                <a:gd name="connsiteX5" fmla="*/ 204465 w 204533"/>
                <a:gd name="connsiteY5" fmla="*/ 72125 h 161474"/>
                <a:gd name="connsiteX6" fmla="*/ 121575 w 204533"/>
                <a:gd name="connsiteY6" fmla="*/ 0 h 161474"/>
                <a:gd name="connsiteX7" fmla="*/ 3519 w 204533"/>
                <a:gd name="connsiteY7" fmla="*/ 7643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61474">
                  <a:moveTo>
                    <a:pt x="3519" y="76431"/>
                  </a:moveTo>
                  <a:cubicBezTo>
                    <a:pt x="-428" y="84325"/>
                    <a:pt x="-1863" y="91502"/>
                    <a:pt x="3519" y="99755"/>
                  </a:cubicBezTo>
                  <a:cubicBezTo>
                    <a:pt x="15360" y="118414"/>
                    <a:pt x="26843" y="137432"/>
                    <a:pt x="37967" y="156450"/>
                  </a:cubicBezTo>
                  <a:cubicBezTo>
                    <a:pt x="42632" y="164703"/>
                    <a:pt x="47655" y="167215"/>
                    <a:pt x="56626" y="162192"/>
                  </a:cubicBezTo>
                  <a:cubicBezTo>
                    <a:pt x="102915" y="137073"/>
                    <a:pt x="149204" y="112314"/>
                    <a:pt x="195494" y="87555"/>
                  </a:cubicBezTo>
                  <a:cubicBezTo>
                    <a:pt x="201594" y="84325"/>
                    <a:pt x="205541" y="80737"/>
                    <a:pt x="204465" y="72125"/>
                  </a:cubicBezTo>
                  <a:cubicBezTo>
                    <a:pt x="199441" y="33012"/>
                    <a:pt x="164275" y="718"/>
                    <a:pt x="121575" y="0"/>
                  </a:cubicBezTo>
                  <a:cubicBezTo>
                    <a:pt x="71697" y="5382"/>
                    <a:pt x="28637" y="26195"/>
                    <a:pt x="3519" y="7643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894ECC5-FBE9-4BBC-AF03-252CBB606B31}"/>
                </a:ext>
              </a:extLst>
            </p:cNvPr>
            <p:cNvSpPr/>
            <p:nvPr/>
          </p:nvSpPr>
          <p:spPr>
            <a:xfrm>
              <a:off x="7771521" y="1765880"/>
              <a:ext cx="200945" cy="161474"/>
            </a:xfrm>
            <a:custGeom>
              <a:avLst/>
              <a:gdLst>
                <a:gd name="connsiteX0" fmla="*/ 32478 w 200945"/>
                <a:gd name="connsiteY0" fmla="*/ 154361 h 161474"/>
                <a:gd name="connsiteX1" fmla="*/ 54008 w 200945"/>
                <a:gd name="connsiteY1" fmla="*/ 160820 h 161474"/>
                <a:gd name="connsiteX2" fmla="*/ 195388 w 200945"/>
                <a:gd name="connsiteY2" fmla="*/ 82953 h 161474"/>
                <a:gd name="connsiteX3" fmla="*/ 204000 w 200945"/>
                <a:gd name="connsiteY3" fmla="*/ 69318 h 161474"/>
                <a:gd name="connsiteX4" fmla="*/ 115010 w 200945"/>
                <a:gd name="connsiteY4" fmla="*/ 63 h 161474"/>
                <a:gd name="connsiteX5" fmla="*/ 4131 w 200945"/>
                <a:gd name="connsiteY5" fmla="*/ 71830 h 161474"/>
                <a:gd name="connsiteX6" fmla="*/ 4490 w 200945"/>
                <a:gd name="connsiteY6" fmla="*/ 102330 h 161474"/>
                <a:gd name="connsiteX7" fmla="*/ 32478 w 200945"/>
                <a:gd name="connsiteY7" fmla="*/ 15436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945" h="161474">
                  <a:moveTo>
                    <a:pt x="32478" y="154361"/>
                  </a:moveTo>
                  <a:cubicBezTo>
                    <a:pt x="37861" y="164767"/>
                    <a:pt x="43961" y="166202"/>
                    <a:pt x="54008" y="160820"/>
                  </a:cubicBezTo>
                  <a:cubicBezTo>
                    <a:pt x="101015" y="134625"/>
                    <a:pt x="148381" y="108789"/>
                    <a:pt x="195388" y="82953"/>
                  </a:cubicBezTo>
                  <a:cubicBezTo>
                    <a:pt x="200770" y="80083"/>
                    <a:pt x="205435" y="77212"/>
                    <a:pt x="204000" y="69318"/>
                  </a:cubicBezTo>
                  <a:cubicBezTo>
                    <a:pt x="196823" y="34870"/>
                    <a:pt x="172781" y="-1731"/>
                    <a:pt x="115010" y="63"/>
                  </a:cubicBezTo>
                  <a:cubicBezTo>
                    <a:pt x="75538" y="5087"/>
                    <a:pt x="29608" y="20876"/>
                    <a:pt x="4131" y="71830"/>
                  </a:cubicBezTo>
                  <a:cubicBezTo>
                    <a:pt x="-893" y="82236"/>
                    <a:pt x="-1969" y="91565"/>
                    <a:pt x="4490" y="102330"/>
                  </a:cubicBezTo>
                  <a:cubicBezTo>
                    <a:pt x="14178" y="119554"/>
                    <a:pt x="23508" y="136778"/>
                    <a:pt x="32478" y="15436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1354A4F6-E0EC-4866-9E5C-1371CB162251}"/>
                </a:ext>
              </a:extLst>
            </p:cNvPr>
            <p:cNvSpPr/>
            <p:nvPr/>
          </p:nvSpPr>
          <p:spPr>
            <a:xfrm>
              <a:off x="7672603" y="2029452"/>
              <a:ext cx="211710" cy="161474"/>
            </a:xfrm>
            <a:custGeom>
              <a:avLst/>
              <a:gdLst>
                <a:gd name="connsiteX0" fmla="*/ 145032 w 211710"/>
                <a:gd name="connsiteY0" fmla="*/ 120800 h 161474"/>
                <a:gd name="connsiteX1" fmla="*/ 197062 w 211710"/>
                <a:gd name="connsiteY1" fmla="*/ 89940 h 161474"/>
                <a:gd name="connsiteX2" fmla="*/ 211415 w 211710"/>
                <a:gd name="connsiteY2" fmla="*/ 66257 h 161474"/>
                <a:gd name="connsiteX3" fmla="*/ 190244 w 211710"/>
                <a:gd name="connsiteY3" fmla="*/ 31092 h 161474"/>
                <a:gd name="connsiteX4" fmla="*/ 168356 w 211710"/>
                <a:gd name="connsiteY4" fmla="*/ 11356 h 161474"/>
                <a:gd name="connsiteX5" fmla="*/ 86901 w 211710"/>
                <a:gd name="connsiteY5" fmla="*/ 2744 h 161474"/>
                <a:gd name="connsiteX6" fmla="*/ 47430 w 211710"/>
                <a:gd name="connsiteY6" fmla="*/ 22480 h 161474"/>
                <a:gd name="connsiteX7" fmla="*/ 64 w 211710"/>
                <a:gd name="connsiteY7" fmla="*/ 96040 h 161474"/>
                <a:gd name="connsiteX8" fmla="*/ 37023 w 211710"/>
                <a:gd name="connsiteY8" fmla="*/ 155247 h 161474"/>
                <a:gd name="connsiteX9" fmla="*/ 57118 w 211710"/>
                <a:gd name="connsiteY9" fmla="*/ 159912 h 161474"/>
                <a:gd name="connsiteX10" fmla="*/ 118837 w 211710"/>
                <a:gd name="connsiteY10" fmla="*/ 127617 h 161474"/>
                <a:gd name="connsiteX11" fmla="*/ 145032 w 211710"/>
                <a:gd name="connsiteY11" fmla="*/ 120800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1710" h="161474">
                  <a:moveTo>
                    <a:pt x="145032" y="120800"/>
                  </a:moveTo>
                  <a:cubicBezTo>
                    <a:pt x="162256" y="110035"/>
                    <a:pt x="180197" y="100705"/>
                    <a:pt x="197062" y="89940"/>
                  </a:cubicBezTo>
                  <a:cubicBezTo>
                    <a:pt x="206033" y="84199"/>
                    <a:pt x="214645" y="78458"/>
                    <a:pt x="211415" y="66257"/>
                  </a:cubicBezTo>
                  <a:cubicBezTo>
                    <a:pt x="207827" y="52622"/>
                    <a:pt x="209621" y="35398"/>
                    <a:pt x="190244" y="31092"/>
                  </a:cubicBezTo>
                  <a:cubicBezTo>
                    <a:pt x="184144" y="23556"/>
                    <a:pt x="179121" y="13868"/>
                    <a:pt x="168356" y="11356"/>
                  </a:cubicBezTo>
                  <a:cubicBezTo>
                    <a:pt x="141443" y="4897"/>
                    <a:pt x="115249" y="-4791"/>
                    <a:pt x="86901" y="2744"/>
                  </a:cubicBezTo>
                  <a:cubicBezTo>
                    <a:pt x="73624" y="9203"/>
                    <a:pt x="59271" y="14227"/>
                    <a:pt x="47430" y="22480"/>
                  </a:cubicBezTo>
                  <a:cubicBezTo>
                    <a:pt x="21594" y="40063"/>
                    <a:pt x="-1371" y="60157"/>
                    <a:pt x="64" y="96040"/>
                  </a:cubicBezTo>
                  <a:cubicBezTo>
                    <a:pt x="12264" y="115776"/>
                    <a:pt x="25182" y="135153"/>
                    <a:pt x="37023" y="155247"/>
                  </a:cubicBezTo>
                  <a:cubicBezTo>
                    <a:pt x="42765" y="164936"/>
                    <a:pt x="48147" y="164936"/>
                    <a:pt x="57118" y="159912"/>
                  </a:cubicBezTo>
                  <a:cubicBezTo>
                    <a:pt x="77213" y="148430"/>
                    <a:pt x="98025" y="138382"/>
                    <a:pt x="118837" y="127617"/>
                  </a:cubicBezTo>
                  <a:cubicBezTo>
                    <a:pt x="127808" y="127617"/>
                    <a:pt x="136779" y="125823"/>
                    <a:pt x="145032" y="12080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5B7EB79-A8D8-49C9-828E-A6111497144A}"/>
                </a:ext>
              </a:extLst>
            </p:cNvPr>
            <p:cNvSpPr/>
            <p:nvPr/>
          </p:nvSpPr>
          <p:spPr>
            <a:xfrm>
              <a:off x="7861270" y="1924142"/>
              <a:ext cx="204534" cy="143532"/>
            </a:xfrm>
            <a:custGeom>
              <a:avLst/>
              <a:gdLst>
                <a:gd name="connsiteX0" fmla="*/ 30642 w 204533"/>
                <a:gd name="connsiteY0" fmla="*/ 130660 h 143532"/>
                <a:gd name="connsiteX1" fmla="*/ 33513 w 204533"/>
                <a:gd name="connsiteY1" fmla="*/ 132813 h 143532"/>
                <a:gd name="connsiteX2" fmla="*/ 66167 w 204533"/>
                <a:gd name="connsiteY2" fmla="*/ 139989 h 143532"/>
                <a:gd name="connsiteX3" fmla="*/ 200011 w 204533"/>
                <a:gd name="connsiteY3" fmla="*/ 80782 h 143532"/>
                <a:gd name="connsiteX4" fmla="*/ 205034 w 204533"/>
                <a:gd name="connsiteY4" fmla="*/ 68582 h 143532"/>
                <a:gd name="connsiteX5" fmla="*/ 138650 w 204533"/>
                <a:gd name="connsiteY5" fmla="*/ 404 h 143532"/>
                <a:gd name="connsiteX6" fmla="*/ 32078 w 204533"/>
                <a:gd name="connsiteY6" fmla="*/ 33775 h 143532"/>
                <a:gd name="connsiteX7" fmla="*/ 30642 w 204533"/>
                <a:gd name="connsiteY7" fmla="*/ 130660 h 14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43532">
                  <a:moveTo>
                    <a:pt x="30642" y="130660"/>
                  </a:moveTo>
                  <a:cubicBezTo>
                    <a:pt x="31360" y="131377"/>
                    <a:pt x="32436" y="132095"/>
                    <a:pt x="33513" y="132813"/>
                  </a:cubicBezTo>
                  <a:cubicBezTo>
                    <a:pt x="43919" y="148242"/>
                    <a:pt x="51454" y="149678"/>
                    <a:pt x="66167" y="139989"/>
                  </a:cubicBezTo>
                  <a:cubicBezTo>
                    <a:pt x="115685" y="131019"/>
                    <a:pt x="155874" y="101594"/>
                    <a:pt x="200011" y="80782"/>
                  </a:cubicBezTo>
                  <a:cubicBezTo>
                    <a:pt x="205034" y="78270"/>
                    <a:pt x="205752" y="73964"/>
                    <a:pt x="205034" y="68582"/>
                  </a:cubicBezTo>
                  <a:cubicBezTo>
                    <a:pt x="201805" y="34852"/>
                    <a:pt x="171304" y="2198"/>
                    <a:pt x="138650" y="404"/>
                  </a:cubicBezTo>
                  <a:cubicBezTo>
                    <a:pt x="99179" y="-2108"/>
                    <a:pt x="61143" y="6863"/>
                    <a:pt x="32078" y="33775"/>
                  </a:cubicBezTo>
                  <a:cubicBezTo>
                    <a:pt x="-9906" y="72888"/>
                    <a:pt x="-10982" y="94059"/>
                    <a:pt x="30642" y="130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B2D66F9-2722-40B0-A8DE-32AAA1E9219D}"/>
                </a:ext>
              </a:extLst>
            </p:cNvPr>
            <p:cNvSpPr/>
            <p:nvPr/>
          </p:nvSpPr>
          <p:spPr>
            <a:xfrm>
              <a:off x="7976206" y="1687437"/>
              <a:ext cx="190180" cy="139944"/>
            </a:xfrm>
            <a:custGeom>
              <a:avLst/>
              <a:gdLst>
                <a:gd name="connsiteX0" fmla="*/ 20127 w 190180"/>
                <a:gd name="connsiteY0" fmla="*/ 46929 h 139944"/>
                <a:gd name="connsiteX1" fmla="*/ 3621 w 190180"/>
                <a:gd name="connsiteY1" fmla="*/ 76712 h 139944"/>
                <a:gd name="connsiteX2" fmla="*/ 1109 w 190180"/>
                <a:gd name="connsiteY2" fmla="*/ 95372 h 139944"/>
                <a:gd name="connsiteX3" fmla="*/ 74310 w 190180"/>
                <a:gd name="connsiteY3" fmla="*/ 142020 h 139944"/>
                <a:gd name="connsiteX4" fmla="*/ 153971 w 190180"/>
                <a:gd name="connsiteY4" fmla="*/ 107213 h 139944"/>
                <a:gd name="connsiteX5" fmla="*/ 191289 w 190180"/>
                <a:gd name="connsiteY5" fmla="*/ 46929 h 139944"/>
                <a:gd name="connsiteX6" fmla="*/ 163659 w 190180"/>
                <a:gd name="connsiteY6" fmla="*/ 10329 h 139944"/>
                <a:gd name="connsiteX7" fmla="*/ 108758 w 190180"/>
                <a:gd name="connsiteY7" fmla="*/ 2793 h 139944"/>
                <a:gd name="connsiteX8" fmla="*/ 33762 w 190180"/>
                <a:gd name="connsiteY8" fmla="*/ 23964 h 139944"/>
                <a:gd name="connsiteX9" fmla="*/ 20127 w 190180"/>
                <a:gd name="connsiteY9" fmla="*/ 46929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180" h="139944">
                  <a:moveTo>
                    <a:pt x="20127" y="46929"/>
                  </a:moveTo>
                  <a:cubicBezTo>
                    <a:pt x="14744" y="56977"/>
                    <a:pt x="9003" y="66665"/>
                    <a:pt x="3621" y="76712"/>
                  </a:cubicBezTo>
                  <a:cubicBezTo>
                    <a:pt x="750" y="82454"/>
                    <a:pt x="-1403" y="88195"/>
                    <a:pt x="1109" y="95372"/>
                  </a:cubicBezTo>
                  <a:cubicBezTo>
                    <a:pt x="11156" y="128025"/>
                    <a:pt x="40580" y="147402"/>
                    <a:pt x="74310" y="142020"/>
                  </a:cubicBezTo>
                  <a:cubicBezTo>
                    <a:pt x="103734" y="137355"/>
                    <a:pt x="130647" y="125872"/>
                    <a:pt x="153971" y="107213"/>
                  </a:cubicBezTo>
                  <a:cubicBezTo>
                    <a:pt x="172989" y="91783"/>
                    <a:pt x="189854" y="73842"/>
                    <a:pt x="191289" y="46929"/>
                  </a:cubicBezTo>
                  <a:cubicBezTo>
                    <a:pt x="195236" y="26117"/>
                    <a:pt x="188060" y="16429"/>
                    <a:pt x="163659" y="10329"/>
                  </a:cubicBezTo>
                  <a:cubicBezTo>
                    <a:pt x="145359" y="7817"/>
                    <a:pt x="127058" y="5305"/>
                    <a:pt x="108758" y="2793"/>
                  </a:cubicBezTo>
                  <a:cubicBezTo>
                    <a:pt x="78975" y="-6895"/>
                    <a:pt x="57086" y="10687"/>
                    <a:pt x="33762" y="23964"/>
                  </a:cubicBezTo>
                  <a:cubicBezTo>
                    <a:pt x="25150" y="28988"/>
                    <a:pt x="20127" y="36523"/>
                    <a:pt x="20127" y="4692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1CDFCC29-2649-47EE-A533-C2E29A690B82}"/>
                </a:ext>
              </a:extLst>
            </p:cNvPr>
            <p:cNvSpPr/>
            <p:nvPr/>
          </p:nvSpPr>
          <p:spPr>
            <a:xfrm>
              <a:off x="7691071" y="1625139"/>
              <a:ext cx="197357" cy="150709"/>
            </a:xfrm>
            <a:custGeom>
              <a:avLst/>
              <a:gdLst>
                <a:gd name="connsiteX0" fmla="*/ 69510 w 197357"/>
                <a:gd name="connsiteY0" fmla="*/ 152646 h 150709"/>
                <a:gd name="connsiteX1" fmla="*/ 182900 w 197357"/>
                <a:gd name="connsiteY1" fmla="*/ 80162 h 150709"/>
                <a:gd name="connsiteX2" fmla="*/ 194024 w 197357"/>
                <a:gd name="connsiteY2" fmla="*/ 42843 h 150709"/>
                <a:gd name="connsiteX3" fmla="*/ 186130 w 197357"/>
                <a:gd name="connsiteY3" fmla="*/ 25261 h 150709"/>
                <a:gd name="connsiteX4" fmla="*/ 99293 w 197357"/>
                <a:gd name="connsiteY4" fmla="*/ 4090 h 150709"/>
                <a:gd name="connsiteX5" fmla="*/ 71304 w 197357"/>
                <a:gd name="connsiteY5" fmla="*/ 15931 h 150709"/>
                <a:gd name="connsiteX6" fmla="*/ 57668 w 197357"/>
                <a:gd name="connsiteY6" fmla="*/ 26696 h 150709"/>
                <a:gd name="connsiteX7" fmla="*/ 6714 w 197357"/>
                <a:gd name="connsiteY7" fmla="*/ 67244 h 150709"/>
                <a:gd name="connsiteX8" fmla="*/ 614 w 197357"/>
                <a:gd name="connsiteY8" fmla="*/ 92003 h 150709"/>
                <a:gd name="connsiteX9" fmla="*/ 69510 w 197357"/>
                <a:gd name="connsiteY9" fmla="*/ 152646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357" h="150709">
                  <a:moveTo>
                    <a:pt x="69510" y="152646"/>
                  </a:moveTo>
                  <a:cubicBezTo>
                    <a:pt x="117593" y="145469"/>
                    <a:pt x="157064" y="123580"/>
                    <a:pt x="182900" y="80162"/>
                  </a:cubicBezTo>
                  <a:cubicBezTo>
                    <a:pt x="197971" y="70115"/>
                    <a:pt x="201918" y="58273"/>
                    <a:pt x="194024" y="42843"/>
                  </a:cubicBezTo>
                  <a:cubicBezTo>
                    <a:pt x="191153" y="37102"/>
                    <a:pt x="189359" y="30643"/>
                    <a:pt x="186130" y="25261"/>
                  </a:cubicBezTo>
                  <a:cubicBezTo>
                    <a:pt x="161370" y="1219"/>
                    <a:pt x="132305" y="-5240"/>
                    <a:pt x="99293" y="4090"/>
                  </a:cubicBezTo>
                  <a:cubicBezTo>
                    <a:pt x="89604" y="6960"/>
                    <a:pt x="80992" y="12343"/>
                    <a:pt x="71304" y="15931"/>
                  </a:cubicBezTo>
                  <a:cubicBezTo>
                    <a:pt x="66280" y="18802"/>
                    <a:pt x="63768" y="24543"/>
                    <a:pt x="57668" y="26696"/>
                  </a:cubicBezTo>
                  <a:cubicBezTo>
                    <a:pt x="35780" y="33873"/>
                    <a:pt x="21785" y="51455"/>
                    <a:pt x="6714" y="67244"/>
                  </a:cubicBezTo>
                  <a:cubicBezTo>
                    <a:pt x="-104" y="74420"/>
                    <a:pt x="-821" y="82674"/>
                    <a:pt x="614" y="92003"/>
                  </a:cubicBezTo>
                  <a:cubicBezTo>
                    <a:pt x="-1539" y="127886"/>
                    <a:pt x="31474" y="158387"/>
                    <a:pt x="69510" y="15264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EAF6E582-6C51-4333-84E7-4737770997D8}"/>
                </a:ext>
              </a:extLst>
            </p:cNvPr>
            <p:cNvSpPr/>
            <p:nvPr/>
          </p:nvSpPr>
          <p:spPr>
            <a:xfrm>
              <a:off x="8215579" y="2125245"/>
              <a:ext cx="183004" cy="150709"/>
            </a:xfrm>
            <a:custGeom>
              <a:avLst/>
              <a:gdLst>
                <a:gd name="connsiteX0" fmla="*/ 38394 w 183003"/>
                <a:gd name="connsiteY0" fmla="*/ 53713 h 150709"/>
                <a:gd name="connsiteX1" fmla="*/ 30141 w 183003"/>
                <a:gd name="connsiteY1" fmla="*/ 55507 h 150709"/>
                <a:gd name="connsiteX2" fmla="*/ 2870 w 183003"/>
                <a:gd name="connsiteY2" fmla="*/ 93543 h 150709"/>
                <a:gd name="connsiteX3" fmla="*/ 28705 w 183003"/>
                <a:gd name="connsiteY3" fmla="*/ 137320 h 150709"/>
                <a:gd name="connsiteX4" fmla="*/ 53465 w 183003"/>
                <a:gd name="connsiteY4" fmla="*/ 150238 h 150709"/>
                <a:gd name="connsiteX5" fmla="*/ 56335 w 183003"/>
                <a:gd name="connsiteY5" fmla="*/ 151315 h 150709"/>
                <a:gd name="connsiteX6" fmla="*/ 181567 w 183003"/>
                <a:gd name="connsiteY6" fmla="*/ 96414 h 150709"/>
                <a:gd name="connsiteX7" fmla="*/ 155373 w 183003"/>
                <a:gd name="connsiteY7" fmla="*/ 8500 h 150709"/>
                <a:gd name="connsiteX8" fmla="*/ 129537 w 183003"/>
                <a:gd name="connsiteY8" fmla="*/ 3835 h 150709"/>
                <a:gd name="connsiteX9" fmla="*/ 38394 w 183003"/>
                <a:gd name="connsiteY9" fmla="*/ 53713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003" h="150709">
                  <a:moveTo>
                    <a:pt x="38394" y="53713"/>
                  </a:moveTo>
                  <a:cubicBezTo>
                    <a:pt x="35882" y="55866"/>
                    <a:pt x="33011" y="55507"/>
                    <a:pt x="30141" y="55507"/>
                  </a:cubicBezTo>
                  <a:cubicBezTo>
                    <a:pt x="4305" y="55866"/>
                    <a:pt x="-5384" y="69501"/>
                    <a:pt x="2870" y="93543"/>
                  </a:cubicBezTo>
                  <a:cubicBezTo>
                    <a:pt x="8611" y="109690"/>
                    <a:pt x="18658" y="123685"/>
                    <a:pt x="28705" y="137320"/>
                  </a:cubicBezTo>
                  <a:cubicBezTo>
                    <a:pt x="34447" y="145574"/>
                    <a:pt x="42341" y="151315"/>
                    <a:pt x="53465" y="150238"/>
                  </a:cubicBezTo>
                  <a:cubicBezTo>
                    <a:pt x="54541" y="150597"/>
                    <a:pt x="55618" y="150597"/>
                    <a:pt x="56335" y="151315"/>
                  </a:cubicBezTo>
                  <a:cubicBezTo>
                    <a:pt x="110878" y="161721"/>
                    <a:pt x="149990" y="137320"/>
                    <a:pt x="181567" y="96414"/>
                  </a:cubicBezTo>
                  <a:cubicBezTo>
                    <a:pt x="192691" y="61248"/>
                    <a:pt x="177262" y="33977"/>
                    <a:pt x="155373" y="8500"/>
                  </a:cubicBezTo>
                  <a:cubicBezTo>
                    <a:pt x="147478" y="-830"/>
                    <a:pt x="140661" y="-2624"/>
                    <a:pt x="129537" y="3835"/>
                  </a:cubicBezTo>
                  <a:cubicBezTo>
                    <a:pt x="99395" y="21059"/>
                    <a:pt x="68894" y="36848"/>
                    <a:pt x="38394" y="5371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A42C46E-1750-45E8-A667-1226E0A16448}"/>
                </a:ext>
              </a:extLst>
            </p:cNvPr>
            <p:cNvSpPr/>
            <p:nvPr/>
          </p:nvSpPr>
          <p:spPr>
            <a:xfrm>
              <a:off x="7600193" y="1892475"/>
              <a:ext cx="175827" cy="150709"/>
            </a:xfrm>
            <a:custGeom>
              <a:avLst/>
              <a:gdLst>
                <a:gd name="connsiteX0" fmla="*/ 122710 w 175827"/>
                <a:gd name="connsiteY0" fmla="*/ 124649 h 150709"/>
                <a:gd name="connsiteX1" fmla="*/ 158235 w 175827"/>
                <a:gd name="connsiteY1" fmla="*/ 97737 h 150709"/>
                <a:gd name="connsiteX2" fmla="*/ 168641 w 175827"/>
                <a:gd name="connsiteY2" fmla="*/ 23818 h 150709"/>
                <a:gd name="connsiteX3" fmla="*/ 113022 w 175827"/>
                <a:gd name="connsiteY3" fmla="*/ 1929 h 150709"/>
                <a:gd name="connsiteX4" fmla="*/ 55609 w 175827"/>
                <a:gd name="connsiteY4" fmla="*/ 22024 h 150709"/>
                <a:gd name="connsiteX5" fmla="*/ 1426 w 175827"/>
                <a:gd name="connsiteY5" fmla="*/ 110296 h 150709"/>
                <a:gd name="connsiteX6" fmla="*/ 13267 w 175827"/>
                <a:gd name="connsiteY6" fmla="*/ 117114 h 150709"/>
                <a:gd name="connsiteX7" fmla="*/ 60992 w 175827"/>
                <a:gd name="connsiteY7" fmla="*/ 146897 h 150709"/>
                <a:gd name="connsiteX8" fmla="*/ 77498 w 175827"/>
                <a:gd name="connsiteY8" fmla="*/ 149409 h 150709"/>
                <a:gd name="connsiteX9" fmla="*/ 122710 w 175827"/>
                <a:gd name="connsiteY9" fmla="*/ 124649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827" h="150709">
                  <a:moveTo>
                    <a:pt x="122710" y="124649"/>
                  </a:moveTo>
                  <a:cubicBezTo>
                    <a:pt x="134552" y="115679"/>
                    <a:pt x="147470" y="107426"/>
                    <a:pt x="158235" y="97737"/>
                  </a:cubicBezTo>
                  <a:cubicBezTo>
                    <a:pt x="179047" y="79437"/>
                    <a:pt x="182276" y="51089"/>
                    <a:pt x="168641" y="23818"/>
                  </a:cubicBezTo>
                  <a:cubicBezTo>
                    <a:pt x="157158" y="853"/>
                    <a:pt x="146034" y="-3094"/>
                    <a:pt x="113022" y="1929"/>
                  </a:cubicBezTo>
                  <a:cubicBezTo>
                    <a:pt x="92569" y="5159"/>
                    <a:pt x="73909" y="12694"/>
                    <a:pt x="55609" y="22024"/>
                  </a:cubicBezTo>
                  <a:cubicBezTo>
                    <a:pt x="19367" y="40324"/>
                    <a:pt x="-6469" y="65084"/>
                    <a:pt x="1426" y="110296"/>
                  </a:cubicBezTo>
                  <a:cubicBezTo>
                    <a:pt x="4655" y="113885"/>
                    <a:pt x="8243" y="117473"/>
                    <a:pt x="13267" y="117114"/>
                  </a:cubicBezTo>
                  <a:cubicBezTo>
                    <a:pt x="36591" y="115679"/>
                    <a:pt x="51662" y="126444"/>
                    <a:pt x="60992" y="146897"/>
                  </a:cubicBezTo>
                  <a:cubicBezTo>
                    <a:pt x="64939" y="155509"/>
                    <a:pt x="71398" y="152638"/>
                    <a:pt x="77498" y="149409"/>
                  </a:cubicBezTo>
                  <a:cubicBezTo>
                    <a:pt x="92569" y="141156"/>
                    <a:pt x="107640" y="132903"/>
                    <a:pt x="122710" y="12464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7AA2511-32DF-4D04-B3F2-C532AE53B921}"/>
                </a:ext>
              </a:extLst>
            </p:cNvPr>
            <p:cNvSpPr/>
            <p:nvPr/>
          </p:nvSpPr>
          <p:spPr>
            <a:xfrm>
              <a:off x="7530044" y="1739838"/>
              <a:ext cx="190180" cy="147121"/>
            </a:xfrm>
            <a:custGeom>
              <a:avLst/>
              <a:gdLst>
                <a:gd name="connsiteX0" fmla="*/ 186400 w 190180"/>
                <a:gd name="connsiteY0" fmla="*/ 107201 h 147120"/>
                <a:gd name="connsiteX1" fmla="*/ 187476 w 190180"/>
                <a:gd name="connsiteY1" fmla="*/ 93206 h 147120"/>
                <a:gd name="connsiteX2" fmla="*/ 136522 w 190180"/>
                <a:gd name="connsiteY2" fmla="*/ 6728 h 147120"/>
                <a:gd name="connsiteX3" fmla="*/ 120734 w 190180"/>
                <a:gd name="connsiteY3" fmla="*/ 2422 h 147120"/>
                <a:gd name="connsiteX4" fmla="*/ 8061 w 190180"/>
                <a:gd name="connsiteY4" fmla="*/ 65218 h 147120"/>
                <a:gd name="connsiteX5" fmla="*/ 525 w 190180"/>
                <a:gd name="connsiteY5" fmla="*/ 81365 h 147120"/>
                <a:gd name="connsiteX6" fmla="*/ 88798 w 190180"/>
                <a:gd name="connsiteY6" fmla="*/ 147749 h 147120"/>
                <a:gd name="connsiteX7" fmla="*/ 186400 w 190180"/>
                <a:gd name="connsiteY7" fmla="*/ 107201 h 14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180" h="147120">
                  <a:moveTo>
                    <a:pt x="186400" y="107201"/>
                  </a:moveTo>
                  <a:cubicBezTo>
                    <a:pt x="192500" y="102895"/>
                    <a:pt x="190347" y="98230"/>
                    <a:pt x="187476" y="93206"/>
                  </a:cubicBezTo>
                  <a:cubicBezTo>
                    <a:pt x="170253" y="64500"/>
                    <a:pt x="153388" y="35793"/>
                    <a:pt x="136522" y="6728"/>
                  </a:cubicBezTo>
                  <a:cubicBezTo>
                    <a:pt x="132217" y="-449"/>
                    <a:pt x="127910" y="-1884"/>
                    <a:pt x="120734" y="2422"/>
                  </a:cubicBezTo>
                  <a:cubicBezTo>
                    <a:pt x="83415" y="23593"/>
                    <a:pt x="45738" y="44405"/>
                    <a:pt x="8061" y="65218"/>
                  </a:cubicBezTo>
                  <a:cubicBezTo>
                    <a:pt x="1602" y="68806"/>
                    <a:pt x="-1269" y="73112"/>
                    <a:pt x="525" y="81365"/>
                  </a:cubicBezTo>
                  <a:cubicBezTo>
                    <a:pt x="9137" y="117248"/>
                    <a:pt x="46456" y="147390"/>
                    <a:pt x="88798" y="147749"/>
                  </a:cubicBezTo>
                  <a:cubicBezTo>
                    <a:pt x="121810" y="145596"/>
                    <a:pt x="154823" y="128372"/>
                    <a:pt x="186400" y="10720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70B7EEC-DA74-4DE4-A623-CD4E68F1717A}"/>
                </a:ext>
              </a:extLst>
            </p:cNvPr>
            <p:cNvSpPr/>
            <p:nvPr/>
          </p:nvSpPr>
          <p:spPr>
            <a:xfrm>
              <a:off x="7478936" y="1615703"/>
              <a:ext cx="179416" cy="150709"/>
            </a:xfrm>
            <a:custGeom>
              <a:avLst/>
              <a:gdLst>
                <a:gd name="connsiteX0" fmla="*/ 71369 w 179415"/>
                <a:gd name="connsiteY0" fmla="*/ 148805 h 150709"/>
                <a:gd name="connsiteX1" fmla="*/ 157848 w 179415"/>
                <a:gd name="connsiteY1" fmla="*/ 93186 h 150709"/>
                <a:gd name="connsiteX2" fmla="*/ 175072 w 179415"/>
                <a:gd name="connsiteY2" fmla="*/ 77038 h 150709"/>
                <a:gd name="connsiteX3" fmla="*/ 172201 w 179415"/>
                <a:gd name="connsiteY3" fmla="*/ 22137 h 150709"/>
                <a:gd name="connsiteX4" fmla="*/ 142418 w 179415"/>
                <a:gd name="connsiteY4" fmla="*/ 2402 h 150709"/>
                <a:gd name="connsiteX5" fmla="*/ 71010 w 179415"/>
                <a:gd name="connsiteY5" fmla="*/ 12808 h 150709"/>
                <a:gd name="connsiteX6" fmla="*/ 59169 w 179415"/>
                <a:gd name="connsiteY6" fmla="*/ 14961 h 150709"/>
                <a:gd name="connsiteX7" fmla="*/ 25798 w 179415"/>
                <a:gd name="connsiteY7" fmla="*/ 29314 h 150709"/>
                <a:gd name="connsiteX8" fmla="*/ 11086 w 179415"/>
                <a:gd name="connsiteY8" fmla="*/ 39002 h 150709"/>
                <a:gd name="connsiteX9" fmla="*/ 4986 w 179415"/>
                <a:gd name="connsiteY9" fmla="*/ 64121 h 150709"/>
                <a:gd name="connsiteX10" fmla="*/ 21492 w 179415"/>
                <a:gd name="connsiteY10" fmla="*/ 93186 h 150709"/>
                <a:gd name="connsiteX11" fmla="*/ 51992 w 179415"/>
                <a:gd name="connsiteY11" fmla="*/ 143063 h 150709"/>
                <a:gd name="connsiteX12" fmla="*/ 71369 w 179415"/>
                <a:gd name="connsiteY12" fmla="*/ 148805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9415" h="150709">
                  <a:moveTo>
                    <a:pt x="71369" y="148805"/>
                  </a:moveTo>
                  <a:cubicBezTo>
                    <a:pt x="101152" y="131581"/>
                    <a:pt x="132012" y="116151"/>
                    <a:pt x="157848" y="93186"/>
                  </a:cubicBezTo>
                  <a:cubicBezTo>
                    <a:pt x="167177" y="91751"/>
                    <a:pt x="171483" y="84933"/>
                    <a:pt x="175072" y="77038"/>
                  </a:cubicBezTo>
                  <a:cubicBezTo>
                    <a:pt x="184042" y="58020"/>
                    <a:pt x="180454" y="40079"/>
                    <a:pt x="172201" y="22137"/>
                  </a:cubicBezTo>
                  <a:cubicBezTo>
                    <a:pt x="164665" y="11731"/>
                    <a:pt x="160001" y="-6569"/>
                    <a:pt x="142418" y="2402"/>
                  </a:cubicBezTo>
                  <a:cubicBezTo>
                    <a:pt x="119094" y="13884"/>
                    <a:pt x="96129" y="18190"/>
                    <a:pt x="71010" y="12808"/>
                  </a:cubicBezTo>
                  <a:cubicBezTo>
                    <a:pt x="66705" y="12449"/>
                    <a:pt x="61322" y="13525"/>
                    <a:pt x="59169" y="14961"/>
                  </a:cubicBezTo>
                  <a:cubicBezTo>
                    <a:pt x="48763" y="21420"/>
                    <a:pt x="32616" y="14602"/>
                    <a:pt x="25798" y="29314"/>
                  </a:cubicBezTo>
                  <a:cubicBezTo>
                    <a:pt x="20774" y="32543"/>
                    <a:pt x="16109" y="36491"/>
                    <a:pt x="11086" y="39002"/>
                  </a:cubicBezTo>
                  <a:cubicBezTo>
                    <a:pt x="-756" y="45103"/>
                    <a:pt x="-3626" y="52279"/>
                    <a:pt x="4986" y="64121"/>
                  </a:cubicBezTo>
                  <a:cubicBezTo>
                    <a:pt x="11445" y="73091"/>
                    <a:pt x="18621" y="82062"/>
                    <a:pt x="21492" y="93186"/>
                  </a:cubicBezTo>
                  <a:cubicBezTo>
                    <a:pt x="34051" y="108257"/>
                    <a:pt x="42304" y="126198"/>
                    <a:pt x="51992" y="143063"/>
                  </a:cubicBezTo>
                  <a:cubicBezTo>
                    <a:pt x="57016" y="152393"/>
                    <a:pt x="62040" y="154187"/>
                    <a:pt x="71369" y="148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A1A6F21-E302-4DD9-B03F-5647BBC7AA1B}"/>
                </a:ext>
              </a:extLst>
            </p:cNvPr>
            <p:cNvSpPr/>
            <p:nvPr/>
          </p:nvSpPr>
          <p:spPr>
            <a:xfrm>
              <a:off x="8002940" y="2287237"/>
              <a:ext cx="427009" cy="315771"/>
            </a:xfrm>
            <a:custGeom>
              <a:avLst/>
              <a:gdLst>
                <a:gd name="connsiteX0" fmla="*/ 419684 w 427008"/>
                <a:gd name="connsiteY0" fmla="*/ 24847 h 315771"/>
                <a:gd name="connsiteX1" fmla="*/ 406049 w 427008"/>
                <a:gd name="connsiteY1" fmla="*/ 11212 h 315771"/>
                <a:gd name="connsiteX2" fmla="*/ 362630 w 427008"/>
                <a:gd name="connsiteY2" fmla="*/ 14441 h 315771"/>
                <a:gd name="connsiteX3" fmla="*/ 349712 w 427008"/>
                <a:gd name="connsiteY3" fmla="*/ 31306 h 315771"/>
                <a:gd name="connsiteX4" fmla="*/ 146614 w 427008"/>
                <a:gd name="connsiteY4" fmla="*/ 168738 h 315771"/>
                <a:gd name="connsiteX5" fmla="*/ 14923 w 427008"/>
                <a:gd name="connsiteY5" fmla="*/ 201392 h 315771"/>
                <a:gd name="connsiteX6" fmla="*/ 2364 w 427008"/>
                <a:gd name="connsiteY6" fmla="*/ 216463 h 315771"/>
                <a:gd name="connsiteX7" fmla="*/ 85254 w 427008"/>
                <a:gd name="connsiteY7" fmla="*/ 312988 h 315771"/>
                <a:gd name="connsiteX8" fmla="*/ 110372 w 427008"/>
                <a:gd name="connsiteY8" fmla="*/ 314783 h 315771"/>
                <a:gd name="connsiteX9" fmla="*/ 415737 w 427008"/>
                <a:gd name="connsiteY9" fmla="*/ 149003 h 315771"/>
                <a:gd name="connsiteX10" fmla="*/ 426502 w 427008"/>
                <a:gd name="connsiteY10" fmla="*/ 136085 h 315771"/>
                <a:gd name="connsiteX11" fmla="*/ 419684 w 427008"/>
                <a:gd name="connsiteY11" fmla="*/ 24847 h 31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7008" h="315771">
                  <a:moveTo>
                    <a:pt x="419684" y="24847"/>
                  </a:moveTo>
                  <a:cubicBezTo>
                    <a:pt x="415020" y="20182"/>
                    <a:pt x="411072" y="15159"/>
                    <a:pt x="406049" y="11212"/>
                  </a:cubicBezTo>
                  <a:cubicBezTo>
                    <a:pt x="386313" y="-4577"/>
                    <a:pt x="378778" y="-3859"/>
                    <a:pt x="362630" y="14441"/>
                  </a:cubicBezTo>
                  <a:cubicBezTo>
                    <a:pt x="358324" y="20182"/>
                    <a:pt x="354377" y="26282"/>
                    <a:pt x="349712" y="31306"/>
                  </a:cubicBezTo>
                  <a:cubicBezTo>
                    <a:pt x="291940" y="91590"/>
                    <a:pt x="224121" y="137520"/>
                    <a:pt x="146614" y="168738"/>
                  </a:cubicBezTo>
                  <a:cubicBezTo>
                    <a:pt x="104272" y="185962"/>
                    <a:pt x="60494" y="197086"/>
                    <a:pt x="14923" y="201392"/>
                  </a:cubicBezTo>
                  <a:cubicBezTo>
                    <a:pt x="7029" y="202110"/>
                    <a:pt x="-5172" y="201033"/>
                    <a:pt x="2364" y="216463"/>
                  </a:cubicBezTo>
                  <a:cubicBezTo>
                    <a:pt x="21741" y="255934"/>
                    <a:pt x="47935" y="289306"/>
                    <a:pt x="85254" y="312988"/>
                  </a:cubicBezTo>
                  <a:cubicBezTo>
                    <a:pt x="93507" y="318371"/>
                    <a:pt x="101401" y="319447"/>
                    <a:pt x="110372" y="314783"/>
                  </a:cubicBezTo>
                  <a:cubicBezTo>
                    <a:pt x="214792" y="264546"/>
                    <a:pt x="317776" y="211080"/>
                    <a:pt x="415737" y="149003"/>
                  </a:cubicBezTo>
                  <a:cubicBezTo>
                    <a:pt x="420761" y="145773"/>
                    <a:pt x="426861" y="142903"/>
                    <a:pt x="426502" y="136085"/>
                  </a:cubicBezTo>
                  <a:cubicBezTo>
                    <a:pt x="425067" y="99125"/>
                    <a:pt x="433320" y="61089"/>
                    <a:pt x="419684" y="24847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9A09C6A9-6E43-4053-83E0-735098D0FED6}"/>
                </a:ext>
              </a:extLst>
            </p:cNvPr>
            <p:cNvSpPr/>
            <p:nvPr/>
          </p:nvSpPr>
          <p:spPr>
            <a:xfrm>
              <a:off x="8032358" y="2217277"/>
              <a:ext cx="218887" cy="190180"/>
            </a:xfrm>
            <a:custGeom>
              <a:avLst/>
              <a:gdLst>
                <a:gd name="connsiteX0" fmla="*/ 26411 w 218886"/>
                <a:gd name="connsiteY0" fmla="*/ 157602 h 190180"/>
                <a:gd name="connsiteX1" fmla="*/ 102483 w 218886"/>
                <a:gd name="connsiteY1" fmla="*/ 189179 h 190180"/>
                <a:gd name="connsiteX2" fmla="*/ 189321 w 218886"/>
                <a:gd name="connsiteY2" fmla="*/ 147914 h 190180"/>
                <a:gd name="connsiteX3" fmla="*/ 218027 w 218886"/>
                <a:gd name="connsiteY3" fmla="*/ 69689 h 190180"/>
                <a:gd name="connsiteX4" fmla="*/ 174250 w 218886"/>
                <a:gd name="connsiteY4" fmla="*/ 9405 h 190180"/>
                <a:gd name="connsiteX5" fmla="*/ 143390 w 218886"/>
                <a:gd name="connsiteY5" fmla="*/ 4381 h 190180"/>
                <a:gd name="connsiteX6" fmla="*/ 92795 w 218886"/>
                <a:gd name="connsiteY6" fmla="*/ 30576 h 190180"/>
                <a:gd name="connsiteX7" fmla="*/ 11340 w 218886"/>
                <a:gd name="connsiteY7" fmla="*/ 75789 h 190180"/>
                <a:gd name="connsiteX8" fmla="*/ 575 w 218886"/>
                <a:gd name="connsiteY8" fmla="*/ 93730 h 190180"/>
                <a:gd name="connsiteX9" fmla="*/ 26411 w 218886"/>
                <a:gd name="connsiteY9" fmla="*/ 157602 h 19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886" h="190180">
                  <a:moveTo>
                    <a:pt x="26411" y="157602"/>
                  </a:moveTo>
                  <a:cubicBezTo>
                    <a:pt x="45070" y="183797"/>
                    <a:pt x="70189" y="195280"/>
                    <a:pt x="102483" y="189179"/>
                  </a:cubicBezTo>
                  <a:cubicBezTo>
                    <a:pt x="135137" y="183079"/>
                    <a:pt x="163126" y="166932"/>
                    <a:pt x="189321" y="147914"/>
                  </a:cubicBezTo>
                  <a:cubicBezTo>
                    <a:pt x="215515" y="128537"/>
                    <a:pt x="228074" y="102701"/>
                    <a:pt x="218027" y="69689"/>
                  </a:cubicBezTo>
                  <a:cubicBezTo>
                    <a:pt x="207262" y="46724"/>
                    <a:pt x="191832" y="27705"/>
                    <a:pt x="174250" y="9405"/>
                  </a:cubicBezTo>
                  <a:cubicBezTo>
                    <a:pt x="164561" y="-642"/>
                    <a:pt x="155949" y="-3154"/>
                    <a:pt x="143390" y="4381"/>
                  </a:cubicBezTo>
                  <a:cubicBezTo>
                    <a:pt x="127243" y="14070"/>
                    <a:pt x="109660" y="21964"/>
                    <a:pt x="92795" y="30576"/>
                  </a:cubicBezTo>
                  <a:cubicBezTo>
                    <a:pt x="65524" y="45647"/>
                    <a:pt x="38612" y="60718"/>
                    <a:pt x="11340" y="75789"/>
                  </a:cubicBezTo>
                  <a:cubicBezTo>
                    <a:pt x="4164" y="79736"/>
                    <a:pt x="-1936" y="83324"/>
                    <a:pt x="575" y="93730"/>
                  </a:cubicBezTo>
                  <a:cubicBezTo>
                    <a:pt x="5958" y="115978"/>
                    <a:pt x="12776" y="138225"/>
                    <a:pt x="26411" y="157602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583C533-0BFF-4C8A-815B-A23855E89ADB}"/>
                </a:ext>
              </a:extLst>
            </p:cNvPr>
            <p:cNvSpPr/>
            <p:nvPr/>
          </p:nvSpPr>
          <p:spPr>
            <a:xfrm>
              <a:off x="7747012" y="2182112"/>
              <a:ext cx="204534" cy="139944"/>
            </a:xfrm>
            <a:custGeom>
              <a:avLst/>
              <a:gdLst>
                <a:gd name="connsiteX0" fmla="*/ 186525 w 204533"/>
                <a:gd name="connsiteY0" fmla="*/ 94806 h 139944"/>
                <a:gd name="connsiteX1" fmla="*/ 187602 w 204533"/>
                <a:gd name="connsiteY1" fmla="*/ 22323 h 139944"/>
                <a:gd name="connsiteX2" fmla="*/ 119424 w 204533"/>
                <a:gd name="connsiteY2" fmla="*/ 2946 h 139944"/>
                <a:gd name="connsiteX3" fmla="*/ 11416 w 204533"/>
                <a:gd name="connsiteY3" fmla="*/ 58564 h 139944"/>
                <a:gd name="connsiteX4" fmla="*/ 292 w 204533"/>
                <a:gd name="connsiteY4" fmla="*/ 73994 h 139944"/>
                <a:gd name="connsiteX5" fmla="*/ 63805 w 204533"/>
                <a:gd name="connsiteY5" fmla="*/ 141813 h 139944"/>
                <a:gd name="connsiteX6" fmla="*/ 186525 w 204533"/>
                <a:gd name="connsiteY6" fmla="*/ 94806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533" h="139944">
                  <a:moveTo>
                    <a:pt x="186525" y="94806"/>
                  </a:moveTo>
                  <a:cubicBezTo>
                    <a:pt x="210926" y="64306"/>
                    <a:pt x="210208" y="53541"/>
                    <a:pt x="187602" y="22323"/>
                  </a:cubicBezTo>
                  <a:cubicBezTo>
                    <a:pt x="168943" y="1510"/>
                    <a:pt x="145977" y="-4231"/>
                    <a:pt x="119424" y="2946"/>
                  </a:cubicBezTo>
                  <a:cubicBezTo>
                    <a:pt x="83541" y="21605"/>
                    <a:pt x="47299" y="39905"/>
                    <a:pt x="11416" y="58564"/>
                  </a:cubicBezTo>
                  <a:cubicBezTo>
                    <a:pt x="5316" y="61794"/>
                    <a:pt x="-1502" y="63947"/>
                    <a:pt x="292" y="73994"/>
                  </a:cubicBezTo>
                  <a:cubicBezTo>
                    <a:pt x="5316" y="104854"/>
                    <a:pt x="33304" y="138225"/>
                    <a:pt x="63805" y="141813"/>
                  </a:cubicBezTo>
                  <a:cubicBezTo>
                    <a:pt x="111888" y="147196"/>
                    <a:pt x="154948" y="134278"/>
                    <a:pt x="186525" y="9480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D8F8EA5-5F12-4617-8538-3C5A60E51F65}"/>
                </a:ext>
              </a:extLst>
            </p:cNvPr>
            <p:cNvSpPr/>
            <p:nvPr/>
          </p:nvSpPr>
          <p:spPr>
            <a:xfrm>
              <a:off x="8159601" y="2486087"/>
              <a:ext cx="258358" cy="179416"/>
            </a:xfrm>
            <a:custGeom>
              <a:avLst/>
              <a:gdLst>
                <a:gd name="connsiteX0" fmla="*/ 238623 w 258358"/>
                <a:gd name="connsiteY0" fmla="*/ 30 h 179415"/>
                <a:gd name="connsiteX1" fmla="*/ 230728 w 258358"/>
                <a:gd name="connsiteY1" fmla="*/ 12230 h 179415"/>
                <a:gd name="connsiteX2" fmla="*/ 213146 w 258358"/>
                <a:gd name="connsiteY2" fmla="*/ 42731 h 179415"/>
                <a:gd name="connsiteX3" fmla="*/ 161474 w 258358"/>
                <a:gd name="connsiteY3" fmla="*/ 77537 h 179415"/>
                <a:gd name="connsiteX4" fmla="*/ 35883 w 258358"/>
                <a:gd name="connsiteY4" fmla="*/ 129927 h 179415"/>
                <a:gd name="connsiteX5" fmla="*/ 0 w 258358"/>
                <a:gd name="connsiteY5" fmla="*/ 156480 h 179415"/>
                <a:gd name="connsiteX6" fmla="*/ 94014 w 258358"/>
                <a:gd name="connsiteY6" fmla="*/ 175498 h 179415"/>
                <a:gd name="connsiteX7" fmla="*/ 158962 w 258358"/>
                <a:gd name="connsiteY7" fmla="*/ 175139 h 179415"/>
                <a:gd name="connsiteX8" fmla="*/ 260153 w 258358"/>
                <a:gd name="connsiteY8" fmla="*/ 33042 h 179415"/>
                <a:gd name="connsiteX9" fmla="*/ 255847 w 258358"/>
                <a:gd name="connsiteY9" fmla="*/ 8642 h 179415"/>
                <a:gd name="connsiteX10" fmla="*/ 238623 w 258358"/>
                <a:gd name="connsiteY10" fmla="*/ 30 h 1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8358" h="179415">
                  <a:moveTo>
                    <a:pt x="238623" y="30"/>
                  </a:moveTo>
                  <a:cubicBezTo>
                    <a:pt x="231087" y="389"/>
                    <a:pt x="231446" y="6848"/>
                    <a:pt x="230728" y="12230"/>
                  </a:cubicBezTo>
                  <a:cubicBezTo>
                    <a:pt x="228216" y="24430"/>
                    <a:pt x="221758" y="34119"/>
                    <a:pt x="213146" y="42731"/>
                  </a:cubicBezTo>
                  <a:cubicBezTo>
                    <a:pt x="198075" y="57802"/>
                    <a:pt x="180133" y="68208"/>
                    <a:pt x="161474" y="77537"/>
                  </a:cubicBezTo>
                  <a:cubicBezTo>
                    <a:pt x="120926" y="97991"/>
                    <a:pt x="76790" y="110191"/>
                    <a:pt x="35883" y="129927"/>
                  </a:cubicBezTo>
                  <a:cubicBezTo>
                    <a:pt x="24400" y="135309"/>
                    <a:pt x="11483" y="139615"/>
                    <a:pt x="0" y="156480"/>
                  </a:cubicBezTo>
                  <a:cubicBezTo>
                    <a:pt x="36960" y="150739"/>
                    <a:pt x="64948" y="165092"/>
                    <a:pt x="94014" y="175498"/>
                  </a:cubicBezTo>
                  <a:cubicBezTo>
                    <a:pt x="115544" y="183034"/>
                    <a:pt x="137432" y="183034"/>
                    <a:pt x="158962" y="175139"/>
                  </a:cubicBezTo>
                  <a:cubicBezTo>
                    <a:pt x="216016" y="153610"/>
                    <a:pt x="258358" y="94044"/>
                    <a:pt x="260153" y="33042"/>
                  </a:cubicBezTo>
                  <a:cubicBezTo>
                    <a:pt x="260511" y="24789"/>
                    <a:pt x="260511" y="16177"/>
                    <a:pt x="255847" y="8642"/>
                  </a:cubicBezTo>
                  <a:cubicBezTo>
                    <a:pt x="251541" y="2542"/>
                    <a:pt x="245799" y="-329"/>
                    <a:pt x="238623" y="3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50E35CD-AA38-4D39-9727-0F876CB1F7DF}"/>
                </a:ext>
              </a:extLst>
            </p:cNvPr>
            <p:cNvSpPr/>
            <p:nvPr/>
          </p:nvSpPr>
          <p:spPr>
            <a:xfrm>
              <a:off x="7870194" y="2319672"/>
              <a:ext cx="168651" cy="150709"/>
            </a:xfrm>
            <a:custGeom>
              <a:avLst/>
              <a:gdLst>
                <a:gd name="connsiteX0" fmla="*/ 168839 w 168650"/>
                <a:gd name="connsiteY0" fmla="*/ 75660 h 150709"/>
                <a:gd name="connsiteX1" fmla="*/ 141209 w 168650"/>
                <a:gd name="connsiteY1" fmla="*/ 8918 h 150709"/>
                <a:gd name="connsiteX2" fmla="*/ 117885 w 168650"/>
                <a:gd name="connsiteY2" fmla="*/ 3535 h 150709"/>
                <a:gd name="connsiteX3" fmla="*/ 16336 w 168650"/>
                <a:gd name="connsiteY3" fmla="*/ 60589 h 150709"/>
                <a:gd name="connsiteX4" fmla="*/ 12030 w 168650"/>
                <a:gd name="connsiteY4" fmla="*/ 92525 h 150709"/>
                <a:gd name="connsiteX5" fmla="*/ 34278 w 168650"/>
                <a:gd name="connsiteY5" fmla="*/ 110467 h 150709"/>
                <a:gd name="connsiteX6" fmla="*/ 65496 w 168650"/>
                <a:gd name="connsiteY6" fmla="*/ 134150 h 150709"/>
                <a:gd name="connsiteX7" fmla="*/ 121474 w 168650"/>
                <a:gd name="connsiteY7" fmla="*/ 141685 h 150709"/>
                <a:gd name="connsiteX8" fmla="*/ 152692 w 168650"/>
                <a:gd name="connsiteY8" fmla="*/ 118002 h 150709"/>
                <a:gd name="connsiteX9" fmla="*/ 168839 w 168650"/>
                <a:gd name="connsiteY9" fmla="*/ 75660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650" h="150709">
                  <a:moveTo>
                    <a:pt x="168839" y="75660"/>
                  </a:moveTo>
                  <a:cubicBezTo>
                    <a:pt x="167763" y="50183"/>
                    <a:pt x="155563" y="29371"/>
                    <a:pt x="141209" y="8918"/>
                  </a:cubicBezTo>
                  <a:cubicBezTo>
                    <a:pt x="134392" y="-771"/>
                    <a:pt x="128650" y="-2565"/>
                    <a:pt x="117885" y="3535"/>
                  </a:cubicBezTo>
                  <a:cubicBezTo>
                    <a:pt x="84514" y="23271"/>
                    <a:pt x="50425" y="41571"/>
                    <a:pt x="16336" y="60589"/>
                  </a:cubicBezTo>
                  <a:cubicBezTo>
                    <a:pt x="-4476" y="72072"/>
                    <a:pt x="-4835" y="74943"/>
                    <a:pt x="12030" y="92525"/>
                  </a:cubicBezTo>
                  <a:cubicBezTo>
                    <a:pt x="18489" y="99343"/>
                    <a:pt x="26383" y="105084"/>
                    <a:pt x="34278" y="110467"/>
                  </a:cubicBezTo>
                  <a:cubicBezTo>
                    <a:pt x="45043" y="118002"/>
                    <a:pt x="56166" y="124820"/>
                    <a:pt x="65496" y="134150"/>
                  </a:cubicBezTo>
                  <a:cubicBezTo>
                    <a:pt x="89897" y="158192"/>
                    <a:pt x="89897" y="158192"/>
                    <a:pt x="121474" y="141685"/>
                  </a:cubicBezTo>
                  <a:cubicBezTo>
                    <a:pt x="133315" y="135585"/>
                    <a:pt x="143721" y="127691"/>
                    <a:pt x="152692" y="118002"/>
                  </a:cubicBezTo>
                  <a:cubicBezTo>
                    <a:pt x="163457" y="105802"/>
                    <a:pt x="169557" y="91808"/>
                    <a:pt x="168839" y="75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29382A34-04D9-4123-89C6-059B03C01A25}"/>
              </a:ext>
            </a:extLst>
          </p:cNvPr>
          <p:cNvGrpSpPr/>
          <p:nvPr/>
        </p:nvGrpSpPr>
        <p:grpSpPr>
          <a:xfrm>
            <a:off x="4209744" y="1723794"/>
            <a:ext cx="1693829" cy="1877217"/>
            <a:chOff x="803640" y="3272305"/>
            <a:chExt cx="2059657" cy="1877217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21C4EA4-1906-4F16-917F-7209E038C6C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AF5F2E11-372F-40BB-A04E-CA50634E5BF6}"/>
                </a:ext>
              </a:extLst>
            </p:cNvPr>
            <p:cNvSpPr txBox="1"/>
            <p:nvPr/>
          </p:nvSpPr>
          <p:spPr>
            <a:xfrm>
              <a:off x="803640" y="3272305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1EA2CCC-1866-4106-A20E-2EB0C43E94B5}"/>
              </a:ext>
            </a:extLst>
          </p:cNvPr>
          <p:cNvGrpSpPr/>
          <p:nvPr/>
        </p:nvGrpSpPr>
        <p:grpSpPr>
          <a:xfrm>
            <a:off x="4198191" y="4095967"/>
            <a:ext cx="1693829" cy="1877217"/>
            <a:chOff x="803640" y="3272305"/>
            <a:chExt cx="2059657" cy="1877217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FF55A55-4022-485F-AE15-0265BC88671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58A3167C-B1C3-4A92-91FC-BA5D7B222AB0}"/>
                </a:ext>
              </a:extLst>
            </p:cNvPr>
            <p:cNvSpPr txBox="1"/>
            <p:nvPr/>
          </p:nvSpPr>
          <p:spPr>
            <a:xfrm>
              <a:off x="803640" y="3272305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C9115E8-55F1-47D4-A39F-E434BB6D1B96}"/>
              </a:ext>
            </a:extLst>
          </p:cNvPr>
          <p:cNvGrpSpPr/>
          <p:nvPr/>
        </p:nvGrpSpPr>
        <p:grpSpPr>
          <a:xfrm>
            <a:off x="4367312" y="2267440"/>
            <a:ext cx="3457375" cy="3459674"/>
            <a:chOff x="755576" y="1988840"/>
            <a:chExt cx="3457375" cy="345967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1243E91-9E27-41E3-A472-F627C7022569}"/>
                </a:ext>
              </a:extLst>
            </p:cNvPr>
            <p:cNvGrpSpPr/>
            <p:nvPr/>
          </p:nvGrpSpPr>
          <p:grpSpPr>
            <a:xfrm>
              <a:off x="755576" y="1988840"/>
              <a:ext cx="3457375" cy="3459674"/>
              <a:chOff x="2050729" y="2195248"/>
              <a:chExt cx="3709400" cy="3711867"/>
            </a:xfrm>
          </p:grpSpPr>
          <p:sp>
            <p:nvSpPr>
              <p:cNvPr id="12" name="Block Arc 4">
                <a:extLst>
                  <a:ext uri="{FF2B5EF4-FFF2-40B4-BE49-F238E27FC236}">
                    <a16:creationId xmlns:a16="http://schemas.microsoft.com/office/drawing/2014/main" id="{7AF1ADD1-9D5E-4AAA-8BC7-88F68865CC7A}"/>
                  </a:ext>
                </a:extLst>
              </p:cNvPr>
              <p:cNvSpPr/>
              <p:nvPr/>
            </p:nvSpPr>
            <p:spPr>
              <a:xfrm>
                <a:off x="2051720" y="2195990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Block Arc 4">
                <a:extLst>
                  <a:ext uri="{FF2B5EF4-FFF2-40B4-BE49-F238E27FC236}">
                    <a16:creationId xmlns:a16="http://schemas.microsoft.com/office/drawing/2014/main" id="{001D8AC1-F7F6-4A13-ABDF-700C62DB23F2}"/>
                  </a:ext>
                </a:extLst>
              </p:cNvPr>
              <p:cNvSpPr/>
              <p:nvPr/>
            </p:nvSpPr>
            <p:spPr>
              <a:xfrm rot="5400000">
                <a:off x="3812708" y="2306468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Block Arc 4">
                <a:extLst>
                  <a:ext uri="{FF2B5EF4-FFF2-40B4-BE49-F238E27FC236}">
                    <a16:creationId xmlns:a16="http://schemas.microsoft.com/office/drawing/2014/main" id="{F88D571E-DF5A-46CA-886C-E69C0F253149}"/>
                  </a:ext>
                </a:extLst>
              </p:cNvPr>
              <p:cNvSpPr/>
              <p:nvPr/>
            </p:nvSpPr>
            <p:spPr>
              <a:xfrm rot="10800000">
                <a:off x="3701488" y="4070914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Block Arc 4">
                <a:extLst>
                  <a:ext uri="{FF2B5EF4-FFF2-40B4-BE49-F238E27FC236}">
                    <a16:creationId xmlns:a16="http://schemas.microsoft.com/office/drawing/2014/main" id="{D23E02FD-EACA-4F63-8EF9-C4BE2740134C}"/>
                  </a:ext>
                </a:extLst>
              </p:cNvPr>
              <p:cNvSpPr/>
              <p:nvPr/>
            </p:nvSpPr>
            <p:spPr>
              <a:xfrm rot="16200000">
                <a:off x="1939509" y="3955742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439799E-FB91-4886-A769-06328776EF0C}"/>
                </a:ext>
              </a:extLst>
            </p:cNvPr>
            <p:cNvGrpSpPr/>
            <p:nvPr/>
          </p:nvGrpSpPr>
          <p:grpSpPr>
            <a:xfrm>
              <a:off x="1523901" y="2812665"/>
              <a:ext cx="1955208" cy="2078405"/>
              <a:chOff x="720064" y="1892398"/>
              <a:chExt cx="1955208" cy="2078405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956AE4-9964-4D15-9FDD-B434B68FD068}"/>
                  </a:ext>
                </a:extLst>
              </p:cNvPr>
              <p:cNvSpPr txBox="1"/>
              <p:nvPr/>
            </p:nvSpPr>
            <p:spPr>
              <a:xfrm>
                <a:off x="720065" y="2216477"/>
                <a:ext cx="1955207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 that is beautifully designed. I hope and I believe that this Template will your Time, Money and Reputation. Easy to change colors, photos and Text.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14C61A6-F82C-4E65-AA32-F0EF92CB0561}"/>
                  </a:ext>
                </a:extLst>
              </p:cNvPr>
              <p:cNvSpPr txBox="1"/>
              <p:nvPr/>
            </p:nvSpPr>
            <p:spPr>
              <a:xfrm>
                <a:off x="720064" y="1892398"/>
                <a:ext cx="19552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</a:rPr>
                  <a:t>Contents Title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57CA6D5-C05F-4622-9D8E-C3B05619925A}"/>
                </a:ext>
              </a:extLst>
            </p:cNvPr>
            <p:cNvSpPr txBox="1"/>
            <p:nvPr/>
          </p:nvSpPr>
          <p:spPr>
            <a:xfrm rot="18900000">
              <a:off x="875270" y="2495508"/>
              <a:ext cx="1656185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Add Contents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6B0E047-8E2C-463C-9786-62745EF30D61}"/>
                </a:ext>
              </a:extLst>
            </p:cNvPr>
            <p:cNvSpPr txBox="1"/>
            <p:nvPr/>
          </p:nvSpPr>
          <p:spPr>
            <a:xfrm rot="2831784">
              <a:off x="2472754" y="2537223"/>
              <a:ext cx="1656185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Add Contents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FCD3223-56C0-4F2C-90DF-3EC80BD33714}"/>
                </a:ext>
              </a:extLst>
            </p:cNvPr>
            <p:cNvSpPr txBox="1"/>
            <p:nvPr/>
          </p:nvSpPr>
          <p:spPr>
            <a:xfrm rot="8100000">
              <a:off x="2427501" y="4060944"/>
              <a:ext cx="1656185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Add Contents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AC1633F-9364-493C-B81D-2EFFF6DDF007}"/>
                </a:ext>
              </a:extLst>
            </p:cNvPr>
            <p:cNvSpPr txBox="1"/>
            <p:nvPr/>
          </p:nvSpPr>
          <p:spPr>
            <a:xfrm rot="13500000">
              <a:off x="874972" y="4029461"/>
              <a:ext cx="1656185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Add Contents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그룹 3">
            <a:extLst>
              <a:ext uri="{FF2B5EF4-FFF2-40B4-BE49-F238E27FC236}">
                <a16:creationId xmlns:a16="http://schemas.microsoft.com/office/drawing/2014/main" id="{71EFF7EA-7821-4C8B-A486-93C856AF7236}"/>
              </a:ext>
            </a:extLst>
          </p:cNvPr>
          <p:cNvGrpSpPr/>
          <p:nvPr/>
        </p:nvGrpSpPr>
        <p:grpSpPr>
          <a:xfrm>
            <a:off x="7813700" y="2086729"/>
            <a:ext cx="3971589" cy="1198557"/>
            <a:chOff x="467544" y="2421312"/>
            <a:chExt cx="4628847" cy="119855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4E9F302-E8C1-4BBE-B045-7F26F09E1EE8}"/>
                </a:ext>
              </a:extLst>
            </p:cNvPr>
            <p:cNvSpPr/>
            <p:nvPr/>
          </p:nvSpPr>
          <p:spPr>
            <a:xfrm>
              <a:off x="902372" y="2881205"/>
              <a:ext cx="4194019" cy="738664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DF203E0-3BA5-4D36-B489-6360EF837F12}"/>
                </a:ext>
              </a:extLst>
            </p:cNvPr>
            <p:cNvSpPr/>
            <p:nvPr/>
          </p:nvSpPr>
          <p:spPr>
            <a:xfrm>
              <a:off x="467544" y="2421312"/>
              <a:ext cx="45469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1"/>
                  </a:solidFill>
                </a:rPr>
                <a:t>Contents Here A</a:t>
              </a:r>
              <a:endParaRPr lang="ko-KR" altLang="en-US" sz="2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9" name="그룹 3">
            <a:extLst>
              <a:ext uri="{FF2B5EF4-FFF2-40B4-BE49-F238E27FC236}">
                <a16:creationId xmlns:a16="http://schemas.microsoft.com/office/drawing/2014/main" id="{EA00A095-00AF-498C-A504-C6819E3FB8EC}"/>
              </a:ext>
            </a:extLst>
          </p:cNvPr>
          <p:cNvGrpSpPr/>
          <p:nvPr/>
        </p:nvGrpSpPr>
        <p:grpSpPr>
          <a:xfrm>
            <a:off x="7813700" y="4794091"/>
            <a:ext cx="3971589" cy="1198557"/>
            <a:chOff x="467544" y="2421312"/>
            <a:chExt cx="4628847" cy="119855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398EA1D-2AAF-4B3B-8DE6-E239F3031F06}"/>
                </a:ext>
              </a:extLst>
            </p:cNvPr>
            <p:cNvSpPr/>
            <p:nvPr/>
          </p:nvSpPr>
          <p:spPr>
            <a:xfrm>
              <a:off x="902372" y="2881205"/>
              <a:ext cx="4194019" cy="738664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C3E17EB-1CC5-42BF-9DA2-77B70B88F4C1}"/>
                </a:ext>
              </a:extLst>
            </p:cNvPr>
            <p:cNvSpPr/>
            <p:nvPr/>
          </p:nvSpPr>
          <p:spPr>
            <a:xfrm>
              <a:off x="467544" y="2421312"/>
              <a:ext cx="45469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</a:rPr>
                <a:t>Contents Here B</a:t>
              </a:r>
              <a:endParaRPr lang="ko-KR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그룹 3">
            <a:extLst>
              <a:ext uri="{FF2B5EF4-FFF2-40B4-BE49-F238E27FC236}">
                <a16:creationId xmlns:a16="http://schemas.microsoft.com/office/drawing/2014/main" id="{09D69366-9D68-4125-B4B7-7342A4EA435A}"/>
              </a:ext>
            </a:extLst>
          </p:cNvPr>
          <p:cNvGrpSpPr/>
          <p:nvPr/>
        </p:nvGrpSpPr>
        <p:grpSpPr>
          <a:xfrm flipH="1">
            <a:off x="406711" y="4835066"/>
            <a:ext cx="3971589" cy="1198557"/>
            <a:chOff x="467544" y="2421312"/>
            <a:chExt cx="4628847" cy="119855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3290F4E-6F83-4B21-818E-70CB740CCFFB}"/>
                </a:ext>
              </a:extLst>
            </p:cNvPr>
            <p:cNvSpPr/>
            <p:nvPr/>
          </p:nvSpPr>
          <p:spPr>
            <a:xfrm>
              <a:off x="902372" y="2881205"/>
              <a:ext cx="4194019" cy="738664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bg1"/>
                  </a:solidFill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442531F-1F5D-4CB6-8F85-AF0764D2C46B}"/>
                </a:ext>
              </a:extLst>
            </p:cNvPr>
            <p:cNvSpPr/>
            <p:nvPr/>
          </p:nvSpPr>
          <p:spPr>
            <a:xfrm>
              <a:off x="467544" y="2421312"/>
              <a:ext cx="45469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2400" b="1" dirty="0">
                  <a:solidFill>
                    <a:schemeClr val="bg1"/>
                  </a:solidFill>
                </a:rPr>
                <a:t>Contents Here C</a:t>
              </a:r>
              <a:endParaRPr lang="ko-KR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그룹 3">
            <a:extLst>
              <a:ext uri="{FF2B5EF4-FFF2-40B4-BE49-F238E27FC236}">
                <a16:creationId xmlns:a16="http://schemas.microsoft.com/office/drawing/2014/main" id="{018192D2-1A16-46CE-98CF-B6B8E405A01F}"/>
              </a:ext>
            </a:extLst>
          </p:cNvPr>
          <p:cNvGrpSpPr/>
          <p:nvPr/>
        </p:nvGrpSpPr>
        <p:grpSpPr>
          <a:xfrm flipH="1">
            <a:off x="406711" y="2230443"/>
            <a:ext cx="3971589" cy="1198557"/>
            <a:chOff x="467544" y="2421312"/>
            <a:chExt cx="4628847" cy="1198557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1E75710-7C63-4656-99A5-7E411AD60C28}"/>
                </a:ext>
              </a:extLst>
            </p:cNvPr>
            <p:cNvSpPr/>
            <p:nvPr/>
          </p:nvSpPr>
          <p:spPr>
            <a:xfrm>
              <a:off x="902372" y="2881205"/>
              <a:ext cx="4194019" cy="738664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bg1"/>
                  </a:solidFill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AB5791A-F5CD-4071-893D-BD11CF927CED}"/>
                </a:ext>
              </a:extLst>
            </p:cNvPr>
            <p:cNvSpPr/>
            <p:nvPr/>
          </p:nvSpPr>
          <p:spPr>
            <a:xfrm>
              <a:off x="467544" y="2421312"/>
              <a:ext cx="45469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2400" b="1" dirty="0">
                  <a:solidFill>
                    <a:schemeClr val="bg1"/>
                  </a:solidFill>
                </a:rPr>
                <a:t>Contents Here D</a:t>
              </a:r>
              <a:endParaRPr lang="ko-KR" altLang="en-US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999EE6-74AF-4A59-9391-87B90C6AC7BE}"/>
              </a:ext>
            </a:extLst>
          </p:cNvPr>
          <p:cNvSpPr txBox="1"/>
          <p:nvPr/>
        </p:nvSpPr>
        <p:spPr>
          <a:xfrm>
            <a:off x="7638465" y="4787339"/>
            <a:ext cx="415047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DD395F-8E66-45D8-8BD3-CF2341ADC901}"/>
              </a:ext>
            </a:extLst>
          </p:cNvPr>
          <p:cNvSpPr txBox="1"/>
          <p:nvPr/>
        </p:nvSpPr>
        <p:spPr>
          <a:xfrm>
            <a:off x="7638465" y="5434501"/>
            <a:ext cx="415047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56D406-E913-47BF-B4B6-CCCB627020FB}"/>
              </a:ext>
            </a:extLst>
          </p:cNvPr>
          <p:cNvSpPr txBox="1"/>
          <p:nvPr/>
        </p:nvSpPr>
        <p:spPr>
          <a:xfrm>
            <a:off x="7638465" y="5896996"/>
            <a:ext cx="415047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RESTAURANT</a:t>
            </a:r>
            <a:endParaRPr lang="ko-KR" altLang="en-US" sz="3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FAF7A33-90BA-45A9-A136-D30794FC9CD4}"/>
              </a:ext>
            </a:extLst>
          </p:cNvPr>
          <p:cNvSpPr/>
          <p:nvPr/>
        </p:nvSpPr>
        <p:spPr>
          <a:xfrm>
            <a:off x="1083557" y="386345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06720F-4B4D-4A22-9804-30A383B16F75}"/>
              </a:ext>
            </a:extLst>
          </p:cNvPr>
          <p:cNvSpPr txBox="1"/>
          <p:nvPr/>
        </p:nvSpPr>
        <p:spPr>
          <a:xfrm>
            <a:off x="1702438" y="797144"/>
            <a:ext cx="2288084" cy="184665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Professional PPT Presentation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CBEF028-0AB9-417D-A9F5-B5EF036D6A5A}"/>
              </a:ext>
            </a:extLst>
          </p:cNvPr>
          <p:cNvSpPr/>
          <p:nvPr/>
        </p:nvSpPr>
        <p:spPr>
          <a:xfrm rot="10800000">
            <a:off x="3653842" y="2446936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EC7E1A0-E1FD-4F93-97BA-BBF1C4B13610}"/>
              </a:ext>
            </a:extLst>
          </p:cNvPr>
          <p:cNvGrpSpPr/>
          <p:nvPr/>
        </p:nvGrpSpPr>
        <p:grpSpPr>
          <a:xfrm>
            <a:off x="8794541" y="3311312"/>
            <a:ext cx="2054434" cy="1305919"/>
            <a:chOff x="7802951" y="300226"/>
            <a:chExt cx="3265553" cy="207577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DB441B-4CA2-4093-8248-47F74286319C}"/>
                </a:ext>
              </a:extLst>
            </p:cNvPr>
            <p:cNvSpPr/>
            <p:nvPr/>
          </p:nvSpPr>
          <p:spPr>
            <a:xfrm>
              <a:off x="8235462" y="300226"/>
              <a:ext cx="2400531" cy="1651187"/>
            </a:xfrm>
            <a:custGeom>
              <a:avLst/>
              <a:gdLst>
                <a:gd name="connsiteX0" fmla="*/ 1229776 w 1753617"/>
                <a:gd name="connsiteY0" fmla="*/ 474039 h 1206212"/>
                <a:gd name="connsiteX1" fmla="*/ 1118650 w 1753617"/>
                <a:gd name="connsiteY1" fmla="*/ 1037577 h 1206212"/>
                <a:gd name="connsiteX2" fmla="*/ 1227679 w 1753617"/>
                <a:gd name="connsiteY2" fmla="*/ 1039321 h 1206212"/>
                <a:gd name="connsiteX3" fmla="*/ 1229776 w 1753617"/>
                <a:gd name="connsiteY3" fmla="*/ 474039 h 1206212"/>
                <a:gd name="connsiteX4" fmla="*/ 861560 w 1753617"/>
                <a:gd name="connsiteY4" fmla="*/ 0 h 1206212"/>
                <a:gd name="connsiteX5" fmla="*/ 1192678 w 1753617"/>
                <a:gd name="connsiteY5" fmla="*/ 235268 h 1206212"/>
                <a:gd name="connsiteX6" fmla="*/ 1395270 w 1753617"/>
                <a:gd name="connsiteY6" fmla="*/ 172094 h 1206212"/>
                <a:gd name="connsiteX7" fmla="*/ 1753617 w 1753617"/>
                <a:gd name="connsiteY7" fmla="*/ 530443 h 1206212"/>
                <a:gd name="connsiteX8" fmla="*/ 1395270 w 1753617"/>
                <a:gd name="connsiteY8" fmla="*/ 888790 h 1206212"/>
                <a:gd name="connsiteX9" fmla="*/ 1372396 w 1753617"/>
                <a:gd name="connsiteY9" fmla="*/ 887701 h 1206212"/>
                <a:gd name="connsiteX10" fmla="*/ 1372396 w 1753617"/>
                <a:gd name="connsiteY10" fmla="*/ 1206212 h 1206212"/>
                <a:gd name="connsiteX11" fmla="*/ 1231543 w 1753617"/>
                <a:gd name="connsiteY11" fmla="*/ 1206212 h 1206212"/>
                <a:gd name="connsiteX12" fmla="*/ 1227789 w 1753617"/>
                <a:gd name="connsiteY12" fmla="*/ 1039789 h 1206212"/>
                <a:gd name="connsiteX13" fmla="*/ 1176875 w 1753617"/>
                <a:gd name="connsiteY13" fmla="*/ 1039789 h 1206212"/>
                <a:gd name="connsiteX14" fmla="*/ 1173122 w 1753617"/>
                <a:gd name="connsiteY14" fmla="*/ 1206212 h 1206212"/>
                <a:gd name="connsiteX15" fmla="*/ 973672 w 1753617"/>
                <a:gd name="connsiteY15" fmla="*/ 1206212 h 1206212"/>
                <a:gd name="connsiteX16" fmla="*/ 968149 w 1753617"/>
                <a:gd name="connsiteY16" fmla="*/ 929147 h 1206212"/>
                <a:gd name="connsiteX17" fmla="*/ 968017 w 1753617"/>
                <a:gd name="connsiteY17" fmla="*/ 929147 h 1206212"/>
                <a:gd name="connsiteX18" fmla="*/ 1030077 w 1753617"/>
                <a:gd name="connsiteY18" fmla="*/ 836491 h 1206212"/>
                <a:gd name="connsiteX19" fmla="*/ 1016753 w 1753617"/>
                <a:gd name="connsiteY19" fmla="*/ 510027 h 1206212"/>
                <a:gd name="connsiteX20" fmla="*/ 1006625 w 1753617"/>
                <a:gd name="connsiteY20" fmla="*/ 501207 h 1206212"/>
                <a:gd name="connsiteX21" fmla="*/ 999463 w 1753617"/>
                <a:gd name="connsiteY21" fmla="*/ 503790 h 1206212"/>
                <a:gd name="connsiteX22" fmla="*/ 996664 w 1753617"/>
                <a:gd name="connsiteY22" fmla="*/ 509676 h 1206212"/>
                <a:gd name="connsiteX23" fmla="*/ 996664 w 1753617"/>
                <a:gd name="connsiteY23" fmla="*/ 733486 h 1206212"/>
                <a:gd name="connsiteX24" fmla="*/ 985982 w 1753617"/>
                <a:gd name="connsiteY24" fmla="*/ 742788 h 1206212"/>
                <a:gd name="connsiteX25" fmla="*/ 975300 w 1753617"/>
                <a:gd name="connsiteY25" fmla="*/ 733486 h 1206212"/>
                <a:gd name="connsiteX26" fmla="*/ 975300 w 1753617"/>
                <a:gd name="connsiteY26" fmla="*/ 509660 h 1206212"/>
                <a:gd name="connsiteX27" fmla="*/ 972509 w 1753617"/>
                <a:gd name="connsiteY27" fmla="*/ 503790 h 1206212"/>
                <a:gd name="connsiteX28" fmla="*/ 965347 w 1753617"/>
                <a:gd name="connsiteY28" fmla="*/ 501207 h 1206212"/>
                <a:gd name="connsiteX29" fmla="*/ 958185 w 1753617"/>
                <a:gd name="connsiteY29" fmla="*/ 503790 h 1206212"/>
                <a:gd name="connsiteX30" fmla="*/ 955762 w 1753617"/>
                <a:gd name="connsiteY30" fmla="*/ 508885 h 1206212"/>
                <a:gd name="connsiteX31" fmla="*/ 955762 w 1753617"/>
                <a:gd name="connsiteY31" fmla="*/ 735600 h 1206212"/>
                <a:gd name="connsiteX32" fmla="*/ 945080 w 1753617"/>
                <a:gd name="connsiteY32" fmla="*/ 744903 h 1206212"/>
                <a:gd name="connsiteX33" fmla="*/ 934398 w 1753617"/>
                <a:gd name="connsiteY33" fmla="*/ 735600 h 1206212"/>
                <a:gd name="connsiteX34" fmla="*/ 934398 w 1753617"/>
                <a:gd name="connsiteY34" fmla="*/ 508546 h 1206212"/>
                <a:gd name="connsiteX35" fmla="*/ 932136 w 1753617"/>
                <a:gd name="connsiteY35" fmla="*/ 503790 h 1206212"/>
                <a:gd name="connsiteX36" fmla="*/ 924974 w 1753617"/>
                <a:gd name="connsiteY36" fmla="*/ 501207 h 1206212"/>
                <a:gd name="connsiteX37" fmla="*/ 917812 w 1753617"/>
                <a:gd name="connsiteY37" fmla="*/ 503790 h 1206212"/>
                <a:gd name="connsiteX38" fmla="*/ 914860 w 1753617"/>
                <a:gd name="connsiteY38" fmla="*/ 509998 h 1206212"/>
                <a:gd name="connsiteX39" fmla="*/ 914860 w 1753617"/>
                <a:gd name="connsiteY39" fmla="*/ 735693 h 1206212"/>
                <a:gd name="connsiteX40" fmla="*/ 904178 w 1753617"/>
                <a:gd name="connsiteY40" fmla="*/ 744995 h 1206212"/>
                <a:gd name="connsiteX41" fmla="*/ 893497 w 1753617"/>
                <a:gd name="connsiteY41" fmla="*/ 735693 h 1206212"/>
                <a:gd name="connsiteX42" fmla="*/ 893497 w 1753617"/>
                <a:gd name="connsiteY42" fmla="*/ 509338 h 1206212"/>
                <a:gd name="connsiteX43" fmla="*/ 890858 w 1753617"/>
                <a:gd name="connsiteY43" fmla="*/ 503790 h 1206212"/>
                <a:gd name="connsiteX44" fmla="*/ 883696 w 1753617"/>
                <a:gd name="connsiteY44" fmla="*/ 501207 h 1206212"/>
                <a:gd name="connsiteX45" fmla="*/ 873568 w 1753617"/>
                <a:gd name="connsiteY45" fmla="*/ 510027 h 1206212"/>
                <a:gd name="connsiteX46" fmla="*/ 858045 w 1753617"/>
                <a:gd name="connsiteY46" fmla="*/ 836491 h 1206212"/>
                <a:gd name="connsiteX47" fmla="*/ 920104 w 1753617"/>
                <a:gd name="connsiteY47" fmla="*/ 929147 h 1206212"/>
                <a:gd name="connsiteX48" fmla="*/ 919971 w 1753617"/>
                <a:gd name="connsiteY48" fmla="*/ 929147 h 1206212"/>
                <a:gd name="connsiteX49" fmla="*/ 914449 w 1753617"/>
                <a:gd name="connsiteY49" fmla="*/ 1206212 h 1206212"/>
                <a:gd name="connsiteX50" fmla="*/ 687243 w 1753617"/>
                <a:gd name="connsiteY50" fmla="*/ 1206212 h 1206212"/>
                <a:gd name="connsiteX51" fmla="*/ 680994 w 1753617"/>
                <a:gd name="connsiteY51" fmla="*/ 892690 h 1206212"/>
                <a:gd name="connsiteX52" fmla="*/ 672455 w 1753617"/>
                <a:gd name="connsiteY52" fmla="*/ 892690 h 1206212"/>
                <a:gd name="connsiteX53" fmla="*/ 703265 w 1753617"/>
                <a:gd name="connsiteY53" fmla="*/ 880906 h 1206212"/>
                <a:gd name="connsiteX54" fmla="*/ 779494 w 1753617"/>
                <a:gd name="connsiteY54" fmla="*/ 701153 h 1206212"/>
                <a:gd name="connsiteX55" fmla="*/ 659906 w 1753617"/>
                <a:gd name="connsiteY55" fmla="*/ 495891 h 1206212"/>
                <a:gd name="connsiteX56" fmla="*/ 531113 w 1753617"/>
                <a:gd name="connsiteY56" fmla="*/ 696668 h 1206212"/>
                <a:gd name="connsiteX57" fmla="*/ 611609 w 1753617"/>
                <a:gd name="connsiteY57" fmla="*/ 881068 h 1206212"/>
                <a:gd name="connsiteX58" fmla="*/ 642424 w 1753617"/>
                <a:gd name="connsiteY58" fmla="*/ 892690 h 1206212"/>
                <a:gd name="connsiteX59" fmla="*/ 629610 w 1753617"/>
                <a:gd name="connsiteY59" fmla="*/ 892690 h 1206212"/>
                <a:gd name="connsiteX60" fmla="*/ 623362 w 1753617"/>
                <a:gd name="connsiteY60" fmla="*/ 1206212 h 1206212"/>
                <a:gd name="connsiteX61" fmla="*/ 400827 w 1753617"/>
                <a:gd name="connsiteY61" fmla="*/ 1206212 h 1206212"/>
                <a:gd name="connsiteX62" fmla="*/ 400827 w 1753617"/>
                <a:gd name="connsiteY62" fmla="*/ 886611 h 1206212"/>
                <a:gd name="connsiteX63" fmla="*/ 358348 w 1753617"/>
                <a:gd name="connsiteY63" fmla="*/ 888790 h 1206212"/>
                <a:gd name="connsiteX64" fmla="*/ 0 w 1753617"/>
                <a:gd name="connsiteY64" fmla="*/ 530443 h 1206212"/>
                <a:gd name="connsiteX65" fmla="*/ 358348 w 1753617"/>
                <a:gd name="connsiteY65" fmla="*/ 172094 h 1206212"/>
                <a:gd name="connsiteX66" fmla="*/ 536978 w 1753617"/>
                <a:gd name="connsiteY66" fmla="*/ 220019 h 1206212"/>
                <a:gd name="connsiteX67" fmla="*/ 861560 w 1753617"/>
                <a:gd name="connsiteY67" fmla="*/ 0 h 120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753617" h="1206212">
                  <a:moveTo>
                    <a:pt x="1229776" y="474039"/>
                  </a:moveTo>
                  <a:cubicBezTo>
                    <a:pt x="1143811" y="476947"/>
                    <a:pt x="1106070" y="792156"/>
                    <a:pt x="1118650" y="1037577"/>
                  </a:cubicBezTo>
                  <a:cubicBezTo>
                    <a:pt x="1151499" y="1041648"/>
                    <a:pt x="1192735" y="1038740"/>
                    <a:pt x="1227679" y="1039321"/>
                  </a:cubicBezTo>
                  <a:cubicBezTo>
                    <a:pt x="1233271" y="829958"/>
                    <a:pt x="1236766" y="475784"/>
                    <a:pt x="1229776" y="474039"/>
                  </a:cubicBezTo>
                  <a:close/>
                  <a:moveTo>
                    <a:pt x="861560" y="0"/>
                  </a:moveTo>
                  <a:cubicBezTo>
                    <a:pt x="1015137" y="0"/>
                    <a:pt x="1144753" y="98028"/>
                    <a:pt x="1192678" y="235268"/>
                  </a:cubicBezTo>
                  <a:cubicBezTo>
                    <a:pt x="1250405" y="194968"/>
                    <a:pt x="1320114" y="172094"/>
                    <a:pt x="1395270" y="172094"/>
                  </a:cubicBezTo>
                  <a:cubicBezTo>
                    <a:pt x="1593505" y="172094"/>
                    <a:pt x="1753617" y="332207"/>
                    <a:pt x="1753617" y="530443"/>
                  </a:cubicBezTo>
                  <a:cubicBezTo>
                    <a:pt x="1753617" y="728677"/>
                    <a:pt x="1593505" y="888790"/>
                    <a:pt x="1395270" y="888790"/>
                  </a:cubicBezTo>
                  <a:cubicBezTo>
                    <a:pt x="1387645" y="888790"/>
                    <a:pt x="1380021" y="887701"/>
                    <a:pt x="1372396" y="887701"/>
                  </a:cubicBezTo>
                  <a:lnTo>
                    <a:pt x="1372396" y="1206212"/>
                  </a:lnTo>
                  <a:lnTo>
                    <a:pt x="1231543" y="1206212"/>
                  </a:lnTo>
                  <a:lnTo>
                    <a:pt x="1227789" y="1039789"/>
                  </a:lnTo>
                  <a:lnTo>
                    <a:pt x="1176875" y="1039789"/>
                  </a:lnTo>
                  <a:lnTo>
                    <a:pt x="1173122" y="1206212"/>
                  </a:lnTo>
                  <a:lnTo>
                    <a:pt x="973672" y="1206212"/>
                  </a:lnTo>
                  <a:lnTo>
                    <a:pt x="968149" y="929147"/>
                  </a:lnTo>
                  <a:lnTo>
                    <a:pt x="968017" y="929147"/>
                  </a:lnTo>
                  <a:cubicBezTo>
                    <a:pt x="988704" y="898262"/>
                    <a:pt x="1030225" y="854754"/>
                    <a:pt x="1030077" y="836491"/>
                  </a:cubicBezTo>
                  <a:lnTo>
                    <a:pt x="1016753" y="510027"/>
                  </a:lnTo>
                  <a:cubicBezTo>
                    <a:pt x="1016753" y="505156"/>
                    <a:pt x="1012219" y="501207"/>
                    <a:pt x="1006625" y="501207"/>
                  </a:cubicBezTo>
                  <a:cubicBezTo>
                    <a:pt x="1003828" y="501207"/>
                    <a:pt x="1001296" y="502194"/>
                    <a:pt x="999463" y="503790"/>
                  </a:cubicBezTo>
                  <a:lnTo>
                    <a:pt x="996664" y="509676"/>
                  </a:lnTo>
                  <a:lnTo>
                    <a:pt x="996664" y="733486"/>
                  </a:lnTo>
                  <a:cubicBezTo>
                    <a:pt x="996664" y="738623"/>
                    <a:pt x="991881" y="742788"/>
                    <a:pt x="985982" y="742788"/>
                  </a:cubicBezTo>
                  <a:cubicBezTo>
                    <a:pt x="980083" y="742788"/>
                    <a:pt x="975300" y="738623"/>
                    <a:pt x="975300" y="733486"/>
                  </a:cubicBezTo>
                  <a:cubicBezTo>
                    <a:pt x="975300" y="658877"/>
                    <a:pt x="975300" y="584268"/>
                    <a:pt x="975300" y="509660"/>
                  </a:cubicBezTo>
                  <a:lnTo>
                    <a:pt x="972509" y="503790"/>
                  </a:lnTo>
                  <a:cubicBezTo>
                    <a:pt x="970676" y="502194"/>
                    <a:pt x="968144" y="501207"/>
                    <a:pt x="965347" y="501207"/>
                  </a:cubicBezTo>
                  <a:cubicBezTo>
                    <a:pt x="962550" y="501207"/>
                    <a:pt x="960018" y="502194"/>
                    <a:pt x="958185" y="503790"/>
                  </a:cubicBezTo>
                  <a:lnTo>
                    <a:pt x="955762" y="508885"/>
                  </a:lnTo>
                  <a:lnTo>
                    <a:pt x="955762" y="735600"/>
                  </a:lnTo>
                  <a:cubicBezTo>
                    <a:pt x="955762" y="740738"/>
                    <a:pt x="950979" y="744903"/>
                    <a:pt x="945080" y="744903"/>
                  </a:cubicBezTo>
                  <a:cubicBezTo>
                    <a:pt x="939180" y="744903"/>
                    <a:pt x="934398" y="740738"/>
                    <a:pt x="934398" y="735600"/>
                  </a:cubicBezTo>
                  <a:cubicBezTo>
                    <a:pt x="934398" y="659916"/>
                    <a:pt x="934398" y="584231"/>
                    <a:pt x="934398" y="508546"/>
                  </a:cubicBezTo>
                  <a:lnTo>
                    <a:pt x="932136" y="503790"/>
                  </a:lnTo>
                  <a:cubicBezTo>
                    <a:pt x="930304" y="502194"/>
                    <a:pt x="927771" y="501207"/>
                    <a:pt x="924974" y="501207"/>
                  </a:cubicBezTo>
                  <a:cubicBezTo>
                    <a:pt x="922177" y="501207"/>
                    <a:pt x="919645" y="502194"/>
                    <a:pt x="917812" y="503790"/>
                  </a:cubicBezTo>
                  <a:lnTo>
                    <a:pt x="914860" y="509998"/>
                  </a:lnTo>
                  <a:lnTo>
                    <a:pt x="914860" y="735693"/>
                  </a:lnTo>
                  <a:cubicBezTo>
                    <a:pt x="914860" y="740830"/>
                    <a:pt x="910078" y="744995"/>
                    <a:pt x="904178" y="744995"/>
                  </a:cubicBezTo>
                  <a:cubicBezTo>
                    <a:pt x="898278" y="744995"/>
                    <a:pt x="893497" y="740830"/>
                    <a:pt x="893497" y="735693"/>
                  </a:cubicBezTo>
                  <a:cubicBezTo>
                    <a:pt x="893497" y="660241"/>
                    <a:pt x="893497" y="584789"/>
                    <a:pt x="893497" y="509338"/>
                  </a:cubicBezTo>
                  <a:lnTo>
                    <a:pt x="890858" y="503790"/>
                  </a:lnTo>
                  <a:cubicBezTo>
                    <a:pt x="889025" y="502194"/>
                    <a:pt x="886493" y="501207"/>
                    <a:pt x="883696" y="501207"/>
                  </a:cubicBezTo>
                  <a:cubicBezTo>
                    <a:pt x="878102" y="501207"/>
                    <a:pt x="873568" y="505156"/>
                    <a:pt x="873568" y="510027"/>
                  </a:cubicBezTo>
                  <a:lnTo>
                    <a:pt x="858045" y="836491"/>
                  </a:lnTo>
                  <a:cubicBezTo>
                    <a:pt x="856991" y="853176"/>
                    <a:pt x="899418" y="898262"/>
                    <a:pt x="920104" y="929147"/>
                  </a:cubicBezTo>
                  <a:lnTo>
                    <a:pt x="919971" y="929147"/>
                  </a:lnTo>
                  <a:lnTo>
                    <a:pt x="914449" y="1206212"/>
                  </a:lnTo>
                  <a:lnTo>
                    <a:pt x="687243" y="1206212"/>
                  </a:lnTo>
                  <a:lnTo>
                    <a:pt x="680994" y="892690"/>
                  </a:lnTo>
                  <a:lnTo>
                    <a:pt x="672455" y="892690"/>
                  </a:lnTo>
                  <a:lnTo>
                    <a:pt x="703265" y="880906"/>
                  </a:lnTo>
                  <a:cubicBezTo>
                    <a:pt x="746777" y="847233"/>
                    <a:pt x="780792" y="770577"/>
                    <a:pt x="779494" y="701153"/>
                  </a:cubicBezTo>
                  <a:cubicBezTo>
                    <a:pt x="777764" y="608588"/>
                    <a:pt x="735279" y="494515"/>
                    <a:pt x="659906" y="495891"/>
                  </a:cubicBezTo>
                  <a:cubicBezTo>
                    <a:pt x="584533" y="497267"/>
                    <a:pt x="529384" y="593484"/>
                    <a:pt x="531113" y="696668"/>
                  </a:cubicBezTo>
                  <a:cubicBezTo>
                    <a:pt x="532411" y="774055"/>
                    <a:pt x="567648" y="848411"/>
                    <a:pt x="611609" y="881068"/>
                  </a:cubicBezTo>
                  <a:lnTo>
                    <a:pt x="642424" y="892690"/>
                  </a:lnTo>
                  <a:lnTo>
                    <a:pt x="629610" y="892690"/>
                  </a:lnTo>
                  <a:lnTo>
                    <a:pt x="623362" y="1206212"/>
                  </a:lnTo>
                  <a:lnTo>
                    <a:pt x="400827" y="1206212"/>
                  </a:lnTo>
                  <a:lnTo>
                    <a:pt x="400827" y="886611"/>
                  </a:lnTo>
                  <a:cubicBezTo>
                    <a:pt x="387756" y="887701"/>
                    <a:pt x="372507" y="888790"/>
                    <a:pt x="358348" y="888790"/>
                  </a:cubicBezTo>
                  <a:cubicBezTo>
                    <a:pt x="160114" y="888790"/>
                    <a:pt x="0" y="728677"/>
                    <a:pt x="0" y="530443"/>
                  </a:cubicBezTo>
                  <a:cubicBezTo>
                    <a:pt x="0" y="332207"/>
                    <a:pt x="160114" y="172094"/>
                    <a:pt x="358348" y="172094"/>
                  </a:cubicBezTo>
                  <a:cubicBezTo>
                    <a:pt x="423701" y="172094"/>
                    <a:pt x="484696" y="189522"/>
                    <a:pt x="536978" y="220019"/>
                  </a:cubicBezTo>
                  <a:cubicBezTo>
                    <a:pt x="588170" y="91493"/>
                    <a:pt x="714517" y="0"/>
                    <a:pt x="861560" y="0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33E0C64-2F1F-4660-AFB3-287743311EFB}"/>
                </a:ext>
              </a:extLst>
            </p:cNvPr>
            <p:cNvSpPr/>
            <p:nvPr/>
          </p:nvSpPr>
          <p:spPr>
            <a:xfrm>
              <a:off x="7802951" y="1951413"/>
              <a:ext cx="3265553" cy="424590"/>
            </a:xfrm>
            <a:custGeom>
              <a:avLst/>
              <a:gdLst>
                <a:gd name="connsiteX0" fmla="*/ 1708547 w 1724025"/>
                <a:gd name="connsiteY0" fmla="*/ 62865 h 219075"/>
                <a:gd name="connsiteX1" fmla="*/ 1722834 w 1724025"/>
                <a:gd name="connsiteY1" fmla="*/ 143828 h 219075"/>
                <a:gd name="connsiteX2" fmla="*/ 1680924 w 1724025"/>
                <a:gd name="connsiteY2" fmla="*/ 160973 h 219075"/>
                <a:gd name="connsiteX3" fmla="*/ 1538049 w 1724025"/>
                <a:gd name="connsiteY3" fmla="*/ 160973 h 219075"/>
                <a:gd name="connsiteX4" fmla="*/ 1498044 w 1724025"/>
                <a:gd name="connsiteY4" fmla="*/ 148590 h 219075"/>
                <a:gd name="connsiteX5" fmla="*/ 1467564 w 1724025"/>
                <a:gd name="connsiteY5" fmla="*/ 148590 h 219075"/>
                <a:gd name="connsiteX6" fmla="*/ 1403747 w 1724025"/>
                <a:gd name="connsiteY6" fmla="*/ 162878 h 219075"/>
                <a:gd name="connsiteX7" fmla="*/ 1396127 w 1724025"/>
                <a:gd name="connsiteY7" fmla="*/ 179070 h 219075"/>
                <a:gd name="connsiteX8" fmla="*/ 1352312 w 1724025"/>
                <a:gd name="connsiteY8" fmla="*/ 222885 h 219075"/>
                <a:gd name="connsiteX9" fmla="*/ 1298972 w 1724025"/>
                <a:gd name="connsiteY9" fmla="*/ 223837 h 219075"/>
                <a:gd name="connsiteX10" fmla="*/ 408384 w 1724025"/>
                <a:gd name="connsiteY10" fmla="*/ 223837 h 219075"/>
                <a:gd name="connsiteX11" fmla="*/ 382667 w 1724025"/>
                <a:gd name="connsiteY11" fmla="*/ 222885 h 219075"/>
                <a:gd name="connsiteX12" fmla="*/ 338852 w 1724025"/>
                <a:gd name="connsiteY12" fmla="*/ 179070 h 219075"/>
                <a:gd name="connsiteX13" fmla="*/ 331232 w 1724025"/>
                <a:gd name="connsiteY13" fmla="*/ 162878 h 219075"/>
                <a:gd name="connsiteX14" fmla="*/ 267414 w 1724025"/>
                <a:gd name="connsiteY14" fmla="*/ 148590 h 219075"/>
                <a:gd name="connsiteX15" fmla="*/ 236934 w 1724025"/>
                <a:gd name="connsiteY15" fmla="*/ 153353 h 219075"/>
                <a:gd name="connsiteX16" fmla="*/ 41672 w 1724025"/>
                <a:gd name="connsiteY16" fmla="*/ 160973 h 219075"/>
                <a:gd name="connsiteX17" fmla="*/ 714 w 1724025"/>
                <a:gd name="connsiteY17" fmla="*/ 126682 h 219075"/>
                <a:gd name="connsiteX18" fmla="*/ 3572 w 1724025"/>
                <a:gd name="connsiteY18" fmla="*/ 80963 h 219075"/>
                <a:gd name="connsiteX19" fmla="*/ 26432 w 1724025"/>
                <a:gd name="connsiteY19" fmla="*/ 62865 h 219075"/>
                <a:gd name="connsiteX20" fmla="*/ 211217 w 1724025"/>
                <a:gd name="connsiteY20" fmla="*/ 63817 h 219075"/>
                <a:gd name="connsiteX21" fmla="*/ 327422 w 1724025"/>
                <a:gd name="connsiteY21" fmla="*/ 63817 h 219075"/>
                <a:gd name="connsiteX22" fmla="*/ 335042 w 1724025"/>
                <a:gd name="connsiteY22" fmla="*/ 51435 h 219075"/>
                <a:gd name="connsiteX23" fmla="*/ 397907 w 1724025"/>
                <a:gd name="connsiteY23" fmla="*/ 0 h 219075"/>
                <a:gd name="connsiteX24" fmla="*/ 1334214 w 1724025"/>
                <a:gd name="connsiteY24" fmla="*/ 0 h 219075"/>
                <a:gd name="connsiteX25" fmla="*/ 1393269 w 1724025"/>
                <a:gd name="connsiteY25" fmla="*/ 52388 h 219075"/>
                <a:gd name="connsiteX26" fmla="*/ 1400889 w 1724025"/>
                <a:gd name="connsiteY26" fmla="*/ 63817 h 219075"/>
                <a:gd name="connsiteX27" fmla="*/ 1521857 w 1724025"/>
                <a:gd name="connsiteY27" fmla="*/ 62865 h 219075"/>
                <a:gd name="connsiteX28" fmla="*/ 1545669 w 1724025"/>
                <a:gd name="connsiteY28" fmla="*/ 60007 h 219075"/>
                <a:gd name="connsiteX29" fmla="*/ 1544717 w 1724025"/>
                <a:gd name="connsiteY29" fmla="*/ 60007 h 219075"/>
                <a:gd name="connsiteX30" fmla="*/ 1660922 w 1724025"/>
                <a:gd name="connsiteY30" fmla="*/ 61913 h 219075"/>
                <a:gd name="connsiteX31" fmla="*/ 1708547 w 1724025"/>
                <a:gd name="connsiteY31" fmla="*/ 62865 h 219075"/>
                <a:gd name="connsiteX0" fmla="*/ 1708547 w 1729465"/>
                <a:gd name="connsiteY0" fmla="*/ 62865 h 224866"/>
                <a:gd name="connsiteX1" fmla="*/ 1722834 w 1729465"/>
                <a:gd name="connsiteY1" fmla="*/ 143828 h 224866"/>
                <a:gd name="connsiteX2" fmla="*/ 1680924 w 1729465"/>
                <a:gd name="connsiteY2" fmla="*/ 160973 h 224866"/>
                <a:gd name="connsiteX3" fmla="*/ 1538049 w 1729465"/>
                <a:gd name="connsiteY3" fmla="*/ 160973 h 224866"/>
                <a:gd name="connsiteX4" fmla="*/ 1498044 w 1729465"/>
                <a:gd name="connsiteY4" fmla="*/ 148590 h 224866"/>
                <a:gd name="connsiteX5" fmla="*/ 1475503 w 1729465"/>
                <a:gd name="connsiteY5" fmla="*/ 147267 h 224866"/>
                <a:gd name="connsiteX6" fmla="*/ 1403747 w 1729465"/>
                <a:gd name="connsiteY6" fmla="*/ 162878 h 224866"/>
                <a:gd name="connsiteX7" fmla="*/ 1396127 w 1729465"/>
                <a:gd name="connsiteY7" fmla="*/ 179070 h 224866"/>
                <a:gd name="connsiteX8" fmla="*/ 1352312 w 1729465"/>
                <a:gd name="connsiteY8" fmla="*/ 222885 h 224866"/>
                <a:gd name="connsiteX9" fmla="*/ 1298972 w 1729465"/>
                <a:gd name="connsiteY9" fmla="*/ 223837 h 224866"/>
                <a:gd name="connsiteX10" fmla="*/ 408384 w 1729465"/>
                <a:gd name="connsiteY10" fmla="*/ 223837 h 224866"/>
                <a:gd name="connsiteX11" fmla="*/ 382667 w 1729465"/>
                <a:gd name="connsiteY11" fmla="*/ 222885 h 224866"/>
                <a:gd name="connsiteX12" fmla="*/ 338852 w 1729465"/>
                <a:gd name="connsiteY12" fmla="*/ 179070 h 224866"/>
                <a:gd name="connsiteX13" fmla="*/ 331232 w 1729465"/>
                <a:gd name="connsiteY13" fmla="*/ 162878 h 224866"/>
                <a:gd name="connsiteX14" fmla="*/ 267414 w 1729465"/>
                <a:gd name="connsiteY14" fmla="*/ 148590 h 224866"/>
                <a:gd name="connsiteX15" fmla="*/ 236934 w 1729465"/>
                <a:gd name="connsiteY15" fmla="*/ 153353 h 224866"/>
                <a:gd name="connsiteX16" fmla="*/ 41672 w 1729465"/>
                <a:gd name="connsiteY16" fmla="*/ 160973 h 224866"/>
                <a:gd name="connsiteX17" fmla="*/ 714 w 1729465"/>
                <a:gd name="connsiteY17" fmla="*/ 126682 h 224866"/>
                <a:gd name="connsiteX18" fmla="*/ 3572 w 1729465"/>
                <a:gd name="connsiteY18" fmla="*/ 80963 h 224866"/>
                <a:gd name="connsiteX19" fmla="*/ 26432 w 1729465"/>
                <a:gd name="connsiteY19" fmla="*/ 62865 h 224866"/>
                <a:gd name="connsiteX20" fmla="*/ 211217 w 1729465"/>
                <a:gd name="connsiteY20" fmla="*/ 63817 h 224866"/>
                <a:gd name="connsiteX21" fmla="*/ 327422 w 1729465"/>
                <a:gd name="connsiteY21" fmla="*/ 63817 h 224866"/>
                <a:gd name="connsiteX22" fmla="*/ 335042 w 1729465"/>
                <a:gd name="connsiteY22" fmla="*/ 51435 h 224866"/>
                <a:gd name="connsiteX23" fmla="*/ 397907 w 1729465"/>
                <a:gd name="connsiteY23" fmla="*/ 0 h 224866"/>
                <a:gd name="connsiteX24" fmla="*/ 1334214 w 1729465"/>
                <a:gd name="connsiteY24" fmla="*/ 0 h 224866"/>
                <a:gd name="connsiteX25" fmla="*/ 1393269 w 1729465"/>
                <a:gd name="connsiteY25" fmla="*/ 52388 h 224866"/>
                <a:gd name="connsiteX26" fmla="*/ 1400889 w 1729465"/>
                <a:gd name="connsiteY26" fmla="*/ 63817 h 224866"/>
                <a:gd name="connsiteX27" fmla="*/ 1521857 w 1729465"/>
                <a:gd name="connsiteY27" fmla="*/ 62865 h 224866"/>
                <a:gd name="connsiteX28" fmla="*/ 1545669 w 1729465"/>
                <a:gd name="connsiteY28" fmla="*/ 60007 h 224866"/>
                <a:gd name="connsiteX29" fmla="*/ 1544717 w 1729465"/>
                <a:gd name="connsiteY29" fmla="*/ 60007 h 224866"/>
                <a:gd name="connsiteX30" fmla="*/ 1660922 w 1729465"/>
                <a:gd name="connsiteY30" fmla="*/ 61913 h 224866"/>
                <a:gd name="connsiteX31" fmla="*/ 1708547 w 1729465"/>
                <a:gd name="connsiteY31" fmla="*/ 62865 h 224866"/>
                <a:gd name="connsiteX0" fmla="*/ 1708547 w 1729465"/>
                <a:gd name="connsiteY0" fmla="*/ 62865 h 224866"/>
                <a:gd name="connsiteX1" fmla="*/ 1722834 w 1729465"/>
                <a:gd name="connsiteY1" fmla="*/ 143828 h 224866"/>
                <a:gd name="connsiteX2" fmla="*/ 1680924 w 1729465"/>
                <a:gd name="connsiteY2" fmla="*/ 160973 h 224866"/>
                <a:gd name="connsiteX3" fmla="*/ 1538049 w 1729465"/>
                <a:gd name="connsiteY3" fmla="*/ 160973 h 224866"/>
                <a:gd name="connsiteX4" fmla="*/ 1498044 w 1729465"/>
                <a:gd name="connsiteY4" fmla="*/ 148590 h 224866"/>
                <a:gd name="connsiteX5" fmla="*/ 1471533 w 1729465"/>
                <a:gd name="connsiteY5" fmla="*/ 145943 h 224866"/>
                <a:gd name="connsiteX6" fmla="*/ 1403747 w 1729465"/>
                <a:gd name="connsiteY6" fmla="*/ 162878 h 224866"/>
                <a:gd name="connsiteX7" fmla="*/ 1396127 w 1729465"/>
                <a:gd name="connsiteY7" fmla="*/ 179070 h 224866"/>
                <a:gd name="connsiteX8" fmla="*/ 1352312 w 1729465"/>
                <a:gd name="connsiteY8" fmla="*/ 222885 h 224866"/>
                <a:gd name="connsiteX9" fmla="*/ 1298972 w 1729465"/>
                <a:gd name="connsiteY9" fmla="*/ 223837 h 224866"/>
                <a:gd name="connsiteX10" fmla="*/ 408384 w 1729465"/>
                <a:gd name="connsiteY10" fmla="*/ 223837 h 224866"/>
                <a:gd name="connsiteX11" fmla="*/ 382667 w 1729465"/>
                <a:gd name="connsiteY11" fmla="*/ 222885 h 224866"/>
                <a:gd name="connsiteX12" fmla="*/ 338852 w 1729465"/>
                <a:gd name="connsiteY12" fmla="*/ 179070 h 224866"/>
                <a:gd name="connsiteX13" fmla="*/ 331232 w 1729465"/>
                <a:gd name="connsiteY13" fmla="*/ 162878 h 224866"/>
                <a:gd name="connsiteX14" fmla="*/ 267414 w 1729465"/>
                <a:gd name="connsiteY14" fmla="*/ 148590 h 224866"/>
                <a:gd name="connsiteX15" fmla="*/ 236934 w 1729465"/>
                <a:gd name="connsiteY15" fmla="*/ 153353 h 224866"/>
                <a:gd name="connsiteX16" fmla="*/ 41672 w 1729465"/>
                <a:gd name="connsiteY16" fmla="*/ 160973 h 224866"/>
                <a:gd name="connsiteX17" fmla="*/ 714 w 1729465"/>
                <a:gd name="connsiteY17" fmla="*/ 126682 h 224866"/>
                <a:gd name="connsiteX18" fmla="*/ 3572 w 1729465"/>
                <a:gd name="connsiteY18" fmla="*/ 80963 h 224866"/>
                <a:gd name="connsiteX19" fmla="*/ 26432 w 1729465"/>
                <a:gd name="connsiteY19" fmla="*/ 62865 h 224866"/>
                <a:gd name="connsiteX20" fmla="*/ 211217 w 1729465"/>
                <a:gd name="connsiteY20" fmla="*/ 63817 h 224866"/>
                <a:gd name="connsiteX21" fmla="*/ 327422 w 1729465"/>
                <a:gd name="connsiteY21" fmla="*/ 63817 h 224866"/>
                <a:gd name="connsiteX22" fmla="*/ 335042 w 1729465"/>
                <a:gd name="connsiteY22" fmla="*/ 51435 h 224866"/>
                <a:gd name="connsiteX23" fmla="*/ 397907 w 1729465"/>
                <a:gd name="connsiteY23" fmla="*/ 0 h 224866"/>
                <a:gd name="connsiteX24" fmla="*/ 1334214 w 1729465"/>
                <a:gd name="connsiteY24" fmla="*/ 0 h 224866"/>
                <a:gd name="connsiteX25" fmla="*/ 1393269 w 1729465"/>
                <a:gd name="connsiteY25" fmla="*/ 52388 h 224866"/>
                <a:gd name="connsiteX26" fmla="*/ 1400889 w 1729465"/>
                <a:gd name="connsiteY26" fmla="*/ 63817 h 224866"/>
                <a:gd name="connsiteX27" fmla="*/ 1521857 w 1729465"/>
                <a:gd name="connsiteY27" fmla="*/ 62865 h 224866"/>
                <a:gd name="connsiteX28" fmla="*/ 1545669 w 1729465"/>
                <a:gd name="connsiteY28" fmla="*/ 60007 h 224866"/>
                <a:gd name="connsiteX29" fmla="*/ 1544717 w 1729465"/>
                <a:gd name="connsiteY29" fmla="*/ 60007 h 224866"/>
                <a:gd name="connsiteX30" fmla="*/ 1660922 w 1729465"/>
                <a:gd name="connsiteY30" fmla="*/ 61913 h 224866"/>
                <a:gd name="connsiteX31" fmla="*/ 1708547 w 1729465"/>
                <a:gd name="connsiteY31" fmla="*/ 62865 h 224866"/>
                <a:gd name="connsiteX0" fmla="*/ 1708547 w 1729465"/>
                <a:gd name="connsiteY0" fmla="*/ 62865 h 224866"/>
                <a:gd name="connsiteX1" fmla="*/ 1722834 w 1729465"/>
                <a:gd name="connsiteY1" fmla="*/ 143828 h 224866"/>
                <a:gd name="connsiteX2" fmla="*/ 1680924 w 1729465"/>
                <a:gd name="connsiteY2" fmla="*/ 160973 h 224866"/>
                <a:gd name="connsiteX3" fmla="*/ 1538049 w 1729465"/>
                <a:gd name="connsiteY3" fmla="*/ 160973 h 224866"/>
                <a:gd name="connsiteX4" fmla="*/ 1498044 w 1729465"/>
                <a:gd name="connsiteY4" fmla="*/ 148590 h 224866"/>
                <a:gd name="connsiteX5" fmla="*/ 1403747 w 1729465"/>
                <a:gd name="connsiteY5" fmla="*/ 162878 h 224866"/>
                <a:gd name="connsiteX6" fmla="*/ 1396127 w 1729465"/>
                <a:gd name="connsiteY6" fmla="*/ 179070 h 224866"/>
                <a:gd name="connsiteX7" fmla="*/ 1352312 w 1729465"/>
                <a:gd name="connsiteY7" fmla="*/ 222885 h 224866"/>
                <a:gd name="connsiteX8" fmla="*/ 1298972 w 1729465"/>
                <a:gd name="connsiteY8" fmla="*/ 223837 h 224866"/>
                <a:gd name="connsiteX9" fmla="*/ 408384 w 1729465"/>
                <a:gd name="connsiteY9" fmla="*/ 223837 h 224866"/>
                <a:gd name="connsiteX10" fmla="*/ 382667 w 1729465"/>
                <a:gd name="connsiteY10" fmla="*/ 222885 h 224866"/>
                <a:gd name="connsiteX11" fmla="*/ 338852 w 1729465"/>
                <a:gd name="connsiteY11" fmla="*/ 179070 h 224866"/>
                <a:gd name="connsiteX12" fmla="*/ 331232 w 1729465"/>
                <a:gd name="connsiteY12" fmla="*/ 162878 h 224866"/>
                <a:gd name="connsiteX13" fmla="*/ 267414 w 1729465"/>
                <a:gd name="connsiteY13" fmla="*/ 148590 h 224866"/>
                <a:gd name="connsiteX14" fmla="*/ 236934 w 1729465"/>
                <a:gd name="connsiteY14" fmla="*/ 153353 h 224866"/>
                <a:gd name="connsiteX15" fmla="*/ 41672 w 1729465"/>
                <a:gd name="connsiteY15" fmla="*/ 160973 h 224866"/>
                <a:gd name="connsiteX16" fmla="*/ 714 w 1729465"/>
                <a:gd name="connsiteY16" fmla="*/ 126682 h 224866"/>
                <a:gd name="connsiteX17" fmla="*/ 3572 w 1729465"/>
                <a:gd name="connsiteY17" fmla="*/ 80963 h 224866"/>
                <a:gd name="connsiteX18" fmla="*/ 26432 w 1729465"/>
                <a:gd name="connsiteY18" fmla="*/ 62865 h 224866"/>
                <a:gd name="connsiteX19" fmla="*/ 211217 w 1729465"/>
                <a:gd name="connsiteY19" fmla="*/ 63817 h 224866"/>
                <a:gd name="connsiteX20" fmla="*/ 327422 w 1729465"/>
                <a:gd name="connsiteY20" fmla="*/ 63817 h 224866"/>
                <a:gd name="connsiteX21" fmla="*/ 335042 w 1729465"/>
                <a:gd name="connsiteY21" fmla="*/ 51435 h 224866"/>
                <a:gd name="connsiteX22" fmla="*/ 397907 w 1729465"/>
                <a:gd name="connsiteY22" fmla="*/ 0 h 224866"/>
                <a:gd name="connsiteX23" fmla="*/ 1334214 w 1729465"/>
                <a:gd name="connsiteY23" fmla="*/ 0 h 224866"/>
                <a:gd name="connsiteX24" fmla="*/ 1393269 w 1729465"/>
                <a:gd name="connsiteY24" fmla="*/ 52388 h 224866"/>
                <a:gd name="connsiteX25" fmla="*/ 1400889 w 1729465"/>
                <a:gd name="connsiteY25" fmla="*/ 63817 h 224866"/>
                <a:gd name="connsiteX26" fmla="*/ 1521857 w 1729465"/>
                <a:gd name="connsiteY26" fmla="*/ 62865 h 224866"/>
                <a:gd name="connsiteX27" fmla="*/ 1545669 w 1729465"/>
                <a:gd name="connsiteY27" fmla="*/ 60007 h 224866"/>
                <a:gd name="connsiteX28" fmla="*/ 1544717 w 1729465"/>
                <a:gd name="connsiteY28" fmla="*/ 60007 h 224866"/>
                <a:gd name="connsiteX29" fmla="*/ 1660922 w 1729465"/>
                <a:gd name="connsiteY29" fmla="*/ 61913 h 224866"/>
                <a:gd name="connsiteX30" fmla="*/ 1708547 w 1729465"/>
                <a:gd name="connsiteY30" fmla="*/ 62865 h 224866"/>
                <a:gd name="connsiteX0" fmla="*/ 1708547 w 1729465"/>
                <a:gd name="connsiteY0" fmla="*/ 62865 h 224866"/>
                <a:gd name="connsiteX1" fmla="*/ 1722834 w 1729465"/>
                <a:gd name="connsiteY1" fmla="*/ 143828 h 224866"/>
                <a:gd name="connsiteX2" fmla="*/ 1680924 w 1729465"/>
                <a:gd name="connsiteY2" fmla="*/ 160973 h 224866"/>
                <a:gd name="connsiteX3" fmla="*/ 1538049 w 1729465"/>
                <a:gd name="connsiteY3" fmla="*/ 160973 h 224866"/>
                <a:gd name="connsiteX4" fmla="*/ 1498044 w 1729465"/>
                <a:gd name="connsiteY4" fmla="*/ 148590 h 224866"/>
                <a:gd name="connsiteX5" fmla="*/ 1403747 w 1729465"/>
                <a:gd name="connsiteY5" fmla="*/ 162878 h 224866"/>
                <a:gd name="connsiteX6" fmla="*/ 1396127 w 1729465"/>
                <a:gd name="connsiteY6" fmla="*/ 179070 h 224866"/>
                <a:gd name="connsiteX7" fmla="*/ 1352312 w 1729465"/>
                <a:gd name="connsiteY7" fmla="*/ 222885 h 224866"/>
                <a:gd name="connsiteX8" fmla="*/ 1298972 w 1729465"/>
                <a:gd name="connsiteY8" fmla="*/ 223837 h 224866"/>
                <a:gd name="connsiteX9" fmla="*/ 408384 w 1729465"/>
                <a:gd name="connsiteY9" fmla="*/ 223837 h 224866"/>
                <a:gd name="connsiteX10" fmla="*/ 382667 w 1729465"/>
                <a:gd name="connsiteY10" fmla="*/ 222885 h 224866"/>
                <a:gd name="connsiteX11" fmla="*/ 338852 w 1729465"/>
                <a:gd name="connsiteY11" fmla="*/ 179070 h 224866"/>
                <a:gd name="connsiteX12" fmla="*/ 331232 w 1729465"/>
                <a:gd name="connsiteY12" fmla="*/ 162878 h 224866"/>
                <a:gd name="connsiteX13" fmla="*/ 267414 w 1729465"/>
                <a:gd name="connsiteY13" fmla="*/ 148590 h 224866"/>
                <a:gd name="connsiteX14" fmla="*/ 236934 w 1729465"/>
                <a:gd name="connsiteY14" fmla="*/ 153353 h 224866"/>
                <a:gd name="connsiteX15" fmla="*/ 41672 w 1729465"/>
                <a:gd name="connsiteY15" fmla="*/ 160973 h 224866"/>
                <a:gd name="connsiteX16" fmla="*/ 714 w 1729465"/>
                <a:gd name="connsiteY16" fmla="*/ 126682 h 224866"/>
                <a:gd name="connsiteX17" fmla="*/ 3572 w 1729465"/>
                <a:gd name="connsiteY17" fmla="*/ 80963 h 224866"/>
                <a:gd name="connsiteX18" fmla="*/ 26432 w 1729465"/>
                <a:gd name="connsiteY18" fmla="*/ 62865 h 224866"/>
                <a:gd name="connsiteX19" fmla="*/ 211217 w 1729465"/>
                <a:gd name="connsiteY19" fmla="*/ 63817 h 224866"/>
                <a:gd name="connsiteX20" fmla="*/ 327422 w 1729465"/>
                <a:gd name="connsiteY20" fmla="*/ 63817 h 224866"/>
                <a:gd name="connsiteX21" fmla="*/ 335042 w 1729465"/>
                <a:gd name="connsiteY21" fmla="*/ 51435 h 224866"/>
                <a:gd name="connsiteX22" fmla="*/ 397907 w 1729465"/>
                <a:gd name="connsiteY22" fmla="*/ 0 h 224866"/>
                <a:gd name="connsiteX23" fmla="*/ 1334214 w 1729465"/>
                <a:gd name="connsiteY23" fmla="*/ 0 h 224866"/>
                <a:gd name="connsiteX24" fmla="*/ 1393269 w 1729465"/>
                <a:gd name="connsiteY24" fmla="*/ 52388 h 224866"/>
                <a:gd name="connsiteX25" fmla="*/ 1400889 w 1729465"/>
                <a:gd name="connsiteY25" fmla="*/ 63817 h 224866"/>
                <a:gd name="connsiteX26" fmla="*/ 1521857 w 1729465"/>
                <a:gd name="connsiteY26" fmla="*/ 62865 h 224866"/>
                <a:gd name="connsiteX27" fmla="*/ 1545669 w 1729465"/>
                <a:gd name="connsiteY27" fmla="*/ 60007 h 224866"/>
                <a:gd name="connsiteX28" fmla="*/ 1544717 w 1729465"/>
                <a:gd name="connsiteY28" fmla="*/ 60007 h 224866"/>
                <a:gd name="connsiteX29" fmla="*/ 1660922 w 1729465"/>
                <a:gd name="connsiteY29" fmla="*/ 61913 h 224866"/>
                <a:gd name="connsiteX30" fmla="*/ 1708547 w 1729465"/>
                <a:gd name="connsiteY30" fmla="*/ 62865 h 224866"/>
                <a:gd name="connsiteX0" fmla="*/ 1708547 w 1729465"/>
                <a:gd name="connsiteY0" fmla="*/ 62865 h 224866"/>
                <a:gd name="connsiteX1" fmla="*/ 1722834 w 1729465"/>
                <a:gd name="connsiteY1" fmla="*/ 143828 h 224866"/>
                <a:gd name="connsiteX2" fmla="*/ 1680924 w 1729465"/>
                <a:gd name="connsiteY2" fmla="*/ 160973 h 224866"/>
                <a:gd name="connsiteX3" fmla="*/ 1538049 w 1729465"/>
                <a:gd name="connsiteY3" fmla="*/ 160973 h 224866"/>
                <a:gd name="connsiteX4" fmla="*/ 1498044 w 1729465"/>
                <a:gd name="connsiteY4" fmla="*/ 148590 h 224866"/>
                <a:gd name="connsiteX5" fmla="*/ 1403747 w 1729465"/>
                <a:gd name="connsiteY5" fmla="*/ 162878 h 224866"/>
                <a:gd name="connsiteX6" fmla="*/ 1396127 w 1729465"/>
                <a:gd name="connsiteY6" fmla="*/ 179070 h 224866"/>
                <a:gd name="connsiteX7" fmla="*/ 1352312 w 1729465"/>
                <a:gd name="connsiteY7" fmla="*/ 222885 h 224866"/>
                <a:gd name="connsiteX8" fmla="*/ 1298972 w 1729465"/>
                <a:gd name="connsiteY8" fmla="*/ 223837 h 224866"/>
                <a:gd name="connsiteX9" fmla="*/ 408384 w 1729465"/>
                <a:gd name="connsiteY9" fmla="*/ 223837 h 224866"/>
                <a:gd name="connsiteX10" fmla="*/ 382667 w 1729465"/>
                <a:gd name="connsiteY10" fmla="*/ 222885 h 224866"/>
                <a:gd name="connsiteX11" fmla="*/ 338852 w 1729465"/>
                <a:gd name="connsiteY11" fmla="*/ 179070 h 224866"/>
                <a:gd name="connsiteX12" fmla="*/ 331232 w 1729465"/>
                <a:gd name="connsiteY12" fmla="*/ 162878 h 224866"/>
                <a:gd name="connsiteX13" fmla="*/ 267414 w 1729465"/>
                <a:gd name="connsiteY13" fmla="*/ 148590 h 224866"/>
                <a:gd name="connsiteX14" fmla="*/ 236934 w 1729465"/>
                <a:gd name="connsiteY14" fmla="*/ 153353 h 224866"/>
                <a:gd name="connsiteX15" fmla="*/ 41672 w 1729465"/>
                <a:gd name="connsiteY15" fmla="*/ 160973 h 224866"/>
                <a:gd name="connsiteX16" fmla="*/ 714 w 1729465"/>
                <a:gd name="connsiteY16" fmla="*/ 126682 h 224866"/>
                <a:gd name="connsiteX17" fmla="*/ 3572 w 1729465"/>
                <a:gd name="connsiteY17" fmla="*/ 80963 h 224866"/>
                <a:gd name="connsiteX18" fmla="*/ 26432 w 1729465"/>
                <a:gd name="connsiteY18" fmla="*/ 62865 h 224866"/>
                <a:gd name="connsiteX19" fmla="*/ 211217 w 1729465"/>
                <a:gd name="connsiteY19" fmla="*/ 63817 h 224866"/>
                <a:gd name="connsiteX20" fmla="*/ 327422 w 1729465"/>
                <a:gd name="connsiteY20" fmla="*/ 63817 h 224866"/>
                <a:gd name="connsiteX21" fmla="*/ 335042 w 1729465"/>
                <a:gd name="connsiteY21" fmla="*/ 51435 h 224866"/>
                <a:gd name="connsiteX22" fmla="*/ 397907 w 1729465"/>
                <a:gd name="connsiteY22" fmla="*/ 0 h 224866"/>
                <a:gd name="connsiteX23" fmla="*/ 1334214 w 1729465"/>
                <a:gd name="connsiteY23" fmla="*/ 0 h 224866"/>
                <a:gd name="connsiteX24" fmla="*/ 1393269 w 1729465"/>
                <a:gd name="connsiteY24" fmla="*/ 52388 h 224866"/>
                <a:gd name="connsiteX25" fmla="*/ 1400889 w 1729465"/>
                <a:gd name="connsiteY25" fmla="*/ 63817 h 224866"/>
                <a:gd name="connsiteX26" fmla="*/ 1521857 w 1729465"/>
                <a:gd name="connsiteY26" fmla="*/ 62865 h 224866"/>
                <a:gd name="connsiteX27" fmla="*/ 1545669 w 1729465"/>
                <a:gd name="connsiteY27" fmla="*/ 60007 h 224866"/>
                <a:gd name="connsiteX28" fmla="*/ 1660922 w 1729465"/>
                <a:gd name="connsiteY28" fmla="*/ 61913 h 224866"/>
                <a:gd name="connsiteX29" fmla="*/ 1708547 w 1729465"/>
                <a:gd name="connsiteY29" fmla="*/ 62865 h 224866"/>
                <a:gd name="connsiteX0" fmla="*/ 1708547 w 1729465"/>
                <a:gd name="connsiteY0" fmla="*/ 62865 h 224866"/>
                <a:gd name="connsiteX1" fmla="*/ 1722834 w 1729465"/>
                <a:gd name="connsiteY1" fmla="*/ 143828 h 224866"/>
                <a:gd name="connsiteX2" fmla="*/ 1680924 w 1729465"/>
                <a:gd name="connsiteY2" fmla="*/ 160973 h 224866"/>
                <a:gd name="connsiteX3" fmla="*/ 1538049 w 1729465"/>
                <a:gd name="connsiteY3" fmla="*/ 160973 h 224866"/>
                <a:gd name="connsiteX4" fmla="*/ 1498044 w 1729465"/>
                <a:gd name="connsiteY4" fmla="*/ 148590 h 224866"/>
                <a:gd name="connsiteX5" fmla="*/ 1403747 w 1729465"/>
                <a:gd name="connsiteY5" fmla="*/ 162878 h 224866"/>
                <a:gd name="connsiteX6" fmla="*/ 1396127 w 1729465"/>
                <a:gd name="connsiteY6" fmla="*/ 179070 h 224866"/>
                <a:gd name="connsiteX7" fmla="*/ 1352312 w 1729465"/>
                <a:gd name="connsiteY7" fmla="*/ 222885 h 224866"/>
                <a:gd name="connsiteX8" fmla="*/ 1298972 w 1729465"/>
                <a:gd name="connsiteY8" fmla="*/ 223837 h 224866"/>
                <a:gd name="connsiteX9" fmla="*/ 408384 w 1729465"/>
                <a:gd name="connsiteY9" fmla="*/ 223837 h 224866"/>
                <a:gd name="connsiteX10" fmla="*/ 382667 w 1729465"/>
                <a:gd name="connsiteY10" fmla="*/ 222885 h 224866"/>
                <a:gd name="connsiteX11" fmla="*/ 338852 w 1729465"/>
                <a:gd name="connsiteY11" fmla="*/ 179070 h 224866"/>
                <a:gd name="connsiteX12" fmla="*/ 331232 w 1729465"/>
                <a:gd name="connsiteY12" fmla="*/ 162878 h 224866"/>
                <a:gd name="connsiteX13" fmla="*/ 267414 w 1729465"/>
                <a:gd name="connsiteY13" fmla="*/ 148590 h 224866"/>
                <a:gd name="connsiteX14" fmla="*/ 236934 w 1729465"/>
                <a:gd name="connsiteY14" fmla="*/ 153353 h 224866"/>
                <a:gd name="connsiteX15" fmla="*/ 41672 w 1729465"/>
                <a:gd name="connsiteY15" fmla="*/ 160973 h 224866"/>
                <a:gd name="connsiteX16" fmla="*/ 714 w 1729465"/>
                <a:gd name="connsiteY16" fmla="*/ 126682 h 224866"/>
                <a:gd name="connsiteX17" fmla="*/ 3572 w 1729465"/>
                <a:gd name="connsiteY17" fmla="*/ 80963 h 224866"/>
                <a:gd name="connsiteX18" fmla="*/ 26432 w 1729465"/>
                <a:gd name="connsiteY18" fmla="*/ 62865 h 224866"/>
                <a:gd name="connsiteX19" fmla="*/ 211217 w 1729465"/>
                <a:gd name="connsiteY19" fmla="*/ 63817 h 224866"/>
                <a:gd name="connsiteX20" fmla="*/ 327422 w 1729465"/>
                <a:gd name="connsiteY20" fmla="*/ 63817 h 224866"/>
                <a:gd name="connsiteX21" fmla="*/ 335042 w 1729465"/>
                <a:gd name="connsiteY21" fmla="*/ 51435 h 224866"/>
                <a:gd name="connsiteX22" fmla="*/ 397907 w 1729465"/>
                <a:gd name="connsiteY22" fmla="*/ 0 h 224866"/>
                <a:gd name="connsiteX23" fmla="*/ 1334214 w 1729465"/>
                <a:gd name="connsiteY23" fmla="*/ 0 h 224866"/>
                <a:gd name="connsiteX24" fmla="*/ 1393269 w 1729465"/>
                <a:gd name="connsiteY24" fmla="*/ 52388 h 224866"/>
                <a:gd name="connsiteX25" fmla="*/ 1400889 w 1729465"/>
                <a:gd name="connsiteY25" fmla="*/ 63817 h 224866"/>
                <a:gd name="connsiteX26" fmla="*/ 1521857 w 1729465"/>
                <a:gd name="connsiteY26" fmla="*/ 62865 h 224866"/>
                <a:gd name="connsiteX27" fmla="*/ 1545669 w 1729465"/>
                <a:gd name="connsiteY27" fmla="*/ 56038 h 224866"/>
                <a:gd name="connsiteX28" fmla="*/ 1660922 w 1729465"/>
                <a:gd name="connsiteY28" fmla="*/ 61913 h 224866"/>
                <a:gd name="connsiteX29" fmla="*/ 1708547 w 1729465"/>
                <a:gd name="connsiteY29" fmla="*/ 62865 h 224866"/>
                <a:gd name="connsiteX0" fmla="*/ 1708547 w 1729465"/>
                <a:gd name="connsiteY0" fmla="*/ 62865 h 224866"/>
                <a:gd name="connsiteX1" fmla="*/ 1722834 w 1729465"/>
                <a:gd name="connsiteY1" fmla="*/ 143828 h 224866"/>
                <a:gd name="connsiteX2" fmla="*/ 1680924 w 1729465"/>
                <a:gd name="connsiteY2" fmla="*/ 160973 h 224866"/>
                <a:gd name="connsiteX3" fmla="*/ 1538049 w 1729465"/>
                <a:gd name="connsiteY3" fmla="*/ 160973 h 224866"/>
                <a:gd name="connsiteX4" fmla="*/ 1498044 w 1729465"/>
                <a:gd name="connsiteY4" fmla="*/ 148590 h 224866"/>
                <a:gd name="connsiteX5" fmla="*/ 1403747 w 1729465"/>
                <a:gd name="connsiteY5" fmla="*/ 162878 h 224866"/>
                <a:gd name="connsiteX6" fmla="*/ 1396127 w 1729465"/>
                <a:gd name="connsiteY6" fmla="*/ 179070 h 224866"/>
                <a:gd name="connsiteX7" fmla="*/ 1352312 w 1729465"/>
                <a:gd name="connsiteY7" fmla="*/ 222885 h 224866"/>
                <a:gd name="connsiteX8" fmla="*/ 1298972 w 1729465"/>
                <a:gd name="connsiteY8" fmla="*/ 223837 h 224866"/>
                <a:gd name="connsiteX9" fmla="*/ 408384 w 1729465"/>
                <a:gd name="connsiteY9" fmla="*/ 223837 h 224866"/>
                <a:gd name="connsiteX10" fmla="*/ 382667 w 1729465"/>
                <a:gd name="connsiteY10" fmla="*/ 222885 h 224866"/>
                <a:gd name="connsiteX11" fmla="*/ 338852 w 1729465"/>
                <a:gd name="connsiteY11" fmla="*/ 179070 h 224866"/>
                <a:gd name="connsiteX12" fmla="*/ 331232 w 1729465"/>
                <a:gd name="connsiteY12" fmla="*/ 162878 h 224866"/>
                <a:gd name="connsiteX13" fmla="*/ 267414 w 1729465"/>
                <a:gd name="connsiteY13" fmla="*/ 148590 h 224866"/>
                <a:gd name="connsiteX14" fmla="*/ 236934 w 1729465"/>
                <a:gd name="connsiteY14" fmla="*/ 153353 h 224866"/>
                <a:gd name="connsiteX15" fmla="*/ 41672 w 1729465"/>
                <a:gd name="connsiteY15" fmla="*/ 160973 h 224866"/>
                <a:gd name="connsiteX16" fmla="*/ 714 w 1729465"/>
                <a:gd name="connsiteY16" fmla="*/ 126682 h 224866"/>
                <a:gd name="connsiteX17" fmla="*/ 3572 w 1729465"/>
                <a:gd name="connsiteY17" fmla="*/ 80963 h 224866"/>
                <a:gd name="connsiteX18" fmla="*/ 26432 w 1729465"/>
                <a:gd name="connsiteY18" fmla="*/ 62865 h 224866"/>
                <a:gd name="connsiteX19" fmla="*/ 211217 w 1729465"/>
                <a:gd name="connsiteY19" fmla="*/ 63817 h 224866"/>
                <a:gd name="connsiteX20" fmla="*/ 327422 w 1729465"/>
                <a:gd name="connsiteY20" fmla="*/ 63817 h 224866"/>
                <a:gd name="connsiteX21" fmla="*/ 335042 w 1729465"/>
                <a:gd name="connsiteY21" fmla="*/ 51435 h 224866"/>
                <a:gd name="connsiteX22" fmla="*/ 397907 w 1729465"/>
                <a:gd name="connsiteY22" fmla="*/ 0 h 224866"/>
                <a:gd name="connsiteX23" fmla="*/ 1334214 w 1729465"/>
                <a:gd name="connsiteY23" fmla="*/ 0 h 224866"/>
                <a:gd name="connsiteX24" fmla="*/ 1393269 w 1729465"/>
                <a:gd name="connsiteY24" fmla="*/ 52388 h 224866"/>
                <a:gd name="connsiteX25" fmla="*/ 1400889 w 1729465"/>
                <a:gd name="connsiteY25" fmla="*/ 63817 h 224866"/>
                <a:gd name="connsiteX26" fmla="*/ 1521857 w 1729465"/>
                <a:gd name="connsiteY26" fmla="*/ 62865 h 224866"/>
                <a:gd name="connsiteX27" fmla="*/ 1545669 w 1729465"/>
                <a:gd name="connsiteY27" fmla="*/ 56038 h 224866"/>
                <a:gd name="connsiteX28" fmla="*/ 1678123 w 1729465"/>
                <a:gd name="connsiteY28" fmla="*/ 56621 h 224866"/>
                <a:gd name="connsiteX29" fmla="*/ 1708547 w 1729465"/>
                <a:gd name="connsiteY29" fmla="*/ 62865 h 224866"/>
                <a:gd name="connsiteX0" fmla="*/ 1708547 w 1729465"/>
                <a:gd name="connsiteY0" fmla="*/ 62865 h 224866"/>
                <a:gd name="connsiteX1" fmla="*/ 1722834 w 1729465"/>
                <a:gd name="connsiteY1" fmla="*/ 143828 h 224866"/>
                <a:gd name="connsiteX2" fmla="*/ 1680924 w 1729465"/>
                <a:gd name="connsiteY2" fmla="*/ 160973 h 224866"/>
                <a:gd name="connsiteX3" fmla="*/ 1538049 w 1729465"/>
                <a:gd name="connsiteY3" fmla="*/ 160973 h 224866"/>
                <a:gd name="connsiteX4" fmla="*/ 1498044 w 1729465"/>
                <a:gd name="connsiteY4" fmla="*/ 148590 h 224866"/>
                <a:gd name="connsiteX5" fmla="*/ 1403747 w 1729465"/>
                <a:gd name="connsiteY5" fmla="*/ 162878 h 224866"/>
                <a:gd name="connsiteX6" fmla="*/ 1396127 w 1729465"/>
                <a:gd name="connsiteY6" fmla="*/ 179070 h 224866"/>
                <a:gd name="connsiteX7" fmla="*/ 1352312 w 1729465"/>
                <a:gd name="connsiteY7" fmla="*/ 222885 h 224866"/>
                <a:gd name="connsiteX8" fmla="*/ 1298972 w 1729465"/>
                <a:gd name="connsiteY8" fmla="*/ 223837 h 224866"/>
                <a:gd name="connsiteX9" fmla="*/ 408384 w 1729465"/>
                <a:gd name="connsiteY9" fmla="*/ 223837 h 224866"/>
                <a:gd name="connsiteX10" fmla="*/ 382667 w 1729465"/>
                <a:gd name="connsiteY10" fmla="*/ 222885 h 224866"/>
                <a:gd name="connsiteX11" fmla="*/ 338852 w 1729465"/>
                <a:gd name="connsiteY11" fmla="*/ 179070 h 224866"/>
                <a:gd name="connsiteX12" fmla="*/ 331232 w 1729465"/>
                <a:gd name="connsiteY12" fmla="*/ 162878 h 224866"/>
                <a:gd name="connsiteX13" fmla="*/ 267414 w 1729465"/>
                <a:gd name="connsiteY13" fmla="*/ 148590 h 224866"/>
                <a:gd name="connsiteX14" fmla="*/ 236934 w 1729465"/>
                <a:gd name="connsiteY14" fmla="*/ 153353 h 224866"/>
                <a:gd name="connsiteX15" fmla="*/ 41672 w 1729465"/>
                <a:gd name="connsiteY15" fmla="*/ 160973 h 224866"/>
                <a:gd name="connsiteX16" fmla="*/ 714 w 1729465"/>
                <a:gd name="connsiteY16" fmla="*/ 126682 h 224866"/>
                <a:gd name="connsiteX17" fmla="*/ 3572 w 1729465"/>
                <a:gd name="connsiteY17" fmla="*/ 80963 h 224866"/>
                <a:gd name="connsiteX18" fmla="*/ 26432 w 1729465"/>
                <a:gd name="connsiteY18" fmla="*/ 62865 h 224866"/>
                <a:gd name="connsiteX19" fmla="*/ 211217 w 1729465"/>
                <a:gd name="connsiteY19" fmla="*/ 63817 h 224866"/>
                <a:gd name="connsiteX20" fmla="*/ 327422 w 1729465"/>
                <a:gd name="connsiteY20" fmla="*/ 63817 h 224866"/>
                <a:gd name="connsiteX21" fmla="*/ 335042 w 1729465"/>
                <a:gd name="connsiteY21" fmla="*/ 51435 h 224866"/>
                <a:gd name="connsiteX22" fmla="*/ 397907 w 1729465"/>
                <a:gd name="connsiteY22" fmla="*/ 0 h 224866"/>
                <a:gd name="connsiteX23" fmla="*/ 1334214 w 1729465"/>
                <a:gd name="connsiteY23" fmla="*/ 0 h 224866"/>
                <a:gd name="connsiteX24" fmla="*/ 1393269 w 1729465"/>
                <a:gd name="connsiteY24" fmla="*/ 52388 h 224866"/>
                <a:gd name="connsiteX25" fmla="*/ 1400889 w 1729465"/>
                <a:gd name="connsiteY25" fmla="*/ 63817 h 224866"/>
                <a:gd name="connsiteX26" fmla="*/ 1521857 w 1729465"/>
                <a:gd name="connsiteY26" fmla="*/ 62865 h 224866"/>
                <a:gd name="connsiteX27" fmla="*/ 1678123 w 1729465"/>
                <a:gd name="connsiteY27" fmla="*/ 56621 h 224866"/>
                <a:gd name="connsiteX28" fmla="*/ 1708547 w 1729465"/>
                <a:gd name="connsiteY28" fmla="*/ 62865 h 224866"/>
                <a:gd name="connsiteX0" fmla="*/ 1708547 w 1729465"/>
                <a:gd name="connsiteY0" fmla="*/ 62865 h 224866"/>
                <a:gd name="connsiteX1" fmla="*/ 1722834 w 1729465"/>
                <a:gd name="connsiteY1" fmla="*/ 143828 h 224866"/>
                <a:gd name="connsiteX2" fmla="*/ 1680924 w 1729465"/>
                <a:gd name="connsiteY2" fmla="*/ 160973 h 224866"/>
                <a:gd name="connsiteX3" fmla="*/ 1538049 w 1729465"/>
                <a:gd name="connsiteY3" fmla="*/ 160973 h 224866"/>
                <a:gd name="connsiteX4" fmla="*/ 1498044 w 1729465"/>
                <a:gd name="connsiteY4" fmla="*/ 148590 h 224866"/>
                <a:gd name="connsiteX5" fmla="*/ 1403747 w 1729465"/>
                <a:gd name="connsiteY5" fmla="*/ 162878 h 224866"/>
                <a:gd name="connsiteX6" fmla="*/ 1396127 w 1729465"/>
                <a:gd name="connsiteY6" fmla="*/ 179070 h 224866"/>
                <a:gd name="connsiteX7" fmla="*/ 1352312 w 1729465"/>
                <a:gd name="connsiteY7" fmla="*/ 222885 h 224866"/>
                <a:gd name="connsiteX8" fmla="*/ 1298972 w 1729465"/>
                <a:gd name="connsiteY8" fmla="*/ 223837 h 224866"/>
                <a:gd name="connsiteX9" fmla="*/ 408384 w 1729465"/>
                <a:gd name="connsiteY9" fmla="*/ 223837 h 224866"/>
                <a:gd name="connsiteX10" fmla="*/ 382667 w 1729465"/>
                <a:gd name="connsiteY10" fmla="*/ 222885 h 224866"/>
                <a:gd name="connsiteX11" fmla="*/ 338852 w 1729465"/>
                <a:gd name="connsiteY11" fmla="*/ 179070 h 224866"/>
                <a:gd name="connsiteX12" fmla="*/ 331232 w 1729465"/>
                <a:gd name="connsiteY12" fmla="*/ 162878 h 224866"/>
                <a:gd name="connsiteX13" fmla="*/ 267414 w 1729465"/>
                <a:gd name="connsiteY13" fmla="*/ 148590 h 224866"/>
                <a:gd name="connsiteX14" fmla="*/ 236934 w 1729465"/>
                <a:gd name="connsiteY14" fmla="*/ 153353 h 224866"/>
                <a:gd name="connsiteX15" fmla="*/ 41672 w 1729465"/>
                <a:gd name="connsiteY15" fmla="*/ 160973 h 224866"/>
                <a:gd name="connsiteX16" fmla="*/ 714 w 1729465"/>
                <a:gd name="connsiteY16" fmla="*/ 126682 h 224866"/>
                <a:gd name="connsiteX17" fmla="*/ 3572 w 1729465"/>
                <a:gd name="connsiteY17" fmla="*/ 80963 h 224866"/>
                <a:gd name="connsiteX18" fmla="*/ 26432 w 1729465"/>
                <a:gd name="connsiteY18" fmla="*/ 62865 h 224866"/>
                <a:gd name="connsiteX19" fmla="*/ 211217 w 1729465"/>
                <a:gd name="connsiteY19" fmla="*/ 63817 h 224866"/>
                <a:gd name="connsiteX20" fmla="*/ 327422 w 1729465"/>
                <a:gd name="connsiteY20" fmla="*/ 63817 h 224866"/>
                <a:gd name="connsiteX21" fmla="*/ 335042 w 1729465"/>
                <a:gd name="connsiteY21" fmla="*/ 51435 h 224866"/>
                <a:gd name="connsiteX22" fmla="*/ 397907 w 1729465"/>
                <a:gd name="connsiteY22" fmla="*/ 0 h 224866"/>
                <a:gd name="connsiteX23" fmla="*/ 1334214 w 1729465"/>
                <a:gd name="connsiteY23" fmla="*/ 0 h 224866"/>
                <a:gd name="connsiteX24" fmla="*/ 1393269 w 1729465"/>
                <a:gd name="connsiteY24" fmla="*/ 52388 h 224866"/>
                <a:gd name="connsiteX25" fmla="*/ 1400889 w 1729465"/>
                <a:gd name="connsiteY25" fmla="*/ 63817 h 224866"/>
                <a:gd name="connsiteX26" fmla="*/ 1521857 w 1729465"/>
                <a:gd name="connsiteY26" fmla="*/ 62865 h 224866"/>
                <a:gd name="connsiteX27" fmla="*/ 1678123 w 1729465"/>
                <a:gd name="connsiteY27" fmla="*/ 56621 h 224866"/>
                <a:gd name="connsiteX28" fmla="*/ 1708547 w 1729465"/>
                <a:gd name="connsiteY28" fmla="*/ 62865 h 224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29465" h="224866">
                  <a:moveTo>
                    <a:pt x="1708547" y="62865"/>
                  </a:moveTo>
                  <a:cubicBezTo>
                    <a:pt x="1733312" y="79057"/>
                    <a:pt x="1733312" y="120967"/>
                    <a:pt x="1722834" y="143828"/>
                  </a:cubicBezTo>
                  <a:cubicBezTo>
                    <a:pt x="1717119" y="156210"/>
                    <a:pt x="1695212" y="161925"/>
                    <a:pt x="1680924" y="160973"/>
                  </a:cubicBezTo>
                  <a:lnTo>
                    <a:pt x="1538049" y="160973"/>
                  </a:lnTo>
                  <a:cubicBezTo>
                    <a:pt x="1524714" y="160973"/>
                    <a:pt x="1511380" y="150495"/>
                    <a:pt x="1498044" y="148590"/>
                  </a:cubicBezTo>
                  <a:cubicBezTo>
                    <a:pt x="1470368" y="142291"/>
                    <a:pt x="1420733" y="157798"/>
                    <a:pt x="1403747" y="162878"/>
                  </a:cubicBezTo>
                  <a:cubicBezTo>
                    <a:pt x="1395174" y="165735"/>
                    <a:pt x="1398032" y="173355"/>
                    <a:pt x="1396127" y="179070"/>
                  </a:cubicBezTo>
                  <a:cubicBezTo>
                    <a:pt x="1389459" y="200978"/>
                    <a:pt x="1374219" y="215265"/>
                    <a:pt x="1352312" y="222885"/>
                  </a:cubicBezTo>
                  <a:cubicBezTo>
                    <a:pt x="1335167" y="226695"/>
                    <a:pt x="1317069" y="223837"/>
                    <a:pt x="1298972" y="223837"/>
                  </a:cubicBezTo>
                  <a:lnTo>
                    <a:pt x="408384" y="223837"/>
                  </a:lnTo>
                  <a:cubicBezTo>
                    <a:pt x="399812" y="223837"/>
                    <a:pt x="391239" y="224790"/>
                    <a:pt x="382667" y="222885"/>
                  </a:cubicBezTo>
                  <a:cubicBezTo>
                    <a:pt x="358854" y="218123"/>
                    <a:pt x="344567" y="202883"/>
                    <a:pt x="338852" y="179070"/>
                  </a:cubicBezTo>
                  <a:cubicBezTo>
                    <a:pt x="336947" y="173355"/>
                    <a:pt x="339804" y="165735"/>
                    <a:pt x="331232" y="162878"/>
                  </a:cubicBezTo>
                  <a:cubicBezTo>
                    <a:pt x="310277" y="160020"/>
                    <a:pt x="289322" y="146685"/>
                    <a:pt x="267414" y="148590"/>
                  </a:cubicBezTo>
                  <a:cubicBezTo>
                    <a:pt x="256937" y="144780"/>
                    <a:pt x="247412" y="150495"/>
                    <a:pt x="236934" y="153353"/>
                  </a:cubicBezTo>
                  <a:cubicBezTo>
                    <a:pt x="175974" y="167640"/>
                    <a:pt x="103584" y="159067"/>
                    <a:pt x="41672" y="160973"/>
                  </a:cubicBezTo>
                  <a:cubicBezTo>
                    <a:pt x="17859" y="161925"/>
                    <a:pt x="1667" y="150495"/>
                    <a:pt x="714" y="126682"/>
                  </a:cubicBezTo>
                  <a:cubicBezTo>
                    <a:pt x="714" y="111442"/>
                    <a:pt x="-2143" y="96203"/>
                    <a:pt x="3572" y="80963"/>
                  </a:cubicBezTo>
                  <a:cubicBezTo>
                    <a:pt x="6429" y="70485"/>
                    <a:pt x="16907" y="65723"/>
                    <a:pt x="26432" y="62865"/>
                  </a:cubicBezTo>
                  <a:cubicBezTo>
                    <a:pt x="84534" y="60960"/>
                    <a:pt x="153114" y="60007"/>
                    <a:pt x="211217" y="63817"/>
                  </a:cubicBezTo>
                  <a:cubicBezTo>
                    <a:pt x="250269" y="80010"/>
                    <a:pt x="288369" y="75248"/>
                    <a:pt x="327422" y="63817"/>
                  </a:cubicBezTo>
                  <a:cubicBezTo>
                    <a:pt x="332184" y="61913"/>
                    <a:pt x="334089" y="57150"/>
                    <a:pt x="335042" y="51435"/>
                  </a:cubicBezTo>
                  <a:cubicBezTo>
                    <a:pt x="342662" y="14288"/>
                    <a:pt x="359807" y="0"/>
                    <a:pt x="397907" y="0"/>
                  </a:cubicBezTo>
                  <a:lnTo>
                    <a:pt x="1334214" y="0"/>
                  </a:lnTo>
                  <a:cubicBezTo>
                    <a:pt x="1369457" y="0"/>
                    <a:pt x="1388507" y="17145"/>
                    <a:pt x="1393269" y="52388"/>
                  </a:cubicBezTo>
                  <a:cubicBezTo>
                    <a:pt x="1394222" y="58103"/>
                    <a:pt x="1394222" y="61913"/>
                    <a:pt x="1400889" y="63817"/>
                  </a:cubicBezTo>
                  <a:cubicBezTo>
                    <a:pt x="1441847" y="75248"/>
                    <a:pt x="1481852" y="80963"/>
                    <a:pt x="1521857" y="62865"/>
                  </a:cubicBezTo>
                  <a:cubicBezTo>
                    <a:pt x="1554831" y="52404"/>
                    <a:pt x="1647008" y="56621"/>
                    <a:pt x="1678123" y="56621"/>
                  </a:cubicBezTo>
                  <a:cubicBezTo>
                    <a:pt x="1691458" y="57573"/>
                    <a:pt x="1696164" y="60960"/>
                    <a:pt x="1708547" y="62865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F4C635-594B-4876-AF3D-9D29E6CEE9E3}"/>
              </a:ext>
            </a:extLst>
          </p:cNvPr>
          <p:cNvGrpSpPr/>
          <p:nvPr/>
        </p:nvGrpSpPr>
        <p:grpSpPr>
          <a:xfrm>
            <a:off x="1547395" y="1944205"/>
            <a:ext cx="3889104" cy="3653597"/>
            <a:chOff x="5109516" y="2278588"/>
            <a:chExt cx="2923644" cy="274660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E9D4A9E-9A28-4FE8-911C-23B75ED80D0D}"/>
                </a:ext>
              </a:extLst>
            </p:cNvPr>
            <p:cNvGrpSpPr/>
            <p:nvPr/>
          </p:nvGrpSpPr>
          <p:grpSpPr>
            <a:xfrm>
              <a:off x="5109516" y="2278588"/>
              <a:ext cx="2923644" cy="2746601"/>
              <a:chOff x="3419872" y="1916832"/>
              <a:chExt cx="2923644" cy="2746601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1C227EB-0C8D-43E5-A2C1-69BA43FE1B55}"/>
                  </a:ext>
                </a:extLst>
              </p:cNvPr>
              <p:cNvSpPr/>
              <p:nvPr/>
            </p:nvSpPr>
            <p:spPr>
              <a:xfrm>
                <a:off x="4014166" y="1916832"/>
                <a:ext cx="1735057" cy="1735057"/>
              </a:xfrm>
              <a:prstGeom prst="ellipse">
                <a:avLst/>
              </a:prstGeom>
              <a:solidFill>
                <a:schemeClr val="accent4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b="1" dirty="0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116A140A-F7E7-4C20-ACAD-C1F7E4D7A165}"/>
                  </a:ext>
                </a:extLst>
              </p:cNvPr>
              <p:cNvGrpSpPr/>
              <p:nvPr/>
            </p:nvGrpSpPr>
            <p:grpSpPr>
              <a:xfrm>
                <a:off x="3419872" y="2928376"/>
                <a:ext cx="2923644" cy="1735057"/>
                <a:chOff x="3419872" y="2928376"/>
                <a:chExt cx="2923644" cy="1735057"/>
              </a:xfrm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88F49A39-7037-430D-A8CB-5652592C4D34}"/>
                    </a:ext>
                  </a:extLst>
                </p:cNvPr>
                <p:cNvSpPr/>
                <p:nvPr/>
              </p:nvSpPr>
              <p:spPr>
                <a:xfrm>
                  <a:off x="4608459" y="2928376"/>
                  <a:ext cx="1735057" cy="1735057"/>
                </a:xfrm>
                <a:prstGeom prst="ellipse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b="1" dirty="0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929B70AE-CD5B-49DB-839B-E107C9FB9304}"/>
                    </a:ext>
                  </a:extLst>
                </p:cNvPr>
                <p:cNvSpPr/>
                <p:nvPr/>
              </p:nvSpPr>
              <p:spPr>
                <a:xfrm>
                  <a:off x="3419872" y="2928376"/>
                  <a:ext cx="1735057" cy="1735057"/>
                </a:xfrm>
                <a:prstGeom prst="ellipse">
                  <a:avLst/>
                </a:prstGeom>
                <a:solidFill>
                  <a:schemeClr val="accent3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b="1" dirty="0"/>
                </a:p>
              </p:txBody>
            </p:sp>
          </p:grp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067500C-3C67-4BE2-97D3-A892025F2118}"/>
                </a:ext>
              </a:extLst>
            </p:cNvPr>
            <p:cNvSpPr/>
            <p:nvPr/>
          </p:nvSpPr>
          <p:spPr>
            <a:xfrm>
              <a:off x="5109516" y="4013645"/>
              <a:ext cx="1188587" cy="300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</a:rPr>
                <a:t>Add Text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702E475-3519-426F-B5DE-1CE11C30BDC9}"/>
                </a:ext>
              </a:extLst>
            </p:cNvPr>
            <p:cNvSpPr/>
            <p:nvPr/>
          </p:nvSpPr>
          <p:spPr>
            <a:xfrm>
              <a:off x="6835695" y="4023390"/>
              <a:ext cx="1188587" cy="300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</a:rPr>
                <a:t>Add Text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76137B-D90E-404D-8980-FE3E4E4C23E2}"/>
                </a:ext>
              </a:extLst>
            </p:cNvPr>
            <p:cNvSpPr/>
            <p:nvPr/>
          </p:nvSpPr>
          <p:spPr>
            <a:xfrm>
              <a:off x="5977044" y="2779458"/>
              <a:ext cx="1188587" cy="300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</a:rPr>
                <a:t>Add Text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Donut 59">
            <a:extLst>
              <a:ext uri="{FF2B5EF4-FFF2-40B4-BE49-F238E27FC236}">
                <a16:creationId xmlns:a16="http://schemas.microsoft.com/office/drawing/2014/main" id="{074612DA-4685-471D-811F-4113464823B5}"/>
              </a:ext>
            </a:extLst>
          </p:cNvPr>
          <p:cNvSpPr/>
          <p:nvPr/>
        </p:nvSpPr>
        <p:spPr>
          <a:xfrm>
            <a:off x="6395968" y="1817732"/>
            <a:ext cx="701030" cy="701030"/>
          </a:xfrm>
          <a:prstGeom prst="donut">
            <a:avLst>
              <a:gd name="adj" fmla="val 873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40BE12F-280B-49BE-BE58-F493432B60F6}"/>
              </a:ext>
            </a:extLst>
          </p:cNvPr>
          <p:cNvCxnSpPr>
            <a:cxnSpLocks/>
            <a:stCxn id="17" idx="6"/>
          </p:cNvCxnSpPr>
          <p:nvPr/>
        </p:nvCxnSpPr>
        <p:spPr>
          <a:xfrm>
            <a:off x="7096998" y="2168247"/>
            <a:ext cx="4144619" cy="0"/>
          </a:xfrm>
          <a:prstGeom prst="line">
            <a:avLst/>
          </a:prstGeom>
          <a:ln w="22225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그룹 6">
            <a:extLst>
              <a:ext uri="{FF2B5EF4-FFF2-40B4-BE49-F238E27FC236}">
                <a16:creationId xmlns:a16="http://schemas.microsoft.com/office/drawing/2014/main" id="{94862856-489C-42E8-88C5-F75E9B5CA442}"/>
              </a:ext>
            </a:extLst>
          </p:cNvPr>
          <p:cNvGrpSpPr/>
          <p:nvPr/>
        </p:nvGrpSpPr>
        <p:grpSpPr>
          <a:xfrm>
            <a:off x="7127318" y="1865918"/>
            <a:ext cx="4063349" cy="758119"/>
            <a:chOff x="8306211" y="1865918"/>
            <a:chExt cx="2909365" cy="75811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B75214B-3D0C-4E97-B3DD-925174D040EE}"/>
                </a:ext>
              </a:extLst>
            </p:cNvPr>
            <p:cNvSpPr txBox="1"/>
            <p:nvPr/>
          </p:nvSpPr>
          <p:spPr>
            <a:xfrm>
              <a:off x="8315999" y="2162372"/>
              <a:ext cx="2899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2319D3D-E51A-4C0E-945F-97DED571DFC9}"/>
                </a:ext>
              </a:extLst>
            </p:cNvPr>
            <p:cNvSpPr txBox="1"/>
            <p:nvPr/>
          </p:nvSpPr>
          <p:spPr>
            <a:xfrm>
              <a:off x="8306211" y="1865918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bg1"/>
                  </a:solidFill>
                </a:rPr>
                <a:t>Contents _ Graph 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Donut 60">
            <a:extLst>
              <a:ext uri="{FF2B5EF4-FFF2-40B4-BE49-F238E27FC236}">
                <a16:creationId xmlns:a16="http://schemas.microsoft.com/office/drawing/2014/main" id="{E2A6422C-3420-4C28-AA90-C3087ED5F9CD}"/>
              </a:ext>
            </a:extLst>
          </p:cNvPr>
          <p:cNvSpPr/>
          <p:nvPr/>
        </p:nvSpPr>
        <p:spPr>
          <a:xfrm>
            <a:off x="6395968" y="5334514"/>
            <a:ext cx="701030" cy="701030"/>
          </a:xfrm>
          <a:prstGeom prst="donut">
            <a:avLst>
              <a:gd name="adj" fmla="val 873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28B7B92-0328-42D3-BE2D-F3508F2AF98F}"/>
              </a:ext>
            </a:extLst>
          </p:cNvPr>
          <p:cNvCxnSpPr>
            <a:cxnSpLocks/>
            <a:stCxn id="22" idx="6"/>
          </p:cNvCxnSpPr>
          <p:nvPr/>
        </p:nvCxnSpPr>
        <p:spPr>
          <a:xfrm>
            <a:off x="7096998" y="5685029"/>
            <a:ext cx="4144619" cy="0"/>
          </a:xfrm>
          <a:prstGeom prst="line">
            <a:avLst/>
          </a:prstGeom>
          <a:ln w="22225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그룹 7">
            <a:extLst>
              <a:ext uri="{FF2B5EF4-FFF2-40B4-BE49-F238E27FC236}">
                <a16:creationId xmlns:a16="http://schemas.microsoft.com/office/drawing/2014/main" id="{1BACACFE-DDF2-45BA-B624-B0905B133438}"/>
              </a:ext>
            </a:extLst>
          </p:cNvPr>
          <p:cNvGrpSpPr/>
          <p:nvPr/>
        </p:nvGrpSpPr>
        <p:grpSpPr>
          <a:xfrm>
            <a:off x="7127318" y="5374777"/>
            <a:ext cx="4063349" cy="767847"/>
            <a:chOff x="8306211" y="5374777"/>
            <a:chExt cx="2909365" cy="76784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12CDEBA-C73C-4C3F-9642-EFEE47764BBC}"/>
                </a:ext>
              </a:extLst>
            </p:cNvPr>
            <p:cNvSpPr txBox="1"/>
            <p:nvPr/>
          </p:nvSpPr>
          <p:spPr>
            <a:xfrm>
              <a:off x="8315999" y="5680959"/>
              <a:ext cx="2899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97A152B-0156-484A-B885-3754827A1F06}"/>
                </a:ext>
              </a:extLst>
            </p:cNvPr>
            <p:cNvSpPr txBox="1"/>
            <p:nvPr/>
          </p:nvSpPr>
          <p:spPr>
            <a:xfrm>
              <a:off x="8306211" y="5374777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bg1"/>
                  </a:solidFill>
                </a:rPr>
                <a:t>Contents _ Graph 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Donut 66">
            <a:extLst>
              <a:ext uri="{FF2B5EF4-FFF2-40B4-BE49-F238E27FC236}">
                <a16:creationId xmlns:a16="http://schemas.microsoft.com/office/drawing/2014/main" id="{660904C8-CF11-4DE3-98C5-8BCD56BAB93D}"/>
              </a:ext>
            </a:extLst>
          </p:cNvPr>
          <p:cNvSpPr/>
          <p:nvPr/>
        </p:nvSpPr>
        <p:spPr>
          <a:xfrm>
            <a:off x="7397978" y="3577947"/>
            <a:ext cx="701030" cy="701030"/>
          </a:xfrm>
          <a:prstGeom prst="donut">
            <a:avLst>
              <a:gd name="adj" fmla="val 873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468C7E-5BCD-4B0B-89F4-5F8BC216FD41}"/>
              </a:ext>
            </a:extLst>
          </p:cNvPr>
          <p:cNvCxnSpPr>
            <a:cxnSpLocks/>
            <a:stCxn id="12" idx="6"/>
          </p:cNvCxnSpPr>
          <p:nvPr/>
        </p:nvCxnSpPr>
        <p:spPr>
          <a:xfrm>
            <a:off x="8099008" y="3928461"/>
            <a:ext cx="3142609" cy="4070"/>
          </a:xfrm>
          <a:prstGeom prst="line">
            <a:avLst/>
          </a:prstGeom>
          <a:ln w="22225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그룹 2">
            <a:extLst>
              <a:ext uri="{FF2B5EF4-FFF2-40B4-BE49-F238E27FC236}">
                <a16:creationId xmlns:a16="http://schemas.microsoft.com/office/drawing/2014/main" id="{F93D98FF-F6D6-4830-BB0F-7447D80BD292}"/>
              </a:ext>
            </a:extLst>
          </p:cNvPr>
          <p:cNvGrpSpPr/>
          <p:nvPr/>
        </p:nvGrpSpPr>
        <p:grpSpPr>
          <a:xfrm>
            <a:off x="8189304" y="3622484"/>
            <a:ext cx="2996190" cy="758119"/>
            <a:chOff x="8736091" y="4094174"/>
            <a:chExt cx="2493362" cy="75811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9180C37-15E5-4099-82AF-3395C6044477}"/>
                </a:ext>
              </a:extLst>
            </p:cNvPr>
            <p:cNvSpPr txBox="1"/>
            <p:nvPr/>
          </p:nvSpPr>
          <p:spPr>
            <a:xfrm>
              <a:off x="8744645" y="4390628"/>
              <a:ext cx="2484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F4DED2C-A550-4979-B639-42C94E7A75C5}"/>
                </a:ext>
              </a:extLst>
            </p:cNvPr>
            <p:cNvSpPr txBox="1"/>
            <p:nvPr/>
          </p:nvSpPr>
          <p:spPr>
            <a:xfrm>
              <a:off x="8736091" y="4094174"/>
              <a:ext cx="24921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bg1"/>
                  </a:solidFill>
                </a:rPr>
                <a:t>Contents _ Graph 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그룹 125">
            <a:extLst>
              <a:ext uri="{FF2B5EF4-FFF2-40B4-BE49-F238E27FC236}">
                <a16:creationId xmlns:a16="http://schemas.microsoft.com/office/drawing/2014/main" id="{5B2960CB-1048-42EE-9D47-D6B330DCA3A3}"/>
              </a:ext>
            </a:extLst>
          </p:cNvPr>
          <p:cNvGrpSpPr/>
          <p:nvPr/>
        </p:nvGrpSpPr>
        <p:grpSpPr>
          <a:xfrm>
            <a:off x="6611666" y="5509443"/>
            <a:ext cx="245234" cy="343032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40" name="사각형: 둥근 모서리 132">
              <a:extLst>
                <a:ext uri="{FF2B5EF4-FFF2-40B4-BE49-F238E27FC236}">
                  <a16:creationId xmlns:a16="http://schemas.microsoft.com/office/drawing/2014/main" id="{2EEABD2C-7723-4AEE-9914-95F286F2E7E3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막힌 원호 135">
              <a:extLst>
                <a:ext uri="{FF2B5EF4-FFF2-40B4-BE49-F238E27FC236}">
                  <a16:creationId xmlns:a16="http://schemas.microsoft.com/office/drawing/2014/main" id="{034AB87E-967E-4BE3-AB8C-7AB19DB869D8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자유형: 도형 128">
              <a:extLst>
                <a:ext uri="{FF2B5EF4-FFF2-40B4-BE49-F238E27FC236}">
                  <a16:creationId xmlns:a16="http://schemas.microsoft.com/office/drawing/2014/main" id="{24FA5F12-88DE-49E7-81AA-44422CAE93EA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3" name="자유형: 도형 129">
              <a:extLst>
                <a:ext uri="{FF2B5EF4-FFF2-40B4-BE49-F238E27FC236}">
                  <a16:creationId xmlns:a16="http://schemas.microsoft.com/office/drawing/2014/main" id="{776D5A44-4F4B-4285-9671-B61D2710337E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CC89E463-B949-4D9B-8916-B1D5516398A1}"/>
              </a:ext>
            </a:extLst>
          </p:cNvPr>
          <p:cNvSpPr/>
          <p:nvPr/>
        </p:nvSpPr>
        <p:spPr>
          <a:xfrm>
            <a:off x="6540992" y="1962483"/>
            <a:ext cx="386582" cy="422424"/>
          </a:xfrm>
          <a:custGeom>
            <a:avLst/>
            <a:gdLst>
              <a:gd name="connsiteX0" fmla="*/ 1409099 w 1438275"/>
              <a:gd name="connsiteY0" fmla="*/ 372897 h 1571625"/>
              <a:gd name="connsiteX1" fmla="*/ 949042 w 1438275"/>
              <a:gd name="connsiteY1" fmla="*/ 243357 h 1571625"/>
              <a:gd name="connsiteX2" fmla="*/ 852839 w 1438275"/>
              <a:gd name="connsiteY2" fmla="*/ 270027 h 1571625"/>
              <a:gd name="connsiteX3" fmla="*/ 797594 w 1438275"/>
              <a:gd name="connsiteY3" fmla="*/ 227165 h 1571625"/>
              <a:gd name="connsiteX4" fmla="*/ 817597 w 1438275"/>
              <a:gd name="connsiteY4" fmla="*/ 33807 h 1571625"/>
              <a:gd name="connsiteX5" fmla="*/ 801404 w 1438275"/>
              <a:gd name="connsiteY5" fmla="*/ 2375 h 1571625"/>
              <a:gd name="connsiteX6" fmla="*/ 764257 w 1438275"/>
              <a:gd name="connsiteY6" fmla="*/ 36665 h 1571625"/>
              <a:gd name="connsiteX7" fmla="*/ 648052 w 1438275"/>
              <a:gd name="connsiteY7" fmla="*/ 163347 h 1571625"/>
              <a:gd name="connsiteX8" fmla="*/ 21307 w 1438275"/>
              <a:gd name="connsiteY8" fmla="*/ 350037 h 1571625"/>
              <a:gd name="connsiteX9" fmla="*/ 352 w 1438275"/>
              <a:gd name="connsiteY9" fmla="*/ 379565 h 1571625"/>
              <a:gd name="connsiteX10" fmla="*/ 35594 w 1438275"/>
              <a:gd name="connsiteY10" fmla="*/ 395757 h 1571625"/>
              <a:gd name="connsiteX11" fmla="*/ 163229 w 1438275"/>
              <a:gd name="connsiteY11" fmla="*/ 410997 h 1571625"/>
              <a:gd name="connsiteX12" fmla="*/ 615667 w 1438275"/>
              <a:gd name="connsiteY12" fmla="*/ 286220 h 1571625"/>
              <a:gd name="connsiteX13" fmla="*/ 705202 w 1438275"/>
              <a:gd name="connsiteY13" fmla="*/ 200495 h 1571625"/>
              <a:gd name="connsiteX14" fmla="*/ 744254 w 1438275"/>
              <a:gd name="connsiteY14" fmla="*/ 189065 h 1571625"/>
              <a:gd name="connsiteX15" fmla="*/ 754732 w 1438275"/>
              <a:gd name="connsiteY15" fmla="*/ 222402 h 1571625"/>
              <a:gd name="connsiteX16" fmla="*/ 746159 w 1438275"/>
              <a:gd name="connsiteY16" fmla="*/ 403377 h 1571625"/>
              <a:gd name="connsiteX17" fmla="*/ 699487 w 1438275"/>
              <a:gd name="connsiteY17" fmla="*/ 503390 h 1571625"/>
              <a:gd name="connsiteX18" fmla="*/ 649004 w 1438275"/>
              <a:gd name="connsiteY18" fmla="*/ 506247 h 1571625"/>
              <a:gd name="connsiteX19" fmla="*/ 553754 w 1438275"/>
              <a:gd name="connsiteY19" fmla="*/ 471005 h 1571625"/>
              <a:gd name="connsiteX20" fmla="*/ 229904 w 1438275"/>
              <a:gd name="connsiteY20" fmla="*/ 662457 h 1571625"/>
              <a:gd name="connsiteX21" fmla="*/ 215617 w 1438275"/>
              <a:gd name="connsiteY21" fmla="*/ 697700 h 1571625"/>
              <a:gd name="connsiteX22" fmla="*/ 378494 w 1438275"/>
              <a:gd name="connsiteY22" fmla="*/ 911060 h 1571625"/>
              <a:gd name="connsiteX23" fmla="*/ 676627 w 1438275"/>
              <a:gd name="connsiteY23" fmla="*/ 611022 h 1571625"/>
              <a:gd name="connsiteX24" fmla="*/ 679484 w 1438275"/>
              <a:gd name="connsiteY24" fmla="*/ 563397 h 1571625"/>
              <a:gd name="connsiteX25" fmla="*/ 730919 w 1438275"/>
              <a:gd name="connsiteY25" fmla="*/ 514820 h 1571625"/>
              <a:gd name="connsiteX26" fmla="*/ 742349 w 1438275"/>
              <a:gd name="connsiteY26" fmla="*/ 564350 h 1571625"/>
              <a:gd name="connsiteX27" fmla="*/ 766162 w 1438275"/>
              <a:gd name="connsiteY27" fmla="*/ 992022 h 1571625"/>
              <a:gd name="connsiteX28" fmla="*/ 739492 w 1438275"/>
              <a:gd name="connsiteY28" fmla="*/ 1039647 h 1571625"/>
              <a:gd name="connsiteX29" fmla="*/ 633764 w 1438275"/>
              <a:gd name="connsiteY29" fmla="*/ 1162520 h 1571625"/>
              <a:gd name="connsiteX30" fmla="*/ 627097 w 1438275"/>
              <a:gd name="connsiteY30" fmla="*/ 1419695 h 1571625"/>
              <a:gd name="connsiteX31" fmla="*/ 794737 w 1438275"/>
              <a:gd name="connsiteY31" fmla="*/ 1576857 h 1571625"/>
              <a:gd name="connsiteX32" fmla="*/ 961424 w 1438275"/>
              <a:gd name="connsiteY32" fmla="*/ 1406360 h 1571625"/>
              <a:gd name="connsiteX33" fmla="*/ 932849 w 1438275"/>
              <a:gd name="connsiteY33" fmla="*/ 1131087 h 1571625"/>
              <a:gd name="connsiteX34" fmla="*/ 833789 w 1438275"/>
              <a:gd name="connsiteY34" fmla="*/ 1033932 h 1571625"/>
              <a:gd name="connsiteX35" fmla="*/ 787117 w 1438275"/>
              <a:gd name="connsiteY35" fmla="*/ 979640 h 1571625"/>
              <a:gd name="connsiteX36" fmla="*/ 783307 w 1438275"/>
              <a:gd name="connsiteY36" fmla="*/ 695795 h 1571625"/>
              <a:gd name="connsiteX37" fmla="*/ 789022 w 1438275"/>
              <a:gd name="connsiteY37" fmla="*/ 702462 h 1571625"/>
              <a:gd name="connsiteX38" fmla="*/ 790927 w 1438275"/>
              <a:gd name="connsiteY38" fmla="*/ 726275 h 1571625"/>
              <a:gd name="connsiteX39" fmla="*/ 895702 w 1438275"/>
              <a:gd name="connsiteY39" fmla="*/ 929157 h 1571625"/>
              <a:gd name="connsiteX40" fmla="*/ 1098584 w 1438275"/>
              <a:gd name="connsiteY40" fmla="*/ 1019645 h 1571625"/>
              <a:gd name="connsiteX41" fmla="*/ 1300514 w 1438275"/>
              <a:gd name="connsiteY41" fmla="*/ 946302 h 1571625"/>
              <a:gd name="connsiteX42" fmla="*/ 1253842 w 1438275"/>
              <a:gd name="connsiteY42" fmla="*/ 741515 h 1571625"/>
              <a:gd name="connsiteX43" fmla="*/ 1015717 w 1438275"/>
              <a:gd name="connsiteY43" fmla="*/ 609117 h 1571625"/>
              <a:gd name="connsiteX44" fmla="*/ 835694 w 1438275"/>
              <a:gd name="connsiteY44" fmla="*/ 649122 h 1571625"/>
              <a:gd name="connsiteX45" fmla="*/ 792832 w 1438275"/>
              <a:gd name="connsiteY45" fmla="*/ 669125 h 1571625"/>
              <a:gd name="connsiteX46" fmla="*/ 772829 w 1438275"/>
              <a:gd name="connsiteY46" fmla="*/ 618642 h 1571625"/>
              <a:gd name="connsiteX47" fmla="*/ 784259 w 1438275"/>
              <a:gd name="connsiteY47" fmla="*/ 332892 h 1571625"/>
              <a:gd name="connsiteX48" fmla="*/ 843314 w 1438275"/>
              <a:gd name="connsiteY48" fmla="*/ 307175 h 1571625"/>
              <a:gd name="connsiteX49" fmla="*/ 889034 w 1438275"/>
              <a:gd name="connsiteY49" fmla="*/ 340512 h 1571625"/>
              <a:gd name="connsiteX50" fmla="*/ 1396717 w 1438275"/>
              <a:gd name="connsiteY50" fmla="*/ 431952 h 1571625"/>
              <a:gd name="connsiteX51" fmla="*/ 1437674 w 1438275"/>
              <a:gd name="connsiteY51" fmla="*/ 412902 h 1571625"/>
              <a:gd name="connsiteX52" fmla="*/ 1409099 w 1438275"/>
              <a:gd name="connsiteY52" fmla="*/ 372897 h 1571625"/>
              <a:gd name="connsiteX53" fmla="*/ 85124 w 1438275"/>
              <a:gd name="connsiteY53" fmla="*/ 362420 h 1571625"/>
              <a:gd name="connsiteX54" fmla="*/ 657577 w 1438275"/>
              <a:gd name="connsiteY54" fmla="*/ 196685 h 1571625"/>
              <a:gd name="connsiteX55" fmla="*/ 85124 w 1438275"/>
              <a:gd name="connsiteY55" fmla="*/ 362420 h 1571625"/>
              <a:gd name="connsiteX56" fmla="*/ 385162 w 1438275"/>
              <a:gd name="connsiteY56" fmla="*/ 549110 h 1571625"/>
              <a:gd name="connsiteX57" fmla="*/ 536609 w 1438275"/>
              <a:gd name="connsiteY57" fmla="*/ 498627 h 1571625"/>
              <a:gd name="connsiteX58" fmla="*/ 385162 w 1438275"/>
              <a:gd name="connsiteY58" fmla="*/ 549110 h 1571625"/>
              <a:gd name="connsiteX59" fmla="*/ 636622 w 1438275"/>
              <a:gd name="connsiteY59" fmla="*/ 1298727 h 1571625"/>
              <a:gd name="connsiteX60" fmla="*/ 724252 w 1438275"/>
              <a:gd name="connsiteY60" fmla="*/ 1077747 h 1571625"/>
              <a:gd name="connsiteX61" fmla="*/ 636622 w 1438275"/>
              <a:gd name="connsiteY61" fmla="*/ 1298727 h 1571625"/>
              <a:gd name="connsiteX62" fmla="*/ 814739 w 1438275"/>
              <a:gd name="connsiteY62" fmla="*/ 756755 h 1571625"/>
              <a:gd name="connsiteX63" fmla="*/ 909037 w 1438275"/>
              <a:gd name="connsiteY63" fmla="*/ 911060 h 1571625"/>
              <a:gd name="connsiteX64" fmla="*/ 814739 w 1438275"/>
              <a:gd name="connsiteY64" fmla="*/ 756755 h 1571625"/>
              <a:gd name="connsiteX65" fmla="*/ 971902 w 1438275"/>
              <a:gd name="connsiteY65" fmla="*/ 310032 h 1571625"/>
              <a:gd name="connsiteX66" fmla="*/ 971902 w 1438275"/>
              <a:gd name="connsiteY66" fmla="*/ 310032 h 1571625"/>
              <a:gd name="connsiteX67" fmla="*/ 971902 w 1438275"/>
              <a:gd name="connsiteY67" fmla="*/ 310032 h 1571625"/>
              <a:gd name="connsiteX68" fmla="*/ 873794 w 1438275"/>
              <a:gd name="connsiteY68" fmla="*/ 285267 h 1571625"/>
              <a:gd name="connsiteX69" fmla="*/ 978569 w 1438275"/>
              <a:gd name="connsiteY69" fmla="*/ 297650 h 1571625"/>
              <a:gd name="connsiteX70" fmla="*/ 989047 w 1438275"/>
              <a:gd name="connsiteY70" fmla="*/ 300507 h 1571625"/>
              <a:gd name="connsiteX71" fmla="*/ 1313849 w 1438275"/>
              <a:gd name="connsiteY71" fmla="*/ 376707 h 1571625"/>
              <a:gd name="connsiteX72" fmla="*/ 971902 w 1438275"/>
              <a:gd name="connsiteY72" fmla="*/ 310032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438275" h="1571625">
                <a:moveTo>
                  <a:pt x="1409099" y="372897"/>
                </a:moveTo>
                <a:cubicBezTo>
                  <a:pt x="1276702" y="253835"/>
                  <a:pt x="1126207" y="200495"/>
                  <a:pt x="949042" y="243357"/>
                </a:cubicBezTo>
                <a:cubicBezTo>
                  <a:pt x="916657" y="250977"/>
                  <a:pt x="885224" y="261455"/>
                  <a:pt x="852839" y="270027"/>
                </a:cubicBezTo>
                <a:cubicBezTo>
                  <a:pt x="805214" y="283362"/>
                  <a:pt x="794737" y="275742"/>
                  <a:pt x="797594" y="227165"/>
                </a:cubicBezTo>
                <a:cubicBezTo>
                  <a:pt x="801404" y="162395"/>
                  <a:pt x="804262" y="97625"/>
                  <a:pt x="817597" y="33807"/>
                </a:cubicBezTo>
                <a:cubicBezTo>
                  <a:pt x="821407" y="16662"/>
                  <a:pt x="819502" y="5232"/>
                  <a:pt x="801404" y="2375"/>
                </a:cubicBezTo>
                <a:cubicBezTo>
                  <a:pt x="776639" y="-1435"/>
                  <a:pt x="759494" y="-6198"/>
                  <a:pt x="764257" y="36665"/>
                </a:cubicBezTo>
                <a:cubicBezTo>
                  <a:pt x="778544" y="162395"/>
                  <a:pt x="772829" y="185255"/>
                  <a:pt x="648052" y="163347"/>
                </a:cubicBezTo>
                <a:cubicBezTo>
                  <a:pt x="409927" y="122390"/>
                  <a:pt x="197519" y="180492"/>
                  <a:pt x="21307" y="350037"/>
                </a:cubicBezTo>
                <a:cubicBezTo>
                  <a:pt x="12734" y="358610"/>
                  <a:pt x="-2506" y="366230"/>
                  <a:pt x="352" y="379565"/>
                </a:cubicBezTo>
                <a:cubicBezTo>
                  <a:pt x="4162" y="396710"/>
                  <a:pt x="22259" y="393852"/>
                  <a:pt x="35594" y="395757"/>
                </a:cubicBezTo>
                <a:cubicBezTo>
                  <a:pt x="78457" y="401472"/>
                  <a:pt x="120367" y="409092"/>
                  <a:pt x="163229" y="410997"/>
                </a:cubicBezTo>
                <a:cubicBezTo>
                  <a:pt x="328012" y="419570"/>
                  <a:pt x="483269" y="394805"/>
                  <a:pt x="615667" y="286220"/>
                </a:cubicBezTo>
                <a:cubicBezTo>
                  <a:pt x="647099" y="260502"/>
                  <a:pt x="675674" y="229070"/>
                  <a:pt x="705202" y="200495"/>
                </a:cubicBezTo>
                <a:cubicBezTo>
                  <a:pt x="716632" y="189065"/>
                  <a:pt x="729014" y="183350"/>
                  <a:pt x="744254" y="189065"/>
                </a:cubicBezTo>
                <a:cubicBezTo>
                  <a:pt x="759494" y="194780"/>
                  <a:pt x="754732" y="210972"/>
                  <a:pt x="754732" y="222402"/>
                </a:cubicBezTo>
                <a:cubicBezTo>
                  <a:pt x="751874" y="282410"/>
                  <a:pt x="746159" y="342417"/>
                  <a:pt x="746159" y="403377"/>
                </a:cubicBezTo>
                <a:cubicBezTo>
                  <a:pt x="746159" y="445287"/>
                  <a:pt x="729014" y="474815"/>
                  <a:pt x="699487" y="503390"/>
                </a:cubicBezTo>
                <a:cubicBezTo>
                  <a:pt x="682342" y="520535"/>
                  <a:pt x="669007" y="528155"/>
                  <a:pt x="649004" y="506247"/>
                </a:cubicBezTo>
                <a:cubicBezTo>
                  <a:pt x="624239" y="478625"/>
                  <a:pt x="589949" y="468147"/>
                  <a:pt x="553754" y="471005"/>
                </a:cubicBezTo>
                <a:cubicBezTo>
                  <a:pt x="415642" y="482435"/>
                  <a:pt x="308009" y="549110"/>
                  <a:pt x="229904" y="662457"/>
                </a:cubicBezTo>
                <a:cubicBezTo>
                  <a:pt x="223237" y="672935"/>
                  <a:pt x="217522" y="685317"/>
                  <a:pt x="215617" y="697700"/>
                </a:cubicBezTo>
                <a:cubicBezTo>
                  <a:pt x="187994" y="852957"/>
                  <a:pt x="230857" y="916775"/>
                  <a:pt x="378494" y="911060"/>
                </a:cubicBezTo>
                <a:cubicBezTo>
                  <a:pt x="521369" y="905345"/>
                  <a:pt x="667102" y="758660"/>
                  <a:pt x="676627" y="611022"/>
                </a:cubicBezTo>
                <a:cubicBezTo>
                  <a:pt x="677579" y="594830"/>
                  <a:pt x="675674" y="578637"/>
                  <a:pt x="679484" y="563397"/>
                </a:cubicBezTo>
                <a:cubicBezTo>
                  <a:pt x="686152" y="536727"/>
                  <a:pt x="708059" y="513867"/>
                  <a:pt x="730919" y="514820"/>
                </a:cubicBezTo>
                <a:cubicBezTo>
                  <a:pt x="750922" y="515772"/>
                  <a:pt x="741397" y="547205"/>
                  <a:pt x="742349" y="564350"/>
                </a:cubicBezTo>
                <a:cubicBezTo>
                  <a:pt x="743302" y="707225"/>
                  <a:pt x="744254" y="850100"/>
                  <a:pt x="766162" y="992022"/>
                </a:cubicBezTo>
                <a:cubicBezTo>
                  <a:pt x="769972" y="1017740"/>
                  <a:pt x="761399" y="1029170"/>
                  <a:pt x="739492" y="1039647"/>
                </a:cubicBezTo>
                <a:cubicBezTo>
                  <a:pt x="686152" y="1065365"/>
                  <a:pt x="652814" y="1108227"/>
                  <a:pt x="633764" y="1162520"/>
                </a:cubicBezTo>
                <a:cubicBezTo>
                  <a:pt x="605189" y="1247292"/>
                  <a:pt x="600427" y="1333970"/>
                  <a:pt x="627097" y="1419695"/>
                </a:cubicBezTo>
                <a:cubicBezTo>
                  <a:pt x="651862" y="1503515"/>
                  <a:pt x="732824" y="1578762"/>
                  <a:pt x="794737" y="1576857"/>
                </a:cubicBezTo>
                <a:cubicBezTo>
                  <a:pt x="860459" y="1574952"/>
                  <a:pt x="942374" y="1493037"/>
                  <a:pt x="961424" y="1406360"/>
                </a:cubicBezTo>
                <a:cubicBezTo>
                  <a:pt x="982379" y="1312062"/>
                  <a:pt x="970949" y="1219670"/>
                  <a:pt x="932849" y="1131087"/>
                </a:cubicBezTo>
                <a:cubicBezTo>
                  <a:pt x="913799" y="1086320"/>
                  <a:pt x="881414" y="1050125"/>
                  <a:pt x="833789" y="1033932"/>
                </a:cubicBezTo>
                <a:cubicBezTo>
                  <a:pt x="805214" y="1024407"/>
                  <a:pt x="794737" y="1005357"/>
                  <a:pt x="787117" y="979640"/>
                </a:cubicBezTo>
                <a:cubicBezTo>
                  <a:pt x="761399" y="886295"/>
                  <a:pt x="774734" y="791045"/>
                  <a:pt x="783307" y="695795"/>
                </a:cubicBezTo>
                <a:cubicBezTo>
                  <a:pt x="785212" y="697700"/>
                  <a:pt x="788069" y="700557"/>
                  <a:pt x="789022" y="702462"/>
                </a:cubicBezTo>
                <a:cubicBezTo>
                  <a:pt x="789974" y="710082"/>
                  <a:pt x="790927" y="718655"/>
                  <a:pt x="790927" y="726275"/>
                </a:cubicBezTo>
                <a:cubicBezTo>
                  <a:pt x="787117" y="813905"/>
                  <a:pt x="829027" y="877722"/>
                  <a:pt x="895702" y="929157"/>
                </a:cubicBezTo>
                <a:cubicBezTo>
                  <a:pt x="955709" y="974877"/>
                  <a:pt x="1024289" y="1005357"/>
                  <a:pt x="1098584" y="1019645"/>
                </a:cubicBezTo>
                <a:cubicBezTo>
                  <a:pt x="1183357" y="1035837"/>
                  <a:pt x="1266224" y="1005357"/>
                  <a:pt x="1300514" y="946302"/>
                </a:cubicBezTo>
                <a:cubicBezTo>
                  <a:pt x="1332899" y="891057"/>
                  <a:pt x="1314802" y="804380"/>
                  <a:pt x="1253842" y="741515"/>
                </a:cubicBezTo>
                <a:cubicBezTo>
                  <a:pt x="1189072" y="672935"/>
                  <a:pt x="1108109" y="628167"/>
                  <a:pt x="1015717" y="609117"/>
                </a:cubicBezTo>
                <a:cubicBezTo>
                  <a:pt x="951899" y="595782"/>
                  <a:pt x="889034" y="604355"/>
                  <a:pt x="835694" y="649122"/>
                </a:cubicBezTo>
                <a:cubicBezTo>
                  <a:pt x="823312" y="658647"/>
                  <a:pt x="814739" y="682460"/>
                  <a:pt x="792832" y="669125"/>
                </a:cubicBezTo>
                <a:cubicBezTo>
                  <a:pt x="774734" y="657695"/>
                  <a:pt x="771877" y="638645"/>
                  <a:pt x="772829" y="618642"/>
                </a:cubicBezTo>
                <a:cubicBezTo>
                  <a:pt x="776639" y="523392"/>
                  <a:pt x="779497" y="428142"/>
                  <a:pt x="784259" y="332892"/>
                </a:cubicBezTo>
                <a:cubicBezTo>
                  <a:pt x="786164" y="289077"/>
                  <a:pt x="805214" y="281457"/>
                  <a:pt x="843314" y="307175"/>
                </a:cubicBezTo>
                <a:cubicBezTo>
                  <a:pt x="858554" y="317652"/>
                  <a:pt x="873794" y="330035"/>
                  <a:pt x="889034" y="340512"/>
                </a:cubicBezTo>
                <a:cubicBezTo>
                  <a:pt x="1043339" y="451002"/>
                  <a:pt x="1213837" y="475767"/>
                  <a:pt x="1396717" y="431952"/>
                </a:cubicBezTo>
                <a:cubicBezTo>
                  <a:pt x="1411957" y="428142"/>
                  <a:pt x="1432912" y="428142"/>
                  <a:pt x="1437674" y="412902"/>
                </a:cubicBezTo>
                <a:cubicBezTo>
                  <a:pt x="1442437" y="393852"/>
                  <a:pt x="1421482" y="384327"/>
                  <a:pt x="1409099" y="372897"/>
                </a:cubicBezTo>
                <a:close/>
                <a:moveTo>
                  <a:pt x="85124" y="362420"/>
                </a:moveTo>
                <a:cubicBezTo>
                  <a:pt x="277529" y="311937"/>
                  <a:pt x="468029" y="253835"/>
                  <a:pt x="657577" y="196685"/>
                </a:cubicBezTo>
                <a:cubicBezTo>
                  <a:pt x="548992" y="254787"/>
                  <a:pt x="207044" y="353847"/>
                  <a:pt x="85124" y="362420"/>
                </a:cubicBezTo>
                <a:close/>
                <a:moveTo>
                  <a:pt x="385162" y="549110"/>
                </a:moveTo>
                <a:cubicBezTo>
                  <a:pt x="428977" y="511010"/>
                  <a:pt x="476602" y="487197"/>
                  <a:pt x="536609" y="498627"/>
                </a:cubicBezTo>
                <a:cubicBezTo>
                  <a:pt x="484222" y="510057"/>
                  <a:pt x="434692" y="529107"/>
                  <a:pt x="385162" y="549110"/>
                </a:cubicBezTo>
                <a:close/>
                <a:moveTo>
                  <a:pt x="636622" y="1298727"/>
                </a:moveTo>
                <a:cubicBezTo>
                  <a:pt x="615667" y="1210145"/>
                  <a:pt x="652814" y="1120610"/>
                  <a:pt x="724252" y="1077747"/>
                </a:cubicBezTo>
                <a:cubicBezTo>
                  <a:pt x="674722" y="1139660"/>
                  <a:pt x="642337" y="1208240"/>
                  <a:pt x="636622" y="1298727"/>
                </a:cubicBezTo>
                <a:close/>
                <a:moveTo>
                  <a:pt x="814739" y="756755"/>
                </a:moveTo>
                <a:cubicBezTo>
                  <a:pt x="834742" y="814857"/>
                  <a:pt x="861412" y="870102"/>
                  <a:pt x="909037" y="911060"/>
                </a:cubicBezTo>
                <a:cubicBezTo>
                  <a:pt x="845219" y="878675"/>
                  <a:pt x="809024" y="830097"/>
                  <a:pt x="814739" y="756755"/>
                </a:cubicBezTo>
                <a:close/>
                <a:moveTo>
                  <a:pt x="971902" y="310032"/>
                </a:moveTo>
                <a:cubicBezTo>
                  <a:pt x="971902" y="310032"/>
                  <a:pt x="971902" y="310032"/>
                  <a:pt x="971902" y="310032"/>
                </a:cubicBezTo>
                <a:cubicBezTo>
                  <a:pt x="971902" y="310032"/>
                  <a:pt x="971902" y="310032"/>
                  <a:pt x="971902" y="310032"/>
                </a:cubicBezTo>
                <a:cubicBezTo>
                  <a:pt x="943327" y="304317"/>
                  <a:pt x="912847" y="303365"/>
                  <a:pt x="873794" y="285267"/>
                </a:cubicBezTo>
                <a:cubicBezTo>
                  <a:pt x="915704" y="289077"/>
                  <a:pt x="948089" y="290030"/>
                  <a:pt x="978569" y="297650"/>
                </a:cubicBezTo>
                <a:cubicBezTo>
                  <a:pt x="981427" y="297650"/>
                  <a:pt x="985237" y="299555"/>
                  <a:pt x="989047" y="300507"/>
                </a:cubicBezTo>
                <a:cubicBezTo>
                  <a:pt x="1100489" y="312890"/>
                  <a:pt x="1209074" y="335750"/>
                  <a:pt x="1313849" y="376707"/>
                </a:cubicBezTo>
                <a:cubicBezTo>
                  <a:pt x="1199549" y="354800"/>
                  <a:pt x="1086202" y="331940"/>
                  <a:pt x="971902" y="3100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35BD6BB8-9897-4F98-8F40-62DDF654EF20}"/>
              </a:ext>
            </a:extLst>
          </p:cNvPr>
          <p:cNvSpPr/>
          <p:nvPr/>
        </p:nvSpPr>
        <p:spPr>
          <a:xfrm rot="589284">
            <a:off x="7607930" y="3700051"/>
            <a:ext cx="245413" cy="433254"/>
          </a:xfrm>
          <a:custGeom>
            <a:avLst/>
            <a:gdLst>
              <a:gd name="connsiteX0" fmla="*/ 424352 w 1005886"/>
              <a:gd name="connsiteY0" fmla="*/ 1757546 h 1775797"/>
              <a:gd name="connsiteX1" fmla="*/ 419512 w 1005886"/>
              <a:gd name="connsiteY1" fmla="*/ 1760644 h 1775797"/>
              <a:gd name="connsiteX2" fmla="*/ 424545 w 1005886"/>
              <a:gd name="connsiteY2" fmla="*/ 1763160 h 1775797"/>
              <a:gd name="connsiteX3" fmla="*/ 474870 w 1005886"/>
              <a:gd name="connsiteY3" fmla="*/ 1761771 h 1775797"/>
              <a:gd name="connsiteX4" fmla="*/ 448357 w 1005886"/>
              <a:gd name="connsiteY4" fmla="*/ 1760450 h 1775797"/>
              <a:gd name="connsiteX5" fmla="*/ 443324 w 1005886"/>
              <a:gd name="connsiteY5" fmla="*/ 1757739 h 1775797"/>
              <a:gd name="connsiteX6" fmla="*/ 448357 w 1005886"/>
              <a:gd name="connsiteY6" fmla="*/ 1755029 h 1775797"/>
              <a:gd name="connsiteX7" fmla="*/ 485719 w 1005886"/>
              <a:gd name="connsiteY7" fmla="*/ 1755223 h 1775797"/>
              <a:gd name="connsiteX8" fmla="*/ 506047 w 1005886"/>
              <a:gd name="connsiteY8" fmla="*/ 1757546 h 1775797"/>
              <a:gd name="connsiteX9" fmla="*/ 510886 w 1005886"/>
              <a:gd name="connsiteY9" fmla="*/ 1760256 h 1775797"/>
              <a:gd name="connsiteX10" fmla="*/ 508263 w 1005886"/>
              <a:gd name="connsiteY10" fmla="*/ 1760849 h 1775797"/>
              <a:gd name="connsiteX11" fmla="*/ 522693 w 1005886"/>
              <a:gd name="connsiteY11" fmla="*/ 1760450 h 1775797"/>
              <a:gd name="connsiteX12" fmla="*/ 528501 w 1005886"/>
              <a:gd name="connsiteY12" fmla="*/ 1757740 h 1775797"/>
              <a:gd name="connsiteX13" fmla="*/ 522305 w 1005886"/>
              <a:gd name="connsiteY13" fmla="*/ 1754449 h 1775797"/>
              <a:gd name="connsiteX14" fmla="*/ 464811 w 1005886"/>
              <a:gd name="connsiteY14" fmla="*/ 1752513 h 1775797"/>
              <a:gd name="connsiteX15" fmla="*/ 424352 w 1005886"/>
              <a:gd name="connsiteY15" fmla="*/ 1757546 h 1775797"/>
              <a:gd name="connsiteX16" fmla="*/ 395314 w 1005886"/>
              <a:gd name="connsiteY16" fmla="*/ 1750383 h 1775797"/>
              <a:gd name="connsiteX17" fmla="*/ 480685 w 1005886"/>
              <a:gd name="connsiteY17" fmla="*/ 1744963 h 1775797"/>
              <a:gd name="connsiteX18" fmla="*/ 498301 w 1005886"/>
              <a:gd name="connsiteY18" fmla="*/ 1746125 h 1775797"/>
              <a:gd name="connsiteX19" fmla="*/ 493462 w 1005886"/>
              <a:gd name="connsiteY19" fmla="*/ 1747480 h 1775797"/>
              <a:gd name="connsiteX20" fmla="*/ 445703 w 1005886"/>
              <a:gd name="connsiteY20" fmla="*/ 1748825 h 1775797"/>
              <a:gd name="connsiteX21" fmla="*/ 436547 w 1005886"/>
              <a:gd name="connsiteY21" fmla="*/ 1748254 h 1775797"/>
              <a:gd name="connsiteX22" fmla="*/ 432648 w 1005886"/>
              <a:gd name="connsiteY22" fmla="*/ 1749193 h 1775797"/>
              <a:gd name="connsiteX23" fmla="*/ 410994 w 1005886"/>
              <a:gd name="connsiteY23" fmla="*/ 1749803 h 1775797"/>
              <a:gd name="connsiteX24" fmla="*/ 389313 w 1005886"/>
              <a:gd name="connsiteY24" fmla="*/ 1757933 h 1775797"/>
              <a:gd name="connsiteX25" fmla="*/ 385440 w 1005886"/>
              <a:gd name="connsiteY25" fmla="*/ 1762386 h 1775797"/>
              <a:gd name="connsiteX26" fmla="*/ 390087 w 1005886"/>
              <a:gd name="connsiteY26" fmla="*/ 1765096 h 1775797"/>
              <a:gd name="connsiteX27" fmla="*/ 416608 w 1005886"/>
              <a:gd name="connsiteY27" fmla="*/ 1767613 h 1775797"/>
              <a:gd name="connsiteX28" fmla="*/ 406348 w 1005886"/>
              <a:gd name="connsiteY28" fmla="*/ 1763547 h 1775797"/>
              <a:gd name="connsiteX29" fmla="*/ 401702 w 1005886"/>
              <a:gd name="connsiteY29" fmla="*/ 1759869 h 1775797"/>
              <a:gd name="connsiteX30" fmla="*/ 405187 w 1005886"/>
              <a:gd name="connsiteY30" fmla="*/ 1755804 h 1775797"/>
              <a:gd name="connsiteX31" fmla="*/ 432648 w 1005886"/>
              <a:gd name="connsiteY31" fmla="*/ 1749193 h 1775797"/>
              <a:gd name="connsiteX32" fmla="*/ 445703 w 1005886"/>
              <a:gd name="connsiteY32" fmla="*/ 1748825 h 1775797"/>
              <a:gd name="connsiteX33" fmla="*/ 526565 w 1005886"/>
              <a:gd name="connsiteY33" fmla="*/ 1753869 h 1775797"/>
              <a:gd name="connsiteX34" fmla="*/ 541471 w 1005886"/>
              <a:gd name="connsiteY34" fmla="*/ 1757933 h 1775797"/>
              <a:gd name="connsiteX35" fmla="*/ 545149 w 1005886"/>
              <a:gd name="connsiteY35" fmla="*/ 1761612 h 1775797"/>
              <a:gd name="connsiteX36" fmla="*/ 541084 w 1005886"/>
              <a:gd name="connsiteY36" fmla="*/ 1764903 h 1775797"/>
              <a:gd name="connsiteX37" fmla="*/ 508949 w 1005886"/>
              <a:gd name="connsiteY37" fmla="*/ 1769162 h 1775797"/>
              <a:gd name="connsiteX38" fmla="*/ 453196 w 1005886"/>
              <a:gd name="connsiteY38" fmla="*/ 1769162 h 1775797"/>
              <a:gd name="connsiteX39" fmla="*/ 446227 w 1005886"/>
              <a:gd name="connsiteY39" fmla="*/ 1769162 h 1775797"/>
              <a:gd name="connsiteX40" fmla="*/ 503722 w 1005886"/>
              <a:gd name="connsiteY40" fmla="*/ 1771097 h 1775797"/>
              <a:gd name="connsiteX41" fmla="*/ 551537 w 1005886"/>
              <a:gd name="connsiteY41" fmla="*/ 1766452 h 1775797"/>
              <a:gd name="connsiteX42" fmla="*/ 552312 w 1005886"/>
              <a:gd name="connsiteY42" fmla="*/ 1766257 h 1775797"/>
              <a:gd name="connsiteX43" fmla="*/ 560056 w 1005886"/>
              <a:gd name="connsiteY43" fmla="*/ 1762773 h 1775797"/>
              <a:gd name="connsiteX44" fmla="*/ 552506 w 1005886"/>
              <a:gd name="connsiteY44" fmla="*/ 1757740 h 1775797"/>
              <a:gd name="connsiteX45" fmla="*/ 514756 w 1005886"/>
              <a:gd name="connsiteY45" fmla="*/ 1749222 h 1775797"/>
              <a:gd name="connsiteX46" fmla="*/ 507013 w 1005886"/>
              <a:gd name="connsiteY46" fmla="*/ 1747867 h 1775797"/>
              <a:gd name="connsiteX47" fmla="*/ 512627 w 1005886"/>
              <a:gd name="connsiteY47" fmla="*/ 1746512 h 1775797"/>
              <a:gd name="connsiteX48" fmla="*/ 563153 w 1005886"/>
              <a:gd name="connsiteY48" fmla="*/ 1755998 h 1775797"/>
              <a:gd name="connsiteX49" fmla="*/ 569734 w 1005886"/>
              <a:gd name="connsiteY49" fmla="*/ 1758320 h 1775797"/>
              <a:gd name="connsiteX50" fmla="*/ 573994 w 1005886"/>
              <a:gd name="connsiteY50" fmla="*/ 1763354 h 1775797"/>
              <a:gd name="connsiteX51" fmla="*/ 570121 w 1005886"/>
              <a:gd name="connsiteY51" fmla="*/ 1767032 h 1775797"/>
              <a:gd name="connsiteX52" fmla="*/ 544569 w 1005886"/>
              <a:gd name="connsiteY52" fmla="*/ 1772453 h 1775797"/>
              <a:gd name="connsiteX53" fmla="*/ 456487 w 1005886"/>
              <a:gd name="connsiteY53" fmla="*/ 1775163 h 1775797"/>
              <a:gd name="connsiteX54" fmla="*/ 379827 w 1005886"/>
              <a:gd name="connsiteY54" fmla="*/ 1768387 h 1775797"/>
              <a:gd name="connsiteX55" fmla="*/ 374406 w 1005886"/>
              <a:gd name="connsiteY55" fmla="*/ 1767032 h 1775797"/>
              <a:gd name="connsiteX56" fmla="*/ 373439 w 1005886"/>
              <a:gd name="connsiteY56" fmla="*/ 1760063 h 1775797"/>
              <a:gd name="connsiteX57" fmla="*/ 395314 w 1005886"/>
              <a:gd name="connsiteY57" fmla="*/ 1750383 h 1775797"/>
              <a:gd name="connsiteX58" fmla="*/ 91771 w 1005886"/>
              <a:gd name="connsiteY58" fmla="*/ 1649138 h 1775797"/>
              <a:gd name="connsiteX59" fmla="*/ 92933 w 1005886"/>
              <a:gd name="connsiteY59" fmla="*/ 1650300 h 1775797"/>
              <a:gd name="connsiteX60" fmla="*/ 97191 w 1005886"/>
              <a:gd name="connsiteY60" fmla="*/ 1653784 h 1775797"/>
              <a:gd name="connsiteX61" fmla="*/ 101064 w 1005886"/>
              <a:gd name="connsiteY61" fmla="*/ 1657075 h 1775797"/>
              <a:gd name="connsiteX62" fmla="*/ 174820 w 1005886"/>
              <a:gd name="connsiteY62" fmla="*/ 1702374 h 1775797"/>
              <a:gd name="connsiteX63" fmla="*/ 218183 w 1005886"/>
              <a:gd name="connsiteY63" fmla="*/ 1720765 h 1775797"/>
              <a:gd name="connsiteX64" fmla="*/ 223023 w 1005886"/>
              <a:gd name="connsiteY64" fmla="*/ 1722894 h 1775797"/>
              <a:gd name="connsiteX65" fmla="*/ 315556 w 1005886"/>
              <a:gd name="connsiteY65" fmla="*/ 1756966 h 1775797"/>
              <a:gd name="connsiteX66" fmla="*/ 344789 w 1005886"/>
              <a:gd name="connsiteY66" fmla="*/ 1763548 h 1775797"/>
              <a:gd name="connsiteX67" fmla="*/ 334335 w 1005886"/>
              <a:gd name="connsiteY67" fmla="*/ 1759869 h 1775797"/>
              <a:gd name="connsiteX68" fmla="*/ 244511 w 1005886"/>
              <a:gd name="connsiteY68" fmla="*/ 1728315 h 1775797"/>
              <a:gd name="connsiteX69" fmla="*/ 177336 w 1005886"/>
              <a:gd name="connsiteY69" fmla="*/ 1701600 h 1775797"/>
              <a:gd name="connsiteX70" fmla="*/ 91771 w 1005886"/>
              <a:gd name="connsiteY70" fmla="*/ 1649138 h 1775797"/>
              <a:gd name="connsiteX71" fmla="*/ 368639 w 1005886"/>
              <a:gd name="connsiteY71" fmla="*/ 1066533 h 1775797"/>
              <a:gd name="connsiteX72" fmla="*/ 358146 w 1005886"/>
              <a:gd name="connsiteY72" fmla="*/ 1075103 h 1775797"/>
              <a:gd name="connsiteX73" fmla="*/ 358146 w 1005886"/>
              <a:gd name="connsiteY73" fmla="*/ 1075928 h 1775797"/>
              <a:gd name="connsiteX74" fmla="*/ 356984 w 1005886"/>
              <a:gd name="connsiteY74" fmla="*/ 1085995 h 1775797"/>
              <a:gd name="connsiteX75" fmla="*/ 354681 w 1005886"/>
              <a:gd name="connsiteY75" fmla="*/ 1089641 h 1775797"/>
              <a:gd name="connsiteX76" fmla="*/ 354506 w 1005886"/>
              <a:gd name="connsiteY76" fmla="*/ 1089810 h 1775797"/>
              <a:gd name="connsiteX77" fmla="*/ 345757 w 1005886"/>
              <a:gd name="connsiteY77" fmla="*/ 1097609 h 1775797"/>
              <a:gd name="connsiteX78" fmla="*/ 340339 w 1005886"/>
              <a:gd name="connsiteY78" fmla="*/ 1103538 h 1775797"/>
              <a:gd name="connsiteX79" fmla="*/ 292714 w 1005886"/>
              <a:gd name="connsiteY79" fmla="*/ 1149685 h 1775797"/>
              <a:gd name="connsiteX80" fmla="*/ 335496 w 1005886"/>
              <a:gd name="connsiteY80" fmla="*/ 1108838 h 1775797"/>
              <a:gd name="connsiteX81" fmla="*/ 340339 w 1005886"/>
              <a:gd name="connsiteY81" fmla="*/ 1103538 h 1775797"/>
              <a:gd name="connsiteX82" fmla="*/ 354506 w 1005886"/>
              <a:gd name="connsiteY82" fmla="*/ 1089810 h 1775797"/>
              <a:gd name="connsiteX83" fmla="*/ 354661 w 1005886"/>
              <a:gd name="connsiteY83" fmla="*/ 1089672 h 1775797"/>
              <a:gd name="connsiteX84" fmla="*/ 354681 w 1005886"/>
              <a:gd name="connsiteY84" fmla="*/ 1089641 h 1775797"/>
              <a:gd name="connsiteX85" fmla="*/ 355048 w 1005886"/>
              <a:gd name="connsiteY85" fmla="*/ 1089285 h 1775797"/>
              <a:gd name="connsiteX86" fmla="*/ 439009 w 1005886"/>
              <a:gd name="connsiteY86" fmla="*/ 994941 h 1775797"/>
              <a:gd name="connsiteX87" fmla="*/ 439525 w 1005886"/>
              <a:gd name="connsiteY87" fmla="*/ 995542 h 1775797"/>
              <a:gd name="connsiteX88" fmla="*/ 440017 w 1005886"/>
              <a:gd name="connsiteY88" fmla="*/ 995730 h 1775797"/>
              <a:gd name="connsiteX89" fmla="*/ 560251 w 1005886"/>
              <a:gd name="connsiteY89" fmla="*/ 960094 h 1775797"/>
              <a:gd name="connsiteX90" fmla="*/ 566925 w 1005886"/>
              <a:gd name="connsiteY90" fmla="*/ 972143 h 1775797"/>
              <a:gd name="connsiteX91" fmla="*/ 562380 w 1005886"/>
              <a:gd name="connsiteY91" fmla="*/ 960938 h 1775797"/>
              <a:gd name="connsiteX92" fmla="*/ 403869 w 1005886"/>
              <a:gd name="connsiteY92" fmla="*/ 973379 h 1775797"/>
              <a:gd name="connsiteX93" fmla="*/ 403445 w 1005886"/>
              <a:gd name="connsiteY93" fmla="*/ 973521 h 1775797"/>
              <a:gd name="connsiteX94" fmla="*/ 399187 w 1005886"/>
              <a:gd name="connsiteY94" fmla="*/ 978747 h 1775797"/>
              <a:gd name="connsiteX95" fmla="*/ 390281 w 1005886"/>
              <a:gd name="connsiteY95" fmla="*/ 1006237 h 1775797"/>
              <a:gd name="connsiteX96" fmla="*/ 376343 w 1005886"/>
              <a:gd name="connsiteY96" fmla="*/ 1045341 h 1775797"/>
              <a:gd name="connsiteX97" fmla="*/ 374213 w 1005886"/>
              <a:gd name="connsiteY97" fmla="*/ 1055601 h 1775797"/>
              <a:gd name="connsiteX98" fmla="*/ 369810 w 1005886"/>
              <a:gd name="connsiteY98" fmla="*/ 1064572 h 1775797"/>
              <a:gd name="connsiteX99" fmla="*/ 376512 w 1005886"/>
              <a:gd name="connsiteY99" fmla="*/ 1053351 h 1775797"/>
              <a:gd name="connsiteX100" fmla="*/ 391443 w 1005886"/>
              <a:gd name="connsiteY100" fmla="*/ 1014368 h 1775797"/>
              <a:gd name="connsiteX101" fmla="*/ 415061 w 1005886"/>
              <a:gd name="connsiteY101" fmla="*/ 970230 h 1775797"/>
              <a:gd name="connsiteX102" fmla="*/ 413688 w 1005886"/>
              <a:gd name="connsiteY102" fmla="*/ 970582 h 1775797"/>
              <a:gd name="connsiteX103" fmla="*/ 415190 w 1005886"/>
              <a:gd name="connsiteY103" fmla="*/ 970420 h 1775797"/>
              <a:gd name="connsiteX104" fmla="*/ 287874 w 1005886"/>
              <a:gd name="connsiteY104" fmla="*/ 3461 h 1775797"/>
              <a:gd name="connsiteX105" fmla="*/ 293488 w 1005886"/>
              <a:gd name="connsiteY105" fmla="*/ 3074 h 1775797"/>
              <a:gd name="connsiteX106" fmla="*/ 297747 w 1005886"/>
              <a:gd name="connsiteY106" fmla="*/ 15850 h 1775797"/>
              <a:gd name="connsiteX107" fmla="*/ 404994 w 1005886"/>
              <a:gd name="connsiteY107" fmla="*/ 403604 h 1775797"/>
              <a:gd name="connsiteX108" fmla="*/ 449132 w 1005886"/>
              <a:gd name="connsiteY108" fmla="*/ 619259 h 1775797"/>
              <a:gd name="connsiteX109" fmla="*/ 474104 w 1005886"/>
              <a:gd name="connsiteY109" fmla="*/ 790389 h 1775797"/>
              <a:gd name="connsiteX110" fmla="*/ 474685 w 1005886"/>
              <a:gd name="connsiteY110" fmla="*/ 798133 h 1775797"/>
              <a:gd name="connsiteX111" fmla="*/ 475072 w 1005886"/>
              <a:gd name="connsiteY111" fmla="*/ 798713 h 1775797"/>
              <a:gd name="connsiteX112" fmla="*/ 475847 w 1005886"/>
              <a:gd name="connsiteY112" fmla="*/ 799294 h 1775797"/>
              <a:gd name="connsiteX113" fmla="*/ 476040 w 1005886"/>
              <a:gd name="connsiteY113" fmla="*/ 782646 h 1775797"/>
              <a:gd name="connsiteX114" fmla="*/ 469071 w 1005886"/>
              <a:gd name="connsiteY114" fmla="*/ 574928 h 1775797"/>
              <a:gd name="connsiteX115" fmla="*/ 468877 w 1005886"/>
              <a:gd name="connsiteY115" fmla="*/ 418703 h 1775797"/>
              <a:gd name="connsiteX116" fmla="*/ 495592 w 1005886"/>
              <a:gd name="connsiteY116" fmla="*/ 269061 h 1775797"/>
              <a:gd name="connsiteX117" fmla="*/ 497141 w 1005886"/>
              <a:gd name="connsiteY117" fmla="*/ 265189 h 1775797"/>
              <a:gd name="connsiteX118" fmla="*/ 503529 w 1005886"/>
              <a:gd name="connsiteY118" fmla="*/ 246605 h 1775797"/>
              <a:gd name="connsiteX119" fmla="*/ 507595 w 1005886"/>
              <a:gd name="connsiteY119" fmla="*/ 242733 h 1775797"/>
              <a:gd name="connsiteX120" fmla="*/ 508949 w 1005886"/>
              <a:gd name="connsiteY120" fmla="*/ 247960 h 1775797"/>
              <a:gd name="connsiteX121" fmla="*/ 496754 w 1005886"/>
              <a:gd name="connsiteY121" fmla="*/ 328879 h 1775797"/>
              <a:gd name="connsiteX122" fmla="*/ 490752 w 1005886"/>
              <a:gd name="connsiteY122" fmla="*/ 440966 h 1775797"/>
              <a:gd name="connsiteX123" fmla="*/ 497335 w 1005886"/>
              <a:gd name="connsiteY123" fmla="*/ 634552 h 1775797"/>
              <a:gd name="connsiteX124" fmla="*/ 507788 w 1005886"/>
              <a:gd name="connsiteY124" fmla="*/ 752833 h 1775797"/>
              <a:gd name="connsiteX125" fmla="*/ 509724 w 1005886"/>
              <a:gd name="connsiteY125" fmla="*/ 824848 h 1775797"/>
              <a:gd name="connsiteX126" fmla="*/ 510111 w 1005886"/>
              <a:gd name="connsiteY126" fmla="*/ 829687 h 1775797"/>
              <a:gd name="connsiteX127" fmla="*/ 526373 w 1005886"/>
              <a:gd name="connsiteY127" fmla="*/ 756898 h 1775797"/>
              <a:gd name="connsiteX128" fmla="*/ 542053 w 1005886"/>
              <a:gd name="connsiteY128" fmla="*/ 683723 h 1775797"/>
              <a:gd name="connsiteX129" fmla="*/ 638265 w 1005886"/>
              <a:gd name="connsiteY129" fmla="*/ 331976 h 1775797"/>
              <a:gd name="connsiteX130" fmla="*/ 756933 w 1005886"/>
              <a:gd name="connsiteY130" fmla="*/ 46050 h 1775797"/>
              <a:gd name="connsiteX131" fmla="*/ 761579 w 1005886"/>
              <a:gd name="connsiteY131" fmla="*/ 37338 h 1775797"/>
              <a:gd name="connsiteX132" fmla="*/ 767000 w 1005886"/>
              <a:gd name="connsiteY132" fmla="*/ 25916 h 1775797"/>
              <a:gd name="connsiteX133" fmla="*/ 770678 w 1005886"/>
              <a:gd name="connsiteY133" fmla="*/ 23788 h 1775797"/>
              <a:gd name="connsiteX134" fmla="*/ 772033 w 1005886"/>
              <a:gd name="connsiteY134" fmla="*/ 28433 h 1775797"/>
              <a:gd name="connsiteX135" fmla="*/ 766613 w 1005886"/>
              <a:gd name="connsiteY135" fmla="*/ 42177 h 1775797"/>
              <a:gd name="connsiteX136" fmla="*/ 647751 w 1005886"/>
              <a:gd name="connsiteY136" fmla="*/ 402635 h 1775797"/>
              <a:gd name="connsiteX137" fmla="*/ 605937 w 1005886"/>
              <a:gd name="connsiteY137" fmla="*/ 602223 h 1775797"/>
              <a:gd name="connsiteX138" fmla="*/ 571865 w 1005886"/>
              <a:gd name="connsiteY138" fmla="*/ 828332 h 1775797"/>
              <a:gd name="connsiteX139" fmla="*/ 560638 w 1005886"/>
              <a:gd name="connsiteY139" fmla="*/ 894345 h 1775797"/>
              <a:gd name="connsiteX140" fmla="*/ 560566 w 1005886"/>
              <a:gd name="connsiteY140" fmla="*/ 894299 h 1775797"/>
              <a:gd name="connsiteX141" fmla="*/ 560637 w 1005886"/>
              <a:gd name="connsiteY141" fmla="*/ 894538 h 1775797"/>
              <a:gd name="connsiteX142" fmla="*/ 549603 w 1005886"/>
              <a:gd name="connsiteY142" fmla="*/ 945451 h 1775797"/>
              <a:gd name="connsiteX143" fmla="*/ 555217 w 1005886"/>
              <a:gd name="connsiteY143" fmla="*/ 951645 h 1775797"/>
              <a:gd name="connsiteX144" fmla="*/ 566251 w 1005886"/>
              <a:gd name="connsiteY144" fmla="*/ 956292 h 1775797"/>
              <a:gd name="connsiteX145" fmla="*/ 579996 w 1005886"/>
              <a:gd name="connsiteY145" fmla="*/ 980683 h 1775797"/>
              <a:gd name="connsiteX146" fmla="*/ 591805 w 1005886"/>
              <a:gd name="connsiteY146" fmla="*/ 1020369 h 1775797"/>
              <a:gd name="connsiteX147" fmla="*/ 592192 w 1005886"/>
              <a:gd name="connsiteY147" fmla="*/ 1024435 h 1775797"/>
              <a:gd name="connsiteX148" fmla="*/ 584835 w 1005886"/>
              <a:gd name="connsiteY148" fmla="*/ 1016304 h 1775797"/>
              <a:gd name="connsiteX149" fmla="*/ 580328 w 1005886"/>
              <a:gd name="connsiteY149" fmla="*/ 1005189 h 1775797"/>
              <a:gd name="connsiteX150" fmla="*/ 581158 w 1005886"/>
              <a:gd name="connsiteY150" fmla="*/ 1007592 h 1775797"/>
              <a:gd name="connsiteX151" fmla="*/ 618907 w 1005886"/>
              <a:gd name="connsiteY151" fmla="*/ 1088705 h 1775797"/>
              <a:gd name="connsiteX152" fmla="*/ 629167 w 1005886"/>
              <a:gd name="connsiteY152" fmla="*/ 1099352 h 1775797"/>
              <a:gd name="connsiteX153" fmla="*/ 653365 w 1005886"/>
              <a:gd name="connsiteY153" fmla="*/ 1119679 h 1775797"/>
              <a:gd name="connsiteX154" fmla="*/ 680661 w 1005886"/>
              <a:gd name="connsiteY154" fmla="*/ 1136521 h 1775797"/>
              <a:gd name="connsiteX155" fmla="*/ 746674 w 1005886"/>
              <a:gd name="connsiteY155" fmla="*/ 1157428 h 1775797"/>
              <a:gd name="connsiteX156" fmla="*/ 869408 w 1005886"/>
              <a:gd name="connsiteY156" fmla="*/ 1212601 h 1775797"/>
              <a:gd name="connsiteX157" fmla="*/ 873280 w 1005886"/>
              <a:gd name="connsiteY157" fmla="*/ 1215698 h 1775797"/>
              <a:gd name="connsiteX158" fmla="*/ 921289 w 1005886"/>
              <a:gd name="connsiteY158" fmla="*/ 1253834 h 1775797"/>
              <a:gd name="connsiteX159" fmla="*/ 1003370 w 1005886"/>
              <a:gd name="connsiteY159" fmla="*/ 1406768 h 1775797"/>
              <a:gd name="connsiteX160" fmla="*/ 1004919 w 1005886"/>
              <a:gd name="connsiteY160" fmla="*/ 1420706 h 1775797"/>
              <a:gd name="connsiteX161" fmla="*/ 1005886 w 1005886"/>
              <a:gd name="connsiteY161" fmla="*/ 1420706 h 1775797"/>
              <a:gd name="connsiteX162" fmla="*/ 1005886 w 1005886"/>
              <a:gd name="connsiteY162" fmla="*/ 1466005 h 1775797"/>
              <a:gd name="connsiteX163" fmla="*/ 1004724 w 1005886"/>
              <a:gd name="connsiteY163" fmla="*/ 1466198 h 1775797"/>
              <a:gd name="connsiteX164" fmla="*/ 994659 w 1005886"/>
              <a:gd name="connsiteY164" fmla="*/ 1519822 h 1775797"/>
              <a:gd name="connsiteX165" fmla="*/ 979365 w 1005886"/>
              <a:gd name="connsiteY165" fmla="*/ 1559701 h 1775797"/>
              <a:gd name="connsiteX166" fmla="*/ 956523 w 1005886"/>
              <a:gd name="connsiteY166" fmla="*/ 1597644 h 1775797"/>
              <a:gd name="connsiteX167" fmla="*/ 937163 w 1005886"/>
              <a:gd name="connsiteY167" fmla="*/ 1622423 h 1775797"/>
              <a:gd name="connsiteX168" fmla="*/ 917611 w 1005886"/>
              <a:gd name="connsiteY168" fmla="*/ 1641782 h 1775797"/>
              <a:gd name="connsiteX169" fmla="*/ 854502 w 1005886"/>
              <a:gd name="connsiteY169" fmla="*/ 1684952 h 1775797"/>
              <a:gd name="connsiteX170" fmla="*/ 786746 w 1005886"/>
              <a:gd name="connsiteY170" fmla="*/ 1716700 h 1775797"/>
              <a:gd name="connsiteX171" fmla="*/ 713571 w 1005886"/>
              <a:gd name="connsiteY171" fmla="*/ 1740317 h 1775797"/>
              <a:gd name="connsiteX172" fmla="*/ 663626 w 1005886"/>
              <a:gd name="connsiteY172" fmla="*/ 1753288 h 1775797"/>
              <a:gd name="connsiteX173" fmla="*/ 615616 w 1005886"/>
              <a:gd name="connsiteY173" fmla="*/ 1762579 h 1775797"/>
              <a:gd name="connsiteX174" fmla="*/ 595870 w 1005886"/>
              <a:gd name="connsiteY174" fmla="*/ 1763548 h 1775797"/>
              <a:gd name="connsiteX175" fmla="*/ 594515 w 1005886"/>
              <a:gd name="connsiteY175" fmla="*/ 1763160 h 1775797"/>
              <a:gd name="connsiteX176" fmla="*/ 587933 w 1005886"/>
              <a:gd name="connsiteY176" fmla="*/ 1760838 h 1775797"/>
              <a:gd name="connsiteX177" fmla="*/ 550764 w 1005886"/>
              <a:gd name="connsiteY177" fmla="*/ 1746318 h 1775797"/>
              <a:gd name="connsiteX178" fmla="*/ 490947 w 1005886"/>
              <a:gd name="connsiteY178" fmla="*/ 1737607 h 1775797"/>
              <a:gd name="connsiteX179" fmla="*/ 426482 w 1005886"/>
              <a:gd name="connsiteY179" fmla="*/ 1737994 h 1775797"/>
              <a:gd name="connsiteX180" fmla="*/ 398025 w 1005886"/>
              <a:gd name="connsiteY180" fmla="*/ 1742447 h 1775797"/>
              <a:gd name="connsiteX181" fmla="*/ 359501 w 1005886"/>
              <a:gd name="connsiteY181" fmla="*/ 1759095 h 1775797"/>
              <a:gd name="connsiteX182" fmla="*/ 350983 w 1005886"/>
              <a:gd name="connsiteY182" fmla="*/ 1763935 h 1775797"/>
              <a:gd name="connsiteX183" fmla="*/ 348273 w 1005886"/>
              <a:gd name="connsiteY183" fmla="*/ 1764129 h 1775797"/>
              <a:gd name="connsiteX184" fmla="*/ 339949 w 1005886"/>
              <a:gd name="connsiteY184" fmla="*/ 1766452 h 1775797"/>
              <a:gd name="connsiteX185" fmla="*/ 280324 w 1005886"/>
              <a:gd name="connsiteY185" fmla="*/ 1747674 h 1775797"/>
              <a:gd name="connsiteX186" fmla="*/ 223604 w 1005886"/>
              <a:gd name="connsiteY186" fmla="*/ 1726573 h 1775797"/>
              <a:gd name="connsiteX187" fmla="*/ 215086 w 1005886"/>
              <a:gd name="connsiteY187" fmla="*/ 1725217 h 1775797"/>
              <a:gd name="connsiteX188" fmla="*/ 115969 w 1005886"/>
              <a:gd name="connsiteY188" fmla="*/ 1674885 h 1775797"/>
              <a:gd name="connsiteX189" fmla="*/ 21887 w 1005886"/>
              <a:gd name="connsiteY189" fmla="*/ 1552345 h 1775797"/>
              <a:gd name="connsiteX190" fmla="*/ 19950 w 1005886"/>
              <a:gd name="connsiteY190" fmla="*/ 1547118 h 1775797"/>
              <a:gd name="connsiteX191" fmla="*/ 10271 w 1005886"/>
              <a:gd name="connsiteY191" fmla="*/ 1514209 h 1775797"/>
              <a:gd name="connsiteX192" fmla="*/ 399 w 1005886"/>
              <a:gd name="connsiteY192" fmla="*/ 1443936 h 1775797"/>
              <a:gd name="connsiteX193" fmla="*/ 2915 w 1005886"/>
              <a:gd name="connsiteY193" fmla="*/ 1422448 h 1775797"/>
              <a:gd name="connsiteX194" fmla="*/ 17627 w 1005886"/>
              <a:gd name="connsiteY194" fmla="*/ 1364759 h 1775797"/>
              <a:gd name="connsiteX195" fmla="*/ 45504 w 1005886"/>
              <a:gd name="connsiteY195" fmla="*/ 1313653 h 1775797"/>
              <a:gd name="connsiteX196" fmla="*/ 52473 w 1005886"/>
              <a:gd name="connsiteY196" fmla="*/ 1301650 h 1775797"/>
              <a:gd name="connsiteX197" fmla="*/ 132230 w 1005886"/>
              <a:gd name="connsiteY197" fmla="*/ 1240283 h 1775797"/>
              <a:gd name="connsiteX198" fmla="*/ 267160 w 1005886"/>
              <a:gd name="connsiteY198" fmla="*/ 1161881 h 1775797"/>
              <a:gd name="connsiteX199" fmla="*/ 354468 w 1005886"/>
              <a:gd name="connsiteY199" fmla="*/ 1077284 h 1775797"/>
              <a:gd name="connsiteX200" fmla="*/ 357658 w 1005886"/>
              <a:gd name="connsiteY200" fmla="*/ 1073589 h 1775797"/>
              <a:gd name="connsiteX201" fmla="*/ 357759 w 1005886"/>
              <a:gd name="connsiteY201" fmla="*/ 1072831 h 1775797"/>
              <a:gd name="connsiteX202" fmla="*/ 387958 w 1005886"/>
              <a:gd name="connsiteY202" fmla="*/ 994621 h 1775797"/>
              <a:gd name="connsiteX203" fmla="*/ 394734 w 1005886"/>
              <a:gd name="connsiteY203" fmla="*/ 974489 h 1775797"/>
              <a:gd name="connsiteX204" fmla="*/ 407317 w 1005886"/>
              <a:gd name="connsiteY204" fmla="*/ 961325 h 1775797"/>
              <a:gd name="connsiteX205" fmla="*/ 411382 w 1005886"/>
              <a:gd name="connsiteY205" fmla="*/ 946612 h 1775797"/>
              <a:gd name="connsiteX206" fmla="*/ 412108 w 1005886"/>
              <a:gd name="connsiteY206" fmla="*/ 946361 h 1775797"/>
              <a:gd name="connsiteX207" fmla="*/ 389289 w 1005886"/>
              <a:gd name="connsiteY207" fmla="*/ 827800 h 1775797"/>
              <a:gd name="connsiteX208" fmla="*/ 359888 w 1005886"/>
              <a:gd name="connsiteY208" fmla="*/ 710438 h 1775797"/>
              <a:gd name="connsiteX209" fmla="*/ 304909 w 1005886"/>
              <a:gd name="connsiteY209" fmla="*/ 574734 h 1775797"/>
              <a:gd name="connsiteX210" fmla="*/ 265999 w 1005886"/>
              <a:gd name="connsiteY210" fmla="*/ 518401 h 1775797"/>
              <a:gd name="connsiteX211" fmla="*/ 255545 w 1005886"/>
              <a:gd name="connsiteY211" fmla="*/ 504268 h 1775797"/>
              <a:gd name="connsiteX212" fmla="*/ 254384 w 1005886"/>
              <a:gd name="connsiteY212" fmla="*/ 496719 h 1775797"/>
              <a:gd name="connsiteX213" fmla="*/ 261933 w 1005886"/>
              <a:gd name="connsiteY213" fmla="*/ 498461 h 1775797"/>
              <a:gd name="connsiteX214" fmla="*/ 274710 w 1005886"/>
              <a:gd name="connsiteY214" fmla="*/ 508334 h 1775797"/>
              <a:gd name="connsiteX215" fmla="*/ 291940 w 1005886"/>
              <a:gd name="connsiteY215" fmla="*/ 524982 h 1775797"/>
              <a:gd name="connsiteX216" fmla="*/ 358533 w 1005886"/>
              <a:gd name="connsiteY216" fmla="*/ 614419 h 1775797"/>
              <a:gd name="connsiteX217" fmla="*/ 392217 w 1005886"/>
              <a:gd name="connsiteY217" fmla="*/ 682756 h 1775797"/>
              <a:gd name="connsiteX218" fmla="*/ 440808 w 1005886"/>
              <a:gd name="connsiteY218" fmla="*/ 828525 h 1775797"/>
              <a:gd name="connsiteX219" fmla="*/ 443323 w 1005886"/>
              <a:gd name="connsiteY219" fmla="*/ 832978 h 1775797"/>
              <a:gd name="connsiteX220" fmla="*/ 439839 w 1005886"/>
              <a:gd name="connsiteY220" fmla="*/ 806263 h 1775797"/>
              <a:gd name="connsiteX221" fmla="*/ 396476 w 1005886"/>
              <a:gd name="connsiteY221" fmla="*/ 545890 h 1775797"/>
              <a:gd name="connsiteX222" fmla="*/ 338981 w 1005886"/>
              <a:gd name="connsiteY222" fmla="*/ 260157 h 1775797"/>
              <a:gd name="connsiteX223" fmla="*/ 288455 w 1005886"/>
              <a:gd name="connsiteY223" fmla="*/ 10430 h 1775797"/>
              <a:gd name="connsiteX224" fmla="*/ 287874 w 1005886"/>
              <a:gd name="connsiteY224" fmla="*/ 3461 h 177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1005886" h="1775797">
                <a:moveTo>
                  <a:pt x="424352" y="1757546"/>
                </a:moveTo>
                <a:cubicBezTo>
                  <a:pt x="422416" y="1758127"/>
                  <a:pt x="419512" y="1758127"/>
                  <a:pt x="419512" y="1760644"/>
                </a:cubicBezTo>
                <a:cubicBezTo>
                  <a:pt x="419512" y="1763160"/>
                  <a:pt x="422609" y="1762773"/>
                  <a:pt x="424545" y="1763160"/>
                </a:cubicBezTo>
                <a:lnTo>
                  <a:pt x="474870" y="1761771"/>
                </a:lnTo>
                <a:lnTo>
                  <a:pt x="448357" y="1760450"/>
                </a:lnTo>
                <a:cubicBezTo>
                  <a:pt x="446421" y="1759869"/>
                  <a:pt x="443324" y="1760643"/>
                  <a:pt x="443324" y="1757739"/>
                </a:cubicBezTo>
                <a:cubicBezTo>
                  <a:pt x="443324" y="1755223"/>
                  <a:pt x="446421" y="1755029"/>
                  <a:pt x="448357" y="1755029"/>
                </a:cubicBezTo>
                <a:cubicBezTo>
                  <a:pt x="460747" y="1754448"/>
                  <a:pt x="473331" y="1754254"/>
                  <a:pt x="485719" y="1755223"/>
                </a:cubicBezTo>
                <a:cubicBezTo>
                  <a:pt x="492495" y="1755803"/>
                  <a:pt x="499271" y="1756771"/>
                  <a:pt x="506047" y="1757546"/>
                </a:cubicBezTo>
                <a:cubicBezTo>
                  <a:pt x="507789" y="1757739"/>
                  <a:pt x="509919" y="1757352"/>
                  <a:pt x="510886" y="1760256"/>
                </a:cubicBezTo>
                <a:lnTo>
                  <a:pt x="508263" y="1760849"/>
                </a:lnTo>
                <a:lnTo>
                  <a:pt x="522693" y="1760450"/>
                </a:lnTo>
                <a:cubicBezTo>
                  <a:pt x="524822" y="1759869"/>
                  <a:pt x="528501" y="1760450"/>
                  <a:pt x="528501" y="1757740"/>
                </a:cubicBezTo>
                <a:cubicBezTo>
                  <a:pt x="528501" y="1754449"/>
                  <a:pt x="524629" y="1755030"/>
                  <a:pt x="522305" y="1754449"/>
                </a:cubicBezTo>
                <a:cubicBezTo>
                  <a:pt x="503334" y="1750383"/>
                  <a:pt x="484169" y="1750965"/>
                  <a:pt x="464811" y="1752513"/>
                </a:cubicBezTo>
                <a:cubicBezTo>
                  <a:pt x="451260" y="1753675"/>
                  <a:pt x="437516" y="1753093"/>
                  <a:pt x="424352" y="1757546"/>
                </a:cubicBezTo>
                <a:close/>
                <a:moveTo>
                  <a:pt x="395314" y="1750383"/>
                </a:moveTo>
                <a:cubicBezTo>
                  <a:pt x="423384" y="1741866"/>
                  <a:pt x="452034" y="1742446"/>
                  <a:pt x="480685" y="1744963"/>
                </a:cubicBezTo>
                <a:cubicBezTo>
                  <a:pt x="486299" y="1745350"/>
                  <a:pt x="492106" y="1745738"/>
                  <a:pt x="498301" y="1746125"/>
                </a:cubicBezTo>
                <a:cubicBezTo>
                  <a:pt x="496559" y="1748835"/>
                  <a:pt x="495010" y="1747480"/>
                  <a:pt x="493462" y="1747480"/>
                </a:cubicBezTo>
                <a:lnTo>
                  <a:pt x="445703" y="1748825"/>
                </a:lnTo>
                <a:lnTo>
                  <a:pt x="436547" y="1748254"/>
                </a:lnTo>
                <a:lnTo>
                  <a:pt x="432648" y="1749193"/>
                </a:lnTo>
                <a:lnTo>
                  <a:pt x="410994" y="1749803"/>
                </a:lnTo>
                <a:cubicBezTo>
                  <a:pt x="403444" y="1751352"/>
                  <a:pt x="396088" y="1754062"/>
                  <a:pt x="389313" y="1757933"/>
                </a:cubicBezTo>
                <a:cubicBezTo>
                  <a:pt x="387570" y="1758902"/>
                  <a:pt x="384860" y="1759676"/>
                  <a:pt x="385440" y="1762386"/>
                </a:cubicBezTo>
                <a:cubicBezTo>
                  <a:pt x="385827" y="1764516"/>
                  <a:pt x="388344" y="1764516"/>
                  <a:pt x="390087" y="1765096"/>
                </a:cubicBezTo>
                <a:cubicBezTo>
                  <a:pt x="398798" y="1767613"/>
                  <a:pt x="407703" y="1766452"/>
                  <a:pt x="416608" y="1767613"/>
                </a:cubicBezTo>
                <a:cubicBezTo>
                  <a:pt x="413511" y="1764903"/>
                  <a:pt x="410026" y="1764322"/>
                  <a:pt x="406348" y="1763547"/>
                </a:cubicBezTo>
                <a:cubicBezTo>
                  <a:pt x="404218" y="1762967"/>
                  <a:pt x="401895" y="1762580"/>
                  <a:pt x="401702" y="1759869"/>
                </a:cubicBezTo>
                <a:cubicBezTo>
                  <a:pt x="401508" y="1757546"/>
                  <a:pt x="403638" y="1756772"/>
                  <a:pt x="405187" y="1755804"/>
                </a:cubicBezTo>
                <a:lnTo>
                  <a:pt x="432648" y="1749193"/>
                </a:lnTo>
                <a:lnTo>
                  <a:pt x="445703" y="1748825"/>
                </a:lnTo>
                <a:lnTo>
                  <a:pt x="526565" y="1753869"/>
                </a:lnTo>
                <a:cubicBezTo>
                  <a:pt x="531598" y="1754449"/>
                  <a:pt x="536438" y="1756385"/>
                  <a:pt x="541471" y="1757933"/>
                </a:cubicBezTo>
                <a:cubicBezTo>
                  <a:pt x="543213" y="1758514"/>
                  <a:pt x="545149" y="1759289"/>
                  <a:pt x="545149" y="1761612"/>
                </a:cubicBezTo>
                <a:cubicBezTo>
                  <a:pt x="545149" y="1763935"/>
                  <a:pt x="542826" y="1764516"/>
                  <a:pt x="541084" y="1764903"/>
                </a:cubicBezTo>
                <a:cubicBezTo>
                  <a:pt x="530631" y="1767613"/>
                  <a:pt x="519790" y="1768000"/>
                  <a:pt x="508949" y="1769162"/>
                </a:cubicBezTo>
                <a:cubicBezTo>
                  <a:pt x="490365" y="1771097"/>
                  <a:pt x="471780" y="1770130"/>
                  <a:pt x="453196" y="1769162"/>
                </a:cubicBezTo>
                <a:cubicBezTo>
                  <a:pt x="450873" y="1768969"/>
                  <a:pt x="448550" y="1769162"/>
                  <a:pt x="446227" y="1769162"/>
                </a:cubicBezTo>
                <a:cubicBezTo>
                  <a:pt x="465391" y="1771679"/>
                  <a:pt x="484556" y="1773033"/>
                  <a:pt x="503722" y="1771097"/>
                </a:cubicBezTo>
                <a:cubicBezTo>
                  <a:pt x="519790" y="1769356"/>
                  <a:pt x="535857" y="1769743"/>
                  <a:pt x="551537" y="1766452"/>
                </a:cubicBezTo>
                <a:cubicBezTo>
                  <a:pt x="551925" y="1766258"/>
                  <a:pt x="552119" y="1766257"/>
                  <a:pt x="552312" y="1766257"/>
                </a:cubicBezTo>
                <a:cubicBezTo>
                  <a:pt x="555216" y="1765483"/>
                  <a:pt x="559861" y="1766064"/>
                  <a:pt x="560056" y="1762773"/>
                </a:cubicBezTo>
                <a:cubicBezTo>
                  <a:pt x="560249" y="1759095"/>
                  <a:pt x="555409" y="1758902"/>
                  <a:pt x="552506" y="1757740"/>
                </a:cubicBezTo>
                <a:cubicBezTo>
                  <a:pt x="540503" y="1752900"/>
                  <a:pt x="527532" y="1751352"/>
                  <a:pt x="514756" y="1749222"/>
                </a:cubicBezTo>
                <a:cubicBezTo>
                  <a:pt x="512240" y="1748835"/>
                  <a:pt x="509723" y="1748255"/>
                  <a:pt x="507013" y="1747867"/>
                </a:cubicBezTo>
                <a:cubicBezTo>
                  <a:pt x="508755" y="1745156"/>
                  <a:pt x="510884" y="1746318"/>
                  <a:pt x="512627" y="1746512"/>
                </a:cubicBezTo>
                <a:cubicBezTo>
                  <a:pt x="529662" y="1748835"/>
                  <a:pt x="546698" y="1750771"/>
                  <a:pt x="563153" y="1755998"/>
                </a:cubicBezTo>
                <a:cubicBezTo>
                  <a:pt x="565282" y="1756772"/>
                  <a:pt x="567605" y="1757353"/>
                  <a:pt x="569734" y="1758320"/>
                </a:cubicBezTo>
                <a:cubicBezTo>
                  <a:pt x="571670" y="1759095"/>
                  <a:pt x="573994" y="1759869"/>
                  <a:pt x="573994" y="1763354"/>
                </a:cubicBezTo>
                <a:cubicBezTo>
                  <a:pt x="573800" y="1765483"/>
                  <a:pt x="571864" y="1766257"/>
                  <a:pt x="570121" y="1767032"/>
                </a:cubicBezTo>
                <a:cubicBezTo>
                  <a:pt x="561991" y="1770517"/>
                  <a:pt x="553280" y="1771485"/>
                  <a:pt x="544569" y="1772453"/>
                </a:cubicBezTo>
                <a:cubicBezTo>
                  <a:pt x="515337" y="1775744"/>
                  <a:pt x="485912" y="1776518"/>
                  <a:pt x="456487" y="1775163"/>
                </a:cubicBezTo>
                <a:cubicBezTo>
                  <a:pt x="430740" y="1774001"/>
                  <a:pt x="405187" y="1772259"/>
                  <a:pt x="379827" y="1768387"/>
                </a:cubicBezTo>
                <a:cubicBezTo>
                  <a:pt x="378085" y="1768000"/>
                  <a:pt x="376149" y="1767613"/>
                  <a:pt x="374406" y="1767032"/>
                </a:cubicBezTo>
                <a:cubicBezTo>
                  <a:pt x="369761" y="1765290"/>
                  <a:pt x="369566" y="1762967"/>
                  <a:pt x="373439" y="1760063"/>
                </a:cubicBezTo>
                <a:cubicBezTo>
                  <a:pt x="380020" y="1755223"/>
                  <a:pt x="387764" y="1752707"/>
                  <a:pt x="395314" y="1750383"/>
                </a:cubicBezTo>
                <a:close/>
                <a:moveTo>
                  <a:pt x="91771" y="1649138"/>
                </a:moveTo>
                <a:cubicBezTo>
                  <a:pt x="92158" y="1649526"/>
                  <a:pt x="92545" y="1649913"/>
                  <a:pt x="92933" y="1650300"/>
                </a:cubicBezTo>
                <a:cubicBezTo>
                  <a:pt x="94288" y="1651461"/>
                  <a:pt x="95837" y="1652623"/>
                  <a:pt x="97191" y="1653784"/>
                </a:cubicBezTo>
                <a:cubicBezTo>
                  <a:pt x="98547" y="1654946"/>
                  <a:pt x="99708" y="1655914"/>
                  <a:pt x="101064" y="1657075"/>
                </a:cubicBezTo>
                <a:cubicBezTo>
                  <a:pt x="123519" y="1675272"/>
                  <a:pt x="148298" y="1689985"/>
                  <a:pt x="174820" y="1702374"/>
                </a:cubicBezTo>
                <a:cubicBezTo>
                  <a:pt x="188952" y="1708956"/>
                  <a:pt x="203470" y="1715151"/>
                  <a:pt x="218183" y="1720765"/>
                </a:cubicBezTo>
                <a:cubicBezTo>
                  <a:pt x="219732" y="1721346"/>
                  <a:pt x="221861" y="1721540"/>
                  <a:pt x="223023" y="1722894"/>
                </a:cubicBezTo>
                <a:cubicBezTo>
                  <a:pt x="253609" y="1734897"/>
                  <a:pt x="284583" y="1745931"/>
                  <a:pt x="315556" y="1756966"/>
                </a:cubicBezTo>
                <a:cubicBezTo>
                  <a:pt x="324849" y="1760450"/>
                  <a:pt x="334335" y="1763548"/>
                  <a:pt x="344789" y="1763548"/>
                </a:cubicBezTo>
                <a:cubicBezTo>
                  <a:pt x="341110" y="1762773"/>
                  <a:pt x="337820" y="1761031"/>
                  <a:pt x="334335" y="1759869"/>
                </a:cubicBezTo>
                <a:cubicBezTo>
                  <a:pt x="304135" y="1750191"/>
                  <a:pt x="274323" y="1739155"/>
                  <a:pt x="244511" y="1728315"/>
                </a:cubicBezTo>
                <a:cubicBezTo>
                  <a:pt x="221861" y="1719990"/>
                  <a:pt x="199212" y="1711666"/>
                  <a:pt x="177336" y="1701600"/>
                </a:cubicBezTo>
                <a:cubicBezTo>
                  <a:pt x="146556" y="1687662"/>
                  <a:pt x="117325" y="1671207"/>
                  <a:pt x="91771" y="1649138"/>
                </a:cubicBezTo>
                <a:close/>
                <a:moveTo>
                  <a:pt x="368639" y="1066533"/>
                </a:moveTo>
                <a:lnTo>
                  <a:pt x="358146" y="1075103"/>
                </a:lnTo>
                <a:lnTo>
                  <a:pt x="358146" y="1075928"/>
                </a:lnTo>
                <a:cubicBezTo>
                  <a:pt x="360276" y="1079607"/>
                  <a:pt x="356597" y="1082510"/>
                  <a:pt x="356984" y="1085995"/>
                </a:cubicBezTo>
                <a:lnTo>
                  <a:pt x="354681" y="1089641"/>
                </a:lnTo>
                <a:lnTo>
                  <a:pt x="354506" y="1089810"/>
                </a:lnTo>
                <a:lnTo>
                  <a:pt x="345757" y="1097609"/>
                </a:lnTo>
                <a:lnTo>
                  <a:pt x="340339" y="1103538"/>
                </a:lnTo>
                <a:lnTo>
                  <a:pt x="292714" y="1149685"/>
                </a:lnTo>
                <a:cubicBezTo>
                  <a:pt x="308201" y="1137295"/>
                  <a:pt x="321945" y="1123163"/>
                  <a:pt x="335496" y="1108838"/>
                </a:cubicBezTo>
                <a:lnTo>
                  <a:pt x="340339" y="1103538"/>
                </a:lnTo>
                <a:lnTo>
                  <a:pt x="354506" y="1089810"/>
                </a:lnTo>
                <a:lnTo>
                  <a:pt x="354661" y="1089672"/>
                </a:lnTo>
                <a:lnTo>
                  <a:pt x="354681" y="1089641"/>
                </a:lnTo>
                <a:lnTo>
                  <a:pt x="355048" y="1089285"/>
                </a:lnTo>
                <a:close/>
                <a:moveTo>
                  <a:pt x="439009" y="994941"/>
                </a:moveTo>
                <a:lnTo>
                  <a:pt x="439525" y="995542"/>
                </a:lnTo>
                <a:lnTo>
                  <a:pt x="440017" y="995730"/>
                </a:lnTo>
                <a:close/>
                <a:moveTo>
                  <a:pt x="560251" y="960094"/>
                </a:moveTo>
                <a:lnTo>
                  <a:pt x="566925" y="972143"/>
                </a:lnTo>
                <a:lnTo>
                  <a:pt x="562380" y="960938"/>
                </a:lnTo>
                <a:close/>
                <a:moveTo>
                  <a:pt x="403869" y="973379"/>
                </a:moveTo>
                <a:lnTo>
                  <a:pt x="403445" y="973521"/>
                </a:lnTo>
                <a:cubicBezTo>
                  <a:pt x="400541" y="974102"/>
                  <a:pt x="400154" y="976619"/>
                  <a:pt x="399187" y="978747"/>
                </a:cubicBezTo>
                <a:cubicBezTo>
                  <a:pt x="395314" y="987653"/>
                  <a:pt x="392991" y="996945"/>
                  <a:pt x="390281" y="1006237"/>
                </a:cubicBezTo>
                <a:cubicBezTo>
                  <a:pt x="386603" y="1019595"/>
                  <a:pt x="381763" y="1032565"/>
                  <a:pt x="376343" y="1045341"/>
                </a:cubicBezTo>
                <a:cubicBezTo>
                  <a:pt x="374989" y="1048633"/>
                  <a:pt x="374020" y="1051923"/>
                  <a:pt x="374213" y="1055601"/>
                </a:cubicBezTo>
                <a:lnTo>
                  <a:pt x="369810" y="1064572"/>
                </a:lnTo>
                <a:lnTo>
                  <a:pt x="376512" y="1053351"/>
                </a:lnTo>
                <a:cubicBezTo>
                  <a:pt x="382344" y="1040792"/>
                  <a:pt x="387088" y="1027726"/>
                  <a:pt x="391443" y="1014368"/>
                </a:cubicBezTo>
                <a:close/>
                <a:moveTo>
                  <a:pt x="415061" y="970230"/>
                </a:moveTo>
                <a:lnTo>
                  <a:pt x="413688" y="970582"/>
                </a:lnTo>
                <a:lnTo>
                  <a:pt x="415190" y="970420"/>
                </a:lnTo>
                <a:close/>
                <a:moveTo>
                  <a:pt x="287874" y="3461"/>
                </a:moveTo>
                <a:cubicBezTo>
                  <a:pt x="289423" y="-1379"/>
                  <a:pt x="291746" y="-799"/>
                  <a:pt x="293488" y="3074"/>
                </a:cubicBezTo>
                <a:cubicBezTo>
                  <a:pt x="295231" y="7138"/>
                  <a:pt x="296585" y="11591"/>
                  <a:pt x="297747" y="15850"/>
                </a:cubicBezTo>
                <a:cubicBezTo>
                  <a:pt x="335109" y="144585"/>
                  <a:pt x="371697" y="273707"/>
                  <a:pt x="404994" y="403604"/>
                </a:cubicBezTo>
                <a:cubicBezTo>
                  <a:pt x="423191" y="474650"/>
                  <a:pt x="437129" y="546857"/>
                  <a:pt x="449132" y="619259"/>
                </a:cubicBezTo>
                <a:cubicBezTo>
                  <a:pt x="458617" y="676173"/>
                  <a:pt x="466747" y="733282"/>
                  <a:pt x="474104" y="790389"/>
                </a:cubicBezTo>
                <a:cubicBezTo>
                  <a:pt x="474491" y="792906"/>
                  <a:pt x="474491" y="795616"/>
                  <a:pt x="474685" y="798133"/>
                </a:cubicBezTo>
                <a:cubicBezTo>
                  <a:pt x="474878" y="798326"/>
                  <a:pt x="475072" y="798520"/>
                  <a:pt x="475072" y="798713"/>
                </a:cubicBezTo>
                <a:cubicBezTo>
                  <a:pt x="475265" y="799294"/>
                  <a:pt x="475847" y="799682"/>
                  <a:pt x="475847" y="799294"/>
                </a:cubicBezTo>
                <a:cubicBezTo>
                  <a:pt x="476814" y="793680"/>
                  <a:pt x="476814" y="788259"/>
                  <a:pt x="476040" y="782646"/>
                </a:cubicBezTo>
                <a:cubicBezTo>
                  <a:pt x="474491" y="713342"/>
                  <a:pt x="472168" y="644038"/>
                  <a:pt x="469071" y="574928"/>
                </a:cubicBezTo>
                <a:cubicBezTo>
                  <a:pt x="466747" y="522852"/>
                  <a:pt x="465586" y="470778"/>
                  <a:pt x="468877" y="418703"/>
                </a:cubicBezTo>
                <a:cubicBezTo>
                  <a:pt x="471974" y="367790"/>
                  <a:pt x="480105" y="317845"/>
                  <a:pt x="495592" y="269061"/>
                </a:cubicBezTo>
                <a:cubicBezTo>
                  <a:pt x="495979" y="267706"/>
                  <a:pt x="496560" y="266544"/>
                  <a:pt x="497141" y="265189"/>
                </a:cubicBezTo>
                <a:cubicBezTo>
                  <a:pt x="499271" y="258994"/>
                  <a:pt x="501399" y="252800"/>
                  <a:pt x="503529" y="246605"/>
                </a:cubicBezTo>
                <a:cubicBezTo>
                  <a:pt x="504304" y="244669"/>
                  <a:pt x="504690" y="241959"/>
                  <a:pt x="507595" y="242733"/>
                </a:cubicBezTo>
                <a:cubicBezTo>
                  <a:pt x="510692" y="243507"/>
                  <a:pt x="509336" y="246024"/>
                  <a:pt x="508949" y="247960"/>
                </a:cubicBezTo>
                <a:cubicBezTo>
                  <a:pt x="503723" y="274675"/>
                  <a:pt x="499464" y="301777"/>
                  <a:pt x="496754" y="328879"/>
                </a:cubicBezTo>
                <a:cubicBezTo>
                  <a:pt x="492882" y="366047"/>
                  <a:pt x="491333" y="403410"/>
                  <a:pt x="490752" y="440966"/>
                </a:cubicBezTo>
                <a:cubicBezTo>
                  <a:pt x="489785" y="505624"/>
                  <a:pt x="492688" y="570088"/>
                  <a:pt x="497335" y="634552"/>
                </a:cubicBezTo>
                <a:cubicBezTo>
                  <a:pt x="500238" y="674043"/>
                  <a:pt x="504691" y="713342"/>
                  <a:pt x="507788" y="752833"/>
                </a:cubicBezTo>
                <a:cubicBezTo>
                  <a:pt x="509530" y="776838"/>
                  <a:pt x="510305" y="800843"/>
                  <a:pt x="509724" y="824848"/>
                </a:cubicBezTo>
                <a:cubicBezTo>
                  <a:pt x="509723" y="826397"/>
                  <a:pt x="509724" y="827945"/>
                  <a:pt x="510111" y="829687"/>
                </a:cubicBezTo>
                <a:cubicBezTo>
                  <a:pt x="516112" y="805489"/>
                  <a:pt x="519790" y="780903"/>
                  <a:pt x="526373" y="756898"/>
                </a:cubicBezTo>
                <a:cubicBezTo>
                  <a:pt x="530437" y="732313"/>
                  <a:pt x="536633" y="708115"/>
                  <a:pt x="542053" y="683723"/>
                </a:cubicBezTo>
                <a:cubicBezTo>
                  <a:pt x="568962" y="565054"/>
                  <a:pt x="599548" y="447354"/>
                  <a:pt x="638265" y="331976"/>
                </a:cubicBezTo>
                <a:cubicBezTo>
                  <a:pt x="671175" y="234022"/>
                  <a:pt x="709699" y="138197"/>
                  <a:pt x="756933" y="46050"/>
                </a:cubicBezTo>
                <a:cubicBezTo>
                  <a:pt x="758482" y="43146"/>
                  <a:pt x="760030" y="40242"/>
                  <a:pt x="761579" y="37338"/>
                </a:cubicBezTo>
                <a:cubicBezTo>
                  <a:pt x="763322" y="33466"/>
                  <a:pt x="765065" y="29788"/>
                  <a:pt x="767000" y="25916"/>
                </a:cubicBezTo>
                <a:cubicBezTo>
                  <a:pt x="767774" y="24562"/>
                  <a:pt x="768549" y="22819"/>
                  <a:pt x="770678" y="23788"/>
                </a:cubicBezTo>
                <a:cubicBezTo>
                  <a:pt x="773001" y="24755"/>
                  <a:pt x="772614" y="26498"/>
                  <a:pt x="772033" y="28433"/>
                </a:cubicBezTo>
                <a:cubicBezTo>
                  <a:pt x="770097" y="32886"/>
                  <a:pt x="768355" y="37532"/>
                  <a:pt x="766613" y="42177"/>
                </a:cubicBezTo>
                <a:cubicBezTo>
                  <a:pt x="719959" y="160072"/>
                  <a:pt x="678918" y="279708"/>
                  <a:pt x="647751" y="402635"/>
                </a:cubicBezTo>
                <a:cubicBezTo>
                  <a:pt x="631102" y="468649"/>
                  <a:pt x="617164" y="535049"/>
                  <a:pt x="605937" y="602223"/>
                </a:cubicBezTo>
                <a:cubicBezTo>
                  <a:pt x="593353" y="677334"/>
                  <a:pt x="583674" y="753027"/>
                  <a:pt x="571865" y="828332"/>
                </a:cubicBezTo>
                <a:cubicBezTo>
                  <a:pt x="568380" y="850401"/>
                  <a:pt x="564315" y="872276"/>
                  <a:pt x="560638" y="894345"/>
                </a:cubicBezTo>
                <a:lnTo>
                  <a:pt x="560566" y="894299"/>
                </a:lnTo>
                <a:lnTo>
                  <a:pt x="560637" y="894538"/>
                </a:lnTo>
                <a:cubicBezTo>
                  <a:pt x="556959" y="911573"/>
                  <a:pt x="553475" y="928609"/>
                  <a:pt x="549603" y="945451"/>
                </a:cubicBezTo>
                <a:cubicBezTo>
                  <a:pt x="548442" y="950678"/>
                  <a:pt x="549022" y="953388"/>
                  <a:pt x="555217" y="951645"/>
                </a:cubicBezTo>
                <a:cubicBezTo>
                  <a:pt x="559863" y="950291"/>
                  <a:pt x="563347" y="952808"/>
                  <a:pt x="566251" y="956292"/>
                </a:cubicBezTo>
                <a:cubicBezTo>
                  <a:pt x="572446" y="963648"/>
                  <a:pt x="576898" y="971972"/>
                  <a:pt x="579996" y="980683"/>
                </a:cubicBezTo>
                <a:cubicBezTo>
                  <a:pt x="584642" y="993654"/>
                  <a:pt x="588901" y="1006818"/>
                  <a:pt x="591805" y="1020369"/>
                </a:cubicBezTo>
                <a:cubicBezTo>
                  <a:pt x="592772" y="1021724"/>
                  <a:pt x="592772" y="1023079"/>
                  <a:pt x="592192" y="1024435"/>
                </a:cubicBezTo>
                <a:cubicBezTo>
                  <a:pt x="586191" y="1024822"/>
                  <a:pt x="585610" y="1019788"/>
                  <a:pt x="584835" y="1016304"/>
                </a:cubicBezTo>
                <a:lnTo>
                  <a:pt x="580328" y="1005189"/>
                </a:lnTo>
                <a:lnTo>
                  <a:pt x="581158" y="1007592"/>
                </a:lnTo>
                <a:cubicBezTo>
                  <a:pt x="589676" y="1036630"/>
                  <a:pt x="599549" y="1064700"/>
                  <a:pt x="618907" y="1088705"/>
                </a:cubicBezTo>
                <a:cubicBezTo>
                  <a:pt x="622198" y="1092576"/>
                  <a:pt x="625877" y="1095674"/>
                  <a:pt x="629167" y="1099352"/>
                </a:cubicBezTo>
                <a:cubicBezTo>
                  <a:pt x="635749" y="1107870"/>
                  <a:pt x="645235" y="1113097"/>
                  <a:pt x="653365" y="1119679"/>
                </a:cubicBezTo>
                <a:cubicBezTo>
                  <a:pt x="661496" y="1127035"/>
                  <a:pt x="671950" y="1130326"/>
                  <a:pt x="680661" y="1136521"/>
                </a:cubicBezTo>
                <a:cubicBezTo>
                  <a:pt x="701955" y="1145813"/>
                  <a:pt x="724605" y="1150846"/>
                  <a:pt x="746674" y="1157428"/>
                </a:cubicBezTo>
                <a:cubicBezTo>
                  <a:pt x="790038" y="1170399"/>
                  <a:pt x="831078" y="1188596"/>
                  <a:pt x="869408" y="1212601"/>
                </a:cubicBezTo>
                <a:cubicBezTo>
                  <a:pt x="870763" y="1213568"/>
                  <a:pt x="871925" y="1214730"/>
                  <a:pt x="873280" y="1215698"/>
                </a:cubicBezTo>
                <a:cubicBezTo>
                  <a:pt x="890703" y="1226538"/>
                  <a:pt x="906771" y="1239122"/>
                  <a:pt x="921289" y="1253834"/>
                </a:cubicBezTo>
                <a:cubicBezTo>
                  <a:pt x="965814" y="1295649"/>
                  <a:pt x="994659" y="1345788"/>
                  <a:pt x="1003370" y="1406768"/>
                </a:cubicBezTo>
                <a:cubicBezTo>
                  <a:pt x="1004144" y="1411414"/>
                  <a:pt x="1004531" y="1416059"/>
                  <a:pt x="1004919" y="1420706"/>
                </a:cubicBezTo>
                <a:cubicBezTo>
                  <a:pt x="1005306" y="1420706"/>
                  <a:pt x="1005693" y="1420706"/>
                  <a:pt x="1005886" y="1420706"/>
                </a:cubicBezTo>
                <a:cubicBezTo>
                  <a:pt x="1005886" y="1435806"/>
                  <a:pt x="1005886" y="1450906"/>
                  <a:pt x="1005886" y="1466005"/>
                </a:cubicBezTo>
                <a:cubicBezTo>
                  <a:pt x="1005499" y="1466198"/>
                  <a:pt x="1005112" y="1466198"/>
                  <a:pt x="1004724" y="1466198"/>
                </a:cubicBezTo>
                <a:cubicBezTo>
                  <a:pt x="1003176" y="1484396"/>
                  <a:pt x="1001047" y="1502593"/>
                  <a:pt x="994659" y="1519822"/>
                </a:cubicBezTo>
                <a:cubicBezTo>
                  <a:pt x="990399" y="1533373"/>
                  <a:pt x="986722" y="1547311"/>
                  <a:pt x="979365" y="1559701"/>
                </a:cubicBezTo>
                <a:cubicBezTo>
                  <a:pt x="973751" y="1573446"/>
                  <a:pt x="964847" y="1585448"/>
                  <a:pt x="956523" y="1597644"/>
                </a:cubicBezTo>
                <a:cubicBezTo>
                  <a:pt x="952070" y="1607517"/>
                  <a:pt x="943939" y="1614486"/>
                  <a:pt x="937163" y="1622423"/>
                </a:cubicBezTo>
                <a:cubicBezTo>
                  <a:pt x="931356" y="1629586"/>
                  <a:pt x="923999" y="1635200"/>
                  <a:pt x="917611" y="1641782"/>
                </a:cubicBezTo>
                <a:cubicBezTo>
                  <a:pt x="898252" y="1658624"/>
                  <a:pt x="876377" y="1671788"/>
                  <a:pt x="854502" y="1684952"/>
                </a:cubicBezTo>
                <a:cubicBezTo>
                  <a:pt x="832627" y="1696760"/>
                  <a:pt x="810170" y="1707795"/>
                  <a:pt x="786746" y="1716700"/>
                </a:cubicBezTo>
                <a:cubicBezTo>
                  <a:pt x="762742" y="1725798"/>
                  <a:pt x="738543" y="1733928"/>
                  <a:pt x="713571" y="1740317"/>
                </a:cubicBezTo>
                <a:cubicBezTo>
                  <a:pt x="696923" y="1744576"/>
                  <a:pt x="680080" y="1748254"/>
                  <a:pt x="663626" y="1753288"/>
                </a:cubicBezTo>
                <a:cubicBezTo>
                  <a:pt x="647558" y="1756192"/>
                  <a:pt x="631490" y="1759095"/>
                  <a:pt x="615616" y="1762579"/>
                </a:cubicBezTo>
                <a:cubicBezTo>
                  <a:pt x="609034" y="1765096"/>
                  <a:pt x="602452" y="1764709"/>
                  <a:pt x="595870" y="1763548"/>
                </a:cubicBezTo>
                <a:cubicBezTo>
                  <a:pt x="595483" y="1763548"/>
                  <a:pt x="594902" y="1763355"/>
                  <a:pt x="594515" y="1763160"/>
                </a:cubicBezTo>
                <a:cubicBezTo>
                  <a:pt x="591999" y="1763160"/>
                  <a:pt x="589676" y="1762386"/>
                  <a:pt x="587933" y="1760838"/>
                </a:cubicBezTo>
                <a:cubicBezTo>
                  <a:pt x="577286" y="1751545"/>
                  <a:pt x="564703" y="1747674"/>
                  <a:pt x="550764" y="1746318"/>
                </a:cubicBezTo>
                <a:cubicBezTo>
                  <a:pt x="530632" y="1744382"/>
                  <a:pt x="510886" y="1740704"/>
                  <a:pt x="490947" y="1737607"/>
                </a:cubicBezTo>
                <a:cubicBezTo>
                  <a:pt x="469459" y="1734317"/>
                  <a:pt x="447971" y="1734317"/>
                  <a:pt x="426482" y="1737994"/>
                </a:cubicBezTo>
                <a:cubicBezTo>
                  <a:pt x="416997" y="1739543"/>
                  <a:pt x="407510" y="1740898"/>
                  <a:pt x="398025" y="1742447"/>
                </a:cubicBezTo>
                <a:cubicBezTo>
                  <a:pt x="383699" y="1744770"/>
                  <a:pt x="371117" y="1750965"/>
                  <a:pt x="359501" y="1759095"/>
                </a:cubicBezTo>
                <a:cubicBezTo>
                  <a:pt x="356791" y="1760838"/>
                  <a:pt x="354274" y="1762967"/>
                  <a:pt x="350983" y="1763935"/>
                </a:cubicBezTo>
                <a:cubicBezTo>
                  <a:pt x="350016" y="1764129"/>
                  <a:pt x="349241" y="1764129"/>
                  <a:pt x="348273" y="1764129"/>
                </a:cubicBezTo>
                <a:cubicBezTo>
                  <a:pt x="347306" y="1770130"/>
                  <a:pt x="343046" y="1767032"/>
                  <a:pt x="339949" y="1766452"/>
                </a:cubicBezTo>
                <a:cubicBezTo>
                  <a:pt x="319235" y="1762579"/>
                  <a:pt x="300070" y="1754642"/>
                  <a:pt x="280324" y="1747674"/>
                </a:cubicBezTo>
                <a:cubicBezTo>
                  <a:pt x="261159" y="1740898"/>
                  <a:pt x="242188" y="1734510"/>
                  <a:pt x="223604" y="1726573"/>
                </a:cubicBezTo>
                <a:cubicBezTo>
                  <a:pt x="220700" y="1726185"/>
                  <a:pt x="217990" y="1725604"/>
                  <a:pt x="215086" y="1725217"/>
                </a:cubicBezTo>
                <a:cubicBezTo>
                  <a:pt x="180434" y="1711666"/>
                  <a:pt x="146556" y="1696373"/>
                  <a:pt x="115969" y="1674885"/>
                </a:cubicBezTo>
                <a:cubicBezTo>
                  <a:pt x="71832" y="1643911"/>
                  <a:pt x="39696" y="1603645"/>
                  <a:pt x="21887" y="1552345"/>
                </a:cubicBezTo>
                <a:cubicBezTo>
                  <a:pt x="21306" y="1550602"/>
                  <a:pt x="20531" y="1548860"/>
                  <a:pt x="19950" y="1547118"/>
                </a:cubicBezTo>
                <a:cubicBezTo>
                  <a:pt x="14337" y="1536858"/>
                  <a:pt x="12981" y="1525243"/>
                  <a:pt x="10271" y="1514209"/>
                </a:cubicBezTo>
                <a:cubicBezTo>
                  <a:pt x="4463" y="1491171"/>
                  <a:pt x="2915" y="1467360"/>
                  <a:pt x="399" y="1443936"/>
                </a:cubicBezTo>
                <a:cubicBezTo>
                  <a:pt x="-570" y="1436580"/>
                  <a:pt x="205" y="1429418"/>
                  <a:pt x="2915" y="1422448"/>
                </a:cubicBezTo>
                <a:cubicBezTo>
                  <a:pt x="5819" y="1402702"/>
                  <a:pt x="10852" y="1383537"/>
                  <a:pt x="17627" y="1364759"/>
                </a:cubicBezTo>
                <a:cubicBezTo>
                  <a:pt x="24210" y="1346175"/>
                  <a:pt x="34082" y="1329527"/>
                  <a:pt x="45504" y="1313653"/>
                </a:cubicBezTo>
                <a:cubicBezTo>
                  <a:pt x="45698" y="1308426"/>
                  <a:pt x="49375" y="1305135"/>
                  <a:pt x="52473" y="1301650"/>
                </a:cubicBezTo>
                <a:cubicBezTo>
                  <a:pt x="75510" y="1276678"/>
                  <a:pt x="102805" y="1257125"/>
                  <a:pt x="132230" y="1240283"/>
                </a:cubicBezTo>
                <a:cubicBezTo>
                  <a:pt x="177336" y="1214342"/>
                  <a:pt x="223991" y="1191113"/>
                  <a:pt x="267160" y="1161881"/>
                </a:cubicBezTo>
                <a:cubicBezTo>
                  <a:pt x="301231" y="1138844"/>
                  <a:pt x="330269" y="1110580"/>
                  <a:pt x="354468" y="1077284"/>
                </a:cubicBezTo>
                <a:lnTo>
                  <a:pt x="357658" y="1073589"/>
                </a:lnTo>
                <a:lnTo>
                  <a:pt x="357759" y="1072831"/>
                </a:lnTo>
                <a:cubicBezTo>
                  <a:pt x="371890" y="1048246"/>
                  <a:pt x="380796" y="1021918"/>
                  <a:pt x="387958" y="994621"/>
                </a:cubicBezTo>
                <a:cubicBezTo>
                  <a:pt x="389701" y="987846"/>
                  <a:pt x="392411" y="981264"/>
                  <a:pt x="394734" y="974489"/>
                </a:cubicBezTo>
                <a:cubicBezTo>
                  <a:pt x="397057" y="968294"/>
                  <a:pt x="398992" y="962873"/>
                  <a:pt x="407317" y="961325"/>
                </a:cubicBezTo>
                <a:cubicBezTo>
                  <a:pt x="415254" y="959776"/>
                  <a:pt x="412931" y="952420"/>
                  <a:pt x="411382" y="946612"/>
                </a:cubicBezTo>
                <a:lnTo>
                  <a:pt x="412108" y="946361"/>
                </a:lnTo>
                <a:lnTo>
                  <a:pt x="389289" y="827800"/>
                </a:lnTo>
                <a:cubicBezTo>
                  <a:pt x="380892" y="788356"/>
                  <a:pt x="371406" y="749155"/>
                  <a:pt x="359888" y="710438"/>
                </a:cubicBezTo>
                <a:cubicBezTo>
                  <a:pt x="345950" y="663396"/>
                  <a:pt x="329302" y="617517"/>
                  <a:pt x="304909" y="574734"/>
                </a:cubicBezTo>
                <a:cubicBezTo>
                  <a:pt x="293488" y="554794"/>
                  <a:pt x="280518" y="536210"/>
                  <a:pt x="265999" y="518401"/>
                </a:cubicBezTo>
                <a:cubicBezTo>
                  <a:pt x="262320" y="513948"/>
                  <a:pt x="258836" y="509108"/>
                  <a:pt x="255545" y="504268"/>
                </a:cubicBezTo>
                <a:cubicBezTo>
                  <a:pt x="253996" y="502139"/>
                  <a:pt x="251673" y="499235"/>
                  <a:pt x="254384" y="496719"/>
                </a:cubicBezTo>
                <a:cubicBezTo>
                  <a:pt x="257093" y="494202"/>
                  <a:pt x="259805" y="497106"/>
                  <a:pt x="261933" y="498461"/>
                </a:cubicBezTo>
                <a:cubicBezTo>
                  <a:pt x="266386" y="501364"/>
                  <a:pt x="270645" y="504850"/>
                  <a:pt x="274710" y="508334"/>
                </a:cubicBezTo>
                <a:cubicBezTo>
                  <a:pt x="280711" y="513561"/>
                  <a:pt x="286906" y="518788"/>
                  <a:pt x="291940" y="524982"/>
                </a:cubicBezTo>
                <a:cubicBezTo>
                  <a:pt x="320203" y="550342"/>
                  <a:pt x="340530" y="581509"/>
                  <a:pt x="358533" y="614419"/>
                </a:cubicBezTo>
                <a:cubicBezTo>
                  <a:pt x="371697" y="636294"/>
                  <a:pt x="382345" y="659331"/>
                  <a:pt x="392217" y="682756"/>
                </a:cubicBezTo>
                <a:cubicBezTo>
                  <a:pt x="412350" y="729990"/>
                  <a:pt x="428805" y="778581"/>
                  <a:pt x="440808" y="828525"/>
                </a:cubicBezTo>
                <a:cubicBezTo>
                  <a:pt x="441195" y="830074"/>
                  <a:pt x="441775" y="831623"/>
                  <a:pt x="443323" y="832978"/>
                </a:cubicBezTo>
                <a:cubicBezTo>
                  <a:pt x="442162" y="824073"/>
                  <a:pt x="441001" y="815168"/>
                  <a:pt x="439839" y="806263"/>
                </a:cubicBezTo>
                <a:cubicBezTo>
                  <a:pt x="427643" y="719149"/>
                  <a:pt x="412931" y="632423"/>
                  <a:pt x="396476" y="545890"/>
                </a:cubicBezTo>
                <a:cubicBezTo>
                  <a:pt x="378279" y="450451"/>
                  <a:pt x="358727" y="355400"/>
                  <a:pt x="338981" y="260157"/>
                </a:cubicBezTo>
                <a:cubicBezTo>
                  <a:pt x="321752" y="176914"/>
                  <a:pt x="303168" y="94059"/>
                  <a:pt x="288455" y="10430"/>
                </a:cubicBezTo>
                <a:cubicBezTo>
                  <a:pt x="288068" y="8107"/>
                  <a:pt x="288068" y="5784"/>
                  <a:pt x="287874" y="3461"/>
                </a:cubicBezTo>
                <a:close/>
              </a:path>
            </a:pathLst>
          </a:custGeom>
          <a:solidFill>
            <a:schemeClr val="bg1"/>
          </a:solidFill>
          <a:ln w="199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3">
            <a:extLst>
              <a:ext uri="{FF2B5EF4-FFF2-40B4-BE49-F238E27FC236}">
                <a16:creationId xmlns:a16="http://schemas.microsoft.com/office/drawing/2014/main" id="{B34784C5-D760-489E-BAB3-EBA5FEF4ACE5}"/>
              </a:ext>
            </a:extLst>
          </p:cNvPr>
          <p:cNvGrpSpPr/>
          <p:nvPr/>
        </p:nvGrpSpPr>
        <p:grpSpPr>
          <a:xfrm>
            <a:off x="4324103" y="2007705"/>
            <a:ext cx="3540951" cy="3745448"/>
            <a:chOff x="4583380" y="3746358"/>
            <a:chExt cx="2022880" cy="2139709"/>
          </a:xfrm>
          <a:solidFill>
            <a:srgbClr val="FBB03B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CE81C2B-52DD-4990-A7FD-F7D7EB9E34FF}"/>
                </a:ext>
              </a:extLst>
            </p:cNvPr>
            <p:cNvSpPr/>
            <p:nvPr/>
          </p:nvSpPr>
          <p:spPr>
            <a:xfrm>
              <a:off x="5138154" y="3863497"/>
              <a:ext cx="705935" cy="942817"/>
            </a:xfrm>
            <a:custGeom>
              <a:avLst/>
              <a:gdLst>
                <a:gd name="connsiteX0" fmla="*/ 297996 w 705935"/>
                <a:gd name="connsiteY0" fmla="*/ 667545 h 942817"/>
                <a:gd name="connsiteX1" fmla="*/ 449444 w 705935"/>
                <a:gd name="connsiteY1" fmla="*/ 942817 h 942817"/>
                <a:gd name="connsiteX2" fmla="*/ 700904 w 705935"/>
                <a:gd name="connsiteY2" fmla="*/ 79852 h 942817"/>
                <a:gd name="connsiteX3" fmla="*/ 666614 w 705935"/>
                <a:gd name="connsiteY3" fmla="*/ 20797 h 942817"/>
                <a:gd name="connsiteX4" fmla="*/ 25581 w 705935"/>
                <a:gd name="connsiteY4" fmla="*/ 95092 h 942817"/>
                <a:gd name="connsiteX5" fmla="*/ 9389 w 705935"/>
                <a:gd name="connsiteY5" fmla="*/ 147480 h 942817"/>
                <a:gd name="connsiteX6" fmla="*/ 297996 w 705935"/>
                <a:gd name="connsiteY6" fmla="*/ 667545 h 942817"/>
                <a:gd name="connsiteX7" fmla="*/ 456111 w 705935"/>
                <a:gd name="connsiteY7" fmla="*/ 316072 h 942817"/>
                <a:gd name="connsiteX8" fmla="*/ 476114 w 705935"/>
                <a:gd name="connsiteY8" fmla="*/ 337980 h 942817"/>
                <a:gd name="connsiteX9" fmla="*/ 456111 w 705935"/>
                <a:gd name="connsiteY9" fmla="*/ 358935 h 942817"/>
                <a:gd name="connsiteX10" fmla="*/ 436109 w 705935"/>
                <a:gd name="connsiteY10" fmla="*/ 337027 h 942817"/>
                <a:gd name="connsiteX11" fmla="*/ 456111 w 705935"/>
                <a:gd name="connsiteY11" fmla="*/ 316072 h 942817"/>
                <a:gd name="connsiteX12" fmla="*/ 400866 w 705935"/>
                <a:gd name="connsiteY12" fmla="*/ 552292 h 942817"/>
                <a:gd name="connsiteX13" fmla="*/ 423726 w 705935"/>
                <a:gd name="connsiteY13" fmla="*/ 533242 h 942817"/>
                <a:gd name="connsiteX14" fmla="*/ 442776 w 705935"/>
                <a:gd name="connsiteY14" fmla="*/ 554197 h 942817"/>
                <a:gd name="connsiteX15" fmla="*/ 420869 w 705935"/>
                <a:gd name="connsiteY15" fmla="*/ 572295 h 942817"/>
                <a:gd name="connsiteX16" fmla="*/ 400866 w 705935"/>
                <a:gd name="connsiteY16" fmla="*/ 552292 h 942817"/>
                <a:gd name="connsiteX17" fmla="*/ 255134 w 705935"/>
                <a:gd name="connsiteY17" fmla="*/ 194152 h 942817"/>
                <a:gd name="connsiteX18" fmla="*/ 288471 w 705935"/>
                <a:gd name="connsiteY18" fmla="*/ 226537 h 942817"/>
                <a:gd name="connsiteX19" fmla="*/ 256086 w 705935"/>
                <a:gd name="connsiteY19" fmla="*/ 257970 h 942817"/>
                <a:gd name="connsiteX20" fmla="*/ 225606 w 705935"/>
                <a:gd name="connsiteY20" fmla="*/ 223680 h 942817"/>
                <a:gd name="connsiteX21" fmla="*/ 255134 w 705935"/>
                <a:gd name="connsiteY21" fmla="*/ 194152 h 94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5935" h="942817">
                  <a:moveTo>
                    <a:pt x="297996" y="667545"/>
                  </a:moveTo>
                  <a:cubicBezTo>
                    <a:pt x="346574" y="756127"/>
                    <a:pt x="395151" y="844710"/>
                    <a:pt x="449444" y="942817"/>
                  </a:cubicBezTo>
                  <a:cubicBezTo>
                    <a:pt x="535169" y="647542"/>
                    <a:pt x="617084" y="363697"/>
                    <a:pt x="700904" y="79852"/>
                  </a:cubicBezTo>
                  <a:cubicBezTo>
                    <a:pt x="712334" y="42705"/>
                    <a:pt x="705666" y="28417"/>
                    <a:pt x="666614" y="20797"/>
                  </a:cubicBezTo>
                  <a:cubicBezTo>
                    <a:pt x="444681" y="-23018"/>
                    <a:pt x="232274" y="2700"/>
                    <a:pt x="25581" y="95092"/>
                  </a:cubicBezTo>
                  <a:cubicBezTo>
                    <a:pt x="-3946" y="108427"/>
                    <a:pt x="-5851" y="120810"/>
                    <a:pt x="9389" y="147480"/>
                  </a:cubicBezTo>
                  <a:cubicBezTo>
                    <a:pt x="107496" y="320835"/>
                    <a:pt x="201794" y="494190"/>
                    <a:pt x="297996" y="667545"/>
                  </a:cubicBezTo>
                  <a:close/>
                  <a:moveTo>
                    <a:pt x="456111" y="316072"/>
                  </a:moveTo>
                  <a:cubicBezTo>
                    <a:pt x="469446" y="316072"/>
                    <a:pt x="475161" y="325597"/>
                    <a:pt x="476114" y="337980"/>
                  </a:cubicBezTo>
                  <a:cubicBezTo>
                    <a:pt x="476114" y="350362"/>
                    <a:pt x="468494" y="357030"/>
                    <a:pt x="456111" y="358935"/>
                  </a:cubicBezTo>
                  <a:cubicBezTo>
                    <a:pt x="443729" y="356077"/>
                    <a:pt x="436109" y="350362"/>
                    <a:pt x="436109" y="337027"/>
                  </a:cubicBezTo>
                  <a:cubicBezTo>
                    <a:pt x="436109" y="323692"/>
                    <a:pt x="442776" y="316072"/>
                    <a:pt x="456111" y="316072"/>
                  </a:cubicBezTo>
                  <a:close/>
                  <a:moveTo>
                    <a:pt x="400866" y="552292"/>
                  </a:moveTo>
                  <a:cubicBezTo>
                    <a:pt x="401819" y="540862"/>
                    <a:pt x="409439" y="533242"/>
                    <a:pt x="423726" y="533242"/>
                  </a:cubicBezTo>
                  <a:cubicBezTo>
                    <a:pt x="435156" y="535147"/>
                    <a:pt x="443729" y="541815"/>
                    <a:pt x="442776" y="554197"/>
                  </a:cubicBezTo>
                  <a:cubicBezTo>
                    <a:pt x="441824" y="566580"/>
                    <a:pt x="433251" y="573247"/>
                    <a:pt x="420869" y="572295"/>
                  </a:cubicBezTo>
                  <a:cubicBezTo>
                    <a:pt x="408486" y="573247"/>
                    <a:pt x="399914" y="565627"/>
                    <a:pt x="400866" y="552292"/>
                  </a:cubicBezTo>
                  <a:close/>
                  <a:moveTo>
                    <a:pt x="255134" y="194152"/>
                  </a:moveTo>
                  <a:cubicBezTo>
                    <a:pt x="274184" y="194152"/>
                    <a:pt x="288471" y="207487"/>
                    <a:pt x="288471" y="226537"/>
                  </a:cubicBezTo>
                  <a:cubicBezTo>
                    <a:pt x="288471" y="244635"/>
                    <a:pt x="276089" y="257970"/>
                    <a:pt x="256086" y="257970"/>
                  </a:cubicBezTo>
                  <a:cubicBezTo>
                    <a:pt x="234179" y="256065"/>
                    <a:pt x="224654" y="243682"/>
                    <a:pt x="225606" y="223680"/>
                  </a:cubicBezTo>
                  <a:cubicBezTo>
                    <a:pt x="226559" y="205582"/>
                    <a:pt x="238941" y="195105"/>
                    <a:pt x="255134" y="19415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42B63CC-5608-4565-839E-F30F9FD2A427}"/>
                </a:ext>
              </a:extLst>
            </p:cNvPr>
            <p:cNvSpPr/>
            <p:nvPr/>
          </p:nvSpPr>
          <p:spPr>
            <a:xfrm>
              <a:off x="5774288" y="3746358"/>
              <a:ext cx="824656" cy="904699"/>
            </a:xfrm>
            <a:custGeom>
              <a:avLst/>
              <a:gdLst>
                <a:gd name="connsiteX0" fmla="*/ 133350 w 824656"/>
                <a:gd name="connsiteY0" fmla="*/ 831357 h 904699"/>
                <a:gd name="connsiteX1" fmla="*/ 794385 w 824656"/>
                <a:gd name="connsiteY1" fmla="*/ 467502 h 904699"/>
                <a:gd name="connsiteX2" fmla="*/ 817245 w 824656"/>
                <a:gd name="connsiteY2" fmla="*/ 425592 h 904699"/>
                <a:gd name="connsiteX3" fmla="*/ 289560 w 824656"/>
                <a:gd name="connsiteY3" fmla="*/ 3634 h 904699"/>
                <a:gd name="connsiteX4" fmla="*/ 255270 w 824656"/>
                <a:gd name="connsiteY4" fmla="*/ 19827 h 904699"/>
                <a:gd name="connsiteX5" fmla="*/ 0 w 824656"/>
                <a:gd name="connsiteY5" fmla="*/ 904699 h 904699"/>
                <a:gd name="connsiteX6" fmla="*/ 133350 w 824656"/>
                <a:gd name="connsiteY6" fmla="*/ 831357 h 904699"/>
                <a:gd name="connsiteX7" fmla="*/ 388620 w 824656"/>
                <a:gd name="connsiteY7" fmla="*/ 471312 h 904699"/>
                <a:gd name="connsiteX8" fmla="*/ 367665 w 824656"/>
                <a:gd name="connsiteY8" fmla="*/ 489409 h 904699"/>
                <a:gd name="connsiteX9" fmla="*/ 346710 w 824656"/>
                <a:gd name="connsiteY9" fmla="*/ 467502 h 904699"/>
                <a:gd name="connsiteX10" fmla="*/ 368618 w 824656"/>
                <a:gd name="connsiteY10" fmla="*/ 449404 h 904699"/>
                <a:gd name="connsiteX11" fmla="*/ 388620 w 824656"/>
                <a:gd name="connsiteY11" fmla="*/ 471312 h 904699"/>
                <a:gd name="connsiteX12" fmla="*/ 648653 w 824656"/>
                <a:gd name="connsiteY12" fmla="*/ 405589 h 904699"/>
                <a:gd name="connsiteX13" fmla="*/ 667703 w 824656"/>
                <a:gd name="connsiteY13" fmla="*/ 427497 h 904699"/>
                <a:gd name="connsiteX14" fmla="*/ 647700 w 824656"/>
                <a:gd name="connsiteY14" fmla="*/ 448452 h 904699"/>
                <a:gd name="connsiteX15" fmla="*/ 627697 w 824656"/>
                <a:gd name="connsiteY15" fmla="*/ 426544 h 904699"/>
                <a:gd name="connsiteX16" fmla="*/ 648653 w 824656"/>
                <a:gd name="connsiteY16" fmla="*/ 405589 h 904699"/>
                <a:gd name="connsiteX17" fmla="*/ 369570 w 824656"/>
                <a:gd name="connsiteY17" fmla="*/ 222709 h 904699"/>
                <a:gd name="connsiteX18" fmla="*/ 403860 w 824656"/>
                <a:gd name="connsiteY18" fmla="*/ 254142 h 904699"/>
                <a:gd name="connsiteX19" fmla="*/ 370522 w 824656"/>
                <a:gd name="connsiteY19" fmla="*/ 287479 h 904699"/>
                <a:gd name="connsiteX20" fmla="*/ 340043 w 824656"/>
                <a:gd name="connsiteY20" fmla="*/ 257952 h 904699"/>
                <a:gd name="connsiteX21" fmla="*/ 369570 w 824656"/>
                <a:gd name="connsiteY21" fmla="*/ 222709 h 9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24656" h="904699">
                  <a:moveTo>
                    <a:pt x="133350" y="831357"/>
                  </a:moveTo>
                  <a:cubicBezTo>
                    <a:pt x="353378" y="710389"/>
                    <a:pt x="574357" y="589422"/>
                    <a:pt x="794385" y="467502"/>
                  </a:cubicBezTo>
                  <a:cubicBezTo>
                    <a:pt x="809625" y="458929"/>
                    <a:pt x="838200" y="457024"/>
                    <a:pt x="817245" y="425592"/>
                  </a:cubicBezTo>
                  <a:cubicBezTo>
                    <a:pt x="689610" y="224614"/>
                    <a:pt x="514350" y="83644"/>
                    <a:pt x="289560" y="3634"/>
                  </a:cubicBezTo>
                  <a:cubicBezTo>
                    <a:pt x="272415" y="-3033"/>
                    <a:pt x="261938" y="-2081"/>
                    <a:pt x="255270" y="19827"/>
                  </a:cubicBezTo>
                  <a:cubicBezTo>
                    <a:pt x="171450" y="311292"/>
                    <a:pt x="87630" y="601804"/>
                    <a:pt x="0" y="904699"/>
                  </a:cubicBezTo>
                  <a:cubicBezTo>
                    <a:pt x="51435" y="877077"/>
                    <a:pt x="92393" y="854217"/>
                    <a:pt x="133350" y="831357"/>
                  </a:cubicBezTo>
                  <a:close/>
                  <a:moveTo>
                    <a:pt x="388620" y="471312"/>
                  </a:moveTo>
                  <a:cubicBezTo>
                    <a:pt x="387668" y="484647"/>
                    <a:pt x="377190" y="488457"/>
                    <a:pt x="367665" y="489409"/>
                  </a:cubicBezTo>
                  <a:cubicBezTo>
                    <a:pt x="352425" y="487504"/>
                    <a:pt x="345757" y="479884"/>
                    <a:pt x="346710" y="467502"/>
                  </a:cubicBezTo>
                  <a:cubicBezTo>
                    <a:pt x="347663" y="455119"/>
                    <a:pt x="356235" y="448452"/>
                    <a:pt x="368618" y="449404"/>
                  </a:cubicBezTo>
                  <a:cubicBezTo>
                    <a:pt x="381953" y="451309"/>
                    <a:pt x="390525" y="457977"/>
                    <a:pt x="388620" y="471312"/>
                  </a:cubicBezTo>
                  <a:close/>
                  <a:moveTo>
                    <a:pt x="648653" y="405589"/>
                  </a:moveTo>
                  <a:cubicBezTo>
                    <a:pt x="661988" y="405589"/>
                    <a:pt x="667703" y="415114"/>
                    <a:pt x="667703" y="427497"/>
                  </a:cubicBezTo>
                  <a:cubicBezTo>
                    <a:pt x="667703" y="439879"/>
                    <a:pt x="659130" y="446547"/>
                    <a:pt x="647700" y="448452"/>
                  </a:cubicBezTo>
                  <a:cubicBezTo>
                    <a:pt x="635318" y="445594"/>
                    <a:pt x="627697" y="438927"/>
                    <a:pt x="627697" y="426544"/>
                  </a:cubicBezTo>
                  <a:cubicBezTo>
                    <a:pt x="628650" y="413209"/>
                    <a:pt x="636270" y="404637"/>
                    <a:pt x="648653" y="405589"/>
                  </a:cubicBezTo>
                  <a:close/>
                  <a:moveTo>
                    <a:pt x="369570" y="222709"/>
                  </a:moveTo>
                  <a:cubicBezTo>
                    <a:pt x="390525" y="221757"/>
                    <a:pt x="401003" y="235092"/>
                    <a:pt x="403860" y="254142"/>
                  </a:cubicBezTo>
                  <a:cubicBezTo>
                    <a:pt x="401003" y="273192"/>
                    <a:pt x="392430" y="287479"/>
                    <a:pt x="370522" y="287479"/>
                  </a:cubicBezTo>
                  <a:cubicBezTo>
                    <a:pt x="352425" y="287479"/>
                    <a:pt x="340995" y="276049"/>
                    <a:pt x="340043" y="257952"/>
                  </a:cubicBezTo>
                  <a:cubicBezTo>
                    <a:pt x="339090" y="237949"/>
                    <a:pt x="349568" y="224614"/>
                    <a:pt x="369570" y="2227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88A7AB5-787C-4299-9E09-3910C1EC3981}"/>
                </a:ext>
              </a:extLst>
            </p:cNvPr>
            <p:cNvSpPr/>
            <p:nvPr/>
          </p:nvSpPr>
          <p:spPr>
            <a:xfrm>
              <a:off x="4724632" y="4933950"/>
              <a:ext cx="827722" cy="899743"/>
            </a:xfrm>
            <a:custGeom>
              <a:avLst/>
              <a:gdLst>
                <a:gd name="connsiteX0" fmla="*/ 0 w 827722"/>
                <a:gd name="connsiteY0" fmla="*/ 453390 h 899743"/>
                <a:gd name="connsiteX1" fmla="*/ 532448 w 827722"/>
                <a:gd name="connsiteY1" fmla="*/ 895350 h 899743"/>
                <a:gd name="connsiteX2" fmla="*/ 575310 w 827722"/>
                <a:gd name="connsiteY2" fmla="*/ 867727 h 899743"/>
                <a:gd name="connsiteX3" fmla="*/ 827723 w 827722"/>
                <a:gd name="connsiteY3" fmla="*/ 0 h 899743"/>
                <a:gd name="connsiteX4" fmla="*/ 0 w 827722"/>
                <a:gd name="connsiteY4" fmla="*/ 453390 h 899743"/>
                <a:gd name="connsiteX5" fmla="*/ 344805 w 827722"/>
                <a:gd name="connsiteY5" fmla="*/ 579120 h 899743"/>
                <a:gd name="connsiteX6" fmla="*/ 325755 w 827722"/>
                <a:gd name="connsiteY6" fmla="*/ 561975 h 899743"/>
                <a:gd name="connsiteX7" fmla="*/ 344805 w 827722"/>
                <a:gd name="connsiteY7" fmla="*/ 541020 h 899743"/>
                <a:gd name="connsiteX8" fmla="*/ 365760 w 827722"/>
                <a:gd name="connsiteY8" fmla="*/ 560070 h 899743"/>
                <a:gd name="connsiteX9" fmla="*/ 344805 w 827722"/>
                <a:gd name="connsiteY9" fmla="*/ 579120 h 899743"/>
                <a:gd name="connsiteX10" fmla="*/ 550545 w 827722"/>
                <a:gd name="connsiteY10" fmla="*/ 488632 h 899743"/>
                <a:gd name="connsiteX11" fmla="*/ 525780 w 827722"/>
                <a:gd name="connsiteY11" fmla="*/ 466725 h 899743"/>
                <a:gd name="connsiteX12" fmla="*/ 546735 w 827722"/>
                <a:gd name="connsiteY12" fmla="*/ 444818 h 899743"/>
                <a:gd name="connsiteX13" fmla="*/ 569595 w 827722"/>
                <a:gd name="connsiteY13" fmla="*/ 464820 h 899743"/>
                <a:gd name="connsiteX14" fmla="*/ 550545 w 827722"/>
                <a:gd name="connsiteY14" fmla="*/ 488632 h 899743"/>
                <a:gd name="connsiteX15" fmla="*/ 594360 w 827722"/>
                <a:gd name="connsiteY15" fmla="*/ 300990 h 899743"/>
                <a:gd name="connsiteX16" fmla="*/ 561975 w 827722"/>
                <a:gd name="connsiteY16" fmla="*/ 263843 h 899743"/>
                <a:gd name="connsiteX17" fmla="*/ 596265 w 827722"/>
                <a:gd name="connsiteY17" fmla="*/ 232410 h 899743"/>
                <a:gd name="connsiteX18" fmla="*/ 628650 w 827722"/>
                <a:gd name="connsiteY18" fmla="*/ 269557 h 899743"/>
                <a:gd name="connsiteX19" fmla="*/ 594360 w 827722"/>
                <a:gd name="connsiteY19" fmla="*/ 300990 h 89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27722" h="899743">
                  <a:moveTo>
                    <a:pt x="0" y="453390"/>
                  </a:moveTo>
                  <a:cubicBezTo>
                    <a:pt x="122873" y="665798"/>
                    <a:pt x="302895" y="809625"/>
                    <a:pt x="532448" y="895350"/>
                  </a:cubicBezTo>
                  <a:cubicBezTo>
                    <a:pt x="565785" y="907732"/>
                    <a:pt x="568643" y="892493"/>
                    <a:pt x="575310" y="867727"/>
                  </a:cubicBezTo>
                  <a:cubicBezTo>
                    <a:pt x="659130" y="578168"/>
                    <a:pt x="742950" y="288607"/>
                    <a:pt x="827723" y="0"/>
                  </a:cubicBezTo>
                  <a:cubicBezTo>
                    <a:pt x="548640" y="145732"/>
                    <a:pt x="274320" y="300038"/>
                    <a:pt x="0" y="453390"/>
                  </a:cubicBezTo>
                  <a:close/>
                  <a:moveTo>
                    <a:pt x="344805" y="579120"/>
                  </a:moveTo>
                  <a:cubicBezTo>
                    <a:pt x="334328" y="578168"/>
                    <a:pt x="326708" y="572452"/>
                    <a:pt x="325755" y="561975"/>
                  </a:cubicBezTo>
                  <a:cubicBezTo>
                    <a:pt x="324803" y="548640"/>
                    <a:pt x="332423" y="541973"/>
                    <a:pt x="344805" y="541020"/>
                  </a:cubicBezTo>
                  <a:cubicBezTo>
                    <a:pt x="358140" y="540068"/>
                    <a:pt x="363855" y="547688"/>
                    <a:pt x="365760" y="560070"/>
                  </a:cubicBezTo>
                  <a:cubicBezTo>
                    <a:pt x="364808" y="572452"/>
                    <a:pt x="359093" y="580073"/>
                    <a:pt x="344805" y="579120"/>
                  </a:cubicBezTo>
                  <a:close/>
                  <a:moveTo>
                    <a:pt x="550545" y="488632"/>
                  </a:moveTo>
                  <a:cubicBezTo>
                    <a:pt x="534353" y="491490"/>
                    <a:pt x="526733" y="480060"/>
                    <a:pt x="525780" y="466725"/>
                  </a:cubicBezTo>
                  <a:cubicBezTo>
                    <a:pt x="525780" y="454343"/>
                    <a:pt x="535305" y="445770"/>
                    <a:pt x="546735" y="444818"/>
                  </a:cubicBezTo>
                  <a:cubicBezTo>
                    <a:pt x="559118" y="443865"/>
                    <a:pt x="566738" y="453390"/>
                    <a:pt x="569595" y="464820"/>
                  </a:cubicBezTo>
                  <a:cubicBezTo>
                    <a:pt x="569595" y="477202"/>
                    <a:pt x="562928" y="486727"/>
                    <a:pt x="550545" y="488632"/>
                  </a:cubicBezTo>
                  <a:close/>
                  <a:moveTo>
                    <a:pt x="594360" y="300990"/>
                  </a:moveTo>
                  <a:cubicBezTo>
                    <a:pt x="571500" y="300990"/>
                    <a:pt x="561023" y="286702"/>
                    <a:pt x="561975" y="263843"/>
                  </a:cubicBezTo>
                  <a:cubicBezTo>
                    <a:pt x="562928" y="242888"/>
                    <a:pt x="575310" y="233363"/>
                    <a:pt x="596265" y="232410"/>
                  </a:cubicBezTo>
                  <a:cubicBezTo>
                    <a:pt x="617220" y="235268"/>
                    <a:pt x="630555" y="246698"/>
                    <a:pt x="628650" y="269557"/>
                  </a:cubicBezTo>
                  <a:cubicBezTo>
                    <a:pt x="626745" y="289560"/>
                    <a:pt x="614363" y="300990"/>
                    <a:pt x="594360" y="30099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5478554-849C-4E38-ACBF-F24EC8263926}"/>
                </a:ext>
              </a:extLst>
            </p:cNvPr>
            <p:cNvSpPr/>
            <p:nvPr/>
          </p:nvSpPr>
          <p:spPr>
            <a:xfrm>
              <a:off x="5669513" y="4415790"/>
              <a:ext cx="936748" cy="710806"/>
            </a:xfrm>
            <a:custGeom>
              <a:avLst/>
              <a:gdLst>
                <a:gd name="connsiteX0" fmla="*/ 826770 w 936748"/>
                <a:gd name="connsiteY0" fmla="*/ 0 h 710806"/>
                <a:gd name="connsiteX1" fmla="*/ 783907 w 936748"/>
                <a:gd name="connsiteY1" fmla="*/ 18097 h 710806"/>
                <a:gd name="connsiteX2" fmla="*/ 0 w 936748"/>
                <a:gd name="connsiteY2" fmla="*/ 448628 h 710806"/>
                <a:gd name="connsiteX3" fmla="*/ 15240 w 936748"/>
                <a:gd name="connsiteY3" fmla="*/ 458153 h 710806"/>
                <a:gd name="connsiteX4" fmla="*/ 871538 w 936748"/>
                <a:gd name="connsiteY4" fmla="*/ 707708 h 710806"/>
                <a:gd name="connsiteX5" fmla="*/ 913448 w 936748"/>
                <a:gd name="connsiteY5" fmla="*/ 680085 h 710806"/>
                <a:gd name="connsiteX6" fmla="*/ 826770 w 936748"/>
                <a:gd name="connsiteY6" fmla="*/ 0 h 710806"/>
                <a:gd name="connsiteX7" fmla="*/ 395288 w 936748"/>
                <a:gd name="connsiteY7" fmla="*/ 386715 h 710806"/>
                <a:gd name="connsiteX8" fmla="*/ 373380 w 936748"/>
                <a:gd name="connsiteY8" fmla="*/ 362903 h 710806"/>
                <a:gd name="connsiteX9" fmla="*/ 396240 w 936748"/>
                <a:gd name="connsiteY9" fmla="*/ 344805 h 710806"/>
                <a:gd name="connsiteX10" fmla="*/ 417195 w 936748"/>
                <a:gd name="connsiteY10" fmla="*/ 363855 h 710806"/>
                <a:gd name="connsiteX11" fmla="*/ 395288 w 936748"/>
                <a:gd name="connsiteY11" fmla="*/ 386715 h 710806"/>
                <a:gd name="connsiteX12" fmla="*/ 666750 w 936748"/>
                <a:gd name="connsiteY12" fmla="*/ 401003 h 710806"/>
                <a:gd name="connsiteX13" fmla="*/ 648653 w 936748"/>
                <a:gd name="connsiteY13" fmla="*/ 418147 h 710806"/>
                <a:gd name="connsiteX14" fmla="*/ 628650 w 936748"/>
                <a:gd name="connsiteY14" fmla="*/ 397192 h 710806"/>
                <a:gd name="connsiteX15" fmla="*/ 648653 w 936748"/>
                <a:gd name="connsiteY15" fmla="*/ 378142 h 710806"/>
                <a:gd name="connsiteX16" fmla="*/ 666750 w 936748"/>
                <a:gd name="connsiteY16" fmla="*/ 401003 h 710806"/>
                <a:gd name="connsiteX17" fmla="*/ 741997 w 936748"/>
                <a:gd name="connsiteY17" fmla="*/ 230505 h 710806"/>
                <a:gd name="connsiteX18" fmla="*/ 762000 w 936748"/>
                <a:gd name="connsiteY18" fmla="*/ 209550 h 710806"/>
                <a:gd name="connsiteX19" fmla="*/ 782003 w 936748"/>
                <a:gd name="connsiteY19" fmla="*/ 227647 h 710806"/>
                <a:gd name="connsiteX20" fmla="*/ 759143 w 936748"/>
                <a:gd name="connsiteY20" fmla="*/ 248603 h 710806"/>
                <a:gd name="connsiteX21" fmla="*/ 741997 w 936748"/>
                <a:gd name="connsiteY21" fmla="*/ 230505 h 710806"/>
                <a:gd name="connsiteX22" fmla="*/ 779145 w 936748"/>
                <a:gd name="connsiteY22" fmla="*/ 573405 h 710806"/>
                <a:gd name="connsiteX23" fmla="*/ 760095 w 936748"/>
                <a:gd name="connsiteY23" fmla="*/ 557212 h 710806"/>
                <a:gd name="connsiteX24" fmla="*/ 777240 w 936748"/>
                <a:gd name="connsiteY24" fmla="*/ 534353 h 710806"/>
                <a:gd name="connsiteX25" fmla="*/ 799147 w 936748"/>
                <a:gd name="connsiteY25" fmla="*/ 553403 h 710806"/>
                <a:gd name="connsiteX26" fmla="*/ 779145 w 936748"/>
                <a:gd name="connsiteY26" fmla="*/ 573405 h 710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36748" h="710806">
                  <a:moveTo>
                    <a:pt x="826770" y="0"/>
                  </a:moveTo>
                  <a:cubicBezTo>
                    <a:pt x="809625" y="0"/>
                    <a:pt x="797243" y="11430"/>
                    <a:pt x="783907" y="18097"/>
                  </a:cubicBezTo>
                  <a:cubicBezTo>
                    <a:pt x="521970" y="161925"/>
                    <a:pt x="260985" y="304800"/>
                    <a:pt x="0" y="448628"/>
                  </a:cubicBezTo>
                  <a:cubicBezTo>
                    <a:pt x="4763" y="451485"/>
                    <a:pt x="9525" y="456247"/>
                    <a:pt x="15240" y="458153"/>
                  </a:cubicBezTo>
                  <a:cubicBezTo>
                    <a:pt x="300990" y="541020"/>
                    <a:pt x="586740" y="622935"/>
                    <a:pt x="871538" y="707708"/>
                  </a:cubicBezTo>
                  <a:cubicBezTo>
                    <a:pt x="903923" y="717233"/>
                    <a:pt x="908685" y="703897"/>
                    <a:pt x="913448" y="680085"/>
                  </a:cubicBezTo>
                  <a:cubicBezTo>
                    <a:pt x="962025" y="442913"/>
                    <a:pt x="935355" y="216217"/>
                    <a:pt x="826770" y="0"/>
                  </a:cubicBezTo>
                  <a:close/>
                  <a:moveTo>
                    <a:pt x="395288" y="386715"/>
                  </a:moveTo>
                  <a:cubicBezTo>
                    <a:pt x="381953" y="386715"/>
                    <a:pt x="371475" y="377190"/>
                    <a:pt x="373380" y="362903"/>
                  </a:cubicBezTo>
                  <a:cubicBezTo>
                    <a:pt x="375285" y="351472"/>
                    <a:pt x="383857" y="343853"/>
                    <a:pt x="396240" y="344805"/>
                  </a:cubicBezTo>
                  <a:cubicBezTo>
                    <a:pt x="408622" y="345757"/>
                    <a:pt x="413385" y="356235"/>
                    <a:pt x="417195" y="363855"/>
                  </a:cubicBezTo>
                  <a:cubicBezTo>
                    <a:pt x="414338" y="378142"/>
                    <a:pt x="406718" y="386715"/>
                    <a:pt x="395288" y="386715"/>
                  </a:cubicBezTo>
                  <a:close/>
                  <a:moveTo>
                    <a:pt x="666750" y="401003"/>
                  </a:moveTo>
                  <a:cubicBezTo>
                    <a:pt x="664845" y="411480"/>
                    <a:pt x="659130" y="418147"/>
                    <a:pt x="648653" y="418147"/>
                  </a:cubicBezTo>
                  <a:cubicBezTo>
                    <a:pt x="635318" y="418147"/>
                    <a:pt x="628650" y="410528"/>
                    <a:pt x="628650" y="397192"/>
                  </a:cubicBezTo>
                  <a:cubicBezTo>
                    <a:pt x="628650" y="382905"/>
                    <a:pt x="637222" y="379095"/>
                    <a:pt x="648653" y="378142"/>
                  </a:cubicBezTo>
                  <a:cubicBezTo>
                    <a:pt x="661988" y="381000"/>
                    <a:pt x="668655" y="387667"/>
                    <a:pt x="666750" y="401003"/>
                  </a:cubicBezTo>
                  <a:close/>
                  <a:moveTo>
                    <a:pt x="741997" y="230505"/>
                  </a:moveTo>
                  <a:cubicBezTo>
                    <a:pt x="741997" y="217170"/>
                    <a:pt x="748665" y="209550"/>
                    <a:pt x="762000" y="209550"/>
                  </a:cubicBezTo>
                  <a:cubicBezTo>
                    <a:pt x="775335" y="209550"/>
                    <a:pt x="780097" y="219075"/>
                    <a:pt x="782003" y="227647"/>
                  </a:cubicBezTo>
                  <a:cubicBezTo>
                    <a:pt x="780097" y="244792"/>
                    <a:pt x="771525" y="250507"/>
                    <a:pt x="759143" y="248603"/>
                  </a:cubicBezTo>
                  <a:cubicBezTo>
                    <a:pt x="748665" y="248603"/>
                    <a:pt x="741997" y="240982"/>
                    <a:pt x="741997" y="230505"/>
                  </a:cubicBezTo>
                  <a:close/>
                  <a:moveTo>
                    <a:pt x="779145" y="573405"/>
                  </a:moveTo>
                  <a:cubicBezTo>
                    <a:pt x="768668" y="573405"/>
                    <a:pt x="761047" y="567690"/>
                    <a:pt x="760095" y="557212"/>
                  </a:cubicBezTo>
                  <a:cubicBezTo>
                    <a:pt x="759143" y="544830"/>
                    <a:pt x="763905" y="535305"/>
                    <a:pt x="777240" y="534353"/>
                  </a:cubicBezTo>
                  <a:cubicBezTo>
                    <a:pt x="790575" y="533400"/>
                    <a:pt x="798195" y="540067"/>
                    <a:pt x="799147" y="553403"/>
                  </a:cubicBezTo>
                  <a:cubicBezTo>
                    <a:pt x="799147" y="565785"/>
                    <a:pt x="792480" y="573405"/>
                    <a:pt x="779145" y="57340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4F2B3B-10A2-43C3-91E0-806EE3B79486}"/>
                </a:ext>
              </a:extLst>
            </p:cNvPr>
            <p:cNvSpPr/>
            <p:nvPr/>
          </p:nvSpPr>
          <p:spPr>
            <a:xfrm>
              <a:off x="4638002" y="4008485"/>
              <a:ext cx="903875" cy="824499"/>
            </a:xfrm>
            <a:custGeom>
              <a:avLst/>
              <a:gdLst>
                <a:gd name="connsiteX0" fmla="*/ 31385 w 903875"/>
                <a:gd name="connsiteY0" fmla="*/ 571134 h 824499"/>
                <a:gd name="connsiteX1" fmla="*/ 423815 w 903875"/>
                <a:gd name="connsiteY1" fmla="*/ 683529 h 824499"/>
                <a:gd name="connsiteX2" fmla="*/ 903875 w 903875"/>
                <a:gd name="connsiteY2" fmla="*/ 824499 h 824499"/>
                <a:gd name="connsiteX3" fmla="*/ 460963 w 903875"/>
                <a:gd name="connsiteY3" fmla="*/ 18684 h 824499"/>
                <a:gd name="connsiteX4" fmla="*/ 413338 w 903875"/>
                <a:gd name="connsiteY4" fmla="*/ 13922 h 824499"/>
                <a:gd name="connsiteX5" fmla="*/ 4715 w 903875"/>
                <a:gd name="connsiteY5" fmla="*/ 524462 h 824499"/>
                <a:gd name="connsiteX6" fmla="*/ 31385 w 903875"/>
                <a:gd name="connsiteY6" fmla="*/ 571134 h 824499"/>
                <a:gd name="connsiteX7" fmla="*/ 637175 w 903875"/>
                <a:gd name="connsiteY7" fmla="*/ 593995 h 824499"/>
                <a:gd name="connsiteX8" fmla="*/ 659083 w 903875"/>
                <a:gd name="connsiteY8" fmla="*/ 614949 h 824499"/>
                <a:gd name="connsiteX9" fmla="*/ 639080 w 903875"/>
                <a:gd name="connsiteY9" fmla="*/ 636857 h 824499"/>
                <a:gd name="connsiteX10" fmla="*/ 617173 w 903875"/>
                <a:gd name="connsiteY10" fmla="*/ 615902 h 824499"/>
                <a:gd name="connsiteX11" fmla="*/ 637175 w 903875"/>
                <a:gd name="connsiteY11" fmla="*/ 593995 h 824499"/>
                <a:gd name="connsiteX12" fmla="*/ 446675 w 903875"/>
                <a:gd name="connsiteY12" fmla="*/ 378729 h 824499"/>
                <a:gd name="connsiteX13" fmla="*/ 425720 w 903875"/>
                <a:gd name="connsiteY13" fmla="*/ 398732 h 824499"/>
                <a:gd name="connsiteX14" fmla="*/ 404765 w 903875"/>
                <a:gd name="connsiteY14" fmla="*/ 378729 h 824499"/>
                <a:gd name="connsiteX15" fmla="*/ 426673 w 903875"/>
                <a:gd name="connsiteY15" fmla="*/ 357774 h 824499"/>
                <a:gd name="connsiteX16" fmla="*/ 446675 w 903875"/>
                <a:gd name="connsiteY16" fmla="*/ 378729 h 824499"/>
                <a:gd name="connsiteX17" fmla="*/ 414290 w 903875"/>
                <a:gd name="connsiteY17" fmla="*/ 215852 h 824499"/>
                <a:gd name="connsiteX18" fmla="*/ 432388 w 903875"/>
                <a:gd name="connsiteY18" fmla="*/ 232997 h 824499"/>
                <a:gd name="connsiteX19" fmla="*/ 413338 w 903875"/>
                <a:gd name="connsiteY19" fmla="*/ 254904 h 824499"/>
                <a:gd name="connsiteX20" fmla="*/ 393335 w 903875"/>
                <a:gd name="connsiteY20" fmla="*/ 234902 h 824499"/>
                <a:gd name="connsiteX21" fmla="*/ 414290 w 903875"/>
                <a:gd name="connsiteY21" fmla="*/ 215852 h 824499"/>
                <a:gd name="connsiteX22" fmla="*/ 228553 w 903875"/>
                <a:gd name="connsiteY22" fmla="*/ 431117 h 824499"/>
                <a:gd name="connsiteX23" fmla="*/ 265700 w 903875"/>
                <a:gd name="connsiteY23" fmla="*/ 470170 h 824499"/>
                <a:gd name="connsiteX24" fmla="*/ 226648 w 903875"/>
                <a:gd name="connsiteY24" fmla="*/ 504459 h 824499"/>
                <a:gd name="connsiteX25" fmla="*/ 191405 w 903875"/>
                <a:gd name="connsiteY25" fmla="*/ 470170 h 824499"/>
                <a:gd name="connsiteX26" fmla="*/ 228553 w 903875"/>
                <a:gd name="connsiteY26" fmla="*/ 431117 h 82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03875" h="824499">
                  <a:moveTo>
                    <a:pt x="31385" y="571134"/>
                  </a:moveTo>
                  <a:cubicBezTo>
                    <a:pt x="162830" y="607329"/>
                    <a:pt x="293323" y="646382"/>
                    <a:pt x="423815" y="683529"/>
                  </a:cubicBezTo>
                  <a:cubicBezTo>
                    <a:pt x="580025" y="729249"/>
                    <a:pt x="736235" y="774970"/>
                    <a:pt x="903875" y="824499"/>
                  </a:cubicBezTo>
                  <a:cubicBezTo>
                    <a:pt x="751475" y="548274"/>
                    <a:pt x="605743" y="284432"/>
                    <a:pt x="460963" y="18684"/>
                  </a:cubicBezTo>
                  <a:cubicBezTo>
                    <a:pt x="443818" y="-12748"/>
                    <a:pt x="430483" y="2492"/>
                    <a:pt x="413338" y="13922"/>
                  </a:cubicBezTo>
                  <a:cubicBezTo>
                    <a:pt x="219980" y="138699"/>
                    <a:pt x="85678" y="309197"/>
                    <a:pt x="4715" y="524462"/>
                  </a:cubicBezTo>
                  <a:cubicBezTo>
                    <a:pt x="-6715" y="555895"/>
                    <a:pt x="2810" y="563514"/>
                    <a:pt x="31385" y="571134"/>
                  </a:cubicBezTo>
                  <a:close/>
                  <a:moveTo>
                    <a:pt x="637175" y="593995"/>
                  </a:moveTo>
                  <a:cubicBezTo>
                    <a:pt x="648605" y="593995"/>
                    <a:pt x="659083" y="601614"/>
                    <a:pt x="659083" y="614949"/>
                  </a:cubicBezTo>
                  <a:cubicBezTo>
                    <a:pt x="659083" y="627332"/>
                    <a:pt x="650510" y="634952"/>
                    <a:pt x="639080" y="636857"/>
                  </a:cubicBezTo>
                  <a:cubicBezTo>
                    <a:pt x="624793" y="635904"/>
                    <a:pt x="617173" y="627332"/>
                    <a:pt x="617173" y="615902"/>
                  </a:cubicBezTo>
                  <a:cubicBezTo>
                    <a:pt x="616220" y="602567"/>
                    <a:pt x="624793" y="593042"/>
                    <a:pt x="637175" y="593995"/>
                  </a:cubicBezTo>
                  <a:close/>
                  <a:moveTo>
                    <a:pt x="446675" y="378729"/>
                  </a:moveTo>
                  <a:cubicBezTo>
                    <a:pt x="446675" y="391112"/>
                    <a:pt x="438103" y="398732"/>
                    <a:pt x="425720" y="398732"/>
                  </a:cubicBezTo>
                  <a:cubicBezTo>
                    <a:pt x="413338" y="398732"/>
                    <a:pt x="404765" y="391112"/>
                    <a:pt x="404765" y="378729"/>
                  </a:cubicBezTo>
                  <a:cubicBezTo>
                    <a:pt x="404765" y="366347"/>
                    <a:pt x="413338" y="359679"/>
                    <a:pt x="426673" y="357774"/>
                  </a:cubicBezTo>
                  <a:cubicBezTo>
                    <a:pt x="438103" y="359679"/>
                    <a:pt x="447628" y="366347"/>
                    <a:pt x="446675" y="378729"/>
                  </a:cubicBezTo>
                  <a:close/>
                  <a:moveTo>
                    <a:pt x="414290" y="215852"/>
                  </a:moveTo>
                  <a:cubicBezTo>
                    <a:pt x="424768" y="215852"/>
                    <a:pt x="432388" y="221567"/>
                    <a:pt x="432388" y="232997"/>
                  </a:cubicBezTo>
                  <a:cubicBezTo>
                    <a:pt x="432388" y="245379"/>
                    <a:pt x="427625" y="253952"/>
                    <a:pt x="413338" y="254904"/>
                  </a:cubicBezTo>
                  <a:cubicBezTo>
                    <a:pt x="400955" y="253952"/>
                    <a:pt x="393335" y="247284"/>
                    <a:pt x="393335" y="234902"/>
                  </a:cubicBezTo>
                  <a:cubicBezTo>
                    <a:pt x="393335" y="221567"/>
                    <a:pt x="401908" y="214899"/>
                    <a:pt x="414290" y="215852"/>
                  </a:cubicBezTo>
                  <a:close/>
                  <a:moveTo>
                    <a:pt x="228553" y="431117"/>
                  </a:moveTo>
                  <a:cubicBezTo>
                    <a:pt x="252365" y="431117"/>
                    <a:pt x="266653" y="447309"/>
                    <a:pt x="265700" y="470170"/>
                  </a:cubicBezTo>
                  <a:cubicBezTo>
                    <a:pt x="264748" y="490172"/>
                    <a:pt x="251413" y="504459"/>
                    <a:pt x="226648" y="504459"/>
                  </a:cubicBezTo>
                  <a:cubicBezTo>
                    <a:pt x="206645" y="502554"/>
                    <a:pt x="192358" y="493982"/>
                    <a:pt x="191405" y="470170"/>
                  </a:cubicBezTo>
                  <a:cubicBezTo>
                    <a:pt x="191405" y="445404"/>
                    <a:pt x="205693" y="432070"/>
                    <a:pt x="228553" y="43111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4986516-A079-404A-BED7-AC391B78DFD1}"/>
                </a:ext>
              </a:extLst>
            </p:cNvPr>
            <p:cNvSpPr/>
            <p:nvPr/>
          </p:nvSpPr>
          <p:spPr>
            <a:xfrm>
              <a:off x="4583380" y="4625646"/>
              <a:ext cx="934684" cy="707484"/>
            </a:xfrm>
            <a:custGeom>
              <a:avLst/>
              <a:gdLst>
                <a:gd name="connsiteX0" fmla="*/ 631790 w 934684"/>
                <a:gd name="connsiteY0" fmla="*/ 429271 h 707484"/>
                <a:gd name="connsiteX1" fmla="*/ 934685 w 934684"/>
                <a:gd name="connsiteY1" fmla="*/ 262583 h 707484"/>
                <a:gd name="connsiteX2" fmla="*/ 926112 w 934684"/>
                <a:gd name="connsiteY2" fmla="*/ 253058 h 707484"/>
                <a:gd name="connsiteX3" fmla="*/ 65052 w 934684"/>
                <a:gd name="connsiteY3" fmla="*/ 2550 h 707484"/>
                <a:gd name="connsiteX4" fmla="*/ 25047 w 934684"/>
                <a:gd name="connsiteY4" fmla="*/ 30173 h 707484"/>
                <a:gd name="connsiteX5" fmla="*/ 97437 w 934684"/>
                <a:gd name="connsiteY5" fmla="*/ 683588 h 707484"/>
                <a:gd name="connsiteX6" fmla="*/ 145062 w 934684"/>
                <a:gd name="connsiteY6" fmla="*/ 698828 h 707484"/>
                <a:gd name="connsiteX7" fmla="*/ 631790 w 934684"/>
                <a:gd name="connsiteY7" fmla="*/ 429271 h 707484"/>
                <a:gd name="connsiteX8" fmla="*/ 402237 w 934684"/>
                <a:gd name="connsiteY8" fmla="*/ 363548 h 707484"/>
                <a:gd name="connsiteX9" fmla="*/ 433670 w 934684"/>
                <a:gd name="connsiteY9" fmla="*/ 334021 h 707484"/>
                <a:gd name="connsiteX10" fmla="*/ 467007 w 934684"/>
                <a:gd name="connsiteY10" fmla="*/ 364501 h 707484"/>
                <a:gd name="connsiteX11" fmla="*/ 432717 w 934684"/>
                <a:gd name="connsiteY11" fmla="*/ 398791 h 707484"/>
                <a:gd name="connsiteX12" fmla="*/ 402237 w 934684"/>
                <a:gd name="connsiteY12" fmla="*/ 363548 h 707484"/>
                <a:gd name="connsiteX13" fmla="*/ 277460 w 934684"/>
                <a:gd name="connsiteY13" fmla="*/ 220673 h 707484"/>
                <a:gd name="connsiteX14" fmla="*/ 302225 w 934684"/>
                <a:gd name="connsiteY14" fmla="*/ 240675 h 707484"/>
                <a:gd name="connsiteX15" fmla="*/ 282222 w 934684"/>
                <a:gd name="connsiteY15" fmla="*/ 262583 h 707484"/>
                <a:gd name="connsiteX16" fmla="*/ 259362 w 934684"/>
                <a:gd name="connsiteY16" fmla="*/ 243533 h 707484"/>
                <a:gd name="connsiteX17" fmla="*/ 277460 w 934684"/>
                <a:gd name="connsiteY17" fmla="*/ 220673 h 707484"/>
                <a:gd name="connsiteX18" fmla="*/ 183162 w 934684"/>
                <a:gd name="connsiteY18" fmla="*/ 366405 h 707484"/>
                <a:gd name="connsiteX19" fmla="*/ 236502 w 934684"/>
                <a:gd name="connsiteY19" fmla="*/ 415935 h 707484"/>
                <a:gd name="connsiteX20" fmla="*/ 184115 w 934684"/>
                <a:gd name="connsiteY20" fmla="*/ 465466 h 707484"/>
                <a:gd name="connsiteX21" fmla="*/ 136490 w 934684"/>
                <a:gd name="connsiteY21" fmla="*/ 416888 h 707484"/>
                <a:gd name="connsiteX22" fmla="*/ 183162 w 934684"/>
                <a:gd name="connsiteY22" fmla="*/ 366405 h 707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4684" h="707484">
                  <a:moveTo>
                    <a:pt x="631790" y="429271"/>
                  </a:moveTo>
                  <a:cubicBezTo>
                    <a:pt x="732755" y="374026"/>
                    <a:pt x="832767" y="317828"/>
                    <a:pt x="934685" y="262583"/>
                  </a:cubicBezTo>
                  <a:cubicBezTo>
                    <a:pt x="929922" y="256868"/>
                    <a:pt x="928970" y="253058"/>
                    <a:pt x="926112" y="253058"/>
                  </a:cubicBezTo>
                  <a:cubicBezTo>
                    <a:pt x="639410" y="169238"/>
                    <a:pt x="352707" y="86371"/>
                    <a:pt x="65052" y="2550"/>
                  </a:cubicBezTo>
                  <a:cubicBezTo>
                    <a:pt x="38382" y="-5069"/>
                    <a:pt x="30762" y="4456"/>
                    <a:pt x="25047" y="30173"/>
                  </a:cubicBezTo>
                  <a:cubicBezTo>
                    <a:pt x="-25435" y="256868"/>
                    <a:pt x="1235" y="473085"/>
                    <a:pt x="97437" y="683588"/>
                  </a:cubicBezTo>
                  <a:cubicBezTo>
                    <a:pt x="108867" y="709305"/>
                    <a:pt x="118392" y="714068"/>
                    <a:pt x="145062" y="698828"/>
                  </a:cubicBezTo>
                  <a:cubicBezTo>
                    <a:pt x="306035" y="607388"/>
                    <a:pt x="468912" y="518805"/>
                    <a:pt x="631790" y="429271"/>
                  </a:cubicBezTo>
                  <a:close/>
                  <a:moveTo>
                    <a:pt x="402237" y="363548"/>
                  </a:moveTo>
                  <a:cubicBezTo>
                    <a:pt x="404142" y="346403"/>
                    <a:pt x="415572" y="334973"/>
                    <a:pt x="433670" y="334021"/>
                  </a:cubicBezTo>
                  <a:cubicBezTo>
                    <a:pt x="455577" y="333068"/>
                    <a:pt x="464150" y="347355"/>
                    <a:pt x="467007" y="364501"/>
                  </a:cubicBezTo>
                  <a:cubicBezTo>
                    <a:pt x="464150" y="386408"/>
                    <a:pt x="453672" y="399743"/>
                    <a:pt x="432717" y="398791"/>
                  </a:cubicBezTo>
                  <a:cubicBezTo>
                    <a:pt x="413667" y="397838"/>
                    <a:pt x="400332" y="383551"/>
                    <a:pt x="402237" y="363548"/>
                  </a:cubicBezTo>
                  <a:close/>
                  <a:moveTo>
                    <a:pt x="277460" y="220673"/>
                  </a:moveTo>
                  <a:cubicBezTo>
                    <a:pt x="292700" y="217816"/>
                    <a:pt x="301272" y="227341"/>
                    <a:pt x="302225" y="240675"/>
                  </a:cubicBezTo>
                  <a:cubicBezTo>
                    <a:pt x="303177" y="253058"/>
                    <a:pt x="292700" y="258773"/>
                    <a:pt x="282222" y="262583"/>
                  </a:cubicBezTo>
                  <a:cubicBezTo>
                    <a:pt x="269840" y="261630"/>
                    <a:pt x="261267" y="254963"/>
                    <a:pt x="259362" y="243533"/>
                  </a:cubicBezTo>
                  <a:cubicBezTo>
                    <a:pt x="257457" y="230198"/>
                    <a:pt x="266030" y="222578"/>
                    <a:pt x="277460" y="220673"/>
                  </a:cubicBezTo>
                  <a:close/>
                  <a:moveTo>
                    <a:pt x="183162" y="366405"/>
                  </a:moveTo>
                  <a:cubicBezTo>
                    <a:pt x="213642" y="365453"/>
                    <a:pt x="230787" y="385455"/>
                    <a:pt x="236502" y="415935"/>
                  </a:cubicBezTo>
                  <a:cubicBezTo>
                    <a:pt x="231740" y="445463"/>
                    <a:pt x="214595" y="466418"/>
                    <a:pt x="184115" y="465466"/>
                  </a:cubicBezTo>
                  <a:cubicBezTo>
                    <a:pt x="155540" y="464513"/>
                    <a:pt x="137442" y="444510"/>
                    <a:pt x="136490" y="416888"/>
                  </a:cubicBezTo>
                  <a:cubicBezTo>
                    <a:pt x="136490" y="387360"/>
                    <a:pt x="155540" y="367358"/>
                    <a:pt x="183162" y="36640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C89029D-4011-4AC1-AEE8-899D9A345259}"/>
                </a:ext>
              </a:extLst>
            </p:cNvPr>
            <p:cNvSpPr/>
            <p:nvPr/>
          </p:nvSpPr>
          <p:spPr>
            <a:xfrm>
              <a:off x="5343383" y="4952047"/>
              <a:ext cx="709740" cy="934020"/>
            </a:xfrm>
            <a:custGeom>
              <a:avLst/>
              <a:gdLst>
                <a:gd name="connsiteX0" fmla="*/ 263264 w 709740"/>
                <a:gd name="connsiteY0" fmla="*/ 0 h 934020"/>
                <a:gd name="connsiteX1" fmla="*/ 256597 w 709740"/>
                <a:gd name="connsiteY1" fmla="*/ 6667 h 934020"/>
                <a:gd name="connsiteX2" fmla="*/ 2279 w 709740"/>
                <a:gd name="connsiteY2" fmla="*/ 875347 h 934020"/>
                <a:gd name="connsiteX3" fmla="*/ 26092 w 709740"/>
                <a:gd name="connsiteY3" fmla="*/ 909638 h 934020"/>
                <a:gd name="connsiteX4" fmla="*/ 688079 w 709740"/>
                <a:gd name="connsiteY4" fmla="*/ 836295 h 934020"/>
                <a:gd name="connsiteX5" fmla="*/ 703319 w 709740"/>
                <a:gd name="connsiteY5" fmla="*/ 795338 h 934020"/>
                <a:gd name="connsiteX6" fmla="*/ 263264 w 709740"/>
                <a:gd name="connsiteY6" fmla="*/ 0 h 934020"/>
                <a:gd name="connsiteX7" fmla="*/ 336607 w 709740"/>
                <a:gd name="connsiteY7" fmla="*/ 320992 h 934020"/>
                <a:gd name="connsiteX8" fmla="*/ 355657 w 709740"/>
                <a:gd name="connsiteY8" fmla="*/ 342900 h 934020"/>
                <a:gd name="connsiteX9" fmla="*/ 332797 w 709740"/>
                <a:gd name="connsiteY9" fmla="*/ 360045 h 934020"/>
                <a:gd name="connsiteX10" fmla="*/ 316604 w 709740"/>
                <a:gd name="connsiteY10" fmla="*/ 340995 h 934020"/>
                <a:gd name="connsiteX11" fmla="*/ 336607 w 709740"/>
                <a:gd name="connsiteY11" fmla="*/ 320992 h 934020"/>
                <a:gd name="connsiteX12" fmla="*/ 257549 w 709740"/>
                <a:gd name="connsiteY12" fmla="*/ 541972 h 934020"/>
                <a:gd name="connsiteX13" fmla="*/ 239452 w 709740"/>
                <a:gd name="connsiteY13" fmla="*/ 524827 h 934020"/>
                <a:gd name="connsiteX14" fmla="*/ 258502 w 709740"/>
                <a:gd name="connsiteY14" fmla="*/ 502920 h 934020"/>
                <a:gd name="connsiteX15" fmla="*/ 278504 w 709740"/>
                <a:gd name="connsiteY15" fmla="*/ 521970 h 934020"/>
                <a:gd name="connsiteX16" fmla="*/ 257549 w 709740"/>
                <a:gd name="connsiteY16" fmla="*/ 541972 h 934020"/>
                <a:gd name="connsiteX17" fmla="*/ 339464 w 709740"/>
                <a:gd name="connsiteY17" fmla="*/ 722947 h 934020"/>
                <a:gd name="connsiteX18" fmla="*/ 295649 w 709740"/>
                <a:gd name="connsiteY18" fmla="*/ 678180 h 934020"/>
                <a:gd name="connsiteX19" fmla="*/ 342322 w 709740"/>
                <a:gd name="connsiteY19" fmla="*/ 630555 h 934020"/>
                <a:gd name="connsiteX20" fmla="*/ 389947 w 709740"/>
                <a:gd name="connsiteY20" fmla="*/ 679132 h 934020"/>
                <a:gd name="connsiteX21" fmla="*/ 339464 w 709740"/>
                <a:gd name="connsiteY21" fmla="*/ 722947 h 934020"/>
                <a:gd name="connsiteX22" fmla="*/ 527107 w 709740"/>
                <a:gd name="connsiteY22" fmla="*/ 795338 h 934020"/>
                <a:gd name="connsiteX23" fmla="*/ 505199 w 709740"/>
                <a:gd name="connsiteY23" fmla="*/ 775335 h 934020"/>
                <a:gd name="connsiteX24" fmla="*/ 523297 w 709740"/>
                <a:gd name="connsiteY24" fmla="*/ 752475 h 934020"/>
                <a:gd name="connsiteX25" fmla="*/ 545204 w 709740"/>
                <a:gd name="connsiteY25" fmla="*/ 771525 h 934020"/>
                <a:gd name="connsiteX26" fmla="*/ 527107 w 709740"/>
                <a:gd name="connsiteY26" fmla="*/ 795338 h 93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09740" h="934020">
                  <a:moveTo>
                    <a:pt x="263264" y="0"/>
                  </a:moveTo>
                  <a:cubicBezTo>
                    <a:pt x="258502" y="4763"/>
                    <a:pt x="256597" y="4763"/>
                    <a:pt x="256597" y="6667"/>
                  </a:cubicBezTo>
                  <a:cubicBezTo>
                    <a:pt x="171824" y="296227"/>
                    <a:pt x="87052" y="585788"/>
                    <a:pt x="2279" y="875347"/>
                  </a:cubicBezTo>
                  <a:cubicBezTo>
                    <a:pt x="-5341" y="900113"/>
                    <a:pt x="7042" y="905827"/>
                    <a:pt x="26092" y="909638"/>
                  </a:cubicBezTo>
                  <a:cubicBezTo>
                    <a:pt x="254692" y="957263"/>
                    <a:pt x="475672" y="936307"/>
                    <a:pt x="688079" y="836295"/>
                  </a:cubicBezTo>
                  <a:cubicBezTo>
                    <a:pt x="708082" y="826770"/>
                    <a:pt x="716654" y="820102"/>
                    <a:pt x="703319" y="795338"/>
                  </a:cubicBezTo>
                  <a:cubicBezTo>
                    <a:pt x="555682" y="531495"/>
                    <a:pt x="410902" y="266700"/>
                    <a:pt x="263264" y="0"/>
                  </a:cubicBezTo>
                  <a:close/>
                  <a:moveTo>
                    <a:pt x="336607" y="320992"/>
                  </a:moveTo>
                  <a:cubicBezTo>
                    <a:pt x="349942" y="320992"/>
                    <a:pt x="355657" y="330517"/>
                    <a:pt x="355657" y="342900"/>
                  </a:cubicBezTo>
                  <a:cubicBezTo>
                    <a:pt x="353752" y="356235"/>
                    <a:pt x="345179" y="361950"/>
                    <a:pt x="332797" y="360045"/>
                  </a:cubicBezTo>
                  <a:cubicBezTo>
                    <a:pt x="322319" y="359092"/>
                    <a:pt x="315652" y="351472"/>
                    <a:pt x="316604" y="340995"/>
                  </a:cubicBezTo>
                  <a:cubicBezTo>
                    <a:pt x="315652" y="327660"/>
                    <a:pt x="323272" y="320992"/>
                    <a:pt x="336607" y="320992"/>
                  </a:cubicBezTo>
                  <a:close/>
                  <a:moveTo>
                    <a:pt x="257549" y="541972"/>
                  </a:moveTo>
                  <a:cubicBezTo>
                    <a:pt x="247072" y="541020"/>
                    <a:pt x="239452" y="535305"/>
                    <a:pt x="239452" y="524827"/>
                  </a:cubicBezTo>
                  <a:cubicBezTo>
                    <a:pt x="239452" y="512445"/>
                    <a:pt x="245167" y="503872"/>
                    <a:pt x="258502" y="502920"/>
                  </a:cubicBezTo>
                  <a:cubicBezTo>
                    <a:pt x="271837" y="501967"/>
                    <a:pt x="277552" y="510540"/>
                    <a:pt x="278504" y="521970"/>
                  </a:cubicBezTo>
                  <a:cubicBezTo>
                    <a:pt x="278504" y="537210"/>
                    <a:pt x="270884" y="542925"/>
                    <a:pt x="257549" y="541972"/>
                  </a:cubicBezTo>
                  <a:close/>
                  <a:moveTo>
                    <a:pt x="339464" y="722947"/>
                  </a:moveTo>
                  <a:cubicBezTo>
                    <a:pt x="311842" y="721042"/>
                    <a:pt x="296602" y="705802"/>
                    <a:pt x="295649" y="678180"/>
                  </a:cubicBezTo>
                  <a:cubicBezTo>
                    <a:pt x="294697" y="646747"/>
                    <a:pt x="314699" y="630555"/>
                    <a:pt x="342322" y="630555"/>
                  </a:cubicBezTo>
                  <a:cubicBezTo>
                    <a:pt x="370897" y="630555"/>
                    <a:pt x="386137" y="650557"/>
                    <a:pt x="389947" y="679132"/>
                  </a:cubicBezTo>
                  <a:cubicBezTo>
                    <a:pt x="384232" y="705802"/>
                    <a:pt x="370897" y="724852"/>
                    <a:pt x="339464" y="722947"/>
                  </a:cubicBezTo>
                  <a:close/>
                  <a:moveTo>
                    <a:pt x="527107" y="795338"/>
                  </a:moveTo>
                  <a:cubicBezTo>
                    <a:pt x="514724" y="794385"/>
                    <a:pt x="507104" y="788670"/>
                    <a:pt x="505199" y="775335"/>
                  </a:cubicBezTo>
                  <a:cubicBezTo>
                    <a:pt x="503294" y="762000"/>
                    <a:pt x="510914" y="753427"/>
                    <a:pt x="523297" y="752475"/>
                  </a:cubicBezTo>
                  <a:cubicBezTo>
                    <a:pt x="535679" y="750570"/>
                    <a:pt x="543299" y="759142"/>
                    <a:pt x="545204" y="771525"/>
                  </a:cubicBezTo>
                  <a:cubicBezTo>
                    <a:pt x="547109" y="784860"/>
                    <a:pt x="539489" y="791527"/>
                    <a:pt x="527107" y="79533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921FF8B-D006-40A2-BDA0-CA1B61B8E1B3}"/>
                </a:ext>
              </a:extLst>
            </p:cNvPr>
            <p:cNvSpPr/>
            <p:nvPr/>
          </p:nvSpPr>
          <p:spPr>
            <a:xfrm>
              <a:off x="5648557" y="4919662"/>
              <a:ext cx="899697" cy="824043"/>
            </a:xfrm>
            <a:custGeom>
              <a:avLst/>
              <a:gdLst>
                <a:gd name="connsiteX0" fmla="*/ 815340 w 899697"/>
                <a:gd name="connsiteY0" fmla="*/ 236220 h 824043"/>
                <a:gd name="connsiteX1" fmla="*/ 810578 w 899697"/>
                <a:gd name="connsiteY1" fmla="*/ 234315 h 824043"/>
                <a:gd name="connsiteX2" fmla="*/ 0 w 899697"/>
                <a:gd name="connsiteY2" fmla="*/ 0 h 824043"/>
                <a:gd name="connsiteX3" fmla="*/ 443865 w 899697"/>
                <a:gd name="connsiteY3" fmla="*/ 806768 h 824043"/>
                <a:gd name="connsiteX4" fmla="*/ 487680 w 899697"/>
                <a:gd name="connsiteY4" fmla="*/ 811530 h 824043"/>
                <a:gd name="connsiteX5" fmla="*/ 872490 w 899697"/>
                <a:gd name="connsiteY5" fmla="*/ 363855 h 824043"/>
                <a:gd name="connsiteX6" fmla="*/ 815340 w 899697"/>
                <a:gd name="connsiteY6" fmla="*/ 236220 h 824043"/>
                <a:gd name="connsiteX7" fmla="*/ 323850 w 899697"/>
                <a:gd name="connsiteY7" fmla="*/ 217170 h 824043"/>
                <a:gd name="connsiteX8" fmla="*/ 288608 w 899697"/>
                <a:gd name="connsiteY8" fmla="*/ 247650 h 824043"/>
                <a:gd name="connsiteX9" fmla="*/ 259080 w 899697"/>
                <a:gd name="connsiteY9" fmla="*/ 215265 h 824043"/>
                <a:gd name="connsiteX10" fmla="*/ 292418 w 899697"/>
                <a:gd name="connsiteY10" fmla="*/ 181927 h 824043"/>
                <a:gd name="connsiteX11" fmla="*/ 323850 w 899697"/>
                <a:gd name="connsiteY11" fmla="*/ 217170 h 824043"/>
                <a:gd name="connsiteX12" fmla="*/ 476250 w 899697"/>
                <a:gd name="connsiteY12" fmla="*/ 555307 h 824043"/>
                <a:gd name="connsiteX13" fmla="*/ 451485 w 899697"/>
                <a:gd name="connsiteY13" fmla="*/ 536257 h 824043"/>
                <a:gd name="connsiteX14" fmla="*/ 471488 w 899697"/>
                <a:gd name="connsiteY14" fmla="*/ 515302 h 824043"/>
                <a:gd name="connsiteX15" fmla="*/ 493395 w 899697"/>
                <a:gd name="connsiteY15" fmla="*/ 534352 h 824043"/>
                <a:gd name="connsiteX16" fmla="*/ 476250 w 899697"/>
                <a:gd name="connsiteY16" fmla="*/ 555307 h 824043"/>
                <a:gd name="connsiteX17" fmla="*/ 662940 w 899697"/>
                <a:gd name="connsiteY17" fmla="*/ 445770 h 824043"/>
                <a:gd name="connsiteX18" fmla="*/ 619125 w 899697"/>
                <a:gd name="connsiteY18" fmla="*/ 388620 h 824043"/>
                <a:gd name="connsiteX19" fmla="*/ 668655 w 899697"/>
                <a:gd name="connsiteY19" fmla="*/ 348615 h 824043"/>
                <a:gd name="connsiteX20" fmla="*/ 715328 w 899697"/>
                <a:gd name="connsiteY20" fmla="*/ 398145 h 824043"/>
                <a:gd name="connsiteX21" fmla="*/ 662940 w 899697"/>
                <a:gd name="connsiteY21" fmla="*/ 445770 h 82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99697" h="824043">
                  <a:moveTo>
                    <a:pt x="815340" y="236220"/>
                  </a:moveTo>
                  <a:cubicBezTo>
                    <a:pt x="813435" y="236220"/>
                    <a:pt x="812483" y="235268"/>
                    <a:pt x="810578" y="234315"/>
                  </a:cubicBezTo>
                  <a:cubicBezTo>
                    <a:pt x="543878" y="157163"/>
                    <a:pt x="276225" y="80010"/>
                    <a:pt x="0" y="0"/>
                  </a:cubicBezTo>
                  <a:cubicBezTo>
                    <a:pt x="151448" y="274320"/>
                    <a:pt x="298133" y="540068"/>
                    <a:pt x="443865" y="806768"/>
                  </a:cubicBezTo>
                  <a:cubicBezTo>
                    <a:pt x="460058" y="836295"/>
                    <a:pt x="472440" y="821055"/>
                    <a:pt x="487680" y="811530"/>
                  </a:cubicBezTo>
                  <a:cubicBezTo>
                    <a:pt x="660083" y="701040"/>
                    <a:pt x="789623" y="551498"/>
                    <a:pt x="872490" y="363855"/>
                  </a:cubicBezTo>
                  <a:cubicBezTo>
                    <a:pt x="915353" y="264795"/>
                    <a:pt x="915353" y="264795"/>
                    <a:pt x="815340" y="236220"/>
                  </a:cubicBezTo>
                  <a:close/>
                  <a:moveTo>
                    <a:pt x="323850" y="217170"/>
                  </a:moveTo>
                  <a:cubicBezTo>
                    <a:pt x="321945" y="237173"/>
                    <a:pt x="308610" y="249555"/>
                    <a:pt x="288608" y="247650"/>
                  </a:cubicBezTo>
                  <a:cubicBezTo>
                    <a:pt x="271463" y="245745"/>
                    <a:pt x="259080" y="233363"/>
                    <a:pt x="259080" y="215265"/>
                  </a:cubicBezTo>
                  <a:cubicBezTo>
                    <a:pt x="259080" y="195263"/>
                    <a:pt x="272415" y="184785"/>
                    <a:pt x="292418" y="181927"/>
                  </a:cubicBezTo>
                  <a:cubicBezTo>
                    <a:pt x="312420" y="186690"/>
                    <a:pt x="325755" y="197168"/>
                    <a:pt x="323850" y="217170"/>
                  </a:cubicBezTo>
                  <a:close/>
                  <a:moveTo>
                    <a:pt x="476250" y="555307"/>
                  </a:moveTo>
                  <a:cubicBezTo>
                    <a:pt x="461010" y="555307"/>
                    <a:pt x="452438" y="548640"/>
                    <a:pt x="451485" y="536257"/>
                  </a:cubicBezTo>
                  <a:cubicBezTo>
                    <a:pt x="450533" y="523875"/>
                    <a:pt x="459105" y="516255"/>
                    <a:pt x="471488" y="515302"/>
                  </a:cubicBezTo>
                  <a:cubicBezTo>
                    <a:pt x="483870" y="514350"/>
                    <a:pt x="492443" y="521970"/>
                    <a:pt x="493395" y="534352"/>
                  </a:cubicBezTo>
                  <a:cubicBezTo>
                    <a:pt x="494348" y="546735"/>
                    <a:pt x="485775" y="553402"/>
                    <a:pt x="476250" y="555307"/>
                  </a:cubicBezTo>
                  <a:close/>
                  <a:moveTo>
                    <a:pt x="662940" y="445770"/>
                  </a:moveTo>
                  <a:cubicBezTo>
                    <a:pt x="635318" y="443865"/>
                    <a:pt x="617220" y="424815"/>
                    <a:pt x="619125" y="388620"/>
                  </a:cubicBezTo>
                  <a:cubicBezTo>
                    <a:pt x="621983" y="363855"/>
                    <a:pt x="640080" y="346710"/>
                    <a:pt x="668655" y="348615"/>
                  </a:cubicBezTo>
                  <a:cubicBezTo>
                    <a:pt x="696278" y="349568"/>
                    <a:pt x="716280" y="367665"/>
                    <a:pt x="715328" y="398145"/>
                  </a:cubicBezTo>
                  <a:cubicBezTo>
                    <a:pt x="714375" y="429577"/>
                    <a:pt x="693420" y="447675"/>
                    <a:pt x="662940" y="44577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18E3B9F-DD3D-4B99-953C-9A4B1736CD38}"/>
              </a:ext>
            </a:extLst>
          </p:cNvPr>
          <p:cNvGrpSpPr/>
          <p:nvPr/>
        </p:nvGrpSpPr>
        <p:grpSpPr>
          <a:xfrm>
            <a:off x="2510536" y="1668380"/>
            <a:ext cx="1791382" cy="678649"/>
            <a:chOff x="2828147" y="1954419"/>
            <a:chExt cx="1410043" cy="67864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BA4FD30-8D35-4A35-A463-F3AB44C2BC9E}"/>
                </a:ext>
              </a:extLst>
            </p:cNvPr>
            <p:cNvSpPr txBox="1"/>
            <p:nvPr/>
          </p:nvSpPr>
          <p:spPr>
            <a:xfrm>
              <a:off x="2828147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55E2078-87FC-476A-A6AC-E8A1E2551D41}"/>
                </a:ext>
              </a:extLst>
            </p:cNvPr>
            <p:cNvSpPr txBox="1"/>
            <p:nvPr/>
          </p:nvSpPr>
          <p:spPr>
            <a:xfrm>
              <a:off x="2837671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474506-AB28-47D2-A361-EBE41B262781}"/>
              </a:ext>
            </a:extLst>
          </p:cNvPr>
          <p:cNvGrpSpPr/>
          <p:nvPr/>
        </p:nvGrpSpPr>
        <p:grpSpPr>
          <a:xfrm>
            <a:off x="8624292" y="1546973"/>
            <a:ext cx="1788639" cy="678649"/>
            <a:chOff x="3233964" y="1954419"/>
            <a:chExt cx="1410044" cy="67864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F82E8ED-31D3-4285-A84D-2F750460C96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ECAF1E9-4BA9-42C8-94ED-DB7B54FA9537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8" name="Elbow Connector 49">
            <a:extLst>
              <a:ext uri="{FF2B5EF4-FFF2-40B4-BE49-F238E27FC236}">
                <a16:creationId xmlns:a16="http://schemas.microsoft.com/office/drawing/2014/main" id="{BE6D4FB2-C189-404A-BBE1-576F2857DDF7}"/>
              </a:ext>
            </a:extLst>
          </p:cNvPr>
          <p:cNvCxnSpPr>
            <a:cxnSpLocks/>
          </p:cNvCxnSpPr>
          <p:nvPr/>
        </p:nvCxnSpPr>
        <p:spPr>
          <a:xfrm>
            <a:off x="4734084" y="1983693"/>
            <a:ext cx="1188000" cy="720000"/>
          </a:xfrm>
          <a:prstGeom prst="bentConnector3">
            <a:avLst>
              <a:gd name="adj1" fmla="val 100742"/>
            </a:avLst>
          </a:prstGeom>
          <a:ln w="22225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58">
            <a:extLst>
              <a:ext uri="{FF2B5EF4-FFF2-40B4-BE49-F238E27FC236}">
                <a16:creationId xmlns:a16="http://schemas.microsoft.com/office/drawing/2014/main" id="{7F33DF62-A0B6-4EB3-A238-93C564AA8C0C}"/>
              </a:ext>
            </a:extLst>
          </p:cNvPr>
          <p:cNvCxnSpPr>
            <a:cxnSpLocks/>
          </p:cNvCxnSpPr>
          <p:nvPr/>
        </p:nvCxnSpPr>
        <p:spPr>
          <a:xfrm rot="10800000" flipV="1">
            <a:off x="7294305" y="1874232"/>
            <a:ext cx="1188000" cy="720000"/>
          </a:xfrm>
          <a:prstGeom prst="bentConnector3">
            <a:avLst>
              <a:gd name="adj1" fmla="val 100193"/>
            </a:avLst>
          </a:prstGeom>
          <a:ln w="22225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7F31CDA-4CA0-4C65-B604-4F13067624B2}"/>
              </a:ext>
            </a:extLst>
          </p:cNvPr>
          <p:cNvGrpSpPr/>
          <p:nvPr/>
        </p:nvGrpSpPr>
        <p:grpSpPr>
          <a:xfrm>
            <a:off x="1703857" y="2960157"/>
            <a:ext cx="1791382" cy="678649"/>
            <a:chOff x="2828147" y="1954419"/>
            <a:chExt cx="1410043" cy="67864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FD5D1C1-EDD1-43D2-A7D8-46307DA2D5D8}"/>
                </a:ext>
              </a:extLst>
            </p:cNvPr>
            <p:cNvSpPr txBox="1"/>
            <p:nvPr/>
          </p:nvSpPr>
          <p:spPr>
            <a:xfrm>
              <a:off x="2828147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70A4DD6-A545-4A8D-8DED-604931C6025B}"/>
                </a:ext>
              </a:extLst>
            </p:cNvPr>
            <p:cNvSpPr txBox="1"/>
            <p:nvPr/>
          </p:nvSpPr>
          <p:spPr>
            <a:xfrm>
              <a:off x="2837671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AD5D52E-50F4-4A28-BCD4-1291F84B0225}"/>
              </a:ext>
            </a:extLst>
          </p:cNvPr>
          <p:cNvGrpSpPr/>
          <p:nvPr/>
        </p:nvGrpSpPr>
        <p:grpSpPr>
          <a:xfrm>
            <a:off x="897178" y="4251934"/>
            <a:ext cx="1791382" cy="678649"/>
            <a:chOff x="2828147" y="1954419"/>
            <a:chExt cx="1410043" cy="67864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3E1D54E-BD49-4861-916B-752D170CFBF4}"/>
                </a:ext>
              </a:extLst>
            </p:cNvPr>
            <p:cNvSpPr txBox="1"/>
            <p:nvPr/>
          </p:nvSpPr>
          <p:spPr>
            <a:xfrm>
              <a:off x="2828147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488DD22-3082-4684-9BBB-CFD8C48E67D2}"/>
                </a:ext>
              </a:extLst>
            </p:cNvPr>
            <p:cNvSpPr txBox="1"/>
            <p:nvPr/>
          </p:nvSpPr>
          <p:spPr>
            <a:xfrm>
              <a:off x="2837671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9FAC7E8-D9F3-43D2-8882-6C6E5E71F6D4}"/>
              </a:ext>
            </a:extLst>
          </p:cNvPr>
          <p:cNvGrpSpPr/>
          <p:nvPr/>
        </p:nvGrpSpPr>
        <p:grpSpPr>
          <a:xfrm>
            <a:off x="2146690" y="5543712"/>
            <a:ext cx="1791382" cy="678649"/>
            <a:chOff x="2828147" y="1954419"/>
            <a:chExt cx="1410043" cy="67864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05D155D-C390-47B9-9756-7F5D892F3BFD}"/>
                </a:ext>
              </a:extLst>
            </p:cNvPr>
            <p:cNvSpPr txBox="1"/>
            <p:nvPr/>
          </p:nvSpPr>
          <p:spPr>
            <a:xfrm>
              <a:off x="2828147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B92DED8-9BA6-44A9-BF2D-86B89F4EAC4A}"/>
                </a:ext>
              </a:extLst>
            </p:cNvPr>
            <p:cNvSpPr txBox="1"/>
            <p:nvPr/>
          </p:nvSpPr>
          <p:spPr>
            <a:xfrm>
              <a:off x="2837671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21B3F5B-479F-4D8F-80DD-54A7B93729B1}"/>
              </a:ext>
            </a:extLst>
          </p:cNvPr>
          <p:cNvGrpSpPr/>
          <p:nvPr/>
        </p:nvGrpSpPr>
        <p:grpSpPr>
          <a:xfrm>
            <a:off x="8140588" y="5543712"/>
            <a:ext cx="1788639" cy="678649"/>
            <a:chOff x="3233964" y="1954419"/>
            <a:chExt cx="1410044" cy="67864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DB7B55F-7A49-43EE-8E4E-758998A8EEDD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FF6F9F6-9318-430D-8FC4-467E82C7FE47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918C65-9CB9-40EA-8465-586D6B2F3FC6}"/>
              </a:ext>
            </a:extLst>
          </p:cNvPr>
          <p:cNvGrpSpPr/>
          <p:nvPr/>
        </p:nvGrpSpPr>
        <p:grpSpPr>
          <a:xfrm>
            <a:off x="9326658" y="4211465"/>
            <a:ext cx="1788639" cy="678649"/>
            <a:chOff x="3233964" y="1954419"/>
            <a:chExt cx="1410044" cy="67864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F23ED4F-079A-4D11-86A6-215CB1E942C7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00499F6-CBF4-410D-B656-149319C69619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427EAA4-E402-447E-9BD0-7EADD2D3E307}"/>
              </a:ext>
            </a:extLst>
          </p:cNvPr>
          <p:cNvGrpSpPr/>
          <p:nvPr/>
        </p:nvGrpSpPr>
        <p:grpSpPr>
          <a:xfrm>
            <a:off x="8975475" y="2879219"/>
            <a:ext cx="1788639" cy="678649"/>
            <a:chOff x="3233964" y="1954419"/>
            <a:chExt cx="1410044" cy="67864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61E14A0-31A7-4EFA-A3D8-EBC6FB9A29A1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8982AD7-24B2-4606-B46B-CC87D136FA05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1" name="Elbow Connector 49">
            <a:extLst>
              <a:ext uri="{FF2B5EF4-FFF2-40B4-BE49-F238E27FC236}">
                <a16:creationId xmlns:a16="http://schemas.microsoft.com/office/drawing/2014/main" id="{29C13F39-E955-4E11-BA1C-4C3F969A597F}"/>
              </a:ext>
            </a:extLst>
          </p:cNvPr>
          <p:cNvCxnSpPr>
            <a:cxnSpLocks/>
          </p:cNvCxnSpPr>
          <p:nvPr/>
        </p:nvCxnSpPr>
        <p:spPr>
          <a:xfrm flipV="1">
            <a:off x="3959899" y="5161989"/>
            <a:ext cx="1188000" cy="720000"/>
          </a:xfrm>
          <a:prstGeom prst="bentConnector3">
            <a:avLst>
              <a:gd name="adj1" fmla="val 100742"/>
            </a:avLst>
          </a:prstGeom>
          <a:ln w="22225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9">
            <a:extLst>
              <a:ext uri="{FF2B5EF4-FFF2-40B4-BE49-F238E27FC236}">
                <a16:creationId xmlns:a16="http://schemas.microsoft.com/office/drawing/2014/main" id="{303C29C5-A660-4A20-A066-A31422BA2B33}"/>
              </a:ext>
            </a:extLst>
          </p:cNvPr>
          <p:cNvCxnSpPr>
            <a:cxnSpLocks/>
          </p:cNvCxnSpPr>
          <p:nvPr/>
        </p:nvCxnSpPr>
        <p:spPr>
          <a:xfrm flipH="1" flipV="1">
            <a:off x="6509337" y="5175634"/>
            <a:ext cx="1188000" cy="720000"/>
          </a:xfrm>
          <a:prstGeom prst="bentConnector3">
            <a:avLst>
              <a:gd name="adj1" fmla="val 100742"/>
            </a:avLst>
          </a:prstGeom>
          <a:ln w="22225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9">
            <a:extLst>
              <a:ext uri="{FF2B5EF4-FFF2-40B4-BE49-F238E27FC236}">
                <a16:creationId xmlns:a16="http://schemas.microsoft.com/office/drawing/2014/main" id="{DAA88613-B6B9-43E0-8771-9BC713FC6392}"/>
              </a:ext>
            </a:extLst>
          </p:cNvPr>
          <p:cNvCxnSpPr>
            <a:cxnSpLocks/>
          </p:cNvCxnSpPr>
          <p:nvPr/>
        </p:nvCxnSpPr>
        <p:spPr>
          <a:xfrm>
            <a:off x="3590852" y="3256007"/>
            <a:ext cx="1509961" cy="214323"/>
          </a:xfrm>
          <a:prstGeom prst="bentConnector3">
            <a:avLst>
              <a:gd name="adj1" fmla="val 50000"/>
            </a:avLst>
          </a:prstGeom>
          <a:ln w="22225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9">
            <a:extLst>
              <a:ext uri="{FF2B5EF4-FFF2-40B4-BE49-F238E27FC236}">
                <a16:creationId xmlns:a16="http://schemas.microsoft.com/office/drawing/2014/main" id="{3C6B7755-1288-492B-8721-9F284075AAE7}"/>
              </a:ext>
            </a:extLst>
          </p:cNvPr>
          <p:cNvCxnSpPr>
            <a:cxnSpLocks/>
          </p:cNvCxnSpPr>
          <p:nvPr/>
        </p:nvCxnSpPr>
        <p:spPr>
          <a:xfrm flipH="1">
            <a:off x="3298827" y="4283271"/>
            <a:ext cx="1509961" cy="214323"/>
          </a:xfrm>
          <a:prstGeom prst="bentConnector3">
            <a:avLst>
              <a:gd name="adj1" fmla="val 50000"/>
            </a:avLst>
          </a:prstGeom>
          <a:ln w="22225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9">
            <a:extLst>
              <a:ext uri="{FF2B5EF4-FFF2-40B4-BE49-F238E27FC236}">
                <a16:creationId xmlns:a16="http://schemas.microsoft.com/office/drawing/2014/main" id="{A56BF03F-4CD3-4A2C-849B-1CA3ED2FE27F}"/>
              </a:ext>
            </a:extLst>
          </p:cNvPr>
          <p:cNvCxnSpPr>
            <a:cxnSpLocks/>
          </p:cNvCxnSpPr>
          <p:nvPr/>
        </p:nvCxnSpPr>
        <p:spPr>
          <a:xfrm flipH="1">
            <a:off x="7312643" y="3278216"/>
            <a:ext cx="1509961" cy="214323"/>
          </a:xfrm>
          <a:prstGeom prst="bentConnector3">
            <a:avLst>
              <a:gd name="adj1" fmla="val 50000"/>
            </a:avLst>
          </a:prstGeom>
          <a:ln w="22225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9">
            <a:extLst>
              <a:ext uri="{FF2B5EF4-FFF2-40B4-BE49-F238E27FC236}">
                <a16:creationId xmlns:a16="http://schemas.microsoft.com/office/drawing/2014/main" id="{995447DE-08DF-46A5-8E3A-7DEB46F44823}"/>
              </a:ext>
            </a:extLst>
          </p:cNvPr>
          <p:cNvCxnSpPr>
            <a:cxnSpLocks/>
          </p:cNvCxnSpPr>
          <p:nvPr/>
        </p:nvCxnSpPr>
        <p:spPr>
          <a:xfrm flipH="1">
            <a:off x="7236957" y="4552119"/>
            <a:ext cx="1509961" cy="214323"/>
          </a:xfrm>
          <a:prstGeom prst="bentConnector3">
            <a:avLst>
              <a:gd name="adj1" fmla="val 50000"/>
            </a:avLst>
          </a:prstGeom>
          <a:ln w="22225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>
            <a:extLst>
              <a:ext uri="{FF2B5EF4-FFF2-40B4-BE49-F238E27FC236}">
                <a16:creationId xmlns:a16="http://schemas.microsoft.com/office/drawing/2014/main" id="{1AE4C56C-A95D-4EB1-8C10-69873D6E54E6}"/>
              </a:ext>
            </a:extLst>
          </p:cNvPr>
          <p:cNvGrpSpPr/>
          <p:nvPr/>
        </p:nvGrpSpPr>
        <p:grpSpPr>
          <a:xfrm>
            <a:off x="1431122" y="1606110"/>
            <a:ext cx="4734219" cy="4623159"/>
            <a:chOff x="924229" y="1606109"/>
            <a:chExt cx="4734219" cy="4623159"/>
          </a:xfrm>
        </p:grpSpPr>
        <p:sp>
          <p:nvSpPr>
            <p:cNvPr id="3" name="Block Arc 2">
              <a:extLst>
                <a:ext uri="{FF2B5EF4-FFF2-40B4-BE49-F238E27FC236}">
                  <a16:creationId xmlns:a16="http://schemas.microsoft.com/office/drawing/2014/main" id="{C212287D-148A-485C-BF8A-3A1F88F04391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7994494"/>
                <a:gd name="adj2" fmla="val 3631056"/>
                <a:gd name="adj3" fmla="val 126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AB23284-0952-47BD-A137-FAF9A7ECF454}"/>
                </a:ext>
              </a:extLst>
            </p:cNvPr>
            <p:cNvSpPr/>
            <p:nvPr/>
          </p:nvSpPr>
          <p:spPr>
            <a:xfrm>
              <a:off x="4238091" y="1766259"/>
              <a:ext cx="288032" cy="28803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020D691-FAD5-4B45-A097-6D4210076323}"/>
                </a:ext>
              </a:extLst>
            </p:cNvPr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60E0257-2299-4795-8DCE-DB07FC19AA57}"/>
                </a:ext>
              </a:extLst>
            </p:cNvPr>
            <p:cNvSpPr/>
            <p:nvPr/>
          </p:nvSpPr>
          <p:spPr>
            <a:xfrm>
              <a:off x="4238091" y="5754540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997B57B-04C9-4086-8142-F1C5F418C159}"/>
                </a:ext>
              </a:extLst>
            </p:cNvPr>
            <p:cNvSpPr/>
            <p:nvPr/>
          </p:nvSpPr>
          <p:spPr>
            <a:xfrm>
              <a:off x="5072001" y="2610815"/>
              <a:ext cx="288032" cy="2880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C31F85-1511-4F20-83FA-F1F8BCA442E1}"/>
                </a:ext>
              </a:extLst>
            </p:cNvPr>
            <p:cNvSpPr/>
            <p:nvPr/>
          </p:nvSpPr>
          <p:spPr>
            <a:xfrm>
              <a:off x="5049075" y="4941168"/>
              <a:ext cx="288032" cy="288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358A781-6E69-4480-86FF-E692A656562A}"/>
              </a:ext>
            </a:extLst>
          </p:cNvPr>
          <p:cNvGrpSpPr/>
          <p:nvPr/>
        </p:nvGrpSpPr>
        <p:grpSpPr>
          <a:xfrm>
            <a:off x="5832711" y="1536306"/>
            <a:ext cx="4623159" cy="726743"/>
            <a:chOff x="4965552" y="1736224"/>
            <a:chExt cx="3484978" cy="72674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8F12BFD-68A3-4F15-A6DF-172C7EA4A2E8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8AD0520-2116-4FC0-9CAE-F4CB8AE6732E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587FBE6-0258-4C84-AD4F-1F30A9122CC8}"/>
              </a:ext>
            </a:extLst>
          </p:cNvPr>
          <p:cNvGrpSpPr/>
          <p:nvPr/>
        </p:nvGrpSpPr>
        <p:grpSpPr>
          <a:xfrm>
            <a:off x="6524197" y="2549540"/>
            <a:ext cx="4623159" cy="726743"/>
            <a:chOff x="4965552" y="1736224"/>
            <a:chExt cx="3484978" cy="72674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F485746-DE37-4213-972C-2758F23A6516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F24C62A-40FD-4FE9-B2F9-22A3B23CC09E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326ED9-24E5-4182-8DE7-82180F02404B}"/>
              </a:ext>
            </a:extLst>
          </p:cNvPr>
          <p:cNvGrpSpPr/>
          <p:nvPr/>
        </p:nvGrpSpPr>
        <p:grpSpPr>
          <a:xfrm>
            <a:off x="6884237" y="3562774"/>
            <a:ext cx="4623159" cy="726743"/>
            <a:chOff x="4965552" y="1736224"/>
            <a:chExt cx="3484978" cy="72674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5A6116F-18EA-4E03-A8BD-40557322D8E3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3496B0B-8027-40FB-ABFA-11E30FAA11CA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C4EAB78-FDFD-4F19-98C1-978913CB56D3}"/>
              </a:ext>
            </a:extLst>
          </p:cNvPr>
          <p:cNvGrpSpPr/>
          <p:nvPr/>
        </p:nvGrpSpPr>
        <p:grpSpPr>
          <a:xfrm>
            <a:off x="5832711" y="5589241"/>
            <a:ext cx="4623159" cy="726743"/>
            <a:chOff x="4965552" y="1736224"/>
            <a:chExt cx="3484978" cy="72674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E2E2C94-3607-4D6E-A560-0F9D3D479779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E98ED85-0B1A-4A2E-A1AA-08A4C4274B41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26A7312-0CC5-4E9A-AFCE-4C7534337242}"/>
              </a:ext>
            </a:extLst>
          </p:cNvPr>
          <p:cNvGrpSpPr/>
          <p:nvPr/>
        </p:nvGrpSpPr>
        <p:grpSpPr>
          <a:xfrm>
            <a:off x="6524197" y="4576008"/>
            <a:ext cx="4623159" cy="726743"/>
            <a:chOff x="4965552" y="1736224"/>
            <a:chExt cx="3484978" cy="72674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806BDE-989B-4394-BC84-C28BC020FB64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27363B9-476F-45A6-BF54-87DA21BCB19A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064DB00-E56D-44F5-9825-FA4B7D035349}"/>
              </a:ext>
            </a:extLst>
          </p:cNvPr>
          <p:cNvGrpSpPr/>
          <p:nvPr/>
        </p:nvGrpSpPr>
        <p:grpSpPr>
          <a:xfrm>
            <a:off x="680658" y="3187481"/>
            <a:ext cx="1729469" cy="1280741"/>
            <a:chOff x="4965552" y="1736224"/>
            <a:chExt cx="1529916" cy="128074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784F199-6791-45D9-B355-0394162BFB07}"/>
                </a:ext>
              </a:extLst>
            </p:cNvPr>
            <p:cNvSpPr txBox="1"/>
            <p:nvPr/>
          </p:nvSpPr>
          <p:spPr>
            <a:xfrm>
              <a:off x="4965552" y="2001302"/>
              <a:ext cx="15299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7765D27-880A-433F-9F1E-01E7EB925027}"/>
                </a:ext>
              </a:extLst>
            </p:cNvPr>
            <p:cNvSpPr txBox="1"/>
            <p:nvPr/>
          </p:nvSpPr>
          <p:spPr>
            <a:xfrm>
              <a:off x="4965552" y="1736224"/>
              <a:ext cx="15299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그룹 3">
            <a:extLst>
              <a:ext uri="{FF2B5EF4-FFF2-40B4-BE49-F238E27FC236}">
                <a16:creationId xmlns:a16="http://schemas.microsoft.com/office/drawing/2014/main" id="{B26F5175-49BB-43FA-BB34-AAE326C3F67C}"/>
              </a:ext>
            </a:extLst>
          </p:cNvPr>
          <p:cNvGrpSpPr/>
          <p:nvPr/>
        </p:nvGrpSpPr>
        <p:grpSpPr>
          <a:xfrm>
            <a:off x="1242221" y="1792441"/>
            <a:ext cx="4250497" cy="4250497"/>
            <a:chOff x="735328" y="1762623"/>
            <a:chExt cx="4250497" cy="4250497"/>
          </a:xfrm>
        </p:grpSpPr>
        <p:sp>
          <p:nvSpPr>
            <p:cNvPr id="28" name="Block Arc 27">
              <a:extLst>
                <a:ext uri="{FF2B5EF4-FFF2-40B4-BE49-F238E27FC236}">
                  <a16:creationId xmlns:a16="http://schemas.microsoft.com/office/drawing/2014/main" id="{10D51085-B919-482D-AC2A-D1CFCA61FC33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4228396"/>
                <a:gd name="adj2" fmla="val 7060926"/>
                <a:gd name="adj3" fmla="val 524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9" name="Block Arc 28">
              <a:extLst>
                <a:ext uri="{FF2B5EF4-FFF2-40B4-BE49-F238E27FC236}">
                  <a16:creationId xmlns:a16="http://schemas.microsoft.com/office/drawing/2014/main" id="{99B3B08C-2DAD-4A2C-9614-3D5D7DE0C8FC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1492588"/>
                <a:gd name="adj2" fmla="val 4237585"/>
                <a:gd name="adj3" fmla="val 522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0" name="Block Arc 29">
              <a:extLst>
                <a:ext uri="{FF2B5EF4-FFF2-40B4-BE49-F238E27FC236}">
                  <a16:creationId xmlns:a16="http://schemas.microsoft.com/office/drawing/2014/main" id="{A6A6D8C2-0D8B-4B84-9B64-E00D2B52404A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20334074"/>
                <a:gd name="adj2" fmla="val 1503961"/>
                <a:gd name="adj3" fmla="val 528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1" name="Block Arc 30">
              <a:extLst>
                <a:ext uri="{FF2B5EF4-FFF2-40B4-BE49-F238E27FC236}">
                  <a16:creationId xmlns:a16="http://schemas.microsoft.com/office/drawing/2014/main" id="{560DAC13-F053-46DC-B6AE-46FAA1FC2690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17549958"/>
                <a:gd name="adj2" fmla="val 20340767"/>
                <a:gd name="adj3" fmla="val 528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2" name="Block Arc 5">
              <a:extLst>
                <a:ext uri="{FF2B5EF4-FFF2-40B4-BE49-F238E27FC236}">
                  <a16:creationId xmlns:a16="http://schemas.microsoft.com/office/drawing/2014/main" id="{6BF9E105-1EAB-4173-888C-1F0EEBD62591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14520241"/>
                <a:gd name="adj2" fmla="val 17553267"/>
                <a:gd name="adj3" fmla="val 5243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500B7DC1-4390-40EC-B83A-416B37308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022CB3BA-4B66-41B8-8BF9-89A9BF8D25B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2038081-1DA6-40EE-AFF1-0A4BFD536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670418"/>
              </p:ext>
            </p:extLst>
          </p:nvPr>
        </p:nvGraphicFramePr>
        <p:xfrm>
          <a:off x="1140677" y="1615440"/>
          <a:ext cx="10348796" cy="45477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2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2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822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486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058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ko-KR" altLang="en-US" sz="23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ko-KR" altLang="en-US" sz="23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ko-KR" altLang="en-US" sz="23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4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$ 1200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$1000</a:t>
                      </a: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$600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$500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4" name="Graphic 97">
            <a:extLst>
              <a:ext uri="{FF2B5EF4-FFF2-40B4-BE49-F238E27FC236}">
                <a16:creationId xmlns:a16="http://schemas.microsoft.com/office/drawing/2014/main" id="{28506542-C349-4546-895E-AAB1F18CA2AB}"/>
              </a:ext>
            </a:extLst>
          </p:cNvPr>
          <p:cNvGrpSpPr/>
          <p:nvPr/>
        </p:nvGrpSpPr>
        <p:grpSpPr>
          <a:xfrm>
            <a:off x="2113849" y="2297494"/>
            <a:ext cx="648402" cy="697437"/>
            <a:chOff x="4866572" y="2110138"/>
            <a:chExt cx="1810639" cy="1947567"/>
          </a:xfrm>
          <a:solidFill>
            <a:schemeClr val="bg1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65D0DA0-379B-433F-A5E9-D9481F172CD1}"/>
                </a:ext>
              </a:extLst>
            </p:cNvPr>
            <p:cNvSpPr/>
            <p:nvPr/>
          </p:nvSpPr>
          <p:spPr>
            <a:xfrm>
              <a:off x="4867187" y="3173251"/>
              <a:ext cx="845658" cy="600004"/>
            </a:xfrm>
            <a:custGeom>
              <a:avLst/>
              <a:gdLst>
                <a:gd name="connsiteX0" fmla="*/ 845658 w 845658"/>
                <a:gd name="connsiteY0" fmla="*/ 6326 h 600004"/>
                <a:gd name="connsiteX1" fmla="*/ 844253 w 845658"/>
                <a:gd name="connsiteY1" fmla="*/ 4217 h 600004"/>
                <a:gd name="connsiteX2" fmla="*/ 835818 w 845658"/>
                <a:gd name="connsiteY2" fmla="*/ 3514 h 600004"/>
                <a:gd name="connsiteX3" fmla="*/ 812623 w 845658"/>
                <a:gd name="connsiteY3" fmla="*/ 3514 h 600004"/>
                <a:gd name="connsiteX4" fmla="*/ 810514 w 845658"/>
                <a:gd name="connsiteY4" fmla="*/ 2811 h 600004"/>
                <a:gd name="connsiteX5" fmla="*/ 794348 w 845658"/>
                <a:gd name="connsiteY5" fmla="*/ 2811 h 600004"/>
                <a:gd name="connsiteX6" fmla="*/ 267887 w 845658"/>
                <a:gd name="connsiteY6" fmla="*/ 0 h 600004"/>
                <a:gd name="connsiteX7" fmla="*/ 255235 w 845658"/>
                <a:gd name="connsiteY7" fmla="*/ 7732 h 600004"/>
                <a:gd name="connsiteX8" fmla="*/ 185649 w 845658"/>
                <a:gd name="connsiteY8" fmla="*/ 44985 h 600004"/>
                <a:gd name="connsiteX9" fmla="*/ 159643 w 845658"/>
                <a:gd name="connsiteY9" fmla="*/ 44985 h 600004"/>
                <a:gd name="connsiteX10" fmla="*/ 100600 w 845658"/>
                <a:gd name="connsiteY10" fmla="*/ 19681 h 600004"/>
                <a:gd name="connsiteX11" fmla="*/ 87948 w 845658"/>
                <a:gd name="connsiteY11" fmla="*/ 7029 h 600004"/>
                <a:gd name="connsiteX12" fmla="*/ 79514 w 845658"/>
                <a:gd name="connsiteY12" fmla="*/ 4217 h 600004"/>
                <a:gd name="connsiteX13" fmla="*/ 10631 w 845658"/>
                <a:gd name="connsiteY13" fmla="*/ 4217 h 600004"/>
                <a:gd name="connsiteX14" fmla="*/ 10631 w 845658"/>
                <a:gd name="connsiteY14" fmla="*/ 4217 h 600004"/>
                <a:gd name="connsiteX15" fmla="*/ 10631 w 845658"/>
                <a:gd name="connsiteY15" fmla="*/ 4217 h 600004"/>
                <a:gd name="connsiteX16" fmla="*/ 88 w 845658"/>
                <a:gd name="connsiteY16" fmla="*/ 14058 h 600004"/>
                <a:gd name="connsiteX17" fmla="*/ 1494 w 845658"/>
                <a:gd name="connsiteY17" fmla="*/ 40767 h 600004"/>
                <a:gd name="connsiteX18" fmla="*/ 43667 w 845658"/>
                <a:gd name="connsiteY18" fmla="*/ 259364 h 600004"/>
                <a:gd name="connsiteX19" fmla="*/ 80920 w 845658"/>
                <a:gd name="connsiteY19" fmla="*/ 357066 h 600004"/>
                <a:gd name="connsiteX20" fmla="*/ 163157 w 845658"/>
                <a:gd name="connsiteY20" fmla="*/ 499048 h 600004"/>
                <a:gd name="connsiteX21" fmla="*/ 241880 w 845658"/>
                <a:gd name="connsiteY21" fmla="*/ 596046 h 600004"/>
                <a:gd name="connsiteX22" fmla="*/ 254532 w 845658"/>
                <a:gd name="connsiteY22" fmla="*/ 596046 h 600004"/>
                <a:gd name="connsiteX23" fmla="*/ 258750 w 845658"/>
                <a:gd name="connsiteY23" fmla="*/ 591829 h 600004"/>
                <a:gd name="connsiteX24" fmla="*/ 825275 w 845658"/>
                <a:gd name="connsiteY24" fmla="*/ 25304 h 600004"/>
                <a:gd name="connsiteX25" fmla="*/ 845658 w 845658"/>
                <a:gd name="connsiteY25" fmla="*/ 6326 h 600004"/>
                <a:gd name="connsiteX26" fmla="*/ 543418 w 845658"/>
                <a:gd name="connsiteY26" fmla="*/ 203134 h 600004"/>
                <a:gd name="connsiteX27" fmla="*/ 487890 w 845658"/>
                <a:gd name="connsiteY27" fmla="*/ 233358 h 600004"/>
                <a:gd name="connsiteX28" fmla="*/ 424630 w 845658"/>
                <a:gd name="connsiteY28" fmla="*/ 203134 h 600004"/>
                <a:gd name="connsiteX29" fmla="*/ 415493 w 845658"/>
                <a:gd name="connsiteY29" fmla="*/ 130034 h 600004"/>
                <a:gd name="connsiteX30" fmla="*/ 482267 w 845658"/>
                <a:gd name="connsiteY30" fmla="*/ 85752 h 600004"/>
                <a:gd name="connsiteX31" fmla="*/ 557476 w 845658"/>
                <a:gd name="connsiteY31" fmla="*/ 139874 h 600004"/>
                <a:gd name="connsiteX32" fmla="*/ 543418 w 845658"/>
                <a:gd name="connsiteY32" fmla="*/ 203134 h 60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45658" h="600004">
                  <a:moveTo>
                    <a:pt x="845658" y="6326"/>
                  </a:moveTo>
                  <a:cubicBezTo>
                    <a:pt x="845658" y="4920"/>
                    <a:pt x="845658" y="4217"/>
                    <a:pt x="844253" y="4217"/>
                  </a:cubicBezTo>
                  <a:cubicBezTo>
                    <a:pt x="842144" y="1406"/>
                    <a:pt x="838630" y="3514"/>
                    <a:pt x="835818" y="3514"/>
                  </a:cubicBezTo>
                  <a:cubicBezTo>
                    <a:pt x="828086" y="3514"/>
                    <a:pt x="820355" y="3514"/>
                    <a:pt x="812623" y="3514"/>
                  </a:cubicBezTo>
                  <a:cubicBezTo>
                    <a:pt x="811920" y="3514"/>
                    <a:pt x="811217" y="2811"/>
                    <a:pt x="810514" y="2811"/>
                  </a:cubicBezTo>
                  <a:cubicBezTo>
                    <a:pt x="804891" y="2811"/>
                    <a:pt x="799971" y="2811"/>
                    <a:pt x="794348" y="2811"/>
                  </a:cubicBezTo>
                  <a:cubicBezTo>
                    <a:pt x="618627" y="1406"/>
                    <a:pt x="443608" y="6326"/>
                    <a:pt x="267887" y="0"/>
                  </a:cubicBezTo>
                  <a:cubicBezTo>
                    <a:pt x="262264" y="0"/>
                    <a:pt x="258750" y="3514"/>
                    <a:pt x="255235" y="7732"/>
                  </a:cubicBezTo>
                  <a:cubicBezTo>
                    <a:pt x="236257" y="28115"/>
                    <a:pt x="214468" y="42173"/>
                    <a:pt x="185649" y="44985"/>
                  </a:cubicBezTo>
                  <a:cubicBezTo>
                    <a:pt x="177215" y="45688"/>
                    <a:pt x="168077" y="45688"/>
                    <a:pt x="159643" y="44985"/>
                  </a:cubicBezTo>
                  <a:cubicBezTo>
                    <a:pt x="137150" y="43579"/>
                    <a:pt x="117470" y="34441"/>
                    <a:pt x="100600" y="19681"/>
                  </a:cubicBezTo>
                  <a:cubicBezTo>
                    <a:pt x="96383" y="15463"/>
                    <a:pt x="92166" y="11246"/>
                    <a:pt x="87948" y="7029"/>
                  </a:cubicBezTo>
                  <a:cubicBezTo>
                    <a:pt x="85137" y="4920"/>
                    <a:pt x="83028" y="2109"/>
                    <a:pt x="79514" y="4217"/>
                  </a:cubicBezTo>
                  <a:cubicBezTo>
                    <a:pt x="56319" y="4217"/>
                    <a:pt x="33123" y="4217"/>
                    <a:pt x="10631" y="4217"/>
                  </a:cubicBezTo>
                  <a:lnTo>
                    <a:pt x="10631" y="4217"/>
                  </a:lnTo>
                  <a:cubicBezTo>
                    <a:pt x="10631" y="4217"/>
                    <a:pt x="10631" y="4217"/>
                    <a:pt x="10631" y="4217"/>
                  </a:cubicBezTo>
                  <a:cubicBezTo>
                    <a:pt x="2899" y="2811"/>
                    <a:pt x="-615" y="5623"/>
                    <a:pt x="88" y="14058"/>
                  </a:cubicBezTo>
                  <a:cubicBezTo>
                    <a:pt x="791" y="23195"/>
                    <a:pt x="1494" y="31630"/>
                    <a:pt x="1494" y="40767"/>
                  </a:cubicBezTo>
                  <a:cubicBezTo>
                    <a:pt x="6414" y="115273"/>
                    <a:pt x="20472" y="188373"/>
                    <a:pt x="43667" y="259364"/>
                  </a:cubicBezTo>
                  <a:cubicBezTo>
                    <a:pt x="54210" y="292400"/>
                    <a:pt x="67565" y="324733"/>
                    <a:pt x="80920" y="357066"/>
                  </a:cubicBezTo>
                  <a:cubicBezTo>
                    <a:pt x="104818" y="406267"/>
                    <a:pt x="131527" y="454064"/>
                    <a:pt x="163157" y="499048"/>
                  </a:cubicBezTo>
                  <a:cubicBezTo>
                    <a:pt x="187055" y="532787"/>
                    <a:pt x="213765" y="565119"/>
                    <a:pt x="241880" y="596046"/>
                  </a:cubicBezTo>
                  <a:cubicBezTo>
                    <a:pt x="246800" y="600967"/>
                    <a:pt x="250315" y="601669"/>
                    <a:pt x="254532" y="596046"/>
                  </a:cubicBezTo>
                  <a:cubicBezTo>
                    <a:pt x="255938" y="594641"/>
                    <a:pt x="257344" y="593235"/>
                    <a:pt x="258750" y="591829"/>
                  </a:cubicBezTo>
                  <a:cubicBezTo>
                    <a:pt x="447826" y="402753"/>
                    <a:pt x="636199" y="214380"/>
                    <a:pt x="825275" y="25304"/>
                  </a:cubicBezTo>
                  <a:cubicBezTo>
                    <a:pt x="832304" y="18978"/>
                    <a:pt x="838630" y="12652"/>
                    <a:pt x="845658" y="6326"/>
                  </a:cubicBezTo>
                  <a:close/>
                  <a:moveTo>
                    <a:pt x="543418" y="203134"/>
                  </a:moveTo>
                  <a:cubicBezTo>
                    <a:pt x="528657" y="220706"/>
                    <a:pt x="511085" y="232655"/>
                    <a:pt x="487890" y="233358"/>
                  </a:cubicBezTo>
                  <a:cubicBezTo>
                    <a:pt x="461180" y="234764"/>
                    <a:pt x="440797" y="223517"/>
                    <a:pt x="424630" y="203134"/>
                  </a:cubicBezTo>
                  <a:cubicBezTo>
                    <a:pt x="406355" y="180641"/>
                    <a:pt x="402841" y="156040"/>
                    <a:pt x="415493" y="130034"/>
                  </a:cubicBezTo>
                  <a:cubicBezTo>
                    <a:pt x="428848" y="102621"/>
                    <a:pt x="450637" y="87861"/>
                    <a:pt x="482267" y="85752"/>
                  </a:cubicBezTo>
                  <a:cubicBezTo>
                    <a:pt x="518114" y="83643"/>
                    <a:pt x="549041" y="109650"/>
                    <a:pt x="557476" y="139874"/>
                  </a:cubicBezTo>
                  <a:cubicBezTo>
                    <a:pt x="563099" y="163772"/>
                    <a:pt x="558179" y="184859"/>
                    <a:pt x="543418" y="203134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856BD9C-1C10-4785-8BE2-D7B47B3F673C}"/>
                </a:ext>
              </a:extLst>
            </p:cNvPr>
            <p:cNvSpPr/>
            <p:nvPr/>
          </p:nvSpPr>
          <p:spPr>
            <a:xfrm>
              <a:off x="5796029" y="3215424"/>
              <a:ext cx="597208" cy="842056"/>
            </a:xfrm>
            <a:custGeom>
              <a:avLst/>
              <a:gdLst>
                <a:gd name="connsiteX0" fmla="*/ 574716 w 597208"/>
                <a:gd name="connsiteY0" fmla="*/ 570742 h 842056"/>
                <a:gd name="connsiteX1" fmla="*/ 27872 w 597208"/>
                <a:gd name="connsiteY1" fmla="*/ 23898 h 842056"/>
                <a:gd name="connsiteX2" fmla="*/ 11002 w 597208"/>
                <a:gd name="connsiteY2" fmla="*/ 7732 h 842056"/>
                <a:gd name="connsiteX3" fmla="*/ 11002 w 597208"/>
                <a:gd name="connsiteY3" fmla="*/ 7732 h 842056"/>
                <a:gd name="connsiteX4" fmla="*/ 11002 w 597208"/>
                <a:gd name="connsiteY4" fmla="*/ 7732 h 842056"/>
                <a:gd name="connsiteX5" fmla="*/ 8894 w 597208"/>
                <a:gd name="connsiteY5" fmla="*/ 4920 h 842056"/>
                <a:gd name="connsiteX6" fmla="*/ 1162 w 597208"/>
                <a:gd name="connsiteY6" fmla="*/ 0 h 842056"/>
                <a:gd name="connsiteX7" fmla="*/ 459 w 597208"/>
                <a:gd name="connsiteY7" fmla="*/ 9840 h 842056"/>
                <a:gd name="connsiteX8" fmla="*/ 459 w 597208"/>
                <a:gd name="connsiteY8" fmla="*/ 156040 h 842056"/>
                <a:gd name="connsiteX9" fmla="*/ 459 w 597208"/>
                <a:gd name="connsiteY9" fmla="*/ 829404 h 842056"/>
                <a:gd name="connsiteX10" fmla="*/ 13111 w 597208"/>
                <a:gd name="connsiteY10" fmla="*/ 842056 h 842056"/>
                <a:gd name="connsiteX11" fmla="*/ 91131 w 597208"/>
                <a:gd name="connsiteY11" fmla="*/ 835730 h 842056"/>
                <a:gd name="connsiteX12" fmla="*/ 371582 w 597208"/>
                <a:gd name="connsiteY12" fmla="*/ 752087 h 842056"/>
                <a:gd name="connsiteX13" fmla="*/ 443979 w 597208"/>
                <a:gd name="connsiteY13" fmla="*/ 713428 h 842056"/>
                <a:gd name="connsiteX14" fmla="*/ 460849 w 597208"/>
                <a:gd name="connsiteY14" fmla="*/ 706399 h 842056"/>
                <a:gd name="connsiteX15" fmla="*/ 571202 w 597208"/>
                <a:gd name="connsiteY15" fmla="*/ 624865 h 842056"/>
                <a:gd name="connsiteX16" fmla="*/ 594397 w 597208"/>
                <a:gd name="connsiteY16" fmla="*/ 598858 h 842056"/>
                <a:gd name="connsiteX17" fmla="*/ 597208 w 597208"/>
                <a:gd name="connsiteY17" fmla="*/ 593938 h 842056"/>
                <a:gd name="connsiteX18" fmla="*/ 581042 w 597208"/>
                <a:gd name="connsiteY18" fmla="*/ 578474 h 842056"/>
                <a:gd name="connsiteX19" fmla="*/ 574716 w 597208"/>
                <a:gd name="connsiteY19" fmla="*/ 570742 h 842056"/>
                <a:gd name="connsiteX20" fmla="*/ 314649 w 597208"/>
                <a:gd name="connsiteY20" fmla="*/ 619944 h 842056"/>
                <a:gd name="connsiteX21" fmla="*/ 265447 w 597208"/>
                <a:gd name="connsiteY21" fmla="*/ 650169 h 842056"/>
                <a:gd name="connsiteX22" fmla="*/ 197970 w 597208"/>
                <a:gd name="connsiteY22" fmla="*/ 624865 h 842056"/>
                <a:gd name="connsiteX23" fmla="*/ 194455 w 597208"/>
                <a:gd name="connsiteY23" fmla="*/ 621350 h 842056"/>
                <a:gd name="connsiteX24" fmla="*/ 240143 w 597208"/>
                <a:gd name="connsiteY24" fmla="*/ 503968 h 842056"/>
                <a:gd name="connsiteX25" fmla="*/ 329409 w 597208"/>
                <a:gd name="connsiteY25" fmla="*/ 574960 h 842056"/>
                <a:gd name="connsiteX26" fmla="*/ 314649 w 597208"/>
                <a:gd name="connsiteY26" fmla="*/ 619944 h 84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7208" h="842056">
                  <a:moveTo>
                    <a:pt x="574716" y="570742"/>
                  </a:moveTo>
                  <a:cubicBezTo>
                    <a:pt x="392669" y="388695"/>
                    <a:pt x="209919" y="205945"/>
                    <a:pt x="27872" y="23898"/>
                  </a:cubicBezTo>
                  <a:cubicBezTo>
                    <a:pt x="22248" y="18275"/>
                    <a:pt x="16625" y="12652"/>
                    <a:pt x="11002" y="7732"/>
                  </a:cubicBezTo>
                  <a:cubicBezTo>
                    <a:pt x="11002" y="7732"/>
                    <a:pt x="11002" y="7732"/>
                    <a:pt x="11002" y="7732"/>
                  </a:cubicBezTo>
                  <a:cubicBezTo>
                    <a:pt x="11002" y="7732"/>
                    <a:pt x="11002" y="7732"/>
                    <a:pt x="11002" y="7732"/>
                  </a:cubicBezTo>
                  <a:cubicBezTo>
                    <a:pt x="10299" y="7029"/>
                    <a:pt x="9597" y="5623"/>
                    <a:pt x="8894" y="4920"/>
                  </a:cubicBezTo>
                  <a:cubicBezTo>
                    <a:pt x="6082" y="3514"/>
                    <a:pt x="5379" y="0"/>
                    <a:pt x="1162" y="0"/>
                  </a:cubicBezTo>
                  <a:cubicBezTo>
                    <a:pt x="-947" y="3514"/>
                    <a:pt x="459" y="7029"/>
                    <a:pt x="459" y="9840"/>
                  </a:cubicBezTo>
                  <a:cubicBezTo>
                    <a:pt x="459" y="58339"/>
                    <a:pt x="459" y="106838"/>
                    <a:pt x="459" y="156040"/>
                  </a:cubicBezTo>
                  <a:cubicBezTo>
                    <a:pt x="459" y="380261"/>
                    <a:pt x="459" y="604481"/>
                    <a:pt x="459" y="829404"/>
                  </a:cubicBezTo>
                  <a:cubicBezTo>
                    <a:pt x="459" y="842056"/>
                    <a:pt x="459" y="842056"/>
                    <a:pt x="13111" y="842056"/>
                  </a:cubicBezTo>
                  <a:cubicBezTo>
                    <a:pt x="39118" y="841353"/>
                    <a:pt x="65124" y="838542"/>
                    <a:pt x="91131" y="835730"/>
                  </a:cubicBezTo>
                  <a:cubicBezTo>
                    <a:pt x="189535" y="823078"/>
                    <a:pt x="283019" y="795666"/>
                    <a:pt x="371582" y="752087"/>
                  </a:cubicBezTo>
                  <a:cubicBezTo>
                    <a:pt x="396183" y="740138"/>
                    <a:pt x="419378" y="726783"/>
                    <a:pt x="443979" y="713428"/>
                  </a:cubicBezTo>
                  <a:cubicBezTo>
                    <a:pt x="450305" y="713428"/>
                    <a:pt x="455928" y="709914"/>
                    <a:pt x="460849" y="706399"/>
                  </a:cubicBezTo>
                  <a:cubicBezTo>
                    <a:pt x="498804" y="681095"/>
                    <a:pt x="536760" y="655089"/>
                    <a:pt x="571202" y="624865"/>
                  </a:cubicBezTo>
                  <a:cubicBezTo>
                    <a:pt x="579636" y="617133"/>
                    <a:pt x="590180" y="610807"/>
                    <a:pt x="594397" y="598858"/>
                  </a:cubicBezTo>
                  <a:cubicBezTo>
                    <a:pt x="595100" y="597452"/>
                    <a:pt x="596505" y="595343"/>
                    <a:pt x="597208" y="593938"/>
                  </a:cubicBezTo>
                  <a:cubicBezTo>
                    <a:pt x="591585" y="589018"/>
                    <a:pt x="585962" y="583394"/>
                    <a:pt x="581042" y="578474"/>
                  </a:cubicBezTo>
                  <a:cubicBezTo>
                    <a:pt x="578933" y="575663"/>
                    <a:pt x="577528" y="573554"/>
                    <a:pt x="574716" y="570742"/>
                  </a:cubicBezTo>
                  <a:close/>
                  <a:moveTo>
                    <a:pt x="314649" y="619944"/>
                  </a:moveTo>
                  <a:cubicBezTo>
                    <a:pt x="301997" y="636111"/>
                    <a:pt x="286533" y="647357"/>
                    <a:pt x="265447" y="650169"/>
                  </a:cubicBezTo>
                  <a:cubicBezTo>
                    <a:pt x="238737" y="654386"/>
                    <a:pt x="216245" y="645248"/>
                    <a:pt x="197970" y="624865"/>
                  </a:cubicBezTo>
                  <a:cubicBezTo>
                    <a:pt x="196564" y="623459"/>
                    <a:pt x="195861" y="622756"/>
                    <a:pt x="194455" y="621350"/>
                  </a:cubicBezTo>
                  <a:cubicBezTo>
                    <a:pt x="157905" y="578474"/>
                    <a:pt x="185318" y="513809"/>
                    <a:pt x="240143" y="503968"/>
                  </a:cubicBezTo>
                  <a:cubicBezTo>
                    <a:pt x="280910" y="496237"/>
                    <a:pt x="325895" y="525055"/>
                    <a:pt x="329409" y="574960"/>
                  </a:cubicBezTo>
                  <a:cubicBezTo>
                    <a:pt x="331518" y="592532"/>
                    <a:pt x="324489" y="607292"/>
                    <a:pt x="314649" y="619944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405CE38-17C4-4C28-9B32-3AD1CD46E16D}"/>
                </a:ext>
              </a:extLst>
            </p:cNvPr>
            <p:cNvSpPr/>
            <p:nvPr/>
          </p:nvSpPr>
          <p:spPr>
            <a:xfrm>
              <a:off x="4866572" y="2533450"/>
              <a:ext cx="848106" cy="597202"/>
            </a:xfrm>
            <a:custGeom>
              <a:avLst/>
              <a:gdLst>
                <a:gd name="connsiteX0" fmla="*/ 8435 w 848106"/>
                <a:gd name="connsiteY0" fmla="*/ 595519 h 597202"/>
                <a:gd name="connsiteX1" fmla="*/ 59745 w 848106"/>
                <a:gd name="connsiteY1" fmla="*/ 594816 h 597202"/>
                <a:gd name="connsiteX2" fmla="*/ 63260 w 848106"/>
                <a:gd name="connsiteY2" fmla="*/ 588490 h 597202"/>
                <a:gd name="connsiteX3" fmla="*/ 63963 w 848106"/>
                <a:gd name="connsiteY3" fmla="*/ 562484 h 597202"/>
                <a:gd name="connsiteX4" fmla="*/ 89266 w 848106"/>
                <a:gd name="connsiteY4" fmla="*/ 502738 h 597202"/>
                <a:gd name="connsiteX5" fmla="*/ 160258 w 848106"/>
                <a:gd name="connsiteY5" fmla="*/ 465486 h 597202"/>
                <a:gd name="connsiteX6" fmla="*/ 186264 w 848106"/>
                <a:gd name="connsiteY6" fmla="*/ 465486 h 597202"/>
                <a:gd name="connsiteX7" fmla="*/ 238981 w 848106"/>
                <a:gd name="connsiteY7" fmla="*/ 485869 h 597202"/>
                <a:gd name="connsiteX8" fmla="*/ 283263 w 848106"/>
                <a:gd name="connsiteY8" fmla="*/ 553346 h 597202"/>
                <a:gd name="connsiteX9" fmla="*/ 285371 w 848106"/>
                <a:gd name="connsiteY9" fmla="*/ 584976 h 597202"/>
                <a:gd name="connsiteX10" fmla="*/ 295212 w 848106"/>
                <a:gd name="connsiteY10" fmla="*/ 596925 h 597202"/>
                <a:gd name="connsiteX11" fmla="*/ 341602 w 848106"/>
                <a:gd name="connsiteY11" fmla="*/ 596925 h 597202"/>
                <a:gd name="connsiteX12" fmla="*/ 834324 w 848106"/>
                <a:gd name="connsiteY12" fmla="*/ 596925 h 597202"/>
                <a:gd name="connsiteX13" fmla="*/ 847679 w 848106"/>
                <a:gd name="connsiteY13" fmla="*/ 594816 h 597202"/>
                <a:gd name="connsiteX14" fmla="*/ 842056 w 848106"/>
                <a:gd name="connsiteY14" fmla="*/ 587787 h 597202"/>
                <a:gd name="connsiteX15" fmla="*/ 821672 w 848106"/>
                <a:gd name="connsiteY15" fmla="*/ 568810 h 597202"/>
                <a:gd name="connsiteX16" fmla="*/ 820267 w 848106"/>
                <a:gd name="connsiteY16" fmla="*/ 561078 h 597202"/>
                <a:gd name="connsiteX17" fmla="*/ 813941 w 848106"/>
                <a:gd name="connsiteY17" fmla="*/ 554049 h 597202"/>
                <a:gd name="connsiteX18" fmla="*/ 290291 w 848106"/>
                <a:gd name="connsiteY18" fmla="*/ 33211 h 597202"/>
                <a:gd name="connsiteX19" fmla="*/ 283263 w 848106"/>
                <a:gd name="connsiteY19" fmla="*/ 26885 h 597202"/>
                <a:gd name="connsiteX20" fmla="*/ 275531 w 848106"/>
                <a:gd name="connsiteY20" fmla="*/ 25480 h 597202"/>
                <a:gd name="connsiteX21" fmla="*/ 254444 w 848106"/>
                <a:gd name="connsiteY21" fmla="*/ 3690 h 597202"/>
                <a:gd name="connsiteX22" fmla="*/ 241792 w 848106"/>
                <a:gd name="connsiteY22" fmla="*/ 3690 h 597202"/>
                <a:gd name="connsiteX23" fmla="*/ 165881 w 848106"/>
                <a:gd name="connsiteY23" fmla="*/ 97174 h 597202"/>
                <a:gd name="connsiteX24" fmla="*/ 108244 w 848106"/>
                <a:gd name="connsiteY24" fmla="*/ 190658 h 597202"/>
                <a:gd name="connsiteX25" fmla="*/ 89266 w 848106"/>
                <a:gd name="connsiteY25" fmla="*/ 225802 h 597202"/>
                <a:gd name="connsiteX26" fmla="*/ 8435 w 848106"/>
                <a:gd name="connsiteY26" fmla="*/ 492898 h 597202"/>
                <a:gd name="connsiteX27" fmla="*/ 2109 w 848106"/>
                <a:gd name="connsiteY27" fmla="*/ 545614 h 597202"/>
                <a:gd name="connsiteX28" fmla="*/ 0 w 848106"/>
                <a:gd name="connsiteY28" fmla="*/ 587787 h 597202"/>
                <a:gd name="connsiteX29" fmla="*/ 8435 w 848106"/>
                <a:gd name="connsiteY29" fmla="*/ 595519 h 597202"/>
                <a:gd name="connsiteX30" fmla="*/ 337385 w 848106"/>
                <a:gd name="connsiteY30" fmla="*/ 322800 h 597202"/>
                <a:gd name="connsiteX31" fmla="*/ 403456 w 848106"/>
                <a:gd name="connsiteY31" fmla="*/ 278518 h 597202"/>
                <a:gd name="connsiteX32" fmla="*/ 481476 w 848106"/>
                <a:gd name="connsiteY32" fmla="*/ 342481 h 597202"/>
                <a:gd name="connsiteX33" fmla="*/ 466013 w 848106"/>
                <a:gd name="connsiteY33" fmla="*/ 395900 h 597202"/>
                <a:gd name="connsiteX34" fmla="*/ 422434 w 848106"/>
                <a:gd name="connsiteY34" fmla="*/ 424718 h 597202"/>
                <a:gd name="connsiteX35" fmla="*/ 346522 w 848106"/>
                <a:gd name="connsiteY35" fmla="*/ 395900 h 597202"/>
                <a:gd name="connsiteX36" fmla="*/ 337385 w 848106"/>
                <a:gd name="connsiteY36" fmla="*/ 322800 h 597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48106" h="597202">
                  <a:moveTo>
                    <a:pt x="8435" y="595519"/>
                  </a:moveTo>
                  <a:cubicBezTo>
                    <a:pt x="25304" y="595519"/>
                    <a:pt x="42876" y="594816"/>
                    <a:pt x="59745" y="594816"/>
                  </a:cubicBezTo>
                  <a:cubicBezTo>
                    <a:pt x="62557" y="593411"/>
                    <a:pt x="63260" y="591302"/>
                    <a:pt x="63260" y="588490"/>
                  </a:cubicBezTo>
                  <a:cubicBezTo>
                    <a:pt x="63963" y="580056"/>
                    <a:pt x="63260" y="570918"/>
                    <a:pt x="63963" y="562484"/>
                  </a:cubicBezTo>
                  <a:cubicBezTo>
                    <a:pt x="65368" y="539991"/>
                    <a:pt x="74506" y="520311"/>
                    <a:pt x="89266" y="502738"/>
                  </a:cubicBezTo>
                  <a:cubicBezTo>
                    <a:pt x="108244" y="480949"/>
                    <a:pt x="131439" y="469000"/>
                    <a:pt x="160258" y="465486"/>
                  </a:cubicBezTo>
                  <a:cubicBezTo>
                    <a:pt x="168692" y="464080"/>
                    <a:pt x="177830" y="464080"/>
                    <a:pt x="186264" y="465486"/>
                  </a:cubicBezTo>
                  <a:cubicBezTo>
                    <a:pt x="205242" y="468297"/>
                    <a:pt x="222815" y="474623"/>
                    <a:pt x="238981" y="485869"/>
                  </a:cubicBezTo>
                  <a:cubicBezTo>
                    <a:pt x="262176" y="502738"/>
                    <a:pt x="274828" y="525934"/>
                    <a:pt x="283263" y="553346"/>
                  </a:cubicBezTo>
                  <a:cubicBezTo>
                    <a:pt x="285371" y="563889"/>
                    <a:pt x="287480" y="574433"/>
                    <a:pt x="285371" y="584976"/>
                  </a:cubicBezTo>
                  <a:cubicBezTo>
                    <a:pt x="283966" y="594113"/>
                    <a:pt x="286074" y="596925"/>
                    <a:pt x="295212" y="596925"/>
                  </a:cubicBezTo>
                  <a:cubicBezTo>
                    <a:pt x="310675" y="596925"/>
                    <a:pt x="326139" y="596925"/>
                    <a:pt x="341602" y="596925"/>
                  </a:cubicBezTo>
                  <a:cubicBezTo>
                    <a:pt x="506077" y="596925"/>
                    <a:pt x="669849" y="596925"/>
                    <a:pt x="834324" y="596925"/>
                  </a:cubicBezTo>
                  <a:cubicBezTo>
                    <a:pt x="839245" y="596925"/>
                    <a:pt x="844165" y="598331"/>
                    <a:pt x="847679" y="594816"/>
                  </a:cubicBezTo>
                  <a:cubicBezTo>
                    <a:pt x="849085" y="589896"/>
                    <a:pt x="846976" y="587787"/>
                    <a:pt x="842056" y="587787"/>
                  </a:cubicBezTo>
                  <a:cubicBezTo>
                    <a:pt x="834324" y="582867"/>
                    <a:pt x="828701" y="575136"/>
                    <a:pt x="821672" y="568810"/>
                  </a:cubicBezTo>
                  <a:cubicBezTo>
                    <a:pt x="823078" y="565998"/>
                    <a:pt x="822375" y="563186"/>
                    <a:pt x="820267" y="561078"/>
                  </a:cubicBezTo>
                  <a:cubicBezTo>
                    <a:pt x="818158" y="558969"/>
                    <a:pt x="816049" y="556861"/>
                    <a:pt x="813941" y="554049"/>
                  </a:cubicBezTo>
                  <a:cubicBezTo>
                    <a:pt x="638219" y="381139"/>
                    <a:pt x="464607" y="206824"/>
                    <a:pt x="290291" y="33211"/>
                  </a:cubicBezTo>
                  <a:cubicBezTo>
                    <a:pt x="288183" y="31103"/>
                    <a:pt x="286074" y="28994"/>
                    <a:pt x="283263" y="26885"/>
                  </a:cubicBezTo>
                  <a:cubicBezTo>
                    <a:pt x="281154" y="24777"/>
                    <a:pt x="279045" y="23371"/>
                    <a:pt x="275531" y="25480"/>
                  </a:cubicBezTo>
                  <a:cubicBezTo>
                    <a:pt x="268502" y="18451"/>
                    <a:pt x="260770" y="11422"/>
                    <a:pt x="254444" y="3690"/>
                  </a:cubicBezTo>
                  <a:cubicBezTo>
                    <a:pt x="249524" y="-1230"/>
                    <a:pt x="246713" y="-1230"/>
                    <a:pt x="241792" y="3690"/>
                  </a:cubicBezTo>
                  <a:cubicBezTo>
                    <a:pt x="214380" y="33211"/>
                    <a:pt x="189076" y="64138"/>
                    <a:pt x="165881" y="97174"/>
                  </a:cubicBezTo>
                  <a:cubicBezTo>
                    <a:pt x="144794" y="127398"/>
                    <a:pt x="125114" y="157622"/>
                    <a:pt x="108244" y="190658"/>
                  </a:cubicBezTo>
                  <a:cubicBezTo>
                    <a:pt x="101215" y="201904"/>
                    <a:pt x="95592" y="213853"/>
                    <a:pt x="89266" y="225802"/>
                  </a:cubicBezTo>
                  <a:cubicBezTo>
                    <a:pt x="48499" y="310851"/>
                    <a:pt x="21087" y="399414"/>
                    <a:pt x="8435" y="492898"/>
                  </a:cubicBezTo>
                  <a:cubicBezTo>
                    <a:pt x="5623" y="510470"/>
                    <a:pt x="4217" y="528042"/>
                    <a:pt x="2109" y="545614"/>
                  </a:cubicBezTo>
                  <a:cubicBezTo>
                    <a:pt x="1406" y="559672"/>
                    <a:pt x="703" y="573730"/>
                    <a:pt x="0" y="587787"/>
                  </a:cubicBezTo>
                  <a:cubicBezTo>
                    <a:pt x="703" y="592708"/>
                    <a:pt x="2109" y="595519"/>
                    <a:pt x="8435" y="595519"/>
                  </a:cubicBezTo>
                  <a:close/>
                  <a:moveTo>
                    <a:pt x="337385" y="322800"/>
                  </a:moveTo>
                  <a:cubicBezTo>
                    <a:pt x="350037" y="295387"/>
                    <a:pt x="372529" y="280627"/>
                    <a:pt x="403456" y="278518"/>
                  </a:cubicBezTo>
                  <a:cubicBezTo>
                    <a:pt x="441412" y="276409"/>
                    <a:pt x="475853" y="305931"/>
                    <a:pt x="481476" y="342481"/>
                  </a:cubicBezTo>
                  <a:cubicBezTo>
                    <a:pt x="484288" y="362864"/>
                    <a:pt x="478665" y="380436"/>
                    <a:pt x="466013" y="395900"/>
                  </a:cubicBezTo>
                  <a:cubicBezTo>
                    <a:pt x="454767" y="409958"/>
                    <a:pt x="440709" y="420501"/>
                    <a:pt x="422434" y="424718"/>
                  </a:cubicBezTo>
                  <a:cubicBezTo>
                    <a:pt x="391507" y="431044"/>
                    <a:pt x="366203" y="420501"/>
                    <a:pt x="346522" y="395900"/>
                  </a:cubicBezTo>
                  <a:cubicBezTo>
                    <a:pt x="328950" y="374110"/>
                    <a:pt x="325436" y="348807"/>
                    <a:pt x="337385" y="322800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A3D8068-BDA5-43CC-B9A7-E1839154845C}"/>
                </a:ext>
              </a:extLst>
            </p:cNvPr>
            <p:cNvSpPr/>
            <p:nvPr/>
          </p:nvSpPr>
          <p:spPr>
            <a:xfrm>
              <a:off x="5832335" y="2529233"/>
              <a:ext cx="844417" cy="600014"/>
            </a:xfrm>
            <a:custGeom>
              <a:avLst/>
              <a:gdLst>
                <a:gd name="connsiteX0" fmla="*/ 12652 w 844417"/>
                <a:gd name="connsiteY0" fmla="*/ 599737 h 600014"/>
                <a:gd name="connsiteX1" fmla="*/ 483585 w 844417"/>
                <a:gd name="connsiteY1" fmla="*/ 599737 h 600014"/>
                <a:gd name="connsiteX2" fmla="*/ 833621 w 844417"/>
                <a:gd name="connsiteY2" fmla="*/ 599737 h 600014"/>
                <a:gd name="connsiteX3" fmla="*/ 844165 w 844417"/>
                <a:gd name="connsiteY3" fmla="*/ 587787 h 600014"/>
                <a:gd name="connsiteX4" fmla="*/ 841353 w 844417"/>
                <a:gd name="connsiteY4" fmla="*/ 540694 h 600014"/>
                <a:gd name="connsiteX5" fmla="*/ 837839 w 844417"/>
                <a:gd name="connsiteY5" fmla="*/ 511876 h 600014"/>
                <a:gd name="connsiteX6" fmla="*/ 778094 w 844417"/>
                <a:gd name="connsiteY6" fmla="*/ 282735 h 600014"/>
                <a:gd name="connsiteX7" fmla="*/ 737326 w 844417"/>
                <a:gd name="connsiteY7" fmla="*/ 196983 h 600014"/>
                <a:gd name="connsiteX8" fmla="*/ 719754 w 844417"/>
                <a:gd name="connsiteY8" fmla="*/ 165354 h 600014"/>
                <a:gd name="connsiteX9" fmla="*/ 637517 w 844417"/>
                <a:gd name="connsiteY9" fmla="*/ 47269 h 600014"/>
                <a:gd name="connsiteX10" fmla="*/ 634705 w 844417"/>
                <a:gd name="connsiteY10" fmla="*/ 37429 h 600014"/>
                <a:gd name="connsiteX11" fmla="*/ 604481 w 844417"/>
                <a:gd name="connsiteY11" fmla="*/ 3690 h 600014"/>
                <a:gd name="connsiteX12" fmla="*/ 590423 w 844417"/>
                <a:gd name="connsiteY12" fmla="*/ 3690 h 600014"/>
                <a:gd name="connsiteX13" fmla="*/ 565119 w 844417"/>
                <a:gd name="connsiteY13" fmla="*/ 28994 h 600014"/>
                <a:gd name="connsiteX14" fmla="*/ 560199 w 844417"/>
                <a:gd name="connsiteY14" fmla="*/ 38131 h 600014"/>
                <a:gd name="connsiteX15" fmla="*/ 535598 w 844417"/>
                <a:gd name="connsiteY15" fmla="*/ 63435 h 600014"/>
                <a:gd name="connsiteX16" fmla="*/ 445629 w 844417"/>
                <a:gd name="connsiteY16" fmla="*/ 154107 h 600014"/>
                <a:gd name="connsiteX17" fmla="*/ 438600 w 844417"/>
                <a:gd name="connsiteY17" fmla="*/ 160433 h 600014"/>
                <a:gd name="connsiteX18" fmla="*/ 436491 w 844417"/>
                <a:gd name="connsiteY18" fmla="*/ 178708 h 600014"/>
                <a:gd name="connsiteX19" fmla="*/ 452658 w 844417"/>
                <a:gd name="connsiteY19" fmla="*/ 271489 h 600014"/>
                <a:gd name="connsiteX20" fmla="*/ 437194 w 844417"/>
                <a:gd name="connsiteY20" fmla="*/ 308039 h 600014"/>
                <a:gd name="connsiteX21" fmla="*/ 437194 w 844417"/>
                <a:gd name="connsiteY21" fmla="*/ 308039 h 600014"/>
                <a:gd name="connsiteX22" fmla="*/ 431571 w 844417"/>
                <a:gd name="connsiteY22" fmla="*/ 314365 h 600014"/>
                <a:gd name="connsiteX23" fmla="*/ 275531 w 844417"/>
                <a:gd name="connsiteY23" fmla="*/ 336858 h 600014"/>
                <a:gd name="connsiteX24" fmla="*/ 260770 w 844417"/>
                <a:gd name="connsiteY24" fmla="*/ 338263 h 600014"/>
                <a:gd name="connsiteX25" fmla="*/ 144091 w 844417"/>
                <a:gd name="connsiteY25" fmla="*/ 454942 h 600014"/>
                <a:gd name="connsiteX26" fmla="*/ 26710 w 844417"/>
                <a:gd name="connsiteY26" fmla="*/ 572324 h 600014"/>
                <a:gd name="connsiteX27" fmla="*/ 0 w 844417"/>
                <a:gd name="connsiteY27" fmla="*/ 597628 h 600014"/>
                <a:gd name="connsiteX28" fmla="*/ 12652 w 844417"/>
                <a:gd name="connsiteY28" fmla="*/ 599737 h 600014"/>
                <a:gd name="connsiteX29" fmla="*/ 577771 w 844417"/>
                <a:gd name="connsiteY29" fmla="*/ 380436 h 600014"/>
                <a:gd name="connsiteX30" fmla="*/ 662820 w 844417"/>
                <a:gd name="connsiteY30" fmla="*/ 445102 h 600014"/>
                <a:gd name="connsiteX31" fmla="*/ 648060 w 844417"/>
                <a:gd name="connsiteY31" fmla="*/ 495710 h 600014"/>
                <a:gd name="connsiteX32" fmla="*/ 596749 w 844417"/>
                <a:gd name="connsiteY32" fmla="*/ 526637 h 600014"/>
                <a:gd name="connsiteX33" fmla="*/ 531381 w 844417"/>
                <a:gd name="connsiteY33" fmla="*/ 500630 h 600014"/>
                <a:gd name="connsiteX34" fmla="*/ 527164 w 844417"/>
                <a:gd name="connsiteY34" fmla="*/ 495710 h 600014"/>
                <a:gd name="connsiteX35" fmla="*/ 577771 w 844417"/>
                <a:gd name="connsiteY35" fmla="*/ 380436 h 60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44417" h="600014">
                  <a:moveTo>
                    <a:pt x="12652" y="599737"/>
                  </a:moveTo>
                  <a:cubicBezTo>
                    <a:pt x="169395" y="599737"/>
                    <a:pt x="326841" y="599737"/>
                    <a:pt x="483585" y="599737"/>
                  </a:cubicBezTo>
                  <a:cubicBezTo>
                    <a:pt x="600264" y="599737"/>
                    <a:pt x="716943" y="599737"/>
                    <a:pt x="833621" y="599737"/>
                  </a:cubicBezTo>
                  <a:cubicBezTo>
                    <a:pt x="844868" y="599737"/>
                    <a:pt x="844868" y="599034"/>
                    <a:pt x="844165" y="587787"/>
                  </a:cubicBezTo>
                  <a:cubicBezTo>
                    <a:pt x="843462" y="572324"/>
                    <a:pt x="841353" y="556860"/>
                    <a:pt x="841353" y="540694"/>
                  </a:cubicBezTo>
                  <a:cubicBezTo>
                    <a:pt x="839245" y="530854"/>
                    <a:pt x="839245" y="521013"/>
                    <a:pt x="837839" y="511876"/>
                  </a:cubicBezTo>
                  <a:cubicBezTo>
                    <a:pt x="827998" y="433153"/>
                    <a:pt x="808318" y="356538"/>
                    <a:pt x="778094" y="282735"/>
                  </a:cubicBezTo>
                  <a:cubicBezTo>
                    <a:pt x="766145" y="253214"/>
                    <a:pt x="752790" y="224396"/>
                    <a:pt x="737326" y="196983"/>
                  </a:cubicBezTo>
                  <a:cubicBezTo>
                    <a:pt x="731703" y="186440"/>
                    <a:pt x="726080" y="175897"/>
                    <a:pt x="719754" y="165354"/>
                  </a:cubicBezTo>
                  <a:cubicBezTo>
                    <a:pt x="695856" y="123883"/>
                    <a:pt x="667741" y="84522"/>
                    <a:pt x="637517" y="47269"/>
                  </a:cubicBezTo>
                  <a:cubicBezTo>
                    <a:pt x="636814" y="43755"/>
                    <a:pt x="636814" y="40240"/>
                    <a:pt x="634705" y="37429"/>
                  </a:cubicBezTo>
                  <a:cubicBezTo>
                    <a:pt x="624865" y="25480"/>
                    <a:pt x="615024" y="14936"/>
                    <a:pt x="604481" y="3690"/>
                  </a:cubicBezTo>
                  <a:cubicBezTo>
                    <a:pt x="600264" y="-1230"/>
                    <a:pt x="595344" y="-1230"/>
                    <a:pt x="590423" y="3690"/>
                  </a:cubicBezTo>
                  <a:cubicBezTo>
                    <a:pt x="581989" y="12125"/>
                    <a:pt x="573554" y="20559"/>
                    <a:pt x="565119" y="28994"/>
                  </a:cubicBezTo>
                  <a:cubicBezTo>
                    <a:pt x="562308" y="31806"/>
                    <a:pt x="561605" y="35320"/>
                    <a:pt x="560199" y="38131"/>
                  </a:cubicBezTo>
                  <a:cubicBezTo>
                    <a:pt x="551765" y="46566"/>
                    <a:pt x="544033" y="55001"/>
                    <a:pt x="535598" y="63435"/>
                  </a:cubicBezTo>
                  <a:cubicBezTo>
                    <a:pt x="505374" y="93659"/>
                    <a:pt x="475150" y="123883"/>
                    <a:pt x="445629" y="154107"/>
                  </a:cubicBezTo>
                  <a:cubicBezTo>
                    <a:pt x="443520" y="156216"/>
                    <a:pt x="441412" y="158325"/>
                    <a:pt x="438600" y="160433"/>
                  </a:cubicBezTo>
                  <a:cubicBezTo>
                    <a:pt x="430868" y="166057"/>
                    <a:pt x="430868" y="170977"/>
                    <a:pt x="436491" y="178708"/>
                  </a:cubicBezTo>
                  <a:cubicBezTo>
                    <a:pt x="456172" y="206824"/>
                    <a:pt x="460390" y="238454"/>
                    <a:pt x="452658" y="271489"/>
                  </a:cubicBezTo>
                  <a:cubicBezTo>
                    <a:pt x="449846" y="284844"/>
                    <a:pt x="442817" y="296090"/>
                    <a:pt x="437194" y="308039"/>
                  </a:cubicBezTo>
                  <a:cubicBezTo>
                    <a:pt x="437194" y="308039"/>
                    <a:pt x="437194" y="308039"/>
                    <a:pt x="437194" y="308039"/>
                  </a:cubicBezTo>
                  <a:cubicBezTo>
                    <a:pt x="435086" y="310148"/>
                    <a:pt x="433680" y="312257"/>
                    <a:pt x="431571" y="314365"/>
                  </a:cubicBezTo>
                  <a:cubicBezTo>
                    <a:pt x="392913" y="362161"/>
                    <a:pt x="325436" y="372002"/>
                    <a:pt x="275531" y="336858"/>
                  </a:cubicBezTo>
                  <a:cubicBezTo>
                    <a:pt x="269205" y="332640"/>
                    <a:pt x="265691" y="333343"/>
                    <a:pt x="260770" y="338263"/>
                  </a:cubicBezTo>
                  <a:cubicBezTo>
                    <a:pt x="222112" y="377625"/>
                    <a:pt x="182750" y="416284"/>
                    <a:pt x="144091" y="454942"/>
                  </a:cubicBezTo>
                  <a:cubicBezTo>
                    <a:pt x="104730" y="494304"/>
                    <a:pt x="66071" y="533665"/>
                    <a:pt x="26710" y="572324"/>
                  </a:cubicBezTo>
                  <a:cubicBezTo>
                    <a:pt x="17572" y="580759"/>
                    <a:pt x="9138" y="589193"/>
                    <a:pt x="0" y="597628"/>
                  </a:cubicBezTo>
                  <a:cubicBezTo>
                    <a:pt x="3514" y="601142"/>
                    <a:pt x="8435" y="599737"/>
                    <a:pt x="12652" y="599737"/>
                  </a:cubicBezTo>
                  <a:close/>
                  <a:moveTo>
                    <a:pt x="577771" y="380436"/>
                  </a:moveTo>
                  <a:cubicBezTo>
                    <a:pt x="619242" y="375516"/>
                    <a:pt x="656494" y="404334"/>
                    <a:pt x="662820" y="445102"/>
                  </a:cubicBezTo>
                  <a:cubicBezTo>
                    <a:pt x="665632" y="464783"/>
                    <a:pt x="658603" y="480949"/>
                    <a:pt x="648060" y="495710"/>
                  </a:cubicBezTo>
                  <a:cubicBezTo>
                    <a:pt x="634705" y="512579"/>
                    <a:pt x="618539" y="523825"/>
                    <a:pt x="596749" y="526637"/>
                  </a:cubicBezTo>
                  <a:cubicBezTo>
                    <a:pt x="570743" y="529448"/>
                    <a:pt x="548953" y="521013"/>
                    <a:pt x="531381" y="500630"/>
                  </a:cubicBezTo>
                  <a:cubicBezTo>
                    <a:pt x="529975" y="499224"/>
                    <a:pt x="528569" y="497115"/>
                    <a:pt x="527164" y="495710"/>
                  </a:cubicBezTo>
                  <a:cubicBezTo>
                    <a:pt x="488505" y="448616"/>
                    <a:pt x="526461" y="386762"/>
                    <a:pt x="577771" y="380436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F10F7F-A8F2-4574-A1AF-8905DF0AFFED}"/>
                </a:ext>
              </a:extLst>
            </p:cNvPr>
            <p:cNvSpPr/>
            <p:nvPr/>
          </p:nvSpPr>
          <p:spPr>
            <a:xfrm>
              <a:off x="5857527" y="2110138"/>
              <a:ext cx="598267" cy="843813"/>
            </a:xfrm>
            <a:custGeom>
              <a:avLst/>
              <a:gdLst>
                <a:gd name="connsiteX0" fmla="*/ 112 w 598267"/>
                <a:gd name="connsiteY0" fmla="*/ 833270 h 843813"/>
                <a:gd name="connsiteX1" fmla="*/ 1518 w 598267"/>
                <a:gd name="connsiteY1" fmla="*/ 843813 h 843813"/>
                <a:gd name="connsiteX2" fmla="*/ 7844 w 598267"/>
                <a:gd name="connsiteY2" fmla="*/ 838893 h 843813"/>
                <a:gd name="connsiteX3" fmla="*/ 277752 w 598267"/>
                <a:gd name="connsiteY3" fmla="*/ 568985 h 843813"/>
                <a:gd name="connsiteX4" fmla="*/ 277752 w 598267"/>
                <a:gd name="connsiteY4" fmla="*/ 546493 h 843813"/>
                <a:gd name="connsiteX5" fmla="*/ 272129 w 598267"/>
                <a:gd name="connsiteY5" fmla="*/ 541573 h 843813"/>
                <a:gd name="connsiteX6" fmla="*/ 272129 w 598267"/>
                <a:gd name="connsiteY6" fmla="*/ 541573 h 843813"/>
                <a:gd name="connsiteX7" fmla="*/ 257368 w 598267"/>
                <a:gd name="connsiteY7" fmla="*/ 523298 h 843813"/>
                <a:gd name="connsiteX8" fmla="*/ 240499 w 598267"/>
                <a:gd name="connsiteY8" fmla="*/ 466364 h 843813"/>
                <a:gd name="connsiteX9" fmla="*/ 315708 w 598267"/>
                <a:gd name="connsiteY9" fmla="*/ 353200 h 843813"/>
                <a:gd name="connsiteX10" fmla="*/ 445039 w 598267"/>
                <a:gd name="connsiteY10" fmla="*/ 389750 h 843813"/>
                <a:gd name="connsiteX11" fmla="*/ 457691 w 598267"/>
                <a:gd name="connsiteY11" fmla="*/ 390453 h 843813"/>
                <a:gd name="connsiteX12" fmla="*/ 572261 w 598267"/>
                <a:gd name="connsiteY12" fmla="*/ 275179 h 843813"/>
                <a:gd name="connsiteX13" fmla="*/ 591239 w 598267"/>
                <a:gd name="connsiteY13" fmla="*/ 256904 h 843813"/>
                <a:gd name="connsiteX14" fmla="*/ 590536 w 598267"/>
                <a:gd name="connsiteY14" fmla="*/ 240035 h 843813"/>
                <a:gd name="connsiteX15" fmla="*/ 582101 w 598267"/>
                <a:gd name="connsiteY15" fmla="*/ 233006 h 843813"/>
                <a:gd name="connsiteX16" fmla="*/ 582101 w 598267"/>
                <a:gd name="connsiteY16" fmla="*/ 233006 h 843813"/>
                <a:gd name="connsiteX17" fmla="*/ 568746 w 598267"/>
                <a:gd name="connsiteY17" fmla="*/ 220354 h 843813"/>
                <a:gd name="connsiteX18" fmla="*/ 379670 w 598267"/>
                <a:gd name="connsiteY18" fmla="*/ 93835 h 843813"/>
                <a:gd name="connsiteX19" fmla="*/ 168805 w 598267"/>
                <a:gd name="connsiteY19" fmla="*/ 20032 h 843813"/>
                <a:gd name="connsiteX20" fmla="*/ 33148 w 598267"/>
                <a:gd name="connsiteY20" fmla="*/ 1757 h 843813"/>
                <a:gd name="connsiteX21" fmla="*/ 13467 w 598267"/>
                <a:gd name="connsiteY21" fmla="*/ 351 h 843813"/>
                <a:gd name="connsiteX22" fmla="*/ 815 w 598267"/>
                <a:gd name="connsiteY22" fmla="*/ 12300 h 843813"/>
                <a:gd name="connsiteX23" fmla="*/ 815 w 598267"/>
                <a:gd name="connsiteY23" fmla="*/ 41119 h 843813"/>
                <a:gd name="connsiteX24" fmla="*/ 112 w 598267"/>
                <a:gd name="connsiteY24" fmla="*/ 833270 h 843813"/>
                <a:gd name="connsiteX25" fmla="*/ 70401 w 598267"/>
                <a:gd name="connsiteY25" fmla="*/ 166935 h 843813"/>
                <a:gd name="connsiteX26" fmla="*/ 192000 w 598267"/>
                <a:gd name="connsiteY26" fmla="*/ 138820 h 843813"/>
                <a:gd name="connsiteX27" fmla="*/ 217304 w 598267"/>
                <a:gd name="connsiteY27" fmla="*/ 193645 h 843813"/>
                <a:gd name="connsiteX28" fmla="*/ 202543 w 598267"/>
                <a:gd name="connsiteY28" fmla="*/ 233709 h 843813"/>
                <a:gd name="connsiteX29" fmla="*/ 110465 w 598267"/>
                <a:gd name="connsiteY29" fmla="*/ 259716 h 843813"/>
                <a:gd name="connsiteX30" fmla="*/ 80241 w 598267"/>
                <a:gd name="connsiteY30" fmla="*/ 233709 h 843813"/>
                <a:gd name="connsiteX31" fmla="*/ 70401 w 598267"/>
                <a:gd name="connsiteY31" fmla="*/ 166935 h 84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98267" h="843813">
                  <a:moveTo>
                    <a:pt x="112" y="833270"/>
                  </a:moveTo>
                  <a:cubicBezTo>
                    <a:pt x="112" y="836784"/>
                    <a:pt x="-590" y="840299"/>
                    <a:pt x="1518" y="843813"/>
                  </a:cubicBezTo>
                  <a:cubicBezTo>
                    <a:pt x="5033" y="843110"/>
                    <a:pt x="5736" y="841002"/>
                    <a:pt x="7844" y="838893"/>
                  </a:cubicBezTo>
                  <a:cubicBezTo>
                    <a:pt x="97814" y="748924"/>
                    <a:pt x="187783" y="658955"/>
                    <a:pt x="277752" y="568985"/>
                  </a:cubicBezTo>
                  <a:cubicBezTo>
                    <a:pt x="289701" y="557036"/>
                    <a:pt x="289701" y="557036"/>
                    <a:pt x="277752" y="546493"/>
                  </a:cubicBezTo>
                  <a:cubicBezTo>
                    <a:pt x="275643" y="545087"/>
                    <a:pt x="274238" y="542979"/>
                    <a:pt x="272129" y="541573"/>
                  </a:cubicBezTo>
                  <a:cubicBezTo>
                    <a:pt x="272129" y="541573"/>
                    <a:pt x="272129" y="541573"/>
                    <a:pt x="272129" y="541573"/>
                  </a:cubicBezTo>
                  <a:cubicBezTo>
                    <a:pt x="267209" y="535247"/>
                    <a:pt x="262289" y="528921"/>
                    <a:pt x="257368" y="523298"/>
                  </a:cubicBezTo>
                  <a:cubicBezTo>
                    <a:pt x="248231" y="505726"/>
                    <a:pt x="241202" y="486748"/>
                    <a:pt x="240499" y="466364"/>
                  </a:cubicBezTo>
                  <a:cubicBezTo>
                    <a:pt x="239093" y="415756"/>
                    <a:pt x="268615" y="370772"/>
                    <a:pt x="315708" y="353200"/>
                  </a:cubicBezTo>
                  <a:cubicBezTo>
                    <a:pt x="362098" y="335628"/>
                    <a:pt x="413409" y="350388"/>
                    <a:pt x="445039" y="389750"/>
                  </a:cubicBezTo>
                  <a:cubicBezTo>
                    <a:pt x="449959" y="396076"/>
                    <a:pt x="452770" y="395373"/>
                    <a:pt x="457691" y="390453"/>
                  </a:cubicBezTo>
                  <a:cubicBezTo>
                    <a:pt x="495646" y="351794"/>
                    <a:pt x="534305" y="313838"/>
                    <a:pt x="572261" y="275179"/>
                  </a:cubicBezTo>
                  <a:cubicBezTo>
                    <a:pt x="582804" y="273071"/>
                    <a:pt x="588427" y="267448"/>
                    <a:pt x="591239" y="256904"/>
                  </a:cubicBezTo>
                  <a:cubicBezTo>
                    <a:pt x="600376" y="247767"/>
                    <a:pt x="601079" y="249173"/>
                    <a:pt x="590536" y="240035"/>
                  </a:cubicBezTo>
                  <a:cubicBezTo>
                    <a:pt x="587724" y="237927"/>
                    <a:pt x="584913" y="235115"/>
                    <a:pt x="582101" y="233006"/>
                  </a:cubicBezTo>
                  <a:lnTo>
                    <a:pt x="582101" y="233006"/>
                  </a:lnTo>
                  <a:cubicBezTo>
                    <a:pt x="578587" y="227383"/>
                    <a:pt x="573667" y="224572"/>
                    <a:pt x="568746" y="220354"/>
                  </a:cubicBezTo>
                  <a:cubicBezTo>
                    <a:pt x="511110" y="170450"/>
                    <a:pt x="447850" y="128276"/>
                    <a:pt x="379670" y="93835"/>
                  </a:cubicBezTo>
                  <a:cubicBezTo>
                    <a:pt x="312193" y="60097"/>
                    <a:pt x="241905" y="35496"/>
                    <a:pt x="168805" y="20032"/>
                  </a:cubicBezTo>
                  <a:cubicBezTo>
                    <a:pt x="123820" y="10192"/>
                    <a:pt x="78836" y="3163"/>
                    <a:pt x="33148" y="1757"/>
                  </a:cubicBezTo>
                  <a:cubicBezTo>
                    <a:pt x="26822" y="-1054"/>
                    <a:pt x="19793" y="351"/>
                    <a:pt x="13467" y="351"/>
                  </a:cubicBezTo>
                  <a:cubicBezTo>
                    <a:pt x="1518" y="351"/>
                    <a:pt x="1518" y="351"/>
                    <a:pt x="815" y="12300"/>
                  </a:cubicBezTo>
                  <a:cubicBezTo>
                    <a:pt x="815" y="22141"/>
                    <a:pt x="815" y="31278"/>
                    <a:pt x="815" y="41119"/>
                  </a:cubicBezTo>
                  <a:cubicBezTo>
                    <a:pt x="112" y="304701"/>
                    <a:pt x="112" y="568985"/>
                    <a:pt x="112" y="833270"/>
                  </a:cubicBezTo>
                  <a:close/>
                  <a:moveTo>
                    <a:pt x="70401" y="166935"/>
                  </a:moveTo>
                  <a:cubicBezTo>
                    <a:pt x="88676" y="118436"/>
                    <a:pt x="154747" y="102973"/>
                    <a:pt x="192000" y="138820"/>
                  </a:cubicBezTo>
                  <a:cubicBezTo>
                    <a:pt x="208166" y="154283"/>
                    <a:pt x="216601" y="171855"/>
                    <a:pt x="217304" y="193645"/>
                  </a:cubicBezTo>
                  <a:cubicBezTo>
                    <a:pt x="217304" y="209108"/>
                    <a:pt x="211681" y="221760"/>
                    <a:pt x="202543" y="233709"/>
                  </a:cubicBezTo>
                  <a:cubicBezTo>
                    <a:pt x="177240" y="269556"/>
                    <a:pt x="137175" y="272368"/>
                    <a:pt x="110465" y="259716"/>
                  </a:cubicBezTo>
                  <a:cubicBezTo>
                    <a:pt x="97814" y="254093"/>
                    <a:pt x="88676" y="244955"/>
                    <a:pt x="80241" y="233709"/>
                  </a:cubicBezTo>
                  <a:cubicBezTo>
                    <a:pt x="64075" y="213326"/>
                    <a:pt x="61264" y="190833"/>
                    <a:pt x="70401" y="166935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1FDD089-ACBC-4FE6-8B16-7D758EF9AC82}"/>
                </a:ext>
              </a:extLst>
            </p:cNvPr>
            <p:cNvSpPr/>
            <p:nvPr/>
          </p:nvSpPr>
          <p:spPr>
            <a:xfrm>
              <a:off x="5150889" y="2248396"/>
              <a:ext cx="598330" cy="850482"/>
            </a:xfrm>
            <a:custGeom>
              <a:avLst/>
              <a:gdLst>
                <a:gd name="connsiteX0" fmla="*/ 134602 w 598330"/>
                <a:gd name="connsiteY0" fmla="*/ 387148 h 850482"/>
                <a:gd name="connsiteX1" fmla="*/ 136711 w 598330"/>
                <a:gd name="connsiteY1" fmla="*/ 383634 h 850482"/>
                <a:gd name="connsiteX2" fmla="*/ 136711 w 598330"/>
                <a:gd name="connsiteY2" fmla="*/ 379416 h 850482"/>
                <a:gd name="connsiteX3" fmla="*/ 192239 w 598330"/>
                <a:gd name="connsiteY3" fmla="*/ 283121 h 850482"/>
                <a:gd name="connsiteX4" fmla="*/ 234412 w 598330"/>
                <a:gd name="connsiteY4" fmla="*/ 268360 h 850482"/>
                <a:gd name="connsiteX5" fmla="*/ 268151 w 598330"/>
                <a:gd name="connsiteY5" fmla="*/ 268360 h 850482"/>
                <a:gd name="connsiteX6" fmla="*/ 272368 w 598330"/>
                <a:gd name="connsiteY6" fmla="*/ 269766 h 850482"/>
                <a:gd name="connsiteX7" fmla="*/ 342656 w 598330"/>
                <a:gd name="connsiteY7" fmla="*/ 311939 h 850482"/>
                <a:gd name="connsiteX8" fmla="*/ 365149 w 598330"/>
                <a:gd name="connsiteY8" fmla="*/ 364656 h 850482"/>
                <a:gd name="connsiteX9" fmla="*/ 365149 w 598330"/>
                <a:gd name="connsiteY9" fmla="*/ 398394 h 850482"/>
                <a:gd name="connsiteX10" fmla="*/ 351794 w 598330"/>
                <a:gd name="connsiteY10" fmla="*/ 437053 h 850482"/>
                <a:gd name="connsiteX11" fmla="*/ 346171 w 598330"/>
                <a:gd name="connsiteY11" fmla="*/ 439161 h 850482"/>
                <a:gd name="connsiteX12" fmla="*/ 324381 w 598330"/>
                <a:gd name="connsiteY12" fmla="*/ 463762 h 850482"/>
                <a:gd name="connsiteX13" fmla="*/ 280100 w 598330"/>
                <a:gd name="connsiteY13" fmla="*/ 488363 h 850482"/>
                <a:gd name="connsiteX14" fmla="*/ 272368 w 598330"/>
                <a:gd name="connsiteY14" fmla="*/ 495392 h 850482"/>
                <a:gd name="connsiteX15" fmla="*/ 266042 w 598330"/>
                <a:gd name="connsiteY15" fmla="*/ 495392 h 850482"/>
                <a:gd name="connsiteX16" fmla="*/ 247064 w 598330"/>
                <a:gd name="connsiteY16" fmla="*/ 498907 h 850482"/>
                <a:gd name="connsiteX17" fmla="*/ 252687 w 598330"/>
                <a:gd name="connsiteY17" fmla="*/ 505233 h 850482"/>
                <a:gd name="connsiteX18" fmla="*/ 582340 w 598330"/>
                <a:gd name="connsiteY18" fmla="*/ 834886 h 850482"/>
                <a:gd name="connsiteX19" fmla="*/ 591478 w 598330"/>
                <a:gd name="connsiteY19" fmla="*/ 844726 h 850482"/>
                <a:gd name="connsiteX20" fmla="*/ 597804 w 598330"/>
                <a:gd name="connsiteY20" fmla="*/ 850349 h 850482"/>
                <a:gd name="connsiteX21" fmla="*/ 597804 w 598330"/>
                <a:gd name="connsiteY21" fmla="*/ 848240 h 850482"/>
                <a:gd name="connsiteX22" fmla="*/ 597804 w 598330"/>
                <a:gd name="connsiteY22" fmla="*/ 21648 h 850482"/>
                <a:gd name="connsiteX23" fmla="*/ 574608 w 598330"/>
                <a:gd name="connsiteY23" fmla="*/ 1967 h 850482"/>
                <a:gd name="connsiteX24" fmla="*/ 573203 w 598330"/>
                <a:gd name="connsiteY24" fmla="*/ 1967 h 850482"/>
                <a:gd name="connsiteX25" fmla="*/ 571797 w 598330"/>
                <a:gd name="connsiteY25" fmla="*/ 2670 h 850482"/>
                <a:gd name="connsiteX26" fmla="*/ 524704 w 598330"/>
                <a:gd name="connsiteY26" fmla="*/ 6184 h 850482"/>
                <a:gd name="connsiteX27" fmla="*/ 299780 w 598330"/>
                <a:gd name="connsiteY27" fmla="*/ 59604 h 850482"/>
                <a:gd name="connsiteX28" fmla="*/ 76966 w 598330"/>
                <a:gd name="connsiteY28" fmla="*/ 182609 h 850482"/>
                <a:gd name="connsiteX29" fmla="*/ 15112 w 598330"/>
                <a:gd name="connsiteY29" fmla="*/ 234622 h 850482"/>
                <a:gd name="connsiteX30" fmla="*/ 15112 w 598330"/>
                <a:gd name="connsiteY30" fmla="*/ 234622 h 850482"/>
                <a:gd name="connsiteX31" fmla="*/ 4569 w 598330"/>
                <a:gd name="connsiteY31" fmla="*/ 243760 h 850482"/>
                <a:gd name="connsiteX32" fmla="*/ 3866 w 598330"/>
                <a:gd name="connsiteY32" fmla="*/ 256411 h 850482"/>
                <a:gd name="connsiteX33" fmla="*/ 134602 w 598330"/>
                <a:gd name="connsiteY33" fmla="*/ 387148 h 850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98330" h="850482">
                  <a:moveTo>
                    <a:pt x="134602" y="387148"/>
                  </a:moveTo>
                  <a:cubicBezTo>
                    <a:pt x="136008" y="384336"/>
                    <a:pt x="136008" y="383634"/>
                    <a:pt x="136711" y="383634"/>
                  </a:cubicBezTo>
                  <a:cubicBezTo>
                    <a:pt x="136711" y="382228"/>
                    <a:pt x="136711" y="380822"/>
                    <a:pt x="136711" y="379416"/>
                  </a:cubicBezTo>
                  <a:cubicBezTo>
                    <a:pt x="138117" y="337946"/>
                    <a:pt x="156392" y="305613"/>
                    <a:pt x="192239" y="283121"/>
                  </a:cubicBezTo>
                  <a:cubicBezTo>
                    <a:pt x="205594" y="274686"/>
                    <a:pt x="219652" y="271172"/>
                    <a:pt x="234412" y="268360"/>
                  </a:cubicBezTo>
                  <a:cubicBezTo>
                    <a:pt x="245658" y="266955"/>
                    <a:pt x="256904" y="266955"/>
                    <a:pt x="268151" y="268360"/>
                  </a:cubicBezTo>
                  <a:cubicBezTo>
                    <a:pt x="269556" y="269063"/>
                    <a:pt x="270962" y="269766"/>
                    <a:pt x="272368" y="269766"/>
                  </a:cubicBezTo>
                  <a:cubicBezTo>
                    <a:pt x="301186" y="274686"/>
                    <a:pt x="324381" y="289447"/>
                    <a:pt x="342656" y="311939"/>
                  </a:cubicBezTo>
                  <a:cubicBezTo>
                    <a:pt x="354605" y="327403"/>
                    <a:pt x="360931" y="345678"/>
                    <a:pt x="365149" y="364656"/>
                  </a:cubicBezTo>
                  <a:cubicBezTo>
                    <a:pt x="366554" y="375902"/>
                    <a:pt x="366554" y="387148"/>
                    <a:pt x="365149" y="398394"/>
                  </a:cubicBezTo>
                  <a:cubicBezTo>
                    <a:pt x="362337" y="411749"/>
                    <a:pt x="357417" y="425104"/>
                    <a:pt x="351794" y="437053"/>
                  </a:cubicBezTo>
                  <a:cubicBezTo>
                    <a:pt x="350388" y="437756"/>
                    <a:pt x="348279" y="439161"/>
                    <a:pt x="346171" y="439161"/>
                  </a:cubicBezTo>
                  <a:cubicBezTo>
                    <a:pt x="338439" y="446893"/>
                    <a:pt x="332816" y="456734"/>
                    <a:pt x="324381" y="463762"/>
                  </a:cubicBezTo>
                  <a:cubicBezTo>
                    <a:pt x="311027" y="475009"/>
                    <a:pt x="296266" y="482740"/>
                    <a:pt x="280100" y="488363"/>
                  </a:cubicBezTo>
                  <a:cubicBezTo>
                    <a:pt x="276585" y="489769"/>
                    <a:pt x="272368" y="490472"/>
                    <a:pt x="272368" y="495392"/>
                  </a:cubicBezTo>
                  <a:cubicBezTo>
                    <a:pt x="270259" y="495392"/>
                    <a:pt x="268151" y="495392"/>
                    <a:pt x="266042" y="495392"/>
                  </a:cubicBezTo>
                  <a:cubicBezTo>
                    <a:pt x="260419" y="498204"/>
                    <a:pt x="252687" y="494689"/>
                    <a:pt x="247064" y="498907"/>
                  </a:cubicBezTo>
                  <a:cubicBezTo>
                    <a:pt x="249173" y="501015"/>
                    <a:pt x="250578" y="503124"/>
                    <a:pt x="252687" y="505233"/>
                  </a:cubicBezTo>
                  <a:cubicBezTo>
                    <a:pt x="362337" y="614883"/>
                    <a:pt x="472690" y="725236"/>
                    <a:pt x="582340" y="834886"/>
                  </a:cubicBezTo>
                  <a:cubicBezTo>
                    <a:pt x="585855" y="838400"/>
                    <a:pt x="588666" y="841212"/>
                    <a:pt x="591478" y="844726"/>
                  </a:cubicBezTo>
                  <a:cubicBezTo>
                    <a:pt x="591478" y="848943"/>
                    <a:pt x="592883" y="851052"/>
                    <a:pt x="597804" y="850349"/>
                  </a:cubicBezTo>
                  <a:cubicBezTo>
                    <a:pt x="598507" y="849646"/>
                    <a:pt x="598507" y="848943"/>
                    <a:pt x="597804" y="848240"/>
                  </a:cubicBezTo>
                  <a:cubicBezTo>
                    <a:pt x="597804" y="572710"/>
                    <a:pt x="597804" y="297179"/>
                    <a:pt x="597804" y="21648"/>
                  </a:cubicBezTo>
                  <a:cubicBezTo>
                    <a:pt x="597804" y="561"/>
                    <a:pt x="594289" y="-2953"/>
                    <a:pt x="574608" y="1967"/>
                  </a:cubicBezTo>
                  <a:cubicBezTo>
                    <a:pt x="573906" y="1967"/>
                    <a:pt x="573906" y="1967"/>
                    <a:pt x="573203" y="1967"/>
                  </a:cubicBezTo>
                  <a:cubicBezTo>
                    <a:pt x="572500" y="1967"/>
                    <a:pt x="572500" y="2670"/>
                    <a:pt x="571797" y="2670"/>
                  </a:cubicBezTo>
                  <a:cubicBezTo>
                    <a:pt x="556333" y="1967"/>
                    <a:pt x="540167" y="4076"/>
                    <a:pt x="524704" y="6184"/>
                  </a:cubicBezTo>
                  <a:cubicBezTo>
                    <a:pt x="447386" y="14619"/>
                    <a:pt x="372880" y="32191"/>
                    <a:pt x="299780" y="59604"/>
                  </a:cubicBezTo>
                  <a:cubicBezTo>
                    <a:pt x="219652" y="89828"/>
                    <a:pt x="145146" y="130595"/>
                    <a:pt x="76966" y="182609"/>
                  </a:cubicBezTo>
                  <a:cubicBezTo>
                    <a:pt x="55176" y="198775"/>
                    <a:pt x="34090" y="215644"/>
                    <a:pt x="15112" y="234622"/>
                  </a:cubicBezTo>
                  <a:cubicBezTo>
                    <a:pt x="15112" y="234622"/>
                    <a:pt x="15112" y="234622"/>
                    <a:pt x="15112" y="234622"/>
                  </a:cubicBezTo>
                  <a:cubicBezTo>
                    <a:pt x="11598" y="237434"/>
                    <a:pt x="8083" y="240948"/>
                    <a:pt x="4569" y="243760"/>
                  </a:cubicBezTo>
                  <a:cubicBezTo>
                    <a:pt x="-1757" y="247977"/>
                    <a:pt x="-1054" y="251491"/>
                    <a:pt x="3866" y="256411"/>
                  </a:cubicBezTo>
                  <a:cubicBezTo>
                    <a:pt x="46742" y="298585"/>
                    <a:pt x="90321" y="342163"/>
                    <a:pt x="134602" y="387148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7EB6C0-D0CA-4903-A6EE-AF2FD39BD20F}"/>
                </a:ext>
              </a:extLst>
            </p:cNvPr>
            <p:cNvSpPr/>
            <p:nvPr/>
          </p:nvSpPr>
          <p:spPr>
            <a:xfrm>
              <a:off x="5830930" y="3177929"/>
              <a:ext cx="846281" cy="595410"/>
            </a:xfrm>
            <a:custGeom>
              <a:avLst/>
              <a:gdLst>
                <a:gd name="connsiteX0" fmla="*/ 835027 w 846281"/>
                <a:gd name="connsiteY0" fmla="*/ 243 h 595410"/>
                <a:gd name="connsiteX1" fmla="*/ 835027 w 846281"/>
                <a:gd name="connsiteY1" fmla="*/ 243 h 595410"/>
                <a:gd name="connsiteX2" fmla="*/ 823078 w 846281"/>
                <a:gd name="connsiteY2" fmla="*/ 243 h 595410"/>
                <a:gd name="connsiteX3" fmla="*/ 43579 w 846281"/>
                <a:gd name="connsiteY3" fmla="*/ 243 h 595410"/>
                <a:gd name="connsiteX4" fmla="*/ 31630 w 846281"/>
                <a:gd name="connsiteY4" fmla="*/ 243 h 595410"/>
                <a:gd name="connsiteX5" fmla="*/ 31630 w 846281"/>
                <a:gd name="connsiteY5" fmla="*/ 243 h 595410"/>
                <a:gd name="connsiteX6" fmla="*/ 0 w 846281"/>
                <a:gd name="connsiteY6" fmla="*/ 243 h 595410"/>
                <a:gd name="connsiteX7" fmla="*/ 4920 w 846281"/>
                <a:gd name="connsiteY7" fmla="*/ 6569 h 595410"/>
                <a:gd name="connsiteX8" fmla="*/ 14761 w 846281"/>
                <a:gd name="connsiteY8" fmla="*/ 15706 h 595410"/>
                <a:gd name="connsiteX9" fmla="*/ 273422 w 846281"/>
                <a:gd name="connsiteY9" fmla="*/ 273665 h 595410"/>
                <a:gd name="connsiteX10" fmla="*/ 589720 w 846281"/>
                <a:gd name="connsiteY10" fmla="*/ 590666 h 595410"/>
                <a:gd name="connsiteX11" fmla="*/ 605184 w 846281"/>
                <a:gd name="connsiteY11" fmla="*/ 590666 h 595410"/>
                <a:gd name="connsiteX12" fmla="*/ 653683 w 846281"/>
                <a:gd name="connsiteY12" fmla="*/ 533732 h 595410"/>
                <a:gd name="connsiteX13" fmla="*/ 738732 w 846281"/>
                <a:gd name="connsiteY13" fmla="*/ 405104 h 595410"/>
                <a:gd name="connsiteX14" fmla="*/ 764739 w 846281"/>
                <a:gd name="connsiteY14" fmla="*/ 352388 h 595410"/>
                <a:gd name="connsiteX15" fmla="*/ 833621 w 846281"/>
                <a:gd name="connsiteY15" fmla="*/ 130276 h 595410"/>
                <a:gd name="connsiteX16" fmla="*/ 846273 w 846281"/>
                <a:gd name="connsiteY16" fmla="*/ 12192 h 595410"/>
                <a:gd name="connsiteX17" fmla="*/ 835027 w 846281"/>
                <a:gd name="connsiteY17" fmla="*/ 243 h 595410"/>
                <a:gd name="connsiteX18" fmla="*/ 542627 w 846281"/>
                <a:gd name="connsiteY18" fmla="*/ 263824 h 595410"/>
                <a:gd name="connsiteX19" fmla="*/ 528569 w 846281"/>
                <a:gd name="connsiteY19" fmla="*/ 286317 h 595410"/>
                <a:gd name="connsiteX20" fmla="*/ 480070 w 846281"/>
                <a:gd name="connsiteY20" fmla="*/ 326381 h 595410"/>
                <a:gd name="connsiteX21" fmla="*/ 344414 w 846281"/>
                <a:gd name="connsiteY21" fmla="*/ 295454 h 595410"/>
                <a:gd name="connsiteX22" fmla="*/ 336682 w 846281"/>
                <a:gd name="connsiteY22" fmla="*/ 286317 h 595410"/>
                <a:gd name="connsiteX23" fmla="*/ 347928 w 846281"/>
                <a:gd name="connsiteY23" fmla="*/ 138008 h 595410"/>
                <a:gd name="connsiteX24" fmla="*/ 529272 w 846281"/>
                <a:gd name="connsiteY24" fmla="*/ 152066 h 595410"/>
                <a:gd name="connsiteX25" fmla="*/ 542627 w 846281"/>
                <a:gd name="connsiteY25" fmla="*/ 263824 h 595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46281" h="595410">
                  <a:moveTo>
                    <a:pt x="835027" y="243"/>
                  </a:moveTo>
                  <a:cubicBezTo>
                    <a:pt x="835027" y="243"/>
                    <a:pt x="835027" y="243"/>
                    <a:pt x="835027" y="243"/>
                  </a:cubicBezTo>
                  <a:cubicBezTo>
                    <a:pt x="830810" y="243"/>
                    <a:pt x="827296" y="243"/>
                    <a:pt x="823078" y="243"/>
                  </a:cubicBezTo>
                  <a:cubicBezTo>
                    <a:pt x="563011" y="243"/>
                    <a:pt x="303646" y="243"/>
                    <a:pt x="43579" y="243"/>
                  </a:cubicBezTo>
                  <a:cubicBezTo>
                    <a:pt x="39361" y="243"/>
                    <a:pt x="35847" y="243"/>
                    <a:pt x="31630" y="243"/>
                  </a:cubicBezTo>
                  <a:lnTo>
                    <a:pt x="31630" y="243"/>
                  </a:lnTo>
                  <a:cubicBezTo>
                    <a:pt x="21087" y="243"/>
                    <a:pt x="10543" y="243"/>
                    <a:pt x="0" y="243"/>
                  </a:cubicBezTo>
                  <a:cubicBezTo>
                    <a:pt x="1406" y="2351"/>
                    <a:pt x="3514" y="4460"/>
                    <a:pt x="4920" y="6569"/>
                  </a:cubicBezTo>
                  <a:cubicBezTo>
                    <a:pt x="8435" y="9380"/>
                    <a:pt x="11949" y="12192"/>
                    <a:pt x="14761" y="15706"/>
                  </a:cubicBezTo>
                  <a:cubicBezTo>
                    <a:pt x="101215" y="101458"/>
                    <a:pt x="186967" y="187913"/>
                    <a:pt x="273422" y="273665"/>
                  </a:cubicBezTo>
                  <a:cubicBezTo>
                    <a:pt x="378855" y="379097"/>
                    <a:pt x="484288" y="484530"/>
                    <a:pt x="589720" y="590666"/>
                  </a:cubicBezTo>
                  <a:cubicBezTo>
                    <a:pt x="596046" y="596992"/>
                    <a:pt x="598858" y="596992"/>
                    <a:pt x="605184" y="590666"/>
                  </a:cubicBezTo>
                  <a:cubicBezTo>
                    <a:pt x="622053" y="571688"/>
                    <a:pt x="638219" y="553413"/>
                    <a:pt x="653683" y="533732"/>
                  </a:cubicBezTo>
                  <a:cubicBezTo>
                    <a:pt x="685313" y="492965"/>
                    <a:pt x="713428" y="450089"/>
                    <a:pt x="738732" y="405104"/>
                  </a:cubicBezTo>
                  <a:cubicBezTo>
                    <a:pt x="747167" y="387532"/>
                    <a:pt x="756304" y="369960"/>
                    <a:pt x="764739" y="352388"/>
                  </a:cubicBezTo>
                  <a:cubicBezTo>
                    <a:pt x="797071" y="281397"/>
                    <a:pt x="820267" y="207594"/>
                    <a:pt x="833621" y="130276"/>
                  </a:cubicBezTo>
                  <a:cubicBezTo>
                    <a:pt x="840650" y="90915"/>
                    <a:pt x="844868" y="52256"/>
                    <a:pt x="846273" y="12192"/>
                  </a:cubicBezTo>
                  <a:cubicBezTo>
                    <a:pt x="846273" y="-460"/>
                    <a:pt x="846976" y="-460"/>
                    <a:pt x="835027" y="243"/>
                  </a:cubicBezTo>
                  <a:close/>
                  <a:moveTo>
                    <a:pt x="542627" y="263824"/>
                  </a:moveTo>
                  <a:cubicBezTo>
                    <a:pt x="539113" y="271556"/>
                    <a:pt x="534193" y="279288"/>
                    <a:pt x="528569" y="286317"/>
                  </a:cubicBezTo>
                  <a:cubicBezTo>
                    <a:pt x="515215" y="303186"/>
                    <a:pt x="499751" y="317947"/>
                    <a:pt x="480070" y="326381"/>
                  </a:cubicBezTo>
                  <a:cubicBezTo>
                    <a:pt x="431571" y="347468"/>
                    <a:pt x="379558" y="335519"/>
                    <a:pt x="344414" y="295454"/>
                  </a:cubicBezTo>
                  <a:cubicBezTo>
                    <a:pt x="341602" y="292643"/>
                    <a:pt x="339493" y="289831"/>
                    <a:pt x="336682" y="286317"/>
                  </a:cubicBezTo>
                  <a:cubicBezTo>
                    <a:pt x="299429" y="239223"/>
                    <a:pt x="312081" y="174558"/>
                    <a:pt x="347928" y="138008"/>
                  </a:cubicBezTo>
                  <a:cubicBezTo>
                    <a:pt x="396427" y="88103"/>
                    <a:pt x="485693" y="89509"/>
                    <a:pt x="529272" y="152066"/>
                  </a:cubicBezTo>
                  <a:cubicBezTo>
                    <a:pt x="553873" y="187210"/>
                    <a:pt x="559496" y="224463"/>
                    <a:pt x="542627" y="263824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8151CC0-58AD-4668-8421-F066F9034D11}"/>
                </a:ext>
              </a:extLst>
            </p:cNvPr>
            <p:cNvSpPr/>
            <p:nvPr/>
          </p:nvSpPr>
          <p:spPr>
            <a:xfrm>
              <a:off x="5149789" y="3214721"/>
              <a:ext cx="598471" cy="842984"/>
            </a:xfrm>
            <a:custGeom>
              <a:avLst/>
              <a:gdLst>
                <a:gd name="connsiteX0" fmla="*/ 594686 w 598471"/>
                <a:gd name="connsiteY0" fmla="*/ 0 h 842984"/>
                <a:gd name="connsiteX1" fmla="*/ 587657 w 598471"/>
                <a:gd name="connsiteY1" fmla="*/ 8435 h 842984"/>
                <a:gd name="connsiteX2" fmla="*/ 580628 w 598471"/>
                <a:gd name="connsiteY2" fmla="*/ 14761 h 842984"/>
                <a:gd name="connsiteX3" fmla="*/ 461840 w 598471"/>
                <a:gd name="connsiteY3" fmla="*/ 133548 h 842984"/>
                <a:gd name="connsiteX4" fmla="*/ 93529 w 598471"/>
                <a:gd name="connsiteY4" fmla="*/ 501157 h 842984"/>
                <a:gd name="connsiteX5" fmla="*/ 15508 w 598471"/>
                <a:gd name="connsiteY5" fmla="*/ 579177 h 842984"/>
                <a:gd name="connsiteX6" fmla="*/ 15508 w 598471"/>
                <a:gd name="connsiteY6" fmla="*/ 579177 h 842984"/>
                <a:gd name="connsiteX7" fmla="*/ 9183 w 598471"/>
                <a:gd name="connsiteY7" fmla="*/ 584097 h 842984"/>
                <a:gd name="connsiteX8" fmla="*/ 45 w 598471"/>
                <a:gd name="connsiteY8" fmla="*/ 597452 h 842984"/>
                <a:gd name="connsiteX9" fmla="*/ 2857 w 598471"/>
                <a:gd name="connsiteY9" fmla="*/ 601669 h 842984"/>
                <a:gd name="connsiteX10" fmla="*/ 55573 w 598471"/>
                <a:gd name="connsiteY10" fmla="*/ 648763 h 842984"/>
                <a:gd name="connsiteX11" fmla="*/ 75957 w 598471"/>
                <a:gd name="connsiteY11" fmla="*/ 662118 h 842984"/>
                <a:gd name="connsiteX12" fmla="*/ 80877 w 598471"/>
                <a:gd name="connsiteY12" fmla="*/ 665632 h 842984"/>
                <a:gd name="connsiteX13" fmla="*/ 297365 w 598471"/>
                <a:gd name="connsiteY13" fmla="*/ 784419 h 842984"/>
                <a:gd name="connsiteX14" fmla="*/ 582034 w 598471"/>
                <a:gd name="connsiteY14" fmla="*/ 842759 h 842984"/>
                <a:gd name="connsiteX15" fmla="*/ 597497 w 598471"/>
                <a:gd name="connsiteY15" fmla="*/ 827998 h 842984"/>
                <a:gd name="connsiteX16" fmla="*/ 597497 w 598471"/>
                <a:gd name="connsiteY16" fmla="*/ 44282 h 842984"/>
                <a:gd name="connsiteX17" fmla="*/ 597497 w 598471"/>
                <a:gd name="connsiteY17" fmla="*/ 7029 h 842984"/>
                <a:gd name="connsiteX18" fmla="*/ 594686 w 598471"/>
                <a:gd name="connsiteY18" fmla="*/ 0 h 842984"/>
                <a:gd name="connsiteX19" fmla="*/ 449188 w 598471"/>
                <a:gd name="connsiteY19" fmla="*/ 625568 h 842984"/>
                <a:gd name="connsiteX20" fmla="*/ 373277 w 598471"/>
                <a:gd name="connsiteY20" fmla="*/ 679690 h 842984"/>
                <a:gd name="connsiteX21" fmla="*/ 258707 w 598471"/>
                <a:gd name="connsiteY21" fmla="*/ 637517 h 842984"/>
                <a:gd name="connsiteX22" fmla="*/ 254489 w 598471"/>
                <a:gd name="connsiteY22" fmla="*/ 632596 h 842984"/>
                <a:gd name="connsiteX23" fmla="*/ 254489 w 598471"/>
                <a:gd name="connsiteY23" fmla="*/ 496237 h 842984"/>
                <a:gd name="connsiteX24" fmla="*/ 352893 w 598471"/>
                <a:gd name="connsiteY24" fmla="*/ 447738 h 842984"/>
                <a:gd name="connsiteX25" fmla="*/ 468166 w 598471"/>
                <a:gd name="connsiteY25" fmla="*/ 547547 h 842984"/>
                <a:gd name="connsiteX26" fmla="*/ 449188 w 598471"/>
                <a:gd name="connsiteY26" fmla="*/ 625568 h 84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8471" h="842984">
                  <a:moveTo>
                    <a:pt x="594686" y="0"/>
                  </a:moveTo>
                  <a:cubicBezTo>
                    <a:pt x="592577" y="2812"/>
                    <a:pt x="589765" y="5623"/>
                    <a:pt x="587657" y="8435"/>
                  </a:cubicBezTo>
                  <a:cubicBezTo>
                    <a:pt x="585548" y="10543"/>
                    <a:pt x="582737" y="12652"/>
                    <a:pt x="580628" y="14761"/>
                  </a:cubicBezTo>
                  <a:cubicBezTo>
                    <a:pt x="541266" y="54122"/>
                    <a:pt x="501202" y="94187"/>
                    <a:pt x="461840" y="133548"/>
                  </a:cubicBezTo>
                  <a:cubicBezTo>
                    <a:pt x="338836" y="255850"/>
                    <a:pt x="216534" y="378855"/>
                    <a:pt x="93529" y="501157"/>
                  </a:cubicBezTo>
                  <a:cubicBezTo>
                    <a:pt x="67522" y="527164"/>
                    <a:pt x="41515" y="553170"/>
                    <a:pt x="15508" y="579177"/>
                  </a:cubicBezTo>
                  <a:lnTo>
                    <a:pt x="15508" y="579177"/>
                  </a:lnTo>
                  <a:cubicBezTo>
                    <a:pt x="13400" y="580583"/>
                    <a:pt x="11291" y="582692"/>
                    <a:pt x="9183" y="584097"/>
                  </a:cubicBezTo>
                  <a:cubicBezTo>
                    <a:pt x="7074" y="589018"/>
                    <a:pt x="-658" y="590423"/>
                    <a:pt x="45" y="597452"/>
                  </a:cubicBezTo>
                  <a:cubicBezTo>
                    <a:pt x="748" y="598858"/>
                    <a:pt x="2154" y="600264"/>
                    <a:pt x="2857" y="601669"/>
                  </a:cubicBezTo>
                  <a:cubicBezTo>
                    <a:pt x="19726" y="618539"/>
                    <a:pt x="35189" y="636111"/>
                    <a:pt x="55573" y="648763"/>
                  </a:cubicBezTo>
                  <a:cubicBezTo>
                    <a:pt x="62602" y="652980"/>
                    <a:pt x="66819" y="660712"/>
                    <a:pt x="75957" y="662118"/>
                  </a:cubicBezTo>
                  <a:cubicBezTo>
                    <a:pt x="77362" y="662820"/>
                    <a:pt x="79471" y="664226"/>
                    <a:pt x="80877" y="665632"/>
                  </a:cubicBezTo>
                  <a:cubicBezTo>
                    <a:pt x="147651" y="714834"/>
                    <a:pt x="220048" y="754898"/>
                    <a:pt x="297365" y="784419"/>
                  </a:cubicBezTo>
                  <a:cubicBezTo>
                    <a:pt x="388740" y="819564"/>
                    <a:pt x="483630" y="839245"/>
                    <a:pt x="582034" y="842759"/>
                  </a:cubicBezTo>
                  <a:cubicBezTo>
                    <a:pt x="597497" y="843462"/>
                    <a:pt x="597497" y="843462"/>
                    <a:pt x="597497" y="827998"/>
                  </a:cubicBezTo>
                  <a:cubicBezTo>
                    <a:pt x="597497" y="566525"/>
                    <a:pt x="597497" y="305755"/>
                    <a:pt x="597497" y="44282"/>
                  </a:cubicBezTo>
                  <a:cubicBezTo>
                    <a:pt x="597497" y="31630"/>
                    <a:pt x="597497" y="19681"/>
                    <a:pt x="597497" y="7029"/>
                  </a:cubicBezTo>
                  <a:cubicBezTo>
                    <a:pt x="598200" y="4217"/>
                    <a:pt x="600309" y="0"/>
                    <a:pt x="594686" y="0"/>
                  </a:cubicBezTo>
                  <a:close/>
                  <a:moveTo>
                    <a:pt x="449188" y="625568"/>
                  </a:moveTo>
                  <a:cubicBezTo>
                    <a:pt x="430913" y="653683"/>
                    <a:pt x="406312" y="673364"/>
                    <a:pt x="373277" y="679690"/>
                  </a:cubicBezTo>
                  <a:cubicBezTo>
                    <a:pt x="326886" y="688124"/>
                    <a:pt x="288931" y="674067"/>
                    <a:pt x="258707" y="637517"/>
                  </a:cubicBezTo>
                  <a:cubicBezTo>
                    <a:pt x="257301" y="636111"/>
                    <a:pt x="255895" y="634002"/>
                    <a:pt x="254489" y="632596"/>
                  </a:cubicBezTo>
                  <a:cubicBezTo>
                    <a:pt x="221454" y="591829"/>
                    <a:pt x="224968" y="535598"/>
                    <a:pt x="254489" y="496237"/>
                  </a:cubicBezTo>
                  <a:cubicBezTo>
                    <a:pt x="279090" y="463904"/>
                    <a:pt x="312126" y="447738"/>
                    <a:pt x="352893" y="447738"/>
                  </a:cubicBezTo>
                  <a:cubicBezTo>
                    <a:pt x="409124" y="448441"/>
                    <a:pt x="459029" y="492019"/>
                    <a:pt x="468166" y="547547"/>
                  </a:cubicBezTo>
                  <a:cubicBezTo>
                    <a:pt x="472384" y="576366"/>
                    <a:pt x="466761" y="602372"/>
                    <a:pt x="449188" y="625568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" name="Graphic 3">
            <a:extLst>
              <a:ext uri="{FF2B5EF4-FFF2-40B4-BE49-F238E27FC236}">
                <a16:creationId xmlns:a16="http://schemas.microsoft.com/office/drawing/2014/main" id="{80F7C8C8-2562-4504-83CC-A68A3947689E}"/>
              </a:ext>
            </a:extLst>
          </p:cNvPr>
          <p:cNvGrpSpPr/>
          <p:nvPr/>
        </p:nvGrpSpPr>
        <p:grpSpPr>
          <a:xfrm rot="13500000">
            <a:off x="4762877" y="2324280"/>
            <a:ext cx="419769" cy="580827"/>
            <a:chOff x="6352372" y="2323623"/>
            <a:chExt cx="1670356" cy="2311241"/>
          </a:xfrm>
          <a:solidFill>
            <a:schemeClr val="accent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3413EDB-4E71-4417-9F03-52B18EE08BCD}"/>
                </a:ext>
              </a:extLst>
            </p:cNvPr>
            <p:cNvSpPr/>
            <p:nvPr/>
          </p:nvSpPr>
          <p:spPr>
            <a:xfrm>
              <a:off x="6352372" y="2323623"/>
              <a:ext cx="1670356" cy="409098"/>
            </a:xfrm>
            <a:custGeom>
              <a:avLst/>
              <a:gdLst>
                <a:gd name="connsiteX0" fmla="*/ 1484078 w 1670356"/>
                <a:gd name="connsiteY0" fmla="*/ 1429 h 409098"/>
                <a:gd name="connsiteX1" fmla="*/ 184868 w 1670356"/>
                <a:gd name="connsiteY1" fmla="*/ 1429 h 409098"/>
                <a:gd name="connsiteX2" fmla="*/ 4846 w 1670356"/>
                <a:gd name="connsiteY2" fmla="*/ 233839 h 409098"/>
                <a:gd name="connsiteX3" fmla="*/ 68663 w 1670356"/>
                <a:gd name="connsiteY3" fmla="*/ 403384 h 409098"/>
                <a:gd name="connsiteX4" fmla="*/ 355366 w 1670356"/>
                <a:gd name="connsiteY4" fmla="*/ 211931 h 409098"/>
                <a:gd name="connsiteX5" fmla="*/ 1350728 w 1670356"/>
                <a:gd name="connsiteY5" fmla="*/ 211931 h 409098"/>
                <a:gd name="connsiteX6" fmla="*/ 1599330 w 1670356"/>
                <a:gd name="connsiteY6" fmla="*/ 409099 h 409098"/>
                <a:gd name="connsiteX7" fmla="*/ 1653623 w 1670356"/>
                <a:gd name="connsiteY7" fmla="*/ 274796 h 409098"/>
                <a:gd name="connsiteX8" fmla="*/ 1666958 w 1670356"/>
                <a:gd name="connsiteY8" fmla="*/ 229076 h 409098"/>
                <a:gd name="connsiteX9" fmla="*/ 1484078 w 1670356"/>
                <a:gd name="connsiteY9" fmla="*/ 1429 h 40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356" h="409098">
                  <a:moveTo>
                    <a:pt x="1484078" y="1429"/>
                  </a:moveTo>
                  <a:cubicBezTo>
                    <a:pt x="1050691" y="-476"/>
                    <a:pt x="617303" y="-476"/>
                    <a:pt x="184868" y="1429"/>
                  </a:cubicBezTo>
                  <a:cubicBezTo>
                    <a:pt x="64853" y="1429"/>
                    <a:pt x="-21825" y="115729"/>
                    <a:pt x="4846" y="233839"/>
                  </a:cubicBezTo>
                  <a:cubicBezTo>
                    <a:pt x="18181" y="291941"/>
                    <a:pt x="45803" y="345281"/>
                    <a:pt x="68663" y="403384"/>
                  </a:cubicBezTo>
                  <a:cubicBezTo>
                    <a:pt x="136291" y="230029"/>
                    <a:pt x="163913" y="211931"/>
                    <a:pt x="355366" y="211931"/>
                  </a:cubicBezTo>
                  <a:cubicBezTo>
                    <a:pt x="686835" y="211931"/>
                    <a:pt x="1018305" y="211931"/>
                    <a:pt x="1350728" y="211931"/>
                  </a:cubicBezTo>
                  <a:cubicBezTo>
                    <a:pt x="1504080" y="211931"/>
                    <a:pt x="1563135" y="257651"/>
                    <a:pt x="1599330" y="409099"/>
                  </a:cubicBezTo>
                  <a:cubicBezTo>
                    <a:pt x="1619333" y="360521"/>
                    <a:pt x="1636478" y="317659"/>
                    <a:pt x="1653623" y="274796"/>
                  </a:cubicBezTo>
                  <a:cubicBezTo>
                    <a:pt x="1659338" y="260509"/>
                    <a:pt x="1663148" y="244316"/>
                    <a:pt x="1666958" y="229076"/>
                  </a:cubicBezTo>
                  <a:cubicBezTo>
                    <a:pt x="1688866" y="113824"/>
                    <a:pt x="1602188" y="1429"/>
                    <a:pt x="1484078" y="14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53254BB-A8D9-4879-88E9-C80954D6E321}"/>
                </a:ext>
              </a:extLst>
            </p:cNvPr>
            <p:cNvSpPr/>
            <p:nvPr/>
          </p:nvSpPr>
          <p:spPr>
            <a:xfrm>
              <a:off x="6486963" y="2658004"/>
              <a:ext cx="1397091" cy="1976860"/>
            </a:xfrm>
            <a:custGeom>
              <a:avLst/>
              <a:gdLst>
                <a:gd name="connsiteX0" fmla="*/ 1186610 w 1397091"/>
                <a:gd name="connsiteY0" fmla="*/ 423 h 1976860"/>
                <a:gd name="connsiteX1" fmla="*/ 819897 w 1397091"/>
                <a:gd name="connsiteY1" fmla="*/ 423 h 1976860"/>
                <a:gd name="connsiteX2" fmla="*/ 200772 w 1397091"/>
                <a:gd name="connsiteY2" fmla="*/ 1376 h 1976860"/>
                <a:gd name="connsiteX3" fmla="*/ 15987 w 1397091"/>
                <a:gd name="connsiteY3" fmla="*/ 275696 h 1976860"/>
                <a:gd name="connsiteX4" fmla="*/ 56944 w 1397091"/>
                <a:gd name="connsiteY4" fmla="*/ 376661 h 1976860"/>
                <a:gd name="connsiteX5" fmla="*/ 317930 w 1397091"/>
                <a:gd name="connsiteY5" fmla="*/ 1037696 h 1976860"/>
                <a:gd name="connsiteX6" fmla="*/ 537957 w 1397091"/>
                <a:gd name="connsiteY6" fmla="*/ 1583478 h 1976860"/>
                <a:gd name="connsiteX7" fmla="*/ 695119 w 1397091"/>
                <a:gd name="connsiteY7" fmla="*/ 1976861 h 1976860"/>
                <a:gd name="connsiteX8" fmla="*/ 702739 w 1397091"/>
                <a:gd name="connsiteY8" fmla="*/ 1974003 h 1976860"/>
                <a:gd name="connsiteX9" fmla="*/ 1039924 w 1397091"/>
                <a:gd name="connsiteY9" fmla="*/ 1131993 h 1976860"/>
                <a:gd name="connsiteX10" fmla="*/ 1025637 w 1397091"/>
                <a:gd name="connsiteY10" fmla="*/ 1091988 h 1976860"/>
                <a:gd name="connsiteX11" fmla="*/ 946580 w 1397091"/>
                <a:gd name="connsiteY11" fmla="*/ 860531 h 1976860"/>
                <a:gd name="connsiteX12" fmla="*/ 1160892 w 1397091"/>
                <a:gd name="connsiteY12" fmla="*/ 742421 h 1976860"/>
                <a:gd name="connsiteX13" fmla="*/ 1207564 w 1397091"/>
                <a:gd name="connsiteY13" fmla="*/ 712893 h 1976860"/>
                <a:gd name="connsiteX14" fmla="*/ 1298052 w 1397091"/>
                <a:gd name="connsiteY14" fmla="*/ 493818 h 1976860"/>
                <a:gd name="connsiteX15" fmla="*/ 1379014 w 1397091"/>
                <a:gd name="connsiteY15" fmla="*/ 281411 h 1976860"/>
                <a:gd name="connsiteX16" fmla="*/ 1186610 w 1397091"/>
                <a:gd name="connsiteY16" fmla="*/ 423 h 1976860"/>
                <a:gd name="connsiteX17" fmla="*/ 428419 w 1397091"/>
                <a:gd name="connsiteY17" fmla="*/ 477626 h 1976860"/>
                <a:gd name="connsiteX18" fmla="*/ 236014 w 1397091"/>
                <a:gd name="connsiteY18" fmla="*/ 284268 h 1976860"/>
                <a:gd name="connsiteX19" fmla="*/ 428419 w 1397091"/>
                <a:gd name="connsiteY19" fmla="*/ 94721 h 1976860"/>
                <a:gd name="connsiteX20" fmla="*/ 620824 w 1397091"/>
                <a:gd name="connsiteY20" fmla="*/ 289031 h 1976860"/>
                <a:gd name="connsiteX21" fmla="*/ 428419 w 1397091"/>
                <a:gd name="connsiteY21" fmla="*/ 477626 h 1976860"/>
                <a:gd name="connsiteX22" fmla="*/ 628444 w 1397091"/>
                <a:gd name="connsiteY22" fmla="*/ 953876 h 1976860"/>
                <a:gd name="connsiteX23" fmla="*/ 557960 w 1397091"/>
                <a:gd name="connsiteY23" fmla="*/ 887201 h 1976860"/>
                <a:gd name="connsiteX24" fmla="*/ 626539 w 1397091"/>
                <a:gd name="connsiteY24" fmla="*/ 817668 h 1976860"/>
                <a:gd name="connsiteX25" fmla="*/ 697977 w 1397091"/>
                <a:gd name="connsiteY25" fmla="*/ 884343 h 1976860"/>
                <a:gd name="connsiteX26" fmla="*/ 628444 w 1397091"/>
                <a:gd name="connsiteY26" fmla="*/ 953876 h 1976860"/>
                <a:gd name="connsiteX27" fmla="*/ 784655 w 1397091"/>
                <a:gd name="connsiteY27" fmla="*/ 1270106 h 1976860"/>
                <a:gd name="connsiteX28" fmla="*/ 737030 w 1397091"/>
                <a:gd name="connsiteY28" fmla="*/ 1224386 h 1976860"/>
                <a:gd name="connsiteX29" fmla="*/ 784655 w 1397091"/>
                <a:gd name="connsiteY29" fmla="*/ 1177713 h 1976860"/>
                <a:gd name="connsiteX30" fmla="*/ 830374 w 1397091"/>
                <a:gd name="connsiteY30" fmla="*/ 1226291 h 1976860"/>
                <a:gd name="connsiteX31" fmla="*/ 784655 w 1397091"/>
                <a:gd name="connsiteY31" fmla="*/ 1270106 h 1976860"/>
                <a:gd name="connsiteX32" fmla="*/ 915147 w 1397091"/>
                <a:gd name="connsiteY32" fmla="*/ 565256 h 1976860"/>
                <a:gd name="connsiteX33" fmla="*/ 806562 w 1397091"/>
                <a:gd name="connsiteY33" fmla="*/ 457623 h 1976860"/>
                <a:gd name="connsiteX34" fmla="*/ 914194 w 1397091"/>
                <a:gd name="connsiteY34" fmla="*/ 351896 h 1976860"/>
                <a:gd name="connsiteX35" fmla="*/ 1022780 w 1397091"/>
                <a:gd name="connsiteY35" fmla="*/ 460481 h 1976860"/>
                <a:gd name="connsiteX36" fmla="*/ 915147 w 1397091"/>
                <a:gd name="connsiteY36" fmla="*/ 565256 h 197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97091" h="1976860">
                  <a:moveTo>
                    <a:pt x="1186610" y="423"/>
                  </a:moveTo>
                  <a:cubicBezTo>
                    <a:pt x="1064689" y="-529"/>
                    <a:pt x="941817" y="423"/>
                    <a:pt x="819897" y="423"/>
                  </a:cubicBezTo>
                  <a:cubicBezTo>
                    <a:pt x="613205" y="423"/>
                    <a:pt x="407464" y="-529"/>
                    <a:pt x="200772" y="1376"/>
                  </a:cubicBezTo>
                  <a:cubicBezTo>
                    <a:pt x="51229" y="2328"/>
                    <a:pt x="-38306" y="136631"/>
                    <a:pt x="15987" y="275696"/>
                  </a:cubicBezTo>
                  <a:cubicBezTo>
                    <a:pt x="29322" y="309986"/>
                    <a:pt x="43609" y="343323"/>
                    <a:pt x="56944" y="376661"/>
                  </a:cubicBezTo>
                  <a:cubicBezTo>
                    <a:pt x="143622" y="596688"/>
                    <a:pt x="231252" y="817668"/>
                    <a:pt x="317930" y="1037696"/>
                  </a:cubicBezTo>
                  <a:cubicBezTo>
                    <a:pt x="391272" y="1219623"/>
                    <a:pt x="464614" y="1401551"/>
                    <a:pt x="537957" y="1583478"/>
                  </a:cubicBezTo>
                  <a:cubicBezTo>
                    <a:pt x="590344" y="1714923"/>
                    <a:pt x="642732" y="1846368"/>
                    <a:pt x="695119" y="1976861"/>
                  </a:cubicBezTo>
                  <a:cubicBezTo>
                    <a:pt x="700835" y="1974956"/>
                    <a:pt x="702739" y="1974956"/>
                    <a:pt x="702739" y="1974003"/>
                  </a:cubicBezTo>
                  <a:cubicBezTo>
                    <a:pt x="815135" y="1693016"/>
                    <a:pt x="926577" y="1412981"/>
                    <a:pt x="1039924" y="1131993"/>
                  </a:cubicBezTo>
                  <a:cubicBezTo>
                    <a:pt x="1048497" y="1111038"/>
                    <a:pt x="1042782" y="1103418"/>
                    <a:pt x="1025637" y="1091988"/>
                  </a:cubicBezTo>
                  <a:cubicBezTo>
                    <a:pt x="942769" y="1035791"/>
                    <a:pt x="913242" y="946256"/>
                    <a:pt x="946580" y="860531"/>
                  </a:cubicBezTo>
                  <a:cubicBezTo>
                    <a:pt x="979917" y="773853"/>
                    <a:pt x="1060880" y="727181"/>
                    <a:pt x="1160892" y="742421"/>
                  </a:cubicBezTo>
                  <a:cubicBezTo>
                    <a:pt x="1190419" y="747183"/>
                    <a:pt x="1198039" y="736706"/>
                    <a:pt x="1207564" y="712893"/>
                  </a:cubicBezTo>
                  <a:cubicBezTo>
                    <a:pt x="1236139" y="639551"/>
                    <a:pt x="1267572" y="567161"/>
                    <a:pt x="1298052" y="493818"/>
                  </a:cubicBezTo>
                  <a:cubicBezTo>
                    <a:pt x="1324722" y="423333"/>
                    <a:pt x="1351392" y="351896"/>
                    <a:pt x="1379014" y="281411"/>
                  </a:cubicBezTo>
                  <a:cubicBezTo>
                    <a:pt x="1437117" y="129963"/>
                    <a:pt x="1350439" y="1376"/>
                    <a:pt x="1186610" y="423"/>
                  </a:cubicBezTo>
                  <a:close/>
                  <a:moveTo>
                    <a:pt x="428419" y="477626"/>
                  </a:moveTo>
                  <a:cubicBezTo>
                    <a:pt x="320787" y="477626"/>
                    <a:pt x="234110" y="390948"/>
                    <a:pt x="236014" y="284268"/>
                  </a:cubicBezTo>
                  <a:cubicBezTo>
                    <a:pt x="237919" y="180446"/>
                    <a:pt x="324597" y="94721"/>
                    <a:pt x="428419" y="94721"/>
                  </a:cubicBezTo>
                  <a:cubicBezTo>
                    <a:pt x="534147" y="94721"/>
                    <a:pt x="622730" y="184256"/>
                    <a:pt x="620824" y="289031"/>
                  </a:cubicBezTo>
                  <a:cubicBezTo>
                    <a:pt x="618919" y="394758"/>
                    <a:pt x="534147" y="477626"/>
                    <a:pt x="428419" y="477626"/>
                  </a:cubicBezTo>
                  <a:close/>
                  <a:moveTo>
                    <a:pt x="628444" y="953876"/>
                  </a:moveTo>
                  <a:cubicBezTo>
                    <a:pt x="590344" y="954828"/>
                    <a:pt x="557960" y="924348"/>
                    <a:pt x="557960" y="887201"/>
                  </a:cubicBezTo>
                  <a:cubicBezTo>
                    <a:pt x="557007" y="849101"/>
                    <a:pt x="587487" y="818621"/>
                    <a:pt x="626539" y="817668"/>
                  </a:cubicBezTo>
                  <a:cubicBezTo>
                    <a:pt x="665592" y="816716"/>
                    <a:pt x="697024" y="847196"/>
                    <a:pt x="697977" y="884343"/>
                  </a:cubicBezTo>
                  <a:cubicBezTo>
                    <a:pt x="697977" y="922443"/>
                    <a:pt x="666544" y="953876"/>
                    <a:pt x="628444" y="953876"/>
                  </a:cubicBezTo>
                  <a:close/>
                  <a:moveTo>
                    <a:pt x="784655" y="1270106"/>
                  </a:moveTo>
                  <a:cubicBezTo>
                    <a:pt x="755127" y="1270106"/>
                    <a:pt x="737030" y="1254866"/>
                    <a:pt x="737030" y="1224386"/>
                  </a:cubicBezTo>
                  <a:cubicBezTo>
                    <a:pt x="737030" y="1193906"/>
                    <a:pt x="756080" y="1180571"/>
                    <a:pt x="784655" y="1177713"/>
                  </a:cubicBezTo>
                  <a:cubicBezTo>
                    <a:pt x="814182" y="1180571"/>
                    <a:pt x="832280" y="1197716"/>
                    <a:pt x="830374" y="1226291"/>
                  </a:cubicBezTo>
                  <a:cubicBezTo>
                    <a:pt x="829422" y="1252008"/>
                    <a:pt x="813230" y="1270106"/>
                    <a:pt x="784655" y="1270106"/>
                  </a:cubicBezTo>
                  <a:close/>
                  <a:moveTo>
                    <a:pt x="915147" y="565256"/>
                  </a:moveTo>
                  <a:cubicBezTo>
                    <a:pt x="855139" y="565256"/>
                    <a:pt x="804657" y="516678"/>
                    <a:pt x="806562" y="457623"/>
                  </a:cubicBezTo>
                  <a:cubicBezTo>
                    <a:pt x="807514" y="401426"/>
                    <a:pt x="857044" y="352848"/>
                    <a:pt x="914194" y="351896"/>
                  </a:cubicBezTo>
                  <a:cubicBezTo>
                    <a:pt x="973249" y="351896"/>
                    <a:pt x="1023732" y="401426"/>
                    <a:pt x="1022780" y="460481"/>
                  </a:cubicBezTo>
                  <a:cubicBezTo>
                    <a:pt x="1021827" y="518583"/>
                    <a:pt x="973249" y="565256"/>
                    <a:pt x="915147" y="5652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16C41AD-6D79-425C-9CAA-7C981A55533C}"/>
              </a:ext>
            </a:extLst>
          </p:cNvPr>
          <p:cNvSpPr/>
          <p:nvPr/>
        </p:nvSpPr>
        <p:spPr>
          <a:xfrm>
            <a:off x="7551119" y="2310637"/>
            <a:ext cx="321147" cy="599551"/>
          </a:xfrm>
          <a:custGeom>
            <a:avLst/>
            <a:gdLst>
              <a:gd name="connsiteX0" fmla="*/ 1324822 w 1340140"/>
              <a:gd name="connsiteY0" fmla="*/ 33034 h 2501913"/>
              <a:gd name="connsiteX1" fmla="*/ 1271482 w 1340140"/>
              <a:gd name="connsiteY1" fmla="*/ 7316 h 2501913"/>
              <a:gd name="connsiteX2" fmla="*/ 839047 w 1340140"/>
              <a:gd name="connsiteY2" fmla="*/ 214009 h 2501913"/>
              <a:gd name="connsiteX3" fmla="*/ 794280 w 1340140"/>
              <a:gd name="connsiteY3" fmla="*/ 264491 h 2501913"/>
              <a:gd name="connsiteX4" fmla="*/ 699030 w 1340140"/>
              <a:gd name="connsiteY4" fmla="*/ 542621 h 2501913"/>
              <a:gd name="connsiteX5" fmla="*/ 648547 w 1340140"/>
              <a:gd name="connsiteY5" fmla="*/ 577864 h 2501913"/>
              <a:gd name="connsiteX6" fmla="*/ 53235 w 1340140"/>
              <a:gd name="connsiteY6" fmla="*/ 575959 h 2501913"/>
              <a:gd name="connsiteX7" fmla="*/ 847 w 1340140"/>
              <a:gd name="connsiteY7" fmla="*/ 634061 h 2501913"/>
              <a:gd name="connsiteX8" fmla="*/ 80857 w 1340140"/>
              <a:gd name="connsiteY8" fmla="*/ 1567511 h 2501913"/>
              <a:gd name="connsiteX9" fmla="*/ 114195 w 1340140"/>
              <a:gd name="connsiteY9" fmla="*/ 1945654 h 2501913"/>
              <a:gd name="connsiteX10" fmla="*/ 159915 w 1340140"/>
              <a:gd name="connsiteY10" fmla="*/ 2471434 h 2501913"/>
              <a:gd name="connsiteX11" fmla="*/ 189442 w 1340140"/>
              <a:gd name="connsiteY11" fmla="*/ 2501914 h 2501913"/>
              <a:gd name="connsiteX12" fmla="*/ 921915 w 1340140"/>
              <a:gd name="connsiteY12" fmla="*/ 2501914 h 2501913"/>
              <a:gd name="connsiteX13" fmla="*/ 953347 w 1340140"/>
              <a:gd name="connsiteY13" fmla="*/ 2473339 h 2501913"/>
              <a:gd name="connsiteX14" fmla="*/ 1009545 w 1340140"/>
              <a:gd name="connsiteY14" fmla="*/ 1815161 h 2501913"/>
              <a:gd name="connsiteX15" fmla="*/ 1079077 w 1340140"/>
              <a:gd name="connsiteY15" fmla="*/ 1015061 h 2501913"/>
              <a:gd name="connsiteX16" fmla="*/ 1112415 w 1340140"/>
              <a:gd name="connsiteY16" fmla="*/ 621679 h 2501913"/>
              <a:gd name="connsiteX17" fmla="*/ 1071457 w 1340140"/>
              <a:gd name="connsiteY17" fmla="*/ 575959 h 2501913"/>
              <a:gd name="connsiteX18" fmla="*/ 787612 w 1340140"/>
              <a:gd name="connsiteY18" fmla="*/ 576911 h 2501913"/>
              <a:gd name="connsiteX19" fmla="*/ 869527 w 1340140"/>
              <a:gd name="connsiteY19" fmla="*/ 338786 h 2501913"/>
              <a:gd name="connsiteX20" fmla="*/ 924772 w 1340140"/>
              <a:gd name="connsiteY20" fmla="*/ 279731 h 2501913"/>
              <a:gd name="connsiteX21" fmla="*/ 1315297 w 1340140"/>
              <a:gd name="connsiteY21" fmla="*/ 94946 h 2501913"/>
              <a:gd name="connsiteX22" fmla="*/ 1324822 w 1340140"/>
              <a:gd name="connsiteY22" fmla="*/ 33034 h 2501913"/>
              <a:gd name="connsiteX23" fmla="*/ 923820 w 1340140"/>
              <a:gd name="connsiteY23" fmla="*/ 727406 h 2501913"/>
              <a:gd name="connsiteX24" fmla="*/ 639975 w 1340140"/>
              <a:gd name="connsiteY24" fmla="*/ 795986 h 2501913"/>
              <a:gd name="connsiteX25" fmla="*/ 367560 w 1340140"/>
              <a:gd name="connsiteY25" fmla="*/ 860756 h 2501913"/>
              <a:gd name="connsiteX26" fmla="*/ 326602 w 1340140"/>
              <a:gd name="connsiteY26" fmla="*/ 911239 h 2501913"/>
              <a:gd name="connsiteX27" fmla="*/ 313267 w 1340140"/>
              <a:gd name="connsiteY27" fmla="*/ 1434161 h 2501913"/>
              <a:gd name="connsiteX28" fmla="*/ 299932 w 1340140"/>
              <a:gd name="connsiteY28" fmla="*/ 2089481 h 2501913"/>
              <a:gd name="connsiteX29" fmla="*/ 299932 w 1340140"/>
              <a:gd name="connsiteY29" fmla="*/ 2269504 h 2501913"/>
              <a:gd name="connsiteX30" fmla="*/ 287550 w 1340140"/>
              <a:gd name="connsiteY30" fmla="*/ 2269504 h 2501913"/>
              <a:gd name="connsiteX31" fmla="*/ 225637 w 1340140"/>
              <a:gd name="connsiteY31" fmla="*/ 1492264 h 2501913"/>
              <a:gd name="connsiteX32" fmla="*/ 200872 w 1340140"/>
              <a:gd name="connsiteY32" fmla="*/ 1241756 h 2501913"/>
              <a:gd name="connsiteX33" fmla="*/ 160867 w 1340140"/>
              <a:gd name="connsiteY33" fmla="*/ 757886 h 2501913"/>
              <a:gd name="connsiteX34" fmla="*/ 188490 w 1340140"/>
              <a:gd name="connsiteY34" fmla="*/ 718834 h 2501913"/>
              <a:gd name="connsiteX35" fmla="*/ 923820 w 1340140"/>
              <a:gd name="connsiteY35" fmla="*/ 727406 h 250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340140" h="2501913">
                <a:moveTo>
                  <a:pt x="1324822" y="33034"/>
                </a:moveTo>
                <a:cubicBezTo>
                  <a:pt x="1315297" y="7316"/>
                  <a:pt x="1308630" y="-10781"/>
                  <a:pt x="1271482" y="7316"/>
                </a:cubicBezTo>
                <a:cubicBezTo>
                  <a:pt x="1128607" y="78754"/>
                  <a:pt x="983827" y="146381"/>
                  <a:pt x="839047" y="214009"/>
                </a:cubicBezTo>
                <a:cubicBezTo>
                  <a:pt x="815235" y="225439"/>
                  <a:pt x="802852" y="239726"/>
                  <a:pt x="794280" y="264491"/>
                </a:cubicBezTo>
                <a:cubicBezTo>
                  <a:pt x="762847" y="357836"/>
                  <a:pt x="728557" y="449276"/>
                  <a:pt x="699030" y="542621"/>
                </a:cubicBezTo>
                <a:cubicBezTo>
                  <a:pt x="689505" y="571196"/>
                  <a:pt x="676170" y="577864"/>
                  <a:pt x="648547" y="577864"/>
                </a:cubicBezTo>
                <a:cubicBezTo>
                  <a:pt x="450427" y="576911"/>
                  <a:pt x="252307" y="578816"/>
                  <a:pt x="53235" y="575959"/>
                </a:cubicBezTo>
                <a:cubicBezTo>
                  <a:pt x="4657" y="575006"/>
                  <a:pt x="-2963" y="589294"/>
                  <a:pt x="847" y="634061"/>
                </a:cubicBezTo>
                <a:cubicBezTo>
                  <a:pt x="29422" y="944576"/>
                  <a:pt x="55140" y="1256044"/>
                  <a:pt x="80857" y="1567511"/>
                </a:cubicBezTo>
                <a:cubicBezTo>
                  <a:pt x="92287" y="1693241"/>
                  <a:pt x="102765" y="1819924"/>
                  <a:pt x="114195" y="1945654"/>
                </a:cubicBezTo>
                <a:cubicBezTo>
                  <a:pt x="129435" y="2120914"/>
                  <a:pt x="145627" y="2296174"/>
                  <a:pt x="159915" y="2471434"/>
                </a:cubicBezTo>
                <a:cubicBezTo>
                  <a:pt x="161820" y="2492389"/>
                  <a:pt x="164677" y="2501914"/>
                  <a:pt x="189442" y="2501914"/>
                </a:cubicBezTo>
                <a:cubicBezTo>
                  <a:pt x="433282" y="2500961"/>
                  <a:pt x="678075" y="2500961"/>
                  <a:pt x="921915" y="2501914"/>
                </a:cubicBezTo>
                <a:cubicBezTo>
                  <a:pt x="942870" y="2501914"/>
                  <a:pt x="951442" y="2497151"/>
                  <a:pt x="953347" y="2473339"/>
                </a:cubicBezTo>
                <a:cubicBezTo>
                  <a:pt x="971445" y="2254264"/>
                  <a:pt x="990495" y="2034236"/>
                  <a:pt x="1009545" y="1815161"/>
                </a:cubicBezTo>
                <a:cubicBezTo>
                  <a:pt x="1032405" y="1548461"/>
                  <a:pt x="1055265" y="1281761"/>
                  <a:pt x="1079077" y="1015061"/>
                </a:cubicBezTo>
                <a:cubicBezTo>
                  <a:pt x="1090507" y="883616"/>
                  <a:pt x="1100032" y="753124"/>
                  <a:pt x="1112415" y="621679"/>
                </a:cubicBezTo>
                <a:cubicBezTo>
                  <a:pt x="1116225" y="586436"/>
                  <a:pt x="1109557" y="575006"/>
                  <a:pt x="1071457" y="575959"/>
                </a:cubicBezTo>
                <a:cubicBezTo>
                  <a:pt x="979065" y="578816"/>
                  <a:pt x="885720" y="576911"/>
                  <a:pt x="787612" y="576911"/>
                </a:cubicBezTo>
                <a:cubicBezTo>
                  <a:pt x="816187" y="493091"/>
                  <a:pt x="843810" y="415939"/>
                  <a:pt x="869527" y="338786"/>
                </a:cubicBezTo>
                <a:cubicBezTo>
                  <a:pt x="879052" y="309259"/>
                  <a:pt x="896197" y="293066"/>
                  <a:pt x="924772" y="279731"/>
                </a:cubicBezTo>
                <a:cubicBezTo>
                  <a:pt x="1055265" y="218771"/>
                  <a:pt x="1183852" y="154001"/>
                  <a:pt x="1315297" y="94946"/>
                </a:cubicBezTo>
                <a:cubicBezTo>
                  <a:pt x="1359112" y="74944"/>
                  <a:pt x="1333395" y="54941"/>
                  <a:pt x="1324822" y="33034"/>
                </a:cubicBezTo>
                <a:close/>
                <a:moveTo>
                  <a:pt x="923820" y="727406"/>
                </a:moveTo>
                <a:cubicBezTo>
                  <a:pt x="829522" y="750266"/>
                  <a:pt x="735225" y="773126"/>
                  <a:pt x="639975" y="795986"/>
                </a:cubicBezTo>
                <a:cubicBezTo>
                  <a:pt x="549487" y="817894"/>
                  <a:pt x="459000" y="841706"/>
                  <a:pt x="367560" y="860756"/>
                </a:cubicBezTo>
                <a:cubicBezTo>
                  <a:pt x="335175" y="867424"/>
                  <a:pt x="327555" y="881711"/>
                  <a:pt x="326602" y="911239"/>
                </a:cubicBezTo>
                <a:cubicBezTo>
                  <a:pt x="322792" y="1085546"/>
                  <a:pt x="318030" y="1259854"/>
                  <a:pt x="313267" y="1434161"/>
                </a:cubicBezTo>
                <a:cubicBezTo>
                  <a:pt x="308505" y="1652284"/>
                  <a:pt x="304695" y="1871359"/>
                  <a:pt x="299932" y="2089481"/>
                </a:cubicBezTo>
                <a:cubicBezTo>
                  <a:pt x="298980" y="2149489"/>
                  <a:pt x="299932" y="2209496"/>
                  <a:pt x="299932" y="2269504"/>
                </a:cubicBezTo>
                <a:cubicBezTo>
                  <a:pt x="296122" y="2269504"/>
                  <a:pt x="292312" y="2269504"/>
                  <a:pt x="287550" y="2269504"/>
                </a:cubicBezTo>
                <a:cubicBezTo>
                  <a:pt x="266595" y="2010424"/>
                  <a:pt x="246592" y="1751344"/>
                  <a:pt x="225637" y="1492264"/>
                </a:cubicBezTo>
                <a:cubicBezTo>
                  <a:pt x="217065" y="1408444"/>
                  <a:pt x="208492" y="1325576"/>
                  <a:pt x="200872" y="1241756"/>
                </a:cubicBezTo>
                <a:cubicBezTo>
                  <a:pt x="186585" y="1080784"/>
                  <a:pt x="174202" y="919811"/>
                  <a:pt x="160867" y="757886"/>
                </a:cubicBezTo>
                <a:cubicBezTo>
                  <a:pt x="158962" y="736931"/>
                  <a:pt x="154200" y="718834"/>
                  <a:pt x="188490" y="718834"/>
                </a:cubicBezTo>
                <a:cubicBezTo>
                  <a:pt x="434235" y="721691"/>
                  <a:pt x="678075" y="720739"/>
                  <a:pt x="923820" y="72740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685FA2E-46F7-4172-B5F4-8578A07AD2F4}"/>
              </a:ext>
            </a:extLst>
          </p:cNvPr>
          <p:cNvSpPr/>
          <p:nvPr/>
        </p:nvSpPr>
        <p:spPr>
          <a:xfrm>
            <a:off x="9876327" y="2376681"/>
            <a:ext cx="696424" cy="635833"/>
          </a:xfrm>
          <a:custGeom>
            <a:avLst/>
            <a:gdLst>
              <a:gd name="connsiteX0" fmla="*/ 49489 w 3036351"/>
              <a:gd name="connsiteY0" fmla="*/ 2013693 h 2772180"/>
              <a:gd name="connsiteX1" fmla="*/ 110327 w 3036351"/>
              <a:gd name="connsiteY1" fmla="*/ 2023456 h 2772180"/>
              <a:gd name="connsiteX2" fmla="*/ 164871 w 3036351"/>
              <a:gd name="connsiteY2" fmla="*/ 2037091 h 2772180"/>
              <a:gd name="connsiteX3" fmla="*/ 2284607 w 3036351"/>
              <a:gd name="connsiteY3" fmla="*/ 2462278 h 2772180"/>
              <a:gd name="connsiteX4" fmla="*/ 2573436 w 3036351"/>
              <a:gd name="connsiteY4" fmla="*/ 2653178 h 2772180"/>
              <a:gd name="connsiteX5" fmla="*/ 2578394 w 3036351"/>
              <a:gd name="connsiteY5" fmla="*/ 2656896 h 2772180"/>
              <a:gd name="connsiteX6" fmla="*/ 2647812 w 3036351"/>
              <a:gd name="connsiteY6" fmla="*/ 2772180 h 2772180"/>
              <a:gd name="connsiteX7" fmla="*/ 2471787 w 3036351"/>
              <a:gd name="connsiteY7" fmla="*/ 2728794 h 2772180"/>
              <a:gd name="connsiteX8" fmla="*/ 151234 w 3036351"/>
              <a:gd name="connsiteY8" fmla="*/ 2127583 h 2772180"/>
              <a:gd name="connsiteX9" fmla="*/ 58262 w 3036351"/>
              <a:gd name="connsiteY9" fmla="*/ 2061883 h 2772180"/>
              <a:gd name="connsiteX10" fmla="*/ 27273 w 3036351"/>
              <a:gd name="connsiteY10" fmla="*/ 2017257 h 2772180"/>
              <a:gd name="connsiteX11" fmla="*/ 49489 w 3036351"/>
              <a:gd name="connsiteY11" fmla="*/ 2013693 h 2772180"/>
              <a:gd name="connsiteX12" fmla="*/ 1540839 w 3036351"/>
              <a:gd name="connsiteY12" fmla="*/ 1665208 h 2772180"/>
              <a:gd name="connsiteX13" fmla="*/ 1579266 w 3036351"/>
              <a:gd name="connsiteY13" fmla="*/ 1693720 h 2772180"/>
              <a:gd name="connsiteX14" fmla="*/ 1547036 w 3036351"/>
              <a:gd name="connsiteY14" fmla="*/ 1730908 h 2772180"/>
              <a:gd name="connsiteX15" fmla="*/ 1509848 w 3036351"/>
              <a:gd name="connsiteY15" fmla="*/ 1703636 h 2772180"/>
              <a:gd name="connsiteX16" fmla="*/ 1540839 w 3036351"/>
              <a:gd name="connsiteY16" fmla="*/ 1665208 h 2772180"/>
              <a:gd name="connsiteX17" fmla="*/ 2040402 w 3036351"/>
              <a:gd name="connsiteY17" fmla="*/ 1418526 h 2772180"/>
              <a:gd name="connsiteX18" fmla="*/ 2078829 w 3036351"/>
              <a:gd name="connsiteY18" fmla="*/ 1447037 h 2772180"/>
              <a:gd name="connsiteX19" fmla="*/ 2039162 w 3036351"/>
              <a:gd name="connsiteY19" fmla="*/ 1489185 h 2772180"/>
              <a:gd name="connsiteX20" fmla="*/ 2003214 w 3036351"/>
              <a:gd name="connsiteY20" fmla="*/ 1458194 h 2772180"/>
              <a:gd name="connsiteX21" fmla="*/ 2040402 w 3036351"/>
              <a:gd name="connsiteY21" fmla="*/ 1418526 h 2772180"/>
              <a:gd name="connsiteX22" fmla="*/ 1285111 w 3036351"/>
              <a:gd name="connsiteY22" fmla="*/ 1375585 h 2772180"/>
              <a:gd name="connsiteX23" fmla="*/ 1299115 w 3036351"/>
              <a:gd name="connsiteY23" fmla="*/ 1378858 h 2772180"/>
              <a:gd name="connsiteX24" fmla="*/ 1284238 w 3036351"/>
              <a:gd name="connsiteY24" fmla="*/ 1422245 h 2772180"/>
              <a:gd name="connsiteX25" fmla="*/ 1250770 w 3036351"/>
              <a:gd name="connsiteY25" fmla="*/ 1392495 h 2772180"/>
              <a:gd name="connsiteX26" fmla="*/ 1285111 w 3036351"/>
              <a:gd name="connsiteY26" fmla="*/ 1375585 h 2772180"/>
              <a:gd name="connsiteX27" fmla="*/ 1761489 w 3036351"/>
              <a:gd name="connsiteY27" fmla="*/ 1310680 h 2772180"/>
              <a:gd name="connsiteX28" fmla="*/ 1785043 w 3036351"/>
              <a:gd name="connsiteY28" fmla="*/ 1329273 h 2772180"/>
              <a:gd name="connsiteX29" fmla="*/ 1755292 w 3036351"/>
              <a:gd name="connsiteY29" fmla="*/ 1355306 h 2772180"/>
              <a:gd name="connsiteX30" fmla="*/ 1735459 w 3036351"/>
              <a:gd name="connsiteY30" fmla="*/ 1336712 h 2772180"/>
              <a:gd name="connsiteX31" fmla="*/ 1761489 w 3036351"/>
              <a:gd name="connsiteY31" fmla="*/ 1310680 h 2772180"/>
              <a:gd name="connsiteX32" fmla="*/ 866490 w 3036351"/>
              <a:gd name="connsiteY32" fmla="*/ 1267294 h 2772180"/>
              <a:gd name="connsiteX33" fmla="*/ 901199 w 3036351"/>
              <a:gd name="connsiteY33" fmla="*/ 1300764 h 2772180"/>
              <a:gd name="connsiteX34" fmla="*/ 859052 w 3036351"/>
              <a:gd name="connsiteY34" fmla="*/ 1336712 h 2772180"/>
              <a:gd name="connsiteX35" fmla="*/ 828061 w 3036351"/>
              <a:gd name="connsiteY35" fmla="*/ 1299524 h 2772180"/>
              <a:gd name="connsiteX36" fmla="*/ 866490 w 3036351"/>
              <a:gd name="connsiteY36" fmla="*/ 1267294 h 2772180"/>
              <a:gd name="connsiteX37" fmla="*/ 1059869 w 3036351"/>
              <a:gd name="connsiteY37" fmla="*/ 1235063 h 2772180"/>
              <a:gd name="connsiteX38" fmla="*/ 1078465 w 3036351"/>
              <a:gd name="connsiteY38" fmla="*/ 1259855 h 2772180"/>
              <a:gd name="connsiteX39" fmla="*/ 1048712 w 3036351"/>
              <a:gd name="connsiteY39" fmla="*/ 1280928 h 2772180"/>
              <a:gd name="connsiteX40" fmla="*/ 1031358 w 3036351"/>
              <a:gd name="connsiteY40" fmla="*/ 1261094 h 2772180"/>
              <a:gd name="connsiteX41" fmla="*/ 1059869 w 3036351"/>
              <a:gd name="connsiteY41" fmla="*/ 1235063 h 2772180"/>
              <a:gd name="connsiteX42" fmla="*/ 1503650 w 3036351"/>
              <a:gd name="connsiteY42" fmla="*/ 1220189 h 2772180"/>
              <a:gd name="connsiteX43" fmla="*/ 1280520 w 3036351"/>
              <a:gd name="connsiteY43" fmla="*/ 1837515 h 2772180"/>
              <a:gd name="connsiteX44" fmla="*/ 1307791 w 3036351"/>
              <a:gd name="connsiteY44" fmla="*/ 1879662 h 2772180"/>
              <a:gd name="connsiteX45" fmla="*/ 1790000 w 3036351"/>
              <a:gd name="connsiteY45" fmla="*/ 1811484 h 2772180"/>
              <a:gd name="connsiteX46" fmla="*/ 1803636 w 3036351"/>
              <a:gd name="connsiteY46" fmla="*/ 1751981 h 2772180"/>
              <a:gd name="connsiteX47" fmla="*/ 1533401 w 3036351"/>
              <a:gd name="connsiteY47" fmla="*/ 1252419 h 2772180"/>
              <a:gd name="connsiteX48" fmla="*/ 1503650 w 3036351"/>
              <a:gd name="connsiteY48" fmla="*/ 1220189 h 2772180"/>
              <a:gd name="connsiteX49" fmla="*/ 1470181 w 3036351"/>
              <a:gd name="connsiteY49" fmla="*/ 1199116 h 2772180"/>
              <a:gd name="connsiteX50" fmla="*/ 1421835 w 3036351"/>
              <a:gd name="connsiteY50" fmla="*/ 1222669 h 2772180"/>
              <a:gd name="connsiteX51" fmla="*/ 864011 w 3036351"/>
              <a:gd name="connsiteY51" fmla="*/ 1523894 h 2772180"/>
              <a:gd name="connsiteX52" fmla="*/ 852854 w 3036351"/>
              <a:gd name="connsiteY52" fmla="*/ 1604469 h 2772180"/>
              <a:gd name="connsiteX53" fmla="*/ 1202425 w 3036351"/>
              <a:gd name="connsiteY53" fmla="*/ 1853631 h 2772180"/>
              <a:gd name="connsiteX54" fmla="*/ 1242093 w 3036351"/>
              <a:gd name="connsiteY54" fmla="*/ 1833797 h 2772180"/>
              <a:gd name="connsiteX55" fmla="*/ 1428034 w 3036351"/>
              <a:gd name="connsiteY55" fmla="*/ 1305722 h 2772180"/>
              <a:gd name="connsiteX56" fmla="*/ 1470181 w 3036351"/>
              <a:gd name="connsiteY56" fmla="*/ 1199116 h 2772180"/>
              <a:gd name="connsiteX57" fmla="*/ 1544556 w 3036351"/>
              <a:gd name="connsiteY57" fmla="*/ 1187958 h 2772180"/>
              <a:gd name="connsiteX58" fmla="*/ 1844541 w 3036351"/>
              <a:gd name="connsiteY58" fmla="*/ 1744544 h 2772180"/>
              <a:gd name="connsiteX59" fmla="*/ 1886688 w 3036351"/>
              <a:gd name="connsiteY59" fmla="*/ 1758180 h 2772180"/>
              <a:gd name="connsiteX60" fmla="*/ 2220144 w 3036351"/>
              <a:gd name="connsiteY60" fmla="*/ 1378858 h 2772180"/>
              <a:gd name="connsiteX61" fmla="*/ 2196591 w 3036351"/>
              <a:gd name="connsiteY61" fmla="*/ 1341670 h 2772180"/>
              <a:gd name="connsiteX62" fmla="*/ 1782561 w 3036351"/>
              <a:gd name="connsiteY62" fmla="*/ 1243741 h 2772180"/>
              <a:gd name="connsiteX63" fmla="*/ 1544556 w 3036351"/>
              <a:gd name="connsiteY63" fmla="*/ 1187958 h 2772180"/>
              <a:gd name="connsiteX64" fmla="*/ 2139571 w 3036351"/>
              <a:gd name="connsiteY64" fmla="*/ 1096227 h 2772180"/>
              <a:gd name="connsiteX65" fmla="*/ 2177998 w 3036351"/>
              <a:gd name="connsiteY65" fmla="*/ 1124738 h 2772180"/>
              <a:gd name="connsiteX66" fmla="*/ 2138331 w 3036351"/>
              <a:gd name="connsiteY66" fmla="*/ 1166885 h 2772180"/>
              <a:gd name="connsiteX67" fmla="*/ 2102383 w 3036351"/>
              <a:gd name="connsiteY67" fmla="*/ 1135895 h 2772180"/>
              <a:gd name="connsiteX68" fmla="*/ 2139571 w 3036351"/>
              <a:gd name="connsiteY68" fmla="*/ 1096227 h 2772180"/>
              <a:gd name="connsiteX69" fmla="*/ 1946192 w 3036351"/>
              <a:gd name="connsiteY69" fmla="*/ 1033007 h 2772180"/>
              <a:gd name="connsiteX70" fmla="*/ 1964787 w 3036351"/>
              <a:gd name="connsiteY70" fmla="*/ 1057800 h 2772180"/>
              <a:gd name="connsiteX71" fmla="*/ 1935036 w 3036351"/>
              <a:gd name="connsiteY71" fmla="*/ 1078873 h 2772180"/>
              <a:gd name="connsiteX72" fmla="*/ 1917680 w 3036351"/>
              <a:gd name="connsiteY72" fmla="*/ 1059040 h 2772180"/>
              <a:gd name="connsiteX73" fmla="*/ 1946192 w 3036351"/>
              <a:gd name="connsiteY73" fmla="*/ 1033007 h 2772180"/>
              <a:gd name="connsiteX74" fmla="*/ 789013 w 3036351"/>
              <a:gd name="connsiteY74" fmla="*/ 1007402 h 2772180"/>
              <a:gd name="connsiteX75" fmla="*/ 749966 w 3036351"/>
              <a:gd name="connsiteY75" fmla="*/ 1045404 h 2772180"/>
              <a:gd name="connsiteX76" fmla="*/ 777237 w 3036351"/>
              <a:gd name="connsiteY76" fmla="*/ 1480508 h 2772180"/>
              <a:gd name="connsiteX77" fmla="*/ 821863 w 3036351"/>
              <a:gd name="connsiteY77" fmla="*/ 1506539 h 2772180"/>
              <a:gd name="connsiteX78" fmla="*/ 1451586 w 3036351"/>
              <a:gd name="connsiteY78" fmla="*/ 1165646 h 2772180"/>
              <a:gd name="connsiteX79" fmla="*/ 810706 w 3036351"/>
              <a:gd name="connsiteY79" fmla="*/ 1010694 h 2772180"/>
              <a:gd name="connsiteX80" fmla="*/ 789013 w 3036351"/>
              <a:gd name="connsiteY80" fmla="*/ 1007402 h 2772180"/>
              <a:gd name="connsiteX81" fmla="*/ 965659 w 3036351"/>
              <a:gd name="connsiteY81" fmla="*/ 863180 h 2772180"/>
              <a:gd name="connsiteX82" fmla="*/ 990451 w 3036351"/>
              <a:gd name="connsiteY82" fmla="*/ 892931 h 2772180"/>
              <a:gd name="connsiteX83" fmla="*/ 954502 w 3036351"/>
              <a:gd name="connsiteY83" fmla="*/ 917724 h 2772180"/>
              <a:gd name="connsiteX84" fmla="*/ 932190 w 3036351"/>
              <a:gd name="connsiteY84" fmla="*/ 892931 h 2772180"/>
              <a:gd name="connsiteX85" fmla="*/ 965659 w 3036351"/>
              <a:gd name="connsiteY85" fmla="*/ 863180 h 2772180"/>
              <a:gd name="connsiteX86" fmla="*/ 2210143 w 3036351"/>
              <a:gd name="connsiteY86" fmla="*/ 806334 h 2772180"/>
              <a:gd name="connsiteX87" fmla="*/ 2191188 w 3036351"/>
              <a:gd name="connsiteY87" fmla="*/ 807516 h 2772180"/>
              <a:gd name="connsiteX88" fmla="*/ 2156925 w 3036351"/>
              <a:gd name="connsiteY88" fmla="*/ 823514 h 2772180"/>
              <a:gd name="connsiteX89" fmla="*/ 1783801 w 3036351"/>
              <a:gd name="connsiteY89" fmla="*/ 1026811 h 2772180"/>
              <a:gd name="connsiteX90" fmla="*/ 1555713 w 3036351"/>
              <a:gd name="connsiteY90" fmla="*/ 1150772 h 2772180"/>
              <a:gd name="connsiteX91" fmla="*/ 1659840 w 3036351"/>
              <a:gd name="connsiteY91" fmla="*/ 1169365 h 2772180"/>
              <a:gd name="connsiteX92" fmla="*/ 2216426 w 3036351"/>
              <a:gd name="connsiteY92" fmla="*/ 1305723 h 2772180"/>
              <a:gd name="connsiteX93" fmla="*/ 2257333 w 3036351"/>
              <a:gd name="connsiteY93" fmla="*/ 1277211 h 2772180"/>
              <a:gd name="connsiteX94" fmla="*/ 2241219 w 3036351"/>
              <a:gd name="connsiteY94" fmla="*/ 859462 h 2772180"/>
              <a:gd name="connsiteX95" fmla="*/ 2210143 w 3036351"/>
              <a:gd name="connsiteY95" fmla="*/ 806334 h 2772180"/>
              <a:gd name="connsiteX96" fmla="*/ 1379689 w 3036351"/>
              <a:gd name="connsiteY96" fmla="*/ 574352 h 2772180"/>
              <a:gd name="connsiteX97" fmla="*/ 1404481 w 3036351"/>
              <a:gd name="connsiteY97" fmla="*/ 594185 h 2772180"/>
              <a:gd name="connsiteX98" fmla="*/ 1380928 w 3036351"/>
              <a:gd name="connsiteY98" fmla="*/ 617737 h 2772180"/>
              <a:gd name="connsiteX99" fmla="*/ 1359855 w 3036351"/>
              <a:gd name="connsiteY99" fmla="*/ 600382 h 2772180"/>
              <a:gd name="connsiteX100" fmla="*/ 1379689 w 3036351"/>
              <a:gd name="connsiteY100" fmla="*/ 574352 h 2772180"/>
              <a:gd name="connsiteX101" fmla="*/ 1136164 w 3036351"/>
              <a:gd name="connsiteY101" fmla="*/ 551032 h 2772180"/>
              <a:gd name="connsiteX102" fmla="*/ 1118131 w 3036351"/>
              <a:gd name="connsiteY102" fmla="*/ 559476 h 2772180"/>
              <a:gd name="connsiteX103" fmla="*/ 789634 w 3036351"/>
              <a:gd name="connsiteY103" fmla="*/ 935079 h 2772180"/>
              <a:gd name="connsiteX104" fmla="*/ 806987 w 3036351"/>
              <a:gd name="connsiteY104" fmla="*/ 972268 h 2772180"/>
              <a:gd name="connsiteX105" fmla="*/ 992929 w 3036351"/>
              <a:gd name="connsiteY105" fmla="*/ 1015654 h 2772180"/>
              <a:gd name="connsiteX106" fmla="*/ 1465223 w 3036351"/>
              <a:gd name="connsiteY106" fmla="*/ 1127218 h 2772180"/>
              <a:gd name="connsiteX107" fmla="*/ 1167715 w 3036351"/>
              <a:gd name="connsiteY107" fmla="*/ 576831 h 2772180"/>
              <a:gd name="connsiteX108" fmla="*/ 1136164 w 3036351"/>
              <a:gd name="connsiteY108" fmla="*/ 551032 h 2772180"/>
              <a:gd name="connsiteX109" fmla="*/ 1961066 w 3036351"/>
              <a:gd name="connsiteY109" fmla="*/ 487579 h 2772180"/>
              <a:gd name="connsiteX110" fmla="*/ 1988337 w 3036351"/>
              <a:gd name="connsiteY110" fmla="*/ 506172 h 2772180"/>
              <a:gd name="connsiteX111" fmla="*/ 1964786 w 3036351"/>
              <a:gd name="connsiteY111" fmla="*/ 529726 h 2772180"/>
              <a:gd name="connsiteX112" fmla="*/ 1942473 w 3036351"/>
              <a:gd name="connsiteY112" fmla="*/ 507413 h 2772180"/>
              <a:gd name="connsiteX113" fmla="*/ 1961066 w 3036351"/>
              <a:gd name="connsiteY113" fmla="*/ 487579 h 2772180"/>
              <a:gd name="connsiteX114" fmla="*/ 1575992 w 3036351"/>
              <a:gd name="connsiteY114" fmla="*/ 424223 h 2772180"/>
              <a:gd name="connsiteX115" fmla="*/ 1213580 w 3036351"/>
              <a:gd name="connsiteY115" fmla="*/ 504934 h 2772180"/>
              <a:gd name="connsiteX116" fmla="*/ 1206143 w 3036351"/>
              <a:gd name="connsiteY116" fmla="*/ 561955 h 2772180"/>
              <a:gd name="connsiteX117" fmla="*/ 1477618 w 3036351"/>
              <a:gd name="connsiteY117" fmla="*/ 1062759 h 2772180"/>
              <a:gd name="connsiteX118" fmla="*/ 1506129 w 3036351"/>
              <a:gd name="connsiteY118" fmla="*/ 1094989 h 2772180"/>
              <a:gd name="connsiteX119" fmla="*/ 1729258 w 3036351"/>
              <a:gd name="connsiteY119" fmla="*/ 476422 h 2772180"/>
              <a:gd name="connsiteX120" fmla="*/ 1701987 w 3036351"/>
              <a:gd name="connsiteY120" fmla="*/ 434275 h 2772180"/>
              <a:gd name="connsiteX121" fmla="*/ 1575992 w 3036351"/>
              <a:gd name="connsiteY121" fmla="*/ 424223 h 2772180"/>
              <a:gd name="connsiteX122" fmla="*/ 1906213 w 3036351"/>
              <a:gd name="connsiteY122" fmla="*/ 329606 h 2772180"/>
              <a:gd name="connsiteX123" fmla="*/ 1875532 w 3036351"/>
              <a:gd name="connsiteY123" fmla="*/ 362378 h 2772180"/>
              <a:gd name="connsiteX124" fmla="*/ 1823469 w 3036351"/>
              <a:gd name="connsiteY124" fmla="*/ 507413 h 2772180"/>
              <a:gd name="connsiteX125" fmla="*/ 1651162 w 3036351"/>
              <a:gd name="connsiteY125" fmla="*/ 988382 h 2772180"/>
              <a:gd name="connsiteX126" fmla="*/ 2279645 w 3036351"/>
              <a:gd name="connsiteY126" fmla="*/ 648729 h 2772180"/>
              <a:gd name="connsiteX127" fmla="*/ 2284605 w 3036351"/>
              <a:gd name="connsiteY127" fmla="*/ 596665 h 2772180"/>
              <a:gd name="connsiteX128" fmla="*/ 1927597 w 3036351"/>
              <a:gd name="connsiteY128" fmla="*/ 333867 h 2772180"/>
              <a:gd name="connsiteX129" fmla="*/ 1906213 w 3036351"/>
              <a:gd name="connsiteY129" fmla="*/ 329606 h 2772180"/>
              <a:gd name="connsiteX130" fmla="*/ 2960193 w 3036351"/>
              <a:gd name="connsiteY130" fmla="*/ 32641 h 2772180"/>
              <a:gd name="connsiteX131" fmla="*/ 3020935 w 3036351"/>
              <a:gd name="connsiteY131" fmla="*/ 333867 h 2772180"/>
              <a:gd name="connsiteX132" fmla="*/ 3011017 w 3036351"/>
              <a:gd name="connsiteY132" fmla="*/ 425599 h 2772180"/>
              <a:gd name="connsiteX133" fmla="*/ 2937880 w 3036351"/>
              <a:gd name="connsiteY133" fmla="*/ 907807 h 2772180"/>
              <a:gd name="connsiteX134" fmla="*/ 2770533 w 3036351"/>
              <a:gd name="connsiteY134" fmla="*/ 2087915 h 2772180"/>
              <a:gd name="connsiteX135" fmla="*/ 2675082 w 3036351"/>
              <a:gd name="connsiteY135" fmla="*/ 2756065 h 2772180"/>
              <a:gd name="connsiteX136" fmla="*/ 2590789 w 3036351"/>
              <a:gd name="connsiteY136" fmla="*/ 2642022 h 2772180"/>
              <a:gd name="connsiteX137" fmla="*/ 2527569 w 3036351"/>
              <a:gd name="connsiteY137" fmla="*/ 2544092 h 2772180"/>
              <a:gd name="connsiteX138" fmla="*/ 2502777 w 3036351"/>
              <a:gd name="connsiteY138" fmla="*/ 2431288 h 2772180"/>
              <a:gd name="connsiteX139" fmla="*/ 2746980 w 3036351"/>
              <a:gd name="connsiteY139" fmla="*/ 1150770 h 2772180"/>
              <a:gd name="connsiteX140" fmla="*/ 2863503 w 3036351"/>
              <a:gd name="connsiteY140" fmla="*/ 513610 h 2772180"/>
              <a:gd name="connsiteX141" fmla="*/ 2949037 w 3036351"/>
              <a:gd name="connsiteY141" fmla="*/ 84706 h 2772180"/>
              <a:gd name="connsiteX142" fmla="*/ 2960193 w 3036351"/>
              <a:gd name="connsiteY142" fmla="*/ 32641 h 2772180"/>
              <a:gd name="connsiteX143" fmla="*/ 2877140 w 3036351"/>
              <a:gd name="connsiteY143" fmla="*/ 411 h 2772180"/>
              <a:gd name="connsiteX144" fmla="*/ 2926724 w 3036351"/>
              <a:gd name="connsiteY144" fmla="*/ 58674 h 2772180"/>
              <a:gd name="connsiteX145" fmla="*/ 2844909 w 3036351"/>
              <a:gd name="connsiteY145" fmla="*/ 483860 h 2772180"/>
              <a:gd name="connsiteX146" fmla="*/ 2725906 w 3036351"/>
              <a:gd name="connsiteY146" fmla="*/ 1094988 h 2772180"/>
              <a:gd name="connsiteX147" fmla="*/ 2469307 w 3036351"/>
              <a:gd name="connsiteY147" fmla="*/ 2417651 h 2772180"/>
              <a:gd name="connsiteX148" fmla="*/ 2417243 w 3036351"/>
              <a:gd name="connsiteY148" fmla="*/ 2452361 h 2772180"/>
              <a:gd name="connsiteX149" fmla="*/ 2253614 w 3036351"/>
              <a:gd name="connsiteY149" fmla="*/ 2420130 h 2772180"/>
              <a:gd name="connsiteX150" fmla="*/ 616088 w 3036351"/>
              <a:gd name="connsiteY150" fmla="*/ 2101551 h 2772180"/>
              <a:gd name="connsiteX151" fmla="*/ 123961 w 3036351"/>
              <a:gd name="connsiteY151" fmla="*/ 2011060 h 2772180"/>
              <a:gd name="connsiteX152" fmla="*/ 0 w 3036351"/>
              <a:gd name="connsiteY152" fmla="*/ 1980069 h 2772180"/>
              <a:gd name="connsiteX153" fmla="*/ 184703 w 3036351"/>
              <a:gd name="connsiteY153" fmla="*/ 1491662 h 2772180"/>
              <a:gd name="connsiteX154" fmla="*/ 690464 w 3036351"/>
              <a:gd name="connsiteY154" fmla="*/ 156603 h 2772180"/>
              <a:gd name="connsiteX155" fmla="*/ 778476 w 3036351"/>
              <a:gd name="connsiteY155" fmla="*/ 93383 h 2772180"/>
              <a:gd name="connsiteX156" fmla="*/ 1713143 w 3036351"/>
              <a:gd name="connsiteY156" fmla="*/ 52475 h 2772180"/>
              <a:gd name="connsiteX157" fmla="*/ 2877140 w 3036351"/>
              <a:gd name="connsiteY157" fmla="*/ 411 h 277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3036351" h="2772180">
                <a:moveTo>
                  <a:pt x="49489" y="2013693"/>
                </a:moveTo>
                <a:cubicBezTo>
                  <a:pt x="70814" y="2014856"/>
                  <a:pt x="89873" y="2027174"/>
                  <a:pt x="110327" y="2023456"/>
                </a:cubicBezTo>
                <a:cubicBezTo>
                  <a:pt x="128921" y="2028414"/>
                  <a:pt x="146276" y="2033373"/>
                  <a:pt x="164871" y="2037091"/>
                </a:cubicBezTo>
                <a:cubicBezTo>
                  <a:pt x="871449" y="2179647"/>
                  <a:pt x="1576787" y="2325921"/>
                  <a:pt x="2284607" y="2462278"/>
                </a:cubicBezTo>
                <a:cubicBezTo>
                  <a:pt x="2414765" y="2487070"/>
                  <a:pt x="2517653" y="2526738"/>
                  <a:pt x="2573436" y="2653178"/>
                </a:cubicBezTo>
                <a:cubicBezTo>
                  <a:pt x="2574676" y="2654418"/>
                  <a:pt x="2577155" y="2655657"/>
                  <a:pt x="2578394" y="2656896"/>
                </a:cubicBezTo>
                <a:cubicBezTo>
                  <a:pt x="2599468" y="2691607"/>
                  <a:pt x="2620541" y="2726315"/>
                  <a:pt x="2647812" y="2772180"/>
                </a:cubicBezTo>
                <a:cubicBezTo>
                  <a:pt x="2583352" y="2756065"/>
                  <a:pt x="2527571" y="2743669"/>
                  <a:pt x="2471787" y="2728794"/>
                </a:cubicBezTo>
                <a:cubicBezTo>
                  <a:pt x="1698270" y="2527978"/>
                  <a:pt x="924752" y="2325921"/>
                  <a:pt x="151234" y="2127583"/>
                </a:cubicBezTo>
                <a:cubicBezTo>
                  <a:pt x="107847" y="2116426"/>
                  <a:pt x="85535" y="2089154"/>
                  <a:pt x="58262" y="2061883"/>
                </a:cubicBezTo>
                <a:cubicBezTo>
                  <a:pt x="48347" y="2047009"/>
                  <a:pt x="38429" y="2033373"/>
                  <a:pt x="27273" y="2017257"/>
                </a:cubicBezTo>
                <a:cubicBezTo>
                  <a:pt x="35020" y="2014158"/>
                  <a:pt x="42380" y="2013306"/>
                  <a:pt x="49489" y="2013693"/>
                </a:cubicBezTo>
                <a:close/>
                <a:moveTo>
                  <a:pt x="1540839" y="1665208"/>
                </a:moveTo>
                <a:cubicBezTo>
                  <a:pt x="1561911" y="1661490"/>
                  <a:pt x="1574308" y="1672647"/>
                  <a:pt x="1579266" y="1693720"/>
                </a:cubicBezTo>
                <a:cubicBezTo>
                  <a:pt x="1578027" y="1713554"/>
                  <a:pt x="1568110" y="1728429"/>
                  <a:pt x="1547036" y="1730908"/>
                </a:cubicBezTo>
                <a:cubicBezTo>
                  <a:pt x="1527203" y="1733388"/>
                  <a:pt x="1511088" y="1727188"/>
                  <a:pt x="1509848" y="1703636"/>
                </a:cubicBezTo>
                <a:cubicBezTo>
                  <a:pt x="1508609" y="1681323"/>
                  <a:pt x="1521005" y="1668927"/>
                  <a:pt x="1540839" y="1665208"/>
                </a:cubicBezTo>
                <a:close/>
                <a:moveTo>
                  <a:pt x="2040402" y="1418526"/>
                </a:moveTo>
                <a:cubicBezTo>
                  <a:pt x="2062715" y="1416047"/>
                  <a:pt x="2072631" y="1430923"/>
                  <a:pt x="2078829" y="1447037"/>
                </a:cubicBezTo>
                <a:cubicBezTo>
                  <a:pt x="2073871" y="1471829"/>
                  <a:pt x="2062715" y="1486705"/>
                  <a:pt x="2039162" y="1489185"/>
                </a:cubicBezTo>
                <a:cubicBezTo>
                  <a:pt x="2018089" y="1491663"/>
                  <a:pt x="2003214" y="1479267"/>
                  <a:pt x="2003214" y="1458194"/>
                </a:cubicBezTo>
                <a:cubicBezTo>
                  <a:pt x="2003214" y="1434641"/>
                  <a:pt x="2016849" y="1421006"/>
                  <a:pt x="2040402" y="1418526"/>
                </a:cubicBezTo>
                <a:close/>
                <a:moveTo>
                  <a:pt x="1285111" y="1375585"/>
                </a:moveTo>
                <a:cubicBezTo>
                  <a:pt x="1289507" y="1375682"/>
                  <a:pt x="1294157" y="1376689"/>
                  <a:pt x="1299115" y="1378858"/>
                </a:cubicBezTo>
                <a:cubicBezTo>
                  <a:pt x="1307792" y="1398692"/>
                  <a:pt x="1306553" y="1416047"/>
                  <a:pt x="1284238" y="1422245"/>
                </a:cubicBezTo>
                <a:cubicBezTo>
                  <a:pt x="1260686" y="1428443"/>
                  <a:pt x="1253249" y="1413568"/>
                  <a:pt x="1250770" y="1392495"/>
                </a:cubicBezTo>
                <a:cubicBezTo>
                  <a:pt x="1260996" y="1383197"/>
                  <a:pt x="1271920" y="1375295"/>
                  <a:pt x="1285111" y="1375585"/>
                </a:cubicBezTo>
                <a:close/>
                <a:moveTo>
                  <a:pt x="1761489" y="1310680"/>
                </a:moveTo>
                <a:cubicBezTo>
                  <a:pt x="1773886" y="1309441"/>
                  <a:pt x="1782564" y="1319357"/>
                  <a:pt x="1785043" y="1329273"/>
                </a:cubicBezTo>
                <a:cubicBezTo>
                  <a:pt x="1781323" y="1349107"/>
                  <a:pt x="1771407" y="1356545"/>
                  <a:pt x="1755292" y="1355306"/>
                </a:cubicBezTo>
                <a:cubicBezTo>
                  <a:pt x="1744136" y="1354065"/>
                  <a:pt x="1735459" y="1347868"/>
                  <a:pt x="1735459" y="1336712"/>
                </a:cubicBezTo>
                <a:cubicBezTo>
                  <a:pt x="1734218" y="1320597"/>
                  <a:pt x="1746615" y="1311919"/>
                  <a:pt x="1761489" y="1310680"/>
                </a:cubicBezTo>
                <a:close/>
                <a:moveTo>
                  <a:pt x="866490" y="1267294"/>
                </a:moveTo>
                <a:cubicBezTo>
                  <a:pt x="887563" y="1267294"/>
                  <a:pt x="902437" y="1277211"/>
                  <a:pt x="901199" y="1300764"/>
                </a:cubicBezTo>
                <a:cubicBezTo>
                  <a:pt x="899958" y="1324316"/>
                  <a:pt x="881365" y="1334233"/>
                  <a:pt x="859052" y="1336712"/>
                </a:cubicBezTo>
                <a:cubicBezTo>
                  <a:pt x="837979" y="1332992"/>
                  <a:pt x="824343" y="1323077"/>
                  <a:pt x="828061" y="1299524"/>
                </a:cubicBezTo>
                <a:cubicBezTo>
                  <a:pt x="831781" y="1278451"/>
                  <a:pt x="845416" y="1267294"/>
                  <a:pt x="866490" y="1267294"/>
                </a:cubicBezTo>
                <a:close/>
                <a:moveTo>
                  <a:pt x="1059869" y="1235063"/>
                </a:moveTo>
                <a:cubicBezTo>
                  <a:pt x="1074745" y="1235063"/>
                  <a:pt x="1079704" y="1246219"/>
                  <a:pt x="1078465" y="1259855"/>
                </a:cubicBezTo>
                <a:cubicBezTo>
                  <a:pt x="1075985" y="1275970"/>
                  <a:pt x="1064828" y="1283407"/>
                  <a:pt x="1048712" y="1280928"/>
                </a:cubicBezTo>
                <a:cubicBezTo>
                  <a:pt x="1037556" y="1279689"/>
                  <a:pt x="1030119" y="1271012"/>
                  <a:pt x="1031358" y="1261094"/>
                </a:cubicBezTo>
                <a:cubicBezTo>
                  <a:pt x="1033838" y="1244981"/>
                  <a:pt x="1044994" y="1235063"/>
                  <a:pt x="1059869" y="1235063"/>
                </a:cubicBezTo>
                <a:close/>
                <a:moveTo>
                  <a:pt x="1503650" y="1220189"/>
                </a:moveTo>
                <a:cubicBezTo>
                  <a:pt x="1429273" y="1425964"/>
                  <a:pt x="1356135" y="1631739"/>
                  <a:pt x="1280520" y="1837515"/>
                </a:cubicBezTo>
                <a:cubicBezTo>
                  <a:pt x="1269363" y="1868504"/>
                  <a:pt x="1278041" y="1874703"/>
                  <a:pt x="1307791" y="1879662"/>
                </a:cubicBezTo>
                <a:cubicBezTo>
                  <a:pt x="1476378" y="1906933"/>
                  <a:pt x="1635049" y="1877183"/>
                  <a:pt x="1790000" y="1811484"/>
                </a:cubicBezTo>
                <a:cubicBezTo>
                  <a:pt x="1828428" y="1795368"/>
                  <a:pt x="1818511" y="1778013"/>
                  <a:pt x="1803636" y="1751981"/>
                </a:cubicBezTo>
                <a:cubicBezTo>
                  <a:pt x="1713143" y="1584634"/>
                  <a:pt x="1623892" y="1418526"/>
                  <a:pt x="1533401" y="1252419"/>
                </a:cubicBezTo>
                <a:cubicBezTo>
                  <a:pt x="1527202" y="1241262"/>
                  <a:pt x="1525963" y="1222668"/>
                  <a:pt x="1503650" y="1220189"/>
                </a:cubicBezTo>
                <a:close/>
                <a:moveTo>
                  <a:pt x="1470181" y="1199116"/>
                </a:moveTo>
                <a:cubicBezTo>
                  <a:pt x="1445389" y="1211512"/>
                  <a:pt x="1432993" y="1216470"/>
                  <a:pt x="1421835" y="1222669"/>
                </a:cubicBezTo>
                <a:cubicBezTo>
                  <a:pt x="1235893" y="1323077"/>
                  <a:pt x="1051192" y="1425963"/>
                  <a:pt x="864011" y="1523894"/>
                </a:cubicBezTo>
                <a:cubicBezTo>
                  <a:pt x="813187" y="1549925"/>
                  <a:pt x="813187" y="1572238"/>
                  <a:pt x="852854" y="1604469"/>
                </a:cubicBezTo>
                <a:cubicBezTo>
                  <a:pt x="937148" y="1732148"/>
                  <a:pt x="1058630" y="1807764"/>
                  <a:pt x="1202425" y="1853631"/>
                </a:cubicBezTo>
                <a:cubicBezTo>
                  <a:pt x="1225977" y="1861068"/>
                  <a:pt x="1234655" y="1857349"/>
                  <a:pt x="1242093" y="1833797"/>
                </a:cubicBezTo>
                <a:cubicBezTo>
                  <a:pt x="1304073" y="1657772"/>
                  <a:pt x="1366054" y="1481747"/>
                  <a:pt x="1428034" y="1305722"/>
                </a:cubicBezTo>
                <a:cubicBezTo>
                  <a:pt x="1439190" y="1274731"/>
                  <a:pt x="1451586" y="1243741"/>
                  <a:pt x="1470181" y="1199116"/>
                </a:cubicBezTo>
                <a:close/>
                <a:moveTo>
                  <a:pt x="1544556" y="1187958"/>
                </a:moveTo>
                <a:cubicBezTo>
                  <a:pt x="1648683" y="1380098"/>
                  <a:pt x="1746611" y="1562321"/>
                  <a:pt x="1844541" y="1744544"/>
                </a:cubicBezTo>
                <a:cubicBezTo>
                  <a:pt x="1854459" y="1763138"/>
                  <a:pt x="1863136" y="1773054"/>
                  <a:pt x="1886688" y="1758180"/>
                </a:cubicBezTo>
                <a:cubicBezTo>
                  <a:pt x="2035441" y="1663969"/>
                  <a:pt x="2147006" y="1540008"/>
                  <a:pt x="2220144" y="1378858"/>
                </a:cubicBezTo>
                <a:cubicBezTo>
                  <a:pt x="2235020" y="1345390"/>
                  <a:pt x="2218904" y="1346628"/>
                  <a:pt x="2196591" y="1341670"/>
                </a:cubicBezTo>
                <a:cubicBezTo>
                  <a:pt x="2058995" y="1309440"/>
                  <a:pt x="1920157" y="1275971"/>
                  <a:pt x="1782561" y="1243741"/>
                </a:cubicBezTo>
                <a:cubicBezTo>
                  <a:pt x="1706944" y="1226387"/>
                  <a:pt x="1631328" y="1207792"/>
                  <a:pt x="1544556" y="1187958"/>
                </a:cubicBezTo>
                <a:close/>
                <a:moveTo>
                  <a:pt x="2139571" y="1096227"/>
                </a:moveTo>
                <a:cubicBezTo>
                  <a:pt x="2161884" y="1093748"/>
                  <a:pt x="2171801" y="1108624"/>
                  <a:pt x="2177998" y="1124738"/>
                </a:cubicBezTo>
                <a:cubicBezTo>
                  <a:pt x="2173040" y="1149531"/>
                  <a:pt x="2161884" y="1164406"/>
                  <a:pt x="2138331" y="1166885"/>
                </a:cubicBezTo>
                <a:cubicBezTo>
                  <a:pt x="2117258" y="1169364"/>
                  <a:pt x="2102383" y="1156968"/>
                  <a:pt x="2102383" y="1135895"/>
                </a:cubicBezTo>
                <a:cubicBezTo>
                  <a:pt x="2102383" y="1112342"/>
                  <a:pt x="2116018" y="1098707"/>
                  <a:pt x="2139571" y="1096227"/>
                </a:cubicBezTo>
                <a:close/>
                <a:moveTo>
                  <a:pt x="1946192" y="1033007"/>
                </a:moveTo>
                <a:cubicBezTo>
                  <a:pt x="1959829" y="1034247"/>
                  <a:pt x="1964787" y="1045404"/>
                  <a:pt x="1964787" y="1057800"/>
                </a:cubicBezTo>
                <a:cubicBezTo>
                  <a:pt x="1962308" y="1073914"/>
                  <a:pt x="1951150" y="1081352"/>
                  <a:pt x="1935036" y="1078873"/>
                </a:cubicBezTo>
                <a:cubicBezTo>
                  <a:pt x="1923879" y="1077633"/>
                  <a:pt x="1916441" y="1068956"/>
                  <a:pt x="1917680" y="1059040"/>
                </a:cubicBezTo>
                <a:cubicBezTo>
                  <a:pt x="1920159" y="1042925"/>
                  <a:pt x="1931317" y="1033007"/>
                  <a:pt x="1946192" y="1033007"/>
                </a:cubicBezTo>
                <a:close/>
                <a:moveTo>
                  <a:pt x="789013" y="1007402"/>
                </a:moveTo>
                <a:cubicBezTo>
                  <a:pt x="769722" y="1006820"/>
                  <a:pt x="757403" y="1015653"/>
                  <a:pt x="749966" y="1045404"/>
                </a:cubicBezTo>
                <a:cubicBezTo>
                  <a:pt x="714016" y="1194156"/>
                  <a:pt x="717736" y="1339192"/>
                  <a:pt x="777237" y="1480508"/>
                </a:cubicBezTo>
                <a:cubicBezTo>
                  <a:pt x="784674" y="1499102"/>
                  <a:pt x="785914" y="1526374"/>
                  <a:pt x="821863" y="1506539"/>
                </a:cubicBezTo>
                <a:cubicBezTo>
                  <a:pt x="1026399" y="1393735"/>
                  <a:pt x="1233414" y="1283408"/>
                  <a:pt x="1451586" y="1165646"/>
                </a:cubicBezTo>
                <a:cubicBezTo>
                  <a:pt x="1228456" y="1111103"/>
                  <a:pt x="1018960" y="1061519"/>
                  <a:pt x="810706" y="1010694"/>
                </a:cubicBezTo>
                <a:cubicBezTo>
                  <a:pt x="802649" y="1008835"/>
                  <a:pt x="795443" y="1007596"/>
                  <a:pt x="789013" y="1007402"/>
                </a:cubicBezTo>
                <a:close/>
                <a:moveTo>
                  <a:pt x="965659" y="863180"/>
                </a:moveTo>
                <a:cubicBezTo>
                  <a:pt x="980534" y="864420"/>
                  <a:pt x="990451" y="874336"/>
                  <a:pt x="990451" y="892931"/>
                </a:cubicBezTo>
                <a:cubicBezTo>
                  <a:pt x="984254" y="909047"/>
                  <a:pt x="973096" y="920203"/>
                  <a:pt x="954502" y="917724"/>
                </a:cubicBezTo>
                <a:cubicBezTo>
                  <a:pt x="942107" y="916484"/>
                  <a:pt x="930949" y="905327"/>
                  <a:pt x="932190" y="892931"/>
                </a:cubicBezTo>
                <a:cubicBezTo>
                  <a:pt x="934669" y="874336"/>
                  <a:pt x="947065" y="863180"/>
                  <a:pt x="965659" y="863180"/>
                </a:cubicBezTo>
                <a:close/>
                <a:moveTo>
                  <a:pt x="2210143" y="806334"/>
                </a:moveTo>
                <a:cubicBezTo>
                  <a:pt x="2204680" y="805170"/>
                  <a:pt x="2198408" y="805569"/>
                  <a:pt x="2191188" y="807516"/>
                </a:cubicBezTo>
                <a:cubicBezTo>
                  <a:pt x="2181561" y="810111"/>
                  <a:pt x="2170250" y="815457"/>
                  <a:pt x="2156925" y="823514"/>
                </a:cubicBezTo>
                <a:cubicBezTo>
                  <a:pt x="2034203" y="895411"/>
                  <a:pt x="1909003" y="959871"/>
                  <a:pt x="1783801" y="1026811"/>
                </a:cubicBezTo>
                <a:cubicBezTo>
                  <a:pt x="1713143" y="1065238"/>
                  <a:pt x="1641246" y="1104905"/>
                  <a:pt x="1555713" y="1150772"/>
                </a:cubicBezTo>
                <a:cubicBezTo>
                  <a:pt x="1601578" y="1159449"/>
                  <a:pt x="1630090" y="1164407"/>
                  <a:pt x="1659840" y="1169365"/>
                </a:cubicBezTo>
                <a:cubicBezTo>
                  <a:pt x="1845782" y="1215230"/>
                  <a:pt x="2030485" y="1259858"/>
                  <a:pt x="2216426" y="1305723"/>
                </a:cubicBezTo>
                <a:cubicBezTo>
                  <a:pt x="2242457" y="1311920"/>
                  <a:pt x="2251135" y="1302003"/>
                  <a:pt x="2257333" y="1277211"/>
                </a:cubicBezTo>
                <a:cubicBezTo>
                  <a:pt x="2293282" y="1135895"/>
                  <a:pt x="2295761" y="997060"/>
                  <a:pt x="2241219" y="859462"/>
                </a:cubicBezTo>
                <a:cubicBezTo>
                  <a:pt x="2235640" y="827387"/>
                  <a:pt x="2226532" y="809825"/>
                  <a:pt x="2210143" y="806334"/>
                </a:cubicBezTo>
                <a:close/>
                <a:moveTo>
                  <a:pt x="1379689" y="574352"/>
                </a:moveTo>
                <a:cubicBezTo>
                  <a:pt x="1394565" y="571871"/>
                  <a:pt x="1405721" y="578070"/>
                  <a:pt x="1404481" y="594185"/>
                </a:cubicBezTo>
                <a:cubicBezTo>
                  <a:pt x="1404481" y="607820"/>
                  <a:pt x="1394565" y="615258"/>
                  <a:pt x="1380928" y="617737"/>
                </a:cubicBezTo>
                <a:cubicBezTo>
                  <a:pt x="1369773" y="617737"/>
                  <a:pt x="1361095" y="611539"/>
                  <a:pt x="1359855" y="600382"/>
                </a:cubicBezTo>
                <a:cubicBezTo>
                  <a:pt x="1358615" y="586747"/>
                  <a:pt x="1364814" y="576829"/>
                  <a:pt x="1379689" y="574352"/>
                </a:cubicBezTo>
                <a:close/>
                <a:moveTo>
                  <a:pt x="1136164" y="551032"/>
                </a:moveTo>
                <a:cubicBezTo>
                  <a:pt x="1131146" y="552116"/>
                  <a:pt x="1125259" y="554828"/>
                  <a:pt x="1118131" y="559476"/>
                </a:cubicBezTo>
                <a:cubicBezTo>
                  <a:pt x="971857" y="653687"/>
                  <a:pt x="860292" y="776408"/>
                  <a:pt x="789634" y="935079"/>
                </a:cubicBezTo>
                <a:cubicBezTo>
                  <a:pt x="778477" y="957391"/>
                  <a:pt x="780956" y="966069"/>
                  <a:pt x="806987" y="972268"/>
                </a:cubicBezTo>
                <a:cubicBezTo>
                  <a:pt x="868968" y="984664"/>
                  <a:pt x="930949" y="1000778"/>
                  <a:pt x="992929" y="1015654"/>
                </a:cubicBezTo>
                <a:cubicBezTo>
                  <a:pt x="1146642" y="1051603"/>
                  <a:pt x="1300354" y="1088792"/>
                  <a:pt x="1465223" y="1127218"/>
                </a:cubicBezTo>
                <a:cubicBezTo>
                  <a:pt x="1361095" y="933839"/>
                  <a:pt x="1263165" y="755335"/>
                  <a:pt x="1167715" y="576831"/>
                </a:cubicBezTo>
                <a:cubicBezTo>
                  <a:pt x="1158419" y="559166"/>
                  <a:pt x="1151213" y="547777"/>
                  <a:pt x="1136164" y="551032"/>
                </a:cubicBezTo>
                <a:close/>
                <a:moveTo>
                  <a:pt x="1961066" y="487579"/>
                </a:moveTo>
                <a:cubicBezTo>
                  <a:pt x="1974702" y="485100"/>
                  <a:pt x="1984619" y="490058"/>
                  <a:pt x="1988337" y="506172"/>
                </a:cubicBezTo>
                <a:cubicBezTo>
                  <a:pt x="1987098" y="519808"/>
                  <a:pt x="1979661" y="528486"/>
                  <a:pt x="1964786" y="529726"/>
                </a:cubicBezTo>
                <a:cubicBezTo>
                  <a:pt x="1949910" y="530965"/>
                  <a:pt x="1941234" y="522288"/>
                  <a:pt x="1942473" y="507413"/>
                </a:cubicBezTo>
                <a:cubicBezTo>
                  <a:pt x="1942473" y="496255"/>
                  <a:pt x="1949910" y="488818"/>
                  <a:pt x="1961066" y="487579"/>
                </a:cubicBezTo>
                <a:close/>
                <a:moveTo>
                  <a:pt x="1575992" y="424223"/>
                </a:moveTo>
                <a:cubicBezTo>
                  <a:pt x="1451354" y="424280"/>
                  <a:pt x="1330724" y="453799"/>
                  <a:pt x="1213580" y="504934"/>
                </a:cubicBezTo>
                <a:cubicBezTo>
                  <a:pt x="1172674" y="522288"/>
                  <a:pt x="1194987" y="542121"/>
                  <a:pt x="1206143" y="561955"/>
                </a:cubicBezTo>
                <a:cubicBezTo>
                  <a:pt x="1296635" y="729302"/>
                  <a:pt x="1385887" y="896651"/>
                  <a:pt x="1477618" y="1062759"/>
                </a:cubicBezTo>
                <a:cubicBezTo>
                  <a:pt x="1483816" y="1073914"/>
                  <a:pt x="1485056" y="1092510"/>
                  <a:pt x="1506129" y="1094989"/>
                </a:cubicBezTo>
                <a:cubicBezTo>
                  <a:pt x="1580505" y="889213"/>
                  <a:pt x="1653643" y="682197"/>
                  <a:pt x="1729258" y="476422"/>
                </a:cubicBezTo>
                <a:cubicBezTo>
                  <a:pt x="1740416" y="445432"/>
                  <a:pt x="1731737" y="439233"/>
                  <a:pt x="1701987" y="434275"/>
                </a:cubicBezTo>
                <a:cubicBezTo>
                  <a:pt x="1659531" y="427457"/>
                  <a:pt x="1617539" y="424203"/>
                  <a:pt x="1575992" y="424223"/>
                </a:cubicBezTo>
                <a:close/>
                <a:moveTo>
                  <a:pt x="1906213" y="329606"/>
                </a:moveTo>
                <a:cubicBezTo>
                  <a:pt x="1889013" y="329373"/>
                  <a:pt x="1882971" y="340994"/>
                  <a:pt x="1875532" y="362378"/>
                </a:cubicBezTo>
                <a:cubicBezTo>
                  <a:pt x="1859417" y="410723"/>
                  <a:pt x="1840824" y="459067"/>
                  <a:pt x="1823469" y="507413"/>
                </a:cubicBezTo>
                <a:cubicBezTo>
                  <a:pt x="1767686" y="663604"/>
                  <a:pt x="1711904" y="819795"/>
                  <a:pt x="1651162" y="988382"/>
                </a:cubicBezTo>
                <a:cubicBezTo>
                  <a:pt x="1868095" y="870618"/>
                  <a:pt x="2073871" y="759054"/>
                  <a:pt x="2279645" y="648729"/>
                </a:cubicBezTo>
                <a:cubicBezTo>
                  <a:pt x="2316833" y="630133"/>
                  <a:pt x="2297001" y="615259"/>
                  <a:pt x="2284605" y="596665"/>
                </a:cubicBezTo>
                <a:cubicBezTo>
                  <a:pt x="2196591" y="467745"/>
                  <a:pt x="2076350" y="382212"/>
                  <a:pt x="1927597" y="333867"/>
                </a:cubicBezTo>
                <a:cubicBezTo>
                  <a:pt x="1918919" y="331078"/>
                  <a:pt x="1911947" y="329683"/>
                  <a:pt x="1906213" y="329606"/>
                </a:cubicBezTo>
                <a:close/>
                <a:moveTo>
                  <a:pt x="2960193" y="32641"/>
                </a:moveTo>
                <a:cubicBezTo>
                  <a:pt x="3061841" y="118174"/>
                  <a:pt x="3038289" y="226021"/>
                  <a:pt x="3020935" y="333867"/>
                </a:cubicBezTo>
                <a:cubicBezTo>
                  <a:pt x="3015977" y="363618"/>
                  <a:pt x="3014735" y="394608"/>
                  <a:pt x="3011017" y="425599"/>
                </a:cubicBezTo>
                <a:cubicBezTo>
                  <a:pt x="2986225" y="586748"/>
                  <a:pt x="2961433" y="746657"/>
                  <a:pt x="2937880" y="907807"/>
                </a:cubicBezTo>
                <a:cubicBezTo>
                  <a:pt x="2882098" y="1300763"/>
                  <a:pt x="2826315" y="1694960"/>
                  <a:pt x="2770533" y="2087915"/>
                </a:cubicBezTo>
                <a:cubicBezTo>
                  <a:pt x="2739542" y="2307327"/>
                  <a:pt x="2707313" y="2527978"/>
                  <a:pt x="2675082" y="2756065"/>
                </a:cubicBezTo>
                <a:cubicBezTo>
                  <a:pt x="2644093" y="2713919"/>
                  <a:pt x="2616821" y="2677970"/>
                  <a:pt x="2590789" y="2642022"/>
                </a:cubicBezTo>
                <a:cubicBezTo>
                  <a:pt x="2569716" y="2609792"/>
                  <a:pt x="2552362" y="2573843"/>
                  <a:pt x="2527569" y="2544092"/>
                </a:cubicBezTo>
                <a:cubicBezTo>
                  <a:pt x="2499058" y="2509383"/>
                  <a:pt x="2494099" y="2474673"/>
                  <a:pt x="2502777" y="2431288"/>
                </a:cubicBezTo>
                <a:cubicBezTo>
                  <a:pt x="2585831" y="2004862"/>
                  <a:pt x="2666406" y="1577196"/>
                  <a:pt x="2746980" y="1150770"/>
                </a:cubicBezTo>
                <a:cubicBezTo>
                  <a:pt x="2786647" y="938797"/>
                  <a:pt x="2825077" y="725583"/>
                  <a:pt x="2863503" y="513610"/>
                </a:cubicBezTo>
                <a:cubicBezTo>
                  <a:pt x="2892015" y="371056"/>
                  <a:pt x="2920525" y="227261"/>
                  <a:pt x="2949037" y="84706"/>
                </a:cubicBezTo>
                <a:cubicBezTo>
                  <a:pt x="2952755" y="67351"/>
                  <a:pt x="2956475" y="48757"/>
                  <a:pt x="2960193" y="32641"/>
                </a:cubicBezTo>
                <a:close/>
                <a:moveTo>
                  <a:pt x="2877140" y="411"/>
                </a:moveTo>
                <a:cubicBezTo>
                  <a:pt x="2925484" y="-2068"/>
                  <a:pt x="2939119" y="5370"/>
                  <a:pt x="2926724" y="58674"/>
                </a:cubicBezTo>
                <a:cubicBezTo>
                  <a:pt x="2895733" y="199989"/>
                  <a:pt x="2872181" y="342544"/>
                  <a:pt x="2844909" y="483860"/>
                </a:cubicBezTo>
                <a:cubicBezTo>
                  <a:pt x="2805242" y="687155"/>
                  <a:pt x="2765574" y="891692"/>
                  <a:pt x="2725906" y="1094988"/>
                </a:cubicBezTo>
                <a:cubicBezTo>
                  <a:pt x="2640373" y="1536289"/>
                  <a:pt x="2553600" y="1976350"/>
                  <a:pt x="2469307" y="2417651"/>
                </a:cubicBezTo>
                <a:cubicBezTo>
                  <a:pt x="2461868" y="2454840"/>
                  <a:pt x="2451952" y="2461039"/>
                  <a:pt x="2417243" y="2452361"/>
                </a:cubicBezTo>
                <a:cubicBezTo>
                  <a:pt x="2363940" y="2438726"/>
                  <a:pt x="2308157" y="2431288"/>
                  <a:pt x="2253614" y="2420130"/>
                </a:cubicBezTo>
                <a:cubicBezTo>
                  <a:pt x="1708185" y="2314765"/>
                  <a:pt x="1161517" y="2206918"/>
                  <a:pt x="616088" y="2101551"/>
                </a:cubicBezTo>
                <a:cubicBezTo>
                  <a:pt x="452459" y="2070560"/>
                  <a:pt x="287590" y="2040810"/>
                  <a:pt x="123961" y="2011060"/>
                </a:cubicBezTo>
                <a:cubicBezTo>
                  <a:pt x="84294" y="2001142"/>
                  <a:pt x="44626" y="1989987"/>
                  <a:pt x="0" y="1980069"/>
                </a:cubicBezTo>
                <a:cubicBezTo>
                  <a:pt x="60741" y="1817681"/>
                  <a:pt x="122722" y="1654052"/>
                  <a:pt x="184703" y="1491662"/>
                </a:cubicBezTo>
                <a:cubicBezTo>
                  <a:pt x="354529" y="1046643"/>
                  <a:pt x="524356" y="602862"/>
                  <a:pt x="690464" y="156603"/>
                </a:cubicBezTo>
                <a:cubicBezTo>
                  <a:pt x="707819" y="108259"/>
                  <a:pt x="732611" y="94622"/>
                  <a:pt x="778476" y="93383"/>
                </a:cubicBezTo>
                <a:cubicBezTo>
                  <a:pt x="1089619" y="80986"/>
                  <a:pt x="1402001" y="66112"/>
                  <a:pt x="1713143" y="52475"/>
                </a:cubicBezTo>
                <a:cubicBezTo>
                  <a:pt x="2101143" y="35121"/>
                  <a:pt x="2489140" y="19007"/>
                  <a:pt x="2877140" y="41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2" name="자유형 31">
            <a:extLst>
              <a:ext uri="{FF2B5EF4-FFF2-40B4-BE49-F238E27FC236}">
                <a16:creationId xmlns:a16="http://schemas.microsoft.com/office/drawing/2014/main" id="{73C8EAEE-A8C4-49C8-ADB6-D3AC991742BE}"/>
              </a:ext>
            </a:extLst>
          </p:cNvPr>
          <p:cNvSpPr/>
          <p:nvPr/>
        </p:nvSpPr>
        <p:spPr>
          <a:xfrm rot="18900000">
            <a:off x="9229466" y="1269043"/>
            <a:ext cx="5490833" cy="4802244"/>
          </a:xfrm>
          <a:custGeom>
            <a:avLst/>
            <a:gdLst>
              <a:gd name="connsiteX0" fmla="*/ 4720750 w 4720750"/>
              <a:gd name="connsiteY0" fmla="*/ 0 h 4090276"/>
              <a:gd name="connsiteX1" fmla="*/ 630475 w 4720750"/>
              <a:gd name="connsiteY1" fmla="*/ 4090276 h 4090276"/>
              <a:gd name="connsiteX2" fmla="*/ 0 w 4720750"/>
              <a:gd name="connsiteY2" fmla="*/ 3459801 h 4090276"/>
              <a:gd name="connsiteX3" fmla="*/ 0 w 4720750"/>
              <a:gd name="connsiteY3" fmla="*/ 1 h 4090276"/>
              <a:gd name="connsiteX0" fmla="*/ 4720750 w 4720750"/>
              <a:gd name="connsiteY0" fmla="*/ 0 h 4090276"/>
              <a:gd name="connsiteX1" fmla="*/ 630475 w 4720750"/>
              <a:gd name="connsiteY1" fmla="*/ 4090276 h 4090276"/>
              <a:gd name="connsiteX2" fmla="*/ 269407 w 4720750"/>
              <a:gd name="connsiteY2" fmla="*/ 3808238 h 4090276"/>
              <a:gd name="connsiteX3" fmla="*/ 0 w 4720750"/>
              <a:gd name="connsiteY3" fmla="*/ 1 h 4090276"/>
              <a:gd name="connsiteX4" fmla="*/ 4720750 w 4720750"/>
              <a:gd name="connsiteY4" fmla="*/ 0 h 4090276"/>
              <a:gd name="connsiteX0" fmla="*/ 4720750 w 4720750"/>
              <a:gd name="connsiteY0" fmla="*/ 0 h 4090276"/>
              <a:gd name="connsiteX1" fmla="*/ 630475 w 4720750"/>
              <a:gd name="connsiteY1" fmla="*/ 4090276 h 4090276"/>
              <a:gd name="connsiteX2" fmla="*/ 284801 w 4720750"/>
              <a:gd name="connsiteY2" fmla="*/ 3781942 h 4090276"/>
              <a:gd name="connsiteX3" fmla="*/ 0 w 4720750"/>
              <a:gd name="connsiteY3" fmla="*/ 1 h 4090276"/>
              <a:gd name="connsiteX4" fmla="*/ 4720750 w 4720750"/>
              <a:gd name="connsiteY4" fmla="*/ 0 h 4090276"/>
              <a:gd name="connsiteX0" fmla="*/ 4720750 w 4720750"/>
              <a:gd name="connsiteY0" fmla="*/ 0 h 3781942"/>
              <a:gd name="connsiteX1" fmla="*/ 2154554 w 4720750"/>
              <a:gd name="connsiteY1" fmla="*/ 3143579 h 3781942"/>
              <a:gd name="connsiteX2" fmla="*/ 284801 w 4720750"/>
              <a:gd name="connsiteY2" fmla="*/ 3781942 h 3781942"/>
              <a:gd name="connsiteX3" fmla="*/ 0 w 4720750"/>
              <a:gd name="connsiteY3" fmla="*/ 1 h 3781942"/>
              <a:gd name="connsiteX4" fmla="*/ 4720750 w 4720750"/>
              <a:gd name="connsiteY4" fmla="*/ 0 h 3781942"/>
              <a:gd name="connsiteX0" fmla="*/ 4720750 w 4720750"/>
              <a:gd name="connsiteY0" fmla="*/ 0 h 3781942"/>
              <a:gd name="connsiteX1" fmla="*/ 2154554 w 4720750"/>
              <a:gd name="connsiteY1" fmla="*/ 3143579 h 3781942"/>
              <a:gd name="connsiteX2" fmla="*/ 284801 w 4720750"/>
              <a:gd name="connsiteY2" fmla="*/ 3781942 h 3781942"/>
              <a:gd name="connsiteX3" fmla="*/ 0 w 4720750"/>
              <a:gd name="connsiteY3" fmla="*/ 1 h 3781942"/>
              <a:gd name="connsiteX4" fmla="*/ 4720750 w 4720750"/>
              <a:gd name="connsiteY4" fmla="*/ 0 h 3781942"/>
              <a:gd name="connsiteX0" fmla="*/ 4720750 w 4720750"/>
              <a:gd name="connsiteY0" fmla="*/ 0 h 3781942"/>
              <a:gd name="connsiteX1" fmla="*/ 2154554 w 4720750"/>
              <a:gd name="connsiteY1" fmla="*/ 3143579 h 3781942"/>
              <a:gd name="connsiteX2" fmla="*/ 284801 w 4720750"/>
              <a:gd name="connsiteY2" fmla="*/ 3781942 h 3781942"/>
              <a:gd name="connsiteX3" fmla="*/ 0 w 4720750"/>
              <a:gd name="connsiteY3" fmla="*/ 1 h 3781942"/>
              <a:gd name="connsiteX4" fmla="*/ 4720750 w 4720750"/>
              <a:gd name="connsiteY4" fmla="*/ 0 h 3781942"/>
              <a:gd name="connsiteX0" fmla="*/ 4720750 w 4720750"/>
              <a:gd name="connsiteY0" fmla="*/ 0 h 3781942"/>
              <a:gd name="connsiteX1" fmla="*/ 284801 w 4720750"/>
              <a:gd name="connsiteY1" fmla="*/ 3781942 h 3781942"/>
              <a:gd name="connsiteX2" fmla="*/ 0 w 4720750"/>
              <a:gd name="connsiteY2" fmla="*/ 1 h 3781942"/>
              <a:gd name="connsiteX3" fmla="*/ 4720750 w 4720750"/>
              <a:gd name="connsiteY3" fmla="*/ 0 h 3781942"/>
              <a:gd name="connsiteX0" fmla="*/ 4715851 w 4715851"/>
              <a:gd name="connsiteY0" fmla="*/ 20917 h 3781941"/>
              <a:gd name="connsiteX1" fmla="*/ 284801 w 4715851"/>
              <a:gd name="connsiteY1" fmla="*/ 3781941 h 3781941"/>
              <a:gd name="connsiteX2" fmla="*/ 0 w 4715851"/>
              <a:gd name="connsiteY2" fmla="*/ 0 h 3781941"/>
              <a:gd name="connsiteX3" fmla="*/ 4715851 w 4715851"/>
              <a:gd name="connsiteY3" fmla="*/ 20917 h 3781941"/>
              <a:gd name="connsiteX0" fmla="*/ 4686462 w 4686462"/>
              <a:gd name="connsiteY0" fmla="*/ 37651 h 3781941"/>
              <a:gd name="connsiteX1" fmla="*/ 284801 w 4686462"/>
              <a:gd name="connsiteY1" fmla="*/ 3781941 h 3781941"/>
              <a:gd name="connsiteX2" fmla="*/ 0 w 4686462"/>
              <a:gd name="connsiteY2" fmla="*/ 0 h 3781941"/>
              <a:gd name="connsiteX3" fmla="*/ 4686462 w 4686462"/>
              <a:gd name="connsiteY3" fmla="*/ 37651 h 3781941"/>
              <a:gd name="connsiteX0" fmla="*/ 4686461 w 4686461"/>
              <a:gd name="connsiteY0" fmla="*/ 29283 h 3781941"/>
              <a:gd name="connsiteX1" fmla="*/ 284801 w 4686461"/>
              <a:gd name="connsiteY1" fmla="*/ 3781941 h 3781941"/>
              <a:gd name="connsiteX2" fmla="*/ 0 w 4686461"/>
              <a:gd name="connsiteY2" fmla="*/ 0 h 3781941"/>
              <a:gd name="connsiteX3" fmla="*/ 4686461 w 4686461"/>
              <a:gd name="connsiteY3" fmla="*/ 29283 h 3781941"/>
              <a:gd name="connsiteX0" fmla="*/ 4686461 w 4686461"/>
              <a:gd name="connsiteY0" fmla="*/ 29283 h 3668983"/>
              <a:gd name="connsiteX1" fmla="*/ 289700 w 4686461"/>
              <a:gd name="connsiteY1" fmla="*/ 3668983 h 3668983"/>
              <a:gd name="connsiteX2" fmla="*/ 0 w 4686461"/>
              <a:gd name="connsiteY2" fmla="*/ 0 h 3668983"/>
              <a:gd name="connsiteX3" fmla="*/ 4686461 w 4686461"/>
              <a:gd name="connsiteY3" fmla="*/ 29283 h 3668983"/>
              <a:gd name="connsiteX0" fmla="*/ 4686461 w 4686461"/>
              <a:gd name="connsiteY0" fmla="*/ 29283 h 3786124"/>
              <a:gd name="connsiteX1" fmla="*/ 299497 w 4686461"/>
              <a:gd name="connsiteY1" fmla="*/ 3786124 h 3786124"/>
              <a:gd name="connsiteX2" fmla="*/ 0 w 4686461"/>
              <a:gd name="connsiteY2" fmla="*/ 0 h 3786124"/>
              <a:gd name="connsiteX3" fmla="*/ 4686461 w 4686461"/>
              <a:gd name="connsiteY3" fmla="*/ 29283 h 3786124"/>
              <a:gd name="connsiteX0" fmla="*/ 4982809 w 4982809"/>
              <a:gd name="connsiteY0" fmla="*/ 0 h 3756841"/>
              <a:gd name="connsiteX1" fmla="*/ 595845 w 4982809"/>
              <a:gd name="connsiteY1" fmla="*/ 3756841 h 3756841"/>
              <a:gd name="connsiteX2" fmla="*/ 0 w 4982809"/>
              <a:gd name="connsiteY2" fmla="*/ 193148 h 3756841"/>
              <a:gd name="connsiteX3" fmla="*/ 4982809 w 4982809"/>
              <a:gd name="connsiteY3" fmla="*/ 0 h 3756841"/>
              <a:gd name="connsiteX0" fmla="*/ 4794224 w 4794224"/>
              <a:gd name="connsiteY0" fmla="*/ 0 h 3756841"/>
              <a:gd name="connsiteX1" fmla="*/ 407260 w 4794224"/>
              <a:gd name="connsiteY1" fmla="*/ 3756841 h 3756841"/>
              <a:gd name="connsiteX2" fmla="*/ 0 w 4794224"/>
              <a:gd name="connsiteY2" fmla="*/ 354219 h 3756841"/>
              <a:gd name="connsiteX3" fmla="*/ 4794224 w 4794224"/>
              <a:gd name="connsiteY3" fmla="*/ 0 h 3756841"/>
              <a:gd name="connsiteX0" fmla="*/ 4809036 w 4809036"/>
              <a:gd name="connsiteY0" fmla="*/ 0 h 3396351"/>
              <a:gd name="connsiteX1" fmla="*/ 0 w 4809036"/>
              <a:gd name="connsiteY1" fmla="*/ 3396351 h 3396351"/>
              <a:gd name="connsiteX2" fmla="*/ 14812 w 4809036"/>
              <a:gd name="connsiteY2" fmla="*/ 354219 h 3396351"/>
              <a:gd name="connsiteX3" fmla="*/ 4809036 w 4809036"/>
              <a:gd name="connsiteY3" fmla="*/ 0 h 3396351"/>
              <a:gd name="connsiteX0" fmla="*/ 4809036 w 4809036"/>
              <a:gd name="connsiteY0" fmla="*/ 0 h 3396351"/>
              <a:gd name="connsiteX1" fmla="*/ 2219888 w 4809036"/>
              <a:gd name="connsiteY1" fmla="*/ 1842774 h 3396351"/>
              <a:gd name="connsiteX2" fmla="*/ 0 w 4809036"/>
              <a:gd name="connsiteY2" fmla="*/ 3396351 h 3396351"/>
              <a:gd name="connsiteX3" fmla="*/ 14812 w 4809036"/>
              <a:gd name="connsiteY3" fmla="*/ 354219 h 3396351"/>
              <a:gd name="connsiteX4" fmla="*/ 4809036 w 4809036"/>
              <a:gd name="connsiteY4" fmla="*/ 0 h 3396351"/>
              <a:gd name="connsiteX0" fmla="*/ 4809036 w 4809036"/>
              <a:gd name="connsiteY0" fmla="*/ 0 h 3737265"/>
              <a:gd name="connsiteX1" fmla="*/ 414857 w 4809036"/>
              <a:gd name="connsiteY1" fmla="*/ 3737265 h 3737265"/>
              <a:gd name="connsiteX2" fmla="*/ 0 w 4809036"/>
              <a:gd name="connsiteY2" fmla="*/ 3396351 h 3737265"/>
              <a:gd name="connsiteX3" fmla="*/ 14812 w 4809036"/>
              <a:gd name="connsiteY3" fmla="*/ 354219 h 3737265"/>
              <a:gd name="connsiteX4" fmla="*/ 4809036 w 4809036"/>
              <a:gd name="connsiteY4" fmla="*/ 0 h 3737265"/>
              <a:gd name="connsiteX0" fmla="*/ 4404924 w 4404924"/>
              <a:gd name="connsiteY0" fmla="*/ 0 h 3468815"/>
              <a:gd name="connsiteX1" fmla="*/ 414857 w 4404924"/>
              <a:gd name="connsiteY1" fmla="*/ 3468815 h 3468815"/>
              <a:gd name="connsiteX2" fmla="*/ 0 w 4404924"/>
              <a:gd name="connsiteY2" fmla="*/ 3127901 h 3468815"/>
              <a:gd name="connsiteX3" fmla="*/ 14812 w 4404924"/>
              <a:gd name="connsiteY3" fmla="*/ 85769 h 3468815"/>
              <a:gd name="connsiteX4" fmla="*/ 4404924 w 4404924"/>
              <a:gd name="connsiteY4" fmla="*/ 0 h 3468815"/>
              <a:gd name="connsiteX0" fmla="*/ 4440845 w 4440845"/>
              <a:gd name="connsiteY0" fmla="*/ 0 h 3438135"/>
              <a:gd name="connsiteX1" fmla="*/ 414857 w 4440845"/>
              <a:gd name="connsiteY1" fmla="*/ 3438135 h 3438135"/>
              <a:gd name="connsiteX2" fmla="*/ 0 w 4440845"/>
              <a:gd name="connsiteY2" fmla="*/ 3097221 h 3438135"/>
              <a:gd name="connsiteX3" fmla="*/ 14812 w 4440845"/>
              <a:gd name="connsiteY3" fmla="*/ 55089 h 3438135"/>
              <a:gd name="connsiteX4" fmla="*/ 4440845 w 4440845"/>
              <a:gd name="connsiteY4" fmla="*/ 0 h 3438135"/>
              <a:gd name="connsiteX0" fmla="*/ 4618561 w 4618561"/>
              <a:gd name="connsiteY0" fmla="*/ 82970 h 3521105"/>
              <a:gd name="connsiteX1" fmla="*/ 592573 w 4618561"/>
              <a:gd name="connsiteY1" fmla="*/ 3521105 h 3521105"/>
              <a:gd name="connsiteX2" fmla="*/ 177716 w 4618561"/>
              <a:gd name="connsiteY2" fmla="*/ 3180191 h 3521105"/>
              <a:gd name="connsiteX3" fmla="*/ 95 w 4618561"/>
              <a:gd name="connsiteY3" fmla="*/ 0 h 3521105"/>
              <a:gd name="connsiteX4" fmla="*/ 4618561 w 4618561"/>
              <a:gd name="connsiteY4" fmla="*/ 82970 h 3521105"/>
              <a:gd name="connsiteX0" fmla="*/ 4741719 w 4741719"/>
              <a:gd name="connsiteY0" fmla="*/ 0 h 3543323"/>
              <a:gd name="connsiteX1" fmla="*/ 592573 w 4741719"/>
              <a:gd name="connsiteY1" fmla="*/ 3543323 h 3543323"/>
              <a:gd name="connsiteX2" fmla="*/ 177716 w 4741719"/>
              <a:gd name="connsiteY2" fmla="*/ 3202409 h 3543323"/>
              <a:gd name="connsiteX3" fmla="*/ 95 w 4741719"/>
              <a:gd name="connsiteY3" fmla="*/ 22218 h 3543323"/>
              <a:gd name="connsiteX4" fmla="*/ 4741719 w 4741719"/>
              <a:gd name="connsiteY4" fmla="*/ 0 h 3543323"/>
              <a:gd name="connsiteX0" fmla="*/ 4742254 w 4742254"/>
              <a:gd name="connsiteY0" fmla="*/ 0 h 3543323"/>
              <a:gd name="connsiteX1" fmla="*/ 593108 w 4742254"/>
              <a:gd name="connsiteY1" fmla="*/ 3543323 h 3543323"/>
              <a:gd name="connsiteX2" fmla="*/ 16606 w 4742254"/>
              <a:gd name="connsiteY2" fmla="*/ 3090645 h 3543323"/>
              <a:gd name="connsiteX3" fmla="*/ 630 w 4742254"/>
              <a:gd name="connsiteY3" fmla="*/ 22218 h 3543323"/>
              <a:gd name="connsiteX4" fmla="*/ 4742254 w 4742254"/>
              <a:gd name="connsiteY4" fmla="*/ 0 h 3543323"/>
              <a:gd name="connsiteX0" fmla="*/ 4756439 w 4756439"/>
              <a:gd name="connsiteY0" fmla="*/ 0 h 3543323"/>
              <a:gd name="connsiteX1" fmla="*/ 607293 w 4756439"/>
              <a:gd name="connsiteY1" fmla="*/ 3543323 h 3543323"/>
              <a:gd name="connsiteX2" fmla="*/ 0 w 4756439"/>
              <a:gd name="connsiteY2" fmla="*/ 3077497 h 3543323"/>
              <a:gd name="connsiteX3" fmla="*/ 14815 w 4756439"/>
              <a:gd name="connsiteY3" fmla="*/ 22218 h 3543323"/>
              <a:gd name="connsiteX4" fmla="*/ 4756439 w 4756439"/>
              <a:gd name="connsiteY4" fmla="*/ 0 h 3543323"/>
              <a:gd name="connsiteX0" fmla="*/ 4756439 w 4756439"/>
              <a:gd name="connsiteY0" fmla="*/ 0 h 3543323"/>
              <a:gd name="connsiteX1" fmla="*/ 607293 w 4756439"/>
              <a:gd name="connsiteY1" fmla="*/ 3543323 h 3543323"/>
              <a:gd name="connsiteX2" fmla="*/ 0 w 4756439"/>
              <a:gd name="connsiteY2" fmla="*/ 3064349 h 3543323"/>
              <a:gd name="connsiteX3" fmla="*/ 14815 w 4756439"/>
              <a:gd name="connsiteY3" fmla="*/ 22218 h 3543323"/>
              <a:gd name="connsiteX4" fmla="*/ 4756439 w 4756439"/>
              <a:gd name="connsiteY4" fmla="*/ 0 h 3543323"/>
              <a:gd name="connsiteX0" fmla="*/ 4756439 w 4756439"/>
              <a:gd name="connsiteY0" fmla="*/ 0 h 3451283"/>
              <a:gd name="connsiteX1" fmla="*/ 715056 w 4756439"/>
              <a:gd name="connsiteY1" fmla="*/ 3451283 h 3451283"/>
              <a:gd name="connsiteX2" fmla="*/ 0 w 4756439"/>
              <a:gd name="connsiteY2" fmla="*/ 3064349 h 3451283"/>
              <a:gd name="connsiteX3" fmla="*/ 14815 w 4756439"/>
              <a:gd name="connsiteY3" fmla="*/ 22218 h 3451283"/>
              <a:gd name="connsiteX4" fmla="*/ 4756439 w 4756439"/>
              <a:gd name="connsiteY4" fmla="*/ 0 h 3451283"/>
              <a:gd name="connsiteX0" fmla="*/ 4756439 w 4756439"/>
              <a:gd name="connsiteY0" fmla="*/ 0 h 3556471"/>
              <a:gd name="connsiteX1" fmla="*/ 576504 w 4756439"/>
              <a:gd name="connsiteY1" fmla="*/ 3556471 h 3556471"/>
              <a:gd name="connsiteX2" fmla="*/ 0 w 4756439"/>
              <a:gd name="connsiteY2" fmla="*/ 3064349 h 3556471"/>
              <a:gd name="connsiteX3" fmla="*/ 14815 w 4756439"/>
              <a:gd name="connsiteY3" fmla="*/ 22218 h 3556471"/>
              <a:gd name="connsiteX4" fmla="*/ 4756439 w 4756439"/>
              <a:gd name="connsiteY4" fmla="*/ 0 h 3556471"/>
              <a:gd name="connsiteX0" fmla="*/ 4756439 w 4756439"/>
              <a:gd name="connsiteY0" fmla="*/ 0 h 3582769"/>
              <a:gd name="connsiteX1" fmla="*/ 607293 w 4756439"/>
              <a:gd name="connsiteY1" fmla="*/ 3582769 h 3582769"/>
              <a:gd name="connsiteX2" fmla="*/ 0 w 4756439"/>
              <a:gd name="connsiteY2" fmla="*/ 3064349 h 3582769"/>
              <a:gd name="connsiteX3" fmla="*/ 14815 w 4756439"/>
              <a:gd name="connsiteY3" fmla="*/ 22218 h 3582769"/>
              <a:gd name="connsiteX4" fmla="*/ 4756439 w 4756439"/>
              <a:gd name="connsiteY4" fmla="*/ 0 h 3582769"/>
              <a:gd name="connsiteX0" fmla="*/ 4756439 w 4756439"/>
              <a:gd name="connsiteY0" fmla="*/ 0 h 3536749"/>
              <a:gd name="connsiteX1" fmla="*/ 599595 w 4756439"/>
              <a:gd name="connsiteY1" fmla="*/ 3536749 h 3536749"/>
              <a:gd name="connsiteX2" fmla="*/ 0 w 4756439"/>
              <a:gd name="connsiteY2" fmla="*/ 3064349 h 3536749"/>
              <a:gd name="connsiteX3" fmla="*/ 14815 w 4756439"/>
              <a:gd name="connsiteY3" fmla="*/ 22218 h 3536749"/>
              <a:gd name="connsiteX4" fmla="*/ 4756439 w 4756439"/>
              <a:gd name="connsiteY4" fmla="*/ 0 h 3536749"/>
              <a:gd name="connsiteX0" fmla="*/ 4756439 w 4756439"/>
              <a:gd name="connsiteY0" fmla="*/ 0 h 3549897"/>
              <a:gd name="connsiteX1" fmla="*/ 599595 w 4756439"/>
              <a:gd name="connsiteY1" fmla="*/ 3549897 h 3549897"/>
              <a:gd name="connsiteX2" fmla="*/ 0 w 4756439"/>
              <a:gd name="connsiteY2" fmla="*/ 3064349 h 3549897"/>
              <a:gd name="connsiteX3" fmla="*/ 14815 w 4756439"/>
              <a:gd name="connsiteY3" fmla="*/ 22218 h 3549897"/>
              <a:gd name="connsiteX4" fmla="*/ 4756439 w 4756439"/>
              <a:gd name="connsiteY4" fmla="*/ 0 h 3549897"/>
              <a:gd name="connsiteX0" fmla="*/ 4750221 w 4750221"/>
              <a:gd name="connsiteY0" fmla="*/ 0 h 3549897"/>
              <a:gd name="connsiteX1" fmla="*/ 593377 w 4750221"/>
              <a:gd name="connsiteY1" fmla="*/ 3549897 h 3549897"/>
              <a:gd name="connsiteX2" fmla="*/ 0 w 4750221"/>
              <a:gd name="connsiteY2" fmla="*/ 3260820 h 3549897"/>
              <a:gd name="connsiteX3" fmla="*/ 8597 w 4750221"/>
              <a:gd name="connsiteY3" fmla="*/ 22218 h 3549897"/>
              <a:gd name="connsiteX4" fmla="*/ 4750221 w 4750221"/>
              <a:gd name="connsiteY4" fmla="*/ 0 h 3549897"/>
              <a:gd name="connsiteX0" fmla="*/ 4750221 w 4750221"/>
              <a:gd name="connsiteY0" fmla="*/ 0 h 3666717"/>
              <a:gd name="connsiteX1" fmla="*/ 444167 w 4750221"/>
              <a:gd name="connsiteY1" fmla="*/ 3666717 h 3666717"/>
              <a:gd name="connsiteX2" fmla="*/ 0 w 4750221"/>
              <a:gd name="connsiteY2" fmla="*/ 3260820 h 3666717"/>
              <a:gd name="connsiteX3" fmla="*/ 8597 w 4750221"/>
              <a:gd name="connsiteY3" fmla="*/ 22218 h 3666717"/>
              <a:gd name="connsiteX4" fmla="*/ 4750221 w 4750221"/>
              <a:gd name="connsiteY4" fmla="*/ 0 h 3666717"/>
              <a:gd name="connsiteX0" fmla="*/ 4762655 w 4762655"/>
              <a:gd name="connsiteY0" fmla="*/ 0 h 3666717"/>
              <a:gd name="connsiteX1" fmla="*/ 456601 w 4762655"/>
              <a:gd name="connsiteY1" fmla="*/ 3666717 h 3666717"/>
              <a:gd name="connsiteX2" fmla="*/ 0 w 4762655"/>
              <a:gd name="connsiteY2" fmla="*/ 3303300 h 3666717"/>
              <a:gd name="connsiteX3" fmla="*/ 21031 w 4762655"/>
              <a:gd name="connsiteY3" fmla="*/ 22218 h 3666717"/>
              <a:gd name="connsiteX4" fmla="*/ 4762655 w 4762655"/>
              <a:gd name="connsiteY4" fmla="*/ 0 h 3666717"/>
              <a:gd name="connsiteX0" fmla="*/ 4750221 w 4750221"/>
              <a:gd name="connsiteY0" fmla="*/ 0 h 3666717"/>
              <a:gd name="connsiteX1" fmla="*/ 444167 w 4750221"/>
              <a:gd name="connsiteY1" fmla="*/ 3666717 h 3666717"/>
              <a:gd name="connsiteX2" fmla="*/ 0 w 4750221"/>
              <a:gd name="connsiteY2" fmla="*/ 3292679 h 3666717"/>
              <a:gd name="connsiteX3" fmla="*/ 8597 w 4750221"/>
              <a:gd name="connsiteY3" fmla="*/ 22218 h 3666717"/>
              <a:gd name="connsiteX4" fmla="*/ 4750221 w 4750221"/>
              <a:gd name="connsiteY4" fmla="*/ 0 h 3666717"/>
              <a:gd name="connsiteX0" fmla="*/ 4750221 w 4750221"/>
              <a:gd name="connsiteY0" fmla="*/ 0 h 3666717"/>
              <a:gd name="connsiteX1" fmla="*/ 444167 w 4750221"/>
              <a:gd name="connsiteY1" fmla="*/ 3666717 h 3666717"/>
              <a:gd name="connsiteX2" fmla="*/ 0 w 4750221"/>
              <a:gd name="connsiteY2" fmla="*/ 3292679 h 3666717"/>
              <a:gd name="connsiteX3" fmla="*/ 2669 w 4750221"/>
              <a:gd name="connsiteY3" fmla="*/ 7027 h 3666717"/>
              <a:gd name="connsiteX4" fmla="*/ 4750221 w 4750221"/>
              <a:gd name="connsiteY4" fmla="*/ 0 h 3666717"/>
              <a:gd name="connsiteX0" fmla="*/ 4777650 w 4777650"/>
              <a:gd name="connsiteY0" fmla="*/ 28417 h 3695134"/>
              <a:gd name="connsiteX1" fmla="*/ 471596 w 4777650"/>
              <a:gd name="connsiteY1" fmla="*/ 3695134 h 3695134"/>
              <a:gd name="connsiteX2" fmla="*/ 27429 w 4777650"/>
              <a:gd name="connsiteY2" fmla="*/ 3321096 h 3695134"/>
              <a:gd name="connsiteX3" fmla="*/ 456 w 4777650"/>
              <a:gd name="connsiteY3" fmla="*/ 0 h 3695134"/>
              <a:gd name="connsiteX4" fmla="*/ 4777650 w 4777650"/>
              <a:gd name="connsiteY4" fmla="*/ 28417 h 3695134"/>
              <a:gd name="connsiteX0" fmla="*/ 4777650 w 4777650"/>
              <a:gd name="connsiteY0" fmla="*/ 28417 h 3517913"/>
              <a:gd name="connsiteX1" fmla="*/ 643520 w 4777650"/>
              <a:gd name="connsiteY1" fmla="*/ 3517913 h 3517913"/>
              <a:gd name="connsiteX2" fmla="*/ 27429 w 4777650"/>
              <a:gd name="connsiteY2" fmla="*/ 3321096 h 3517913"/>
              <a:gd name="connsiteX3" fmla="*/ 456 w 4777650"/>
              <a:gd name="connsiteY3" fmla="*/ 0 h 3517913"/>
              <a:gd name="connsiteX4" fmla="*/ 4777650 w 4777650"/>
              <a:gd name="connsiteY4" fmla="*/ 28417 h 3517913"/>
              <a:gd name="connsiteX0" fmla="*/ 4777650 w 4777650"/>
              <a:gd name="connsiteY0" fmla="*/ 28417 h 3533103"/>
              <a:gd name="connsiteX1" fmla="*/ 625736 w 4777650"/>
              <a:gd name="connsiteY1" fmla="*/ 3533103 h 3533103"/>
              <a:gd name="connsiteX2" fmla="*/ 27429 w 4777650"/>
              <a:gd name="connsiteY2" fmla="*/ 3321096 h 3533103"/>
              <a:gd name="connsiteX3" fmla="*/ 456 w 4777650"/>
              <a:gd name="connsiteY3" fmla="*/ 0 h 3533103"/>
              <a:gd name="connsiteX4" fmla="*/ 4777650 w 4777650"/>
              <a:gd name="connsiteY4" fmla="*/ 28417 h 3533103"/>
              <a:gd name="connsiteX0" fmla="*/ 4777650 w 4777650"/>
              <a:gd name="connsiteY0" fmla="*/ 28417 h 3543229"/>
              <a:gd name="connsiteX1" fmla="*/ 625735 w 4777650"/>
              <a:gd name="connsiteY1" fmla="*/ 3543229 h 3543229"/>
              <a:gd name="connsiteX2" fmla="*/ 27429 w 4777650"/>
              <a:gd name="connsiteY2" fmla="*/ 3321096 h 3543229"/>
              <a:gd name="connsiteX3" fmla="*/ 456 w 4777650"/>
              <a:gd name="connsiteY3" fmla="*/ 0 h 3543229"/>
              <a:gd name="connsiteX4" fmla="*/ 4777650 w 4777650"/>
              <a:gd name="connsiteY4" fmla="*/ 28417 h 3543229"/>
              <a:gd name="connsiteX0" fmla="*/ 4777592 w 4777592"/>
              <a:gd name="connsiteY0" fmla="*/ 28417 h 3543229"/>
              <a:gd name="connsiteX1" fmla="*/ 625677 w 4777592"/>
              <a:gd name="connsiteY1" fmla="*/ 3543229 h 3543229"/>
              <a:gd name="connsiteX2" fmla="*/ 33300 w 4777592"/>
              <a:gd name="connsiteY2" fmla="*/ 3093241 h 3543229"/>
              <a:gd name="connsiteX3" fmla="*/ 398 w 4777592"/>
              <a:gd name="connsiteY3" fmla="*/ 0 h 3543229"/>
              <a:gd name="connsiteX4" fmla="*/ 4777592 w 4777592"/>
              <a:gd name="connsiteY4" fmla="*/ 28417 h 3543229"/>
              <a:gd name="connsiteX0" fmla="*/ 4777592 w 4777592"/>
              <a:gd name="connsiteY0" fmla="*/ 28417 h 3553357"/>
              <a:gd name="connsiteX1" fmla="*/ 613819 w 4777592"/>
              <a:gd name="connsiteY1" fmla="*/ 3553357 h 3553357"/>
              <a:gd name="connsiteX2" fmla="*/ 33300 w 4777592"/>
              <a:gd name="connsiteY2" fmla="*/ 3093241 h 3553357"/>
              <a:gd name="connsiteX3" fmla="*/ 398 w 4777592"/>
              <a:gd name="connsiteY3" fmla="*/ 0 h 3553357"/>
              <a:gd name="connsiteX4" fmla="*/ 4777592 w 4777592"/>
              <a:gd name="connsiteY4" fmla="*/ 28417 h 3553357"/>
              <a:gd name="connsiteX0" fmla="*/ 4783521 w 4783521"/>
              <a:gd name="connsiteY0" fmla="*/ 33481 h 3553357"/>
              <a:gd name="connsiteX1" fmla="*/ 613819 w 4783521"/>
              <a:gd name="connsiteY1" fmla="*/ 3553357 h 3553357"/>
              <a:gd name="connsiteX2" fmla="*/ 33300 w 4783521"/>
              <a:gd name="connsiteY2" fmla="*/ 3093241 h 3553357"/>
              <a:gd name="connsiteX3" fmla="*/ 398 w 4783521"/>
              <a:gd name="connsiteY3" fmla="*/ 0 h 3553357"/>
              <a:gd name="connsiteX4" fmla="*/ 4783521 w 4783521"/>
              <a:gd name="connsiteY4" fmla="*/ 33481 h 3553357"/>
              <a:gd name="connsiteX0" fmla="*/ 4754611 w 4754611"/>
              <a:gd name="connsiteY0" fmla="*/ 8163 h 3528039"/>
              <a:gd name="connsiteX1" fmla="*/ 584909 w 4754611"/>
              <a:gd name="connsiteY1" fmla="*/ 3528039 h 3528039"/>
              <a:gd name="connsiteX2" fmla="*/ 4390 w 4754611"/>
              <a:gd name="connsiteY2" fmla="*/ 3067923 h 3528039"/>
              <a:gd name="connsiteX3" fmla="*/ 1131 w 4754611"/>
              <a:gd name="connsiteY3" fmla="*/ 0 h 3528039"/>
              <a:gd name="connsiteX4" fmla="*/ 4754611 w 4754611"/>
              <a:gd name="connsiteY4" fmla="*/ 8163 h 3528039"/>
              <a:gd name="connsiteX0" fmla="*/ 4754017 w 4754017"/>
              <a:gd name="connsiteY0" fmla="*/ 8163 h 3528039"/>
              <a:gd name="connsiteX1" fmla="*/ 584315 w 4754017"/>
              <a:gd name="connsiteY1" fmla="*/ 3528039 h 3528039"/>
              <a:gd name="connsiteX2" fmla="*/ 21582 w 4754017"/>
              <a:gd name="connsiteY2" fmla="*/ 3093240 h 3528039"/>
              <a:gd name="connsiteX3" fmla="*/ 537 w 4754017"/>
              <a:gd name="connsiteY3" fmla="*/ 0 h 3528039"/>
              <a:gd name="connsiteX4" fmla="*/ 4754017 w 4754017"/>
              <a:gd name="connsiteY4" fmla="*/ 8163 h 3528039"/>
              <a:gd name="connsiteX0" fmla="*/ 4754017 w 4754017"/>
              <a:gd name="connsiteY0" fmla="*/ 8163 h 3533103"/>
              <a:gd name="connsiteX1" fmla="*/ 578387 w 4754017"/>
              <a:gd name="connsiteY1" fmla="*/ 3533103 h 3533103"/>
              <a:gd name="connsiteX2" fmla="*/ 21582 w 4754017"/>
              <a:gd name="connsiteY2" fmla="*/ 3093240 h 3533103"/>
              <a:gd name="connsiteX3" fmla="*/ 537 w 4754017"/>
              <a:gd name="connsiteY3" fmla="*/ 0 h 3533103"/>
              <a:gd name="connsiteX4" fmla="*/ 4754017 w 4754017"/>
              <a:gd name="connsiteY4" fmla="*/ 8163 h 3533103"/>
              <a:gd name="connsiteX0" fmla="*/ 4754304 w 4754304"/>
              <a:gd name="connsiteY0" fmla="*/ 8163 h 3533103"/>
              <a:gd name="connsiteX1" fmla="*/ 578674 w 4754304"/>
              <a:gd name="connsiteY1" fmla="*/ 3533103 h 3533103"/>
              <a:gd name="connsiteX2" fmla="*/ 10013 w 4754304"/>
              <a:gd name="connsiteY2" fmla="*/ 3083113 h 3533103"/>
              <a:gd name="connsiteX3" fmla="*/ 824 w 4754304"/>
              <a:gd name="connsiteY3" fmla="*/ 0 h 3533103"/>
              <a:gd name="connsiteX4" fmla="*/ 4754304 w 4754304"/>
              <a:gd name="connsiteY4" fmla="*/ 8163 h 3533103"/>
              <a:gd name="connsiteX0" fmla="*/ 4744291 w 4744291"/>
              <a:gd name="connsiteY0" fmla="*/ 0 h 3524940"/>
              <a:gd name="connsiteX1" fmla="*/ 568661 w 4744291"/>
              <a:gd name="connsiteY1" fmla="*/ 3524940 h 3524940"/>
              <a:gd name="connsiteX2" fmla="*/ 0 w 4744291"/>
              <a:gd name="connsiteY2" fmla="*/ 3074950 h 3524940"/>
              <a:gd name="connsiteX3" fmla="*/ 14525 w 4744291"/>
              <a:gd name="connsiteY3" fmla="*/ 1963 h 3524940"/>
              <a:gd name="connsiteX4" fmla="*/ 4744291 w 4744291"/>
              <a:gd name="connsiteY4" fmla="*/ 0 h 3524940"/>
              <a:gd name="connsiteX0" fmla="*/ 4744291 w 4744291"/>
              <a:gd name="connsiteY0" fmla="*/ 0 h 3535066"/>
              <a:gd name="connsiteX1" fmla="*/ 580518 w 4744291"/>
              <a:gd name="connsiteY1" fmla="*/ 3535066 h 3535066"/>
              <a:gd name="connsiteX2" fmla="*/ 0 w 4744291"/>
              <a:gd name="connsiteY2" fmla="*/ 3074950 h 3535066"/>
              <a:gd name="connsiteX3" fmla="*/ 14525 w 4744291"/>
              <a:gd name="connsiteY3" fmla="*/ 1963 h 3535066"/>
              <a:gd name="connsiteX4" fmla="*/ 4744291 w 4744291"/>
              <a:gd name="connsiteY4" fmla="*/ 0 h 3535066"/>
              <a:gd name="connsiteX0" fmla="*/ 4744291 w 4744291"/>
              <a:gd name="connsiteY0" fmla="*/ 0 h 3535066"/>
              <a:gd name="connsiteX1" fmla="*/ 580518 w 4744291"/>
              <a:gd name="connsiteY1" fmla="*/ 3535066 h 3535066"/>
              <a:gd name="connsiteX2" fmla="*/ 0 w 4744291"/>
              <a:gd name="connsiteY2" fmla="*/ 3074950 h 3535066"/>
              <a:gd name="connsiteX3" fmla="*/ 14525 w 4744291"/>
              <a:gd name="connsiteY3" fmla="*/ 1963 h 3535066"/>
              <a:gd name="connsiteX4" fmla="*/ 4744291 w 4744291"/>
              <a:gd name="connsiteY4" fmla="*/ 0 h 3535066"/>
              <a:gd name="connsiteX0" fmla="*/ 4732435 w 4732435"/>
              <a:gd name="connsiteY0" fmla="*/ 0 h 3535066"/>
              <a:gd name="connsiteX1" fmla="*/ 568662 w 4732435"/>
              <a:gd name="connsiteY1" fmla="*/ 3535066 h 3535066"/>
              <a:gd name="connsiteX2" fmla="*/ 0 w 4732435"/>
              <a:gd name="connsiteY2" fmla="*/ 3064824 h 3535066"/>
              <a:gd name="connsiteX3" fmla="*/ 2669 w 4732435"/>
              <a:gd name="connsiteY3" fmla="*/ 1963 h 3535066"/>
              <a:gd name="connsiteX4" fmla="*/ 4732435 w 4732435"/>
              <a:gd name="connsiteY4" fmla="*/ 0 h 353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2435" h="3535066">
                <a:moveTo>
                  <a:pt x="4732435" y="0"/>
                </a:moveTo>
                <a:lnTo>
                  <a:pt x="568662" y="3535066"/>
                </a:lnTo>
                <a:cubicBezTo>
                  <a:pt x="368797" y="3373217"/>
                  <a:pt x="199865" y="3226673"/>
                  <a:pt x="0" y="3064824"/>
                </a:cubicBezTo>
                <a:cubicBezTo>
                  <a:pt x="4937" y="2050780"/>
                  <a:pt x="-2268" y="1016007"/>
                  <a:pt x="2669" y="1963"/>
                </a:cubicBezTo>
                <a:lnTo>
                  <a:pt x="473243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823778F-689A-46EF-917F-CFF9BEB39EB5}"/>
              </a:ext>
            </a:extLst>
          </p:cNvPr>
          <p:cNvGrpSpPr/>
          <p:nvPr/>
        </p:nvGrpSpPr>
        <p:grpSpPr>
          <a:xfrm>
            <a:off x="6306892" y="1928191"/>
            <a:ext cx="3835822" cy="3973650"/>
            <a:chOff x="5822909" y="1426817"/>
            <a:chExt cx="4803788" cy="4976397"/>
          </a:xfrm>
        </p:grpSpPr>
        <p:sp>
          <p:nvSpPr>
            <p:cNvPr id="13" name="Partial Circle 12">
              <a:extLst>
                <a:ext uri="{FF2B5EF4-FFF2-40B4-BE49-F238E27FC236}">
                  <a16:creationId xmlns:a16="http://schemas.microsoft.com/office/drawing/2014/main" id="{777E1B08-8857-4CAE-AD38-F8C4FDB0D32B}"/>
                </a:ext>
              </a:extLst>
            </p:cNvPr>
            <p:cNvSpPr/>
            <p:nvPr/>
          </p:nvSpPr>
          <p:spPr>
            <a:xfrm>
              <a:off x="5943788" y="1426817"/>
              <a:ext cx="4682909" cy="4682909"/>
            </a:xfrm>
            <a:prstGeom prst="pie">
              <a:avLst>
                <a:gd name="adj1" fmla="val 13508630"/>
                <a:gd name="adj2" fmla="val 1890237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Partial Circle 13">
              <a:extLst>
                <a:ext uri="{FF2B5EF4-FFF2-40B4-BE49-F238E27FC236}">
                  <a16:creationId xmlns:a16="http://schemas.microsoft.com/office/drawing/2014/main" id="{F441CA51-017D-4BBE-BC81-192F70243CEC}"/>
                </a:ext>
              </a:extLst>
            </p:cNvPr>
            <p:cNvSpPr/>
            <p:nvPr/>
          </p:nvSpPr>
          <p:spPr>
            <a:xfrm>
              <a:off x="5822909" y="1567100"/>
              <a:ext cx="4682909" cy="4682909"/>
            </a:xfrm>
            <a:prstGeom prst="pie">
              <a:avLst>
                <a:gd name="adj1" fmla="val 8107837"/>
                <a:gd name="adj2" fmla="val 1350756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Partial Circle 14">
              <a:extLst>
                <a:ext uri="{FF2B5EF4-FFF2-40B4-BE49-F238E27FC236}">
                  <a16:creationId xmlns:a16="http://schemas.microsoft.com/office/drawing/2014/main" id="{DA379EB2-E1F1-4A98-81E9-53A78A43835A}"/>
                </a:ext>
              </a:extLst>
            </p:cNvPr>
            <p:cNvSpPr/>
            <p:nvPr/>
          </p:nvSpPr>
          <p:spPr>
            <a:xfrm>
              <a:off x="5943788" y="1720305"/>
              <a:ext cx="4682909" cy="4682909"/>
            </a:xfrm>
            <a:prstGeom prst="pie">
              <a:avLst>
                <a:gd name="adj1" fmla="val 2689387"/>
                <a:gd name="adj2" fmla="val 80882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Partial Circle 15">
            <a:extLst>
              <a:ext uri="{FF2B5EF4-FFF2-40B4-BE49-F238E27FC236}">
                <a16:creationId xmlns:a16="http://schemas.microsoft.com/office/drawing/2014/main" id="{E9C3319B-6BE1-44D8-A3C8-8B3082441E25}"/>
              </a:ext>
            </a:extLst>
          </p:cNvPr>
          <p:cNvSpPr/>
          <p:nvPr/>
        </p:nvSpPr>
        <p:spPr>
          <a:xfrm>
            <a:off x="6118365" y="1567100"/>
            <a:ext cx="4682909" cy="4682909"/>
          </a:xfrm>
          <a:prstGeom prst="pie">
            <a:avLst>
              <a:gd name="adj1" fmla="val 18919303"/>
              <a:gd name="adj2" fmla="val 265065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2E1C75-CC6B-4BF6-9B3B-96136E5B83DF}"/>
              </a:ext>
            </a:extLst>
          </p:cNvPr>
          <p:cNvSpPr txBox="1"/>
          <p:nvPr/>
        </p:nvSpPr>
        <p:spPr>
          <a:xfrm>
            <a:off x="7393117" y="2224849"/>
            <a:ext cx="1729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E9AB68-1B78-46FB-AEC9-2F4C4F2126C1}"/>
              </a:ext>
            </a:extLst>
          </p:cNvPr>
          <p:cNvSpPr txBox="1"/>
          <p:nvPr/>
        </p:nvSpPr>
        <p:spPr>
          <a:xfrm>
            <a:off x="9642602" y="3613803"/>
            <a:ext cx="1528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</a:p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1D0115-220A-4109-9E8C-DDC57A5D85C3}"/>
              </a:ext>
            </a:extLst>
          </p:cNvPr>
          <p:cNvSpPr txBox="1"/>
          <p:nvPr/>
        </p:nvSpPr>
        <p:spPr>
          <a:xfrm>
            <a:off x="5577520" y="3629271"/>
            <a:ext cx="1729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</a:p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ABAC19-B14B-45D5-90BE-A4AB96C350E2}"/>
              </a:ext>
            </a:extLst>
          </p:cNvPr>
          <p:cNvSpPr txBox="1"/>
          <p:nvPr/>
        </p:nvSpPr>
        <p:spPr>
          <a:xfrm>
            <a:off x="7393117" y="5201134"/>
            <a:ext cx="1729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" name="그룹 125">
            <a:extLst>
              <a:ext uri="{FF2B5EF4-FFF2-40B4-BE49-F238E27FC236}">
                <a16:creationId xmlns:a16="http://schemas.microsoft.com/office/drawing/2014/main" id="{4CDD089B-A4FF-407E-9AC6-A051C5D60C37}"/>
              </a:ext>
            </a:extLst>
          </p:cNvPr>
          <p:cNvGrpSpPr/>
          <p:nvPr/>
        </p:nvGrpSpPr>
        <p:grpSpPr>
          <a:xfrm>
            <a:off x="7436656" y="3635873"/>
            <a:ext cx="305671" cy="427571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23" name="사각형: 둥근 모서리 132">
              <a:extLst>
                <a:ext uri="{FF2B5EF4-FFF2-40B4-BE49-F238E27FC236}">
                  <a16:creationId xmlns:a16="http://schemas.microsoft.com/office/drawing/2014/main" id="{DCCA1F43-B413-4111-BC4D-4F7144D00A72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막힌 원호 135">
              <a:extLst>
                <a:ext uri="{FF2B5EF4-FFF2-40B4-BE49-F238E27FC236}">
                  <a16:creationId xmlns:a16="http://schemas.microsoft.com/office/drawing/2014/main" id="{4FB6AF58-11A3-41D3-850C-271248EBEC28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자유형: 도형 128">
              <a:extLst>
                <a:ext uri="{FF2B5EF4-FFF2-40B4-BE49-F238E27FC236}">
                  <a16:creationId xmlns:a16="http://schemas.microsoft.com/office/drawing/2014/main" id="{1CC845B2-9AB4-4B45-92AD-265CCE05B955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6" name="자유형: 도형 129">
              <a:extLst>
                <a:ext uri="{FF2B5EF4-FFF2-40B4-BE49-F238E27FC236}">
                  <a16:creationId xmlns:a16="http://schemas.microsoft.com/office/drawing/2014/main" id="{DFE37975-1C70-4F19-8CD5-EE9615B60EB5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9D5AD14-24D1-440C-9924-BEF8A6E49723}"/>
              </a:ext>
            </a:extLst>
          </p:cNvPr>
          <p:cNvSpPr/>
          <p:nvPr/>
        </p:nvSpPr>
        <p:spPr>
          <a:xfrm>
            <a:off x="8065058" y="2958158"/>
            <a:ext cx="385678" cy="421436"/>
          </a:xfrm>
          <a:custGeom>
            <a:avLst/>
            <a:gdLst>
              <a:gd name="connsiteX0" fmla="*/ 1409099 w 1438275"/>
              <a:gd name="connsiteY0" fmla="*/ 372897 h 1571625"/>
              <a:gd name="connsiteX1" fmla="*/ 949042 w 1438275"/>
              <a:gd name="connsiteY1" fmla="*/ 243357 h 1571625"/>
              <a:gd name="connsiteX2" fmla="*/ 852839 w 1438275"/>
              <a:gd name="connsiteY2" fmla="*/ 270027 h 1571625"/>
              <a:gd name="connsiteX3" fmla="*/ 797594 w 1438275"/>
              <a:gd name="connsiteY3" fmla="*/ 227165 h 1571625"/>
              <a:gd name="connsiteX4" fmla="*/ 817597 w 1438275"/>
              <a:gd name="connsiteY4" fmla="*/ 33807 h 1571625"/>
              <a:gd name="connsiteX5" fmla="*/ 801404 w 1438275"/>
              <a:gd name="connsiteY5" fmla="*/ 2375 h 1571625"/>
              <a:gd name="connsiteX6" fmla="*/ 764257 w 1438275"/>
              <a:gd name="connsiteY6" fmla="*/ 36665 h 1571625"/>
              <a:gd name="connsiteX7" fmla="*/ 648052 w 1438275"/>
              <a:gd name="connsiteY7" fmla="*/ 163347 h 1571625"/>
              <a:gd name="connsiteX8" fmla="*/ 21307 w 1438275"/>
              <a:gd name="connsiteY8" fmla="*/ 350037 h 1571625"/>
              <a:gd name="connsiteX9" fmla="*/ 352 w 1438275"/>
              <a:gd name="connsiteY9" fmla="*/ 379565 h 1571625"/>
              <a:gd name="connsiteX10" fmla="*/ 35594 w 1438275"/>
              <a:gd name="connsiteY10" fmla="*/ 395757 h 1571625"/>
              <a:gd name="connsiteX11" fmla="*/ 163229 w 1438275"/>
              <a:gd name="connsiteY11" fmla="*/ 410997 h 1571625"/>
              <a:gd name="connsiteX12" fmla="*/ 615667 w 1438275"/>
              <a:gd name="connsiteY12" fmla="*/ 286220 h 1571625"/>
              <a:gd name="connsiteX13" fmla="*/ 705202 w 1438275"/>
              <a:gd name="connsiteY13" fmla="*/ 200495 h 1571625"/>
              <a:gd name="connsiteX14" fmla="*/ 744254 w 1438275"/>
              <a:gd name="connsiteY14" fmla="*/ 189065 h 1571625"/>
              <a:gd name="connsiteX15" fmla="*/ 754732 w 1438275"/>
              <a:gd name="connsiteY15" fmla="*/ 222402 h 1571625"/>
              <a:gd name="connsiteX16" fmla="*/ 746159 w 1438275"/>
              <a:gd name="connsiteY16" fmla="*/ 403377 h 1571625"/>
              <a:gd name="connsiteX17" fmla="*/ 699487 w 1438275"/>
              <a:gd name="connsiteY17" fmla="*/ 503390 h 1571625"/>
              <a:gd name="connsiteX18" fmla="*/ 649004 w 1438275"/>
              <a:gd name="connsiteY18" fmla="*/ 506247 h 1571625"/>
              <a:gd name="connsiteX19" fmla="*/ 553754 w 1438275"/>
              <a:gd name="connsiteY19" fmla="*/ 471005 h 1571625"/>
              <a:gd name="connsiteX20" fmla="*/ 229904 w 1438275"/>
              <a:gd name="connsiteY20" fmla="*/ 662457 h 1571625"/>
              <a:gd name="connsiteX21" fmla="*/ 215617 w 1438275"/>
              <a:gd name="connsiteY21" fmla="*/ 697700 h 1571625"/>
              <a:gd name="connsiteX22" fmla="*/ 378494 w 1438275"/>
              <a:gd name="connsiteY22" fmla="*/ 911060 h 1571625"/>
              <a:gd name="connsiteX23" fmla="*/ 676627 w 1438275"/>
              <a:gd name="connsiteY23" fmla="*/ 611022 h 1571625"/>
              <a:gd name="connsiteX24" fmla="*/ 679484 w 1438275"/>
              <a:gd name="connsiteY24" fmla="*/ 563397 h 1571625"/>
              <a:gd name="connsiteX25" fmla="*/ 730919 w 1438275"/>
              <a:gd name="connsiteY25" fmla="*/ 514820 h 1571625"/>
              <a:gd name="connsiteX26" fmla="*/ 742349 w 1438275"/>
              <a:gd name="connsiteY26" fmla="*/ 564350 h 1571625"/>
              <a:gd name="connsiteX27" fmla="*/ 766162 w 1438275"/>
              <a:gd name="connsiteY27" fmla="*/ 992022 h 1571625"/>
              <a:gd name="connsiteX28" fmla="*/ 739492 w 1438275"/>
              <a:gd name="connsiteY28" fmla="*/ 1039647 h 1571625"/>
              <a:gd name="connsiteX29" fmla="*/ 633764 w 1438275"/>
              <a:gd name="connsiteY29" fmla="*/ 1162520 h 1571625"/>
              <a:gd name="connsiteX30" fmla="*/ 627097 w 1438275"/>
              <a:gd name="connsiteY30" fmla="*/ 1419695 h 1571625"/>
              <a:gd name="connsiteX31" fmla="*/ 794737 w 1438275"/>
              <a:gd name="connsiteY31" fmla="*/ 1576857 h 1571625"/>
              <a:gd name="connsiteX32" fmla="*/ 961424 w 1438275"/>
              <a:gd name="connsiteY32" fmla="*/ 1406360 h 1571625"/>
              <a:gd name="connsiteX33" fmla="*/ 932849 w 1438275"/>
              <a:gd name="connsiteY33" fmla="*/ 1131087 h 1571625"/>
              <a:gd name="connsiteX34" fmla="*/ 833789 w 1438275"/>
              <a:gd name="connsiteY34" fmla="*/ 1033932 h 1571625"/>
              <a:gd name="connsiteX35" fmla="*/ 787117 w 1438275"/>
              <a:gd name="connsiteY35" fmla="*/ 979640 h 1571625"/>
              <a:gd name="connsiteX36" fmla="*/ 783307 w 1438275"/>
              <a:gd name="connsiteY36" fmla="*/ 695795 h 1571625"/>
              <a:gd name="connsiteX37" fmla="*/ 789022 w 1438275"/>
              <a:gd name="connsiteY37" fmla="*/ 702462 h 1571625"/>
              <a:gd name="connsiteX38" fmla="*/ 790927 w 1438275"/>
              <a:gd name="connsiteY38" fmla="*/ 726275 h 1571625"/>
              <a:gd name="connsiteX39" fmla="*/ 895702 w 1438275"/>
              <a:gd name="connsiteY39" fmla="*/ 929157 h 1571625"/>
              <a:gd name="connsiteX40" fmla="*/ 1098584 w 1438275"/>
              <a:gd name="connsiteY40" fmla="*/ 1019645 h 1571625"/>
              <a:gd name="connsiteX41" fmla="*/ 1300514 w 1438275"/>
              <a:gd name="connsiteY41" fmla="*/ 946302 h 1571625"/>
              <a:gd name="connsiteX42" fmla="*/ 1253842 w 1438275"/>
              <a:gd name="connsiteY42" fmla="*/ 741515 h 1571625"/>
              <a:gd name="connsiteX43" fmla="*/ 1015717 w 1438275"/>
              <a:gd name="connsiteY43" fmla="*/ 609117 h 1571625"/>
              <a:gd name="connsiteX44" fmla="*/ 835694 w 1438275"/>
              <a:gd name="connsiteY44" fmla="*/ 649122 h 1571625"/>
              <a:gd name="connsiteX45" fmla="*/ 792832 w 1438275"/>
              <a:gd name="connsiteY45" fmla="*/ 669125 h 1571625"/>
              <a:gd name="connsiteX46" fmla="*/ 772829 w 1438275"/>
              <a:gd name="connsiteY46" fmla="*/ 618642 h 1571625"/>
              <a:gd name="connsiteX47" fmla="*/ 784259 w 1438275"/>
              <a:gd name="connsiteY47" fmla="*/ 332892 h 1571625"/>
              <a:gd name="connsiteX48" fmla="*/ 843314 w 1438275"/>
              <a:gd name="connsiteY48" fmla="*/ 307175 h 1571625"/>
              <a:gd name="connsiteX49" fmla="*/ 889034 w 1438275"/>
              <a:gd name="connsiteY49" fmla="*/ 340512 h 1571625"/>
              <a:gd name="connsiteX50" fmla="*/ 1396717 w 1438275"/>
              <a:gd name="connsiteY50" fmla="*/ 431952 h 1571625"/>
              <a:gd name="connsiteX51" fmla="*/ 1437674 w 1438275"/>
              <a:gd name="connsiteY51" fmla="*/ 412902 h 1571625"/>
              <a:gd name="connsiteX52" fmla="*/ 1409099 w 1438275"/>
              <a:gd name="connsiteY52" fmla="*/ 372897 h 1571625"/>
              <a:gd name="connsiteX53" fmla="*/ 85124 w 1438275"/>
              <a:gd name="connsiteY53" fmla="*/ 362420 h 1571625"/>
              <a:gd name="connsiteX54" fmla="*/ 657577 w 1438275"/>
              <a:gd name="connsiteY54" fmla="*/ 196685 h 1571625"/>
              <a:gd name="connsiteX55" fmla="*/ 85124 w 1438275"/>
              <a:gd name="connsiteY55" fmla="*/ 362420 h 1571625"/>
              <a:gd name="connsiteX56" fmla="*/ 385162 w 1438275"/>
              <a:gd name="connsiteY56" fmla="*/ 549110 h 1571625"/>
              <a:gd name="connsiteX57" fmla="*/ 536609 w 1438275"/>
              <a:gd name="connsiteY57" fmla="*/ 498627 h 1571625"/>
              <a:gd name="connsiteX58" fmla="*/ 385162 w 1438275"/>
              <a:gd name="connsiteY58" fmla="*/ 549110 h 1571625"/>
              <a:gd name="connsiteX59" fmla="*/ 636622 w 1438275"/>
              <a:gd name="connsiteY59" fmla="*/ 1298727 h 1571625"/>
              <a:gd name="connsiteX60" fmla="*/ 724252 w 1438275"/>
              <a:gd name="connsiteY60" fmla="*/ 1077747 h 1571625"/>
              <a:gd name="connsiteX61" fmla="*/ 636622 w 1438275"/>
              <a:gd name="connsiteY61" fmla="*/ 1298727 h 1571625"/>
              <a:gd name="connsiteX62" fmla="*/ 814739 w 1438275"/>
              <a:gd name="connsiteY62" fmla="*/ 756755 h 1571625"/>
              <a:gd name="connsiteX63" fmla="*/ 909037 w 1438275"/>
              <a:gd name="connsiteY63" fmla="*/ 911060 h 1571625"/>
              <a:gd name="connsiteX64" fmla="*/ 814739 w 1438275"/>
              <a:gd name="connsiteY64" fmla="*/ 756755 h 1571625"/>
              <a:gd name="connsiteX65" fmla="*/ 971902 w 1438275"/>
              <a:gd name="connsiteY65" fmla="*/ 310032 h 1571625"/>
              <a:gd name="connsiteX66" fmla="*/ 971902 w 1438275"/>
              <a:gd name="connsiteY66" fmla="*/ 310032 h 1571625"/>
              <a:gd name="connsiteX67" fmla="*/ 971902 w 1438275"/>
              <a:gd name="connsiteY67" fmla="*/ 310032 h 1571625"/>
              <a:gd name="connsiteX68" fmla="*/ 873794 w 1438275"/>
              <a:gd name="connsiteY68" fmla="*/ 285267 h 1571625"/>
              <a:gd name="connsiteX69" fmla="*/ 978569 w 1438275"/>
              <a:gd name="connsiteY69" fmla="*/ 297650 h 1571625"/>
              <a:gd name="connsiteX70" fmla="*/ 989047 w 1438275"/>
              <a:gd name="connsiteY70" fmla="*/ 300507 h 1571625"/>
              <a:gd name="connsiteX71" fmla="*/ 1313849 w 1438275"/>
              <a:gd name="connsiteY71" fmla="*/ 376707 h 1571625"/>
              <a:gd name="connsiteX72" fmla="*/ 971902 w 1438275"/>
              <a:gd name="connsiteY72" fmla="*/ 310032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438275" h="1571625">
                <a:moveTo>
                  <a:pt x="1409099" y="372897"/>
                </a:moveTo>
                <a:cubicBezTo>
                  <a:pt x="1276702" y="253835"/>
                  <a:pt x="1126207" y="200495"/>
                  <a:pt x="949042" y="243357"/>
                </a:cubicBezTo>
                <a:cubicBezTo>
                  <a:pt x="916657" y="250977"/>
                  <a:pt x="885224" y="261455"/>
                  <a:pt x="852839" y="270027"/>
                </a:cubicBezTo>
                <a:cubicBezTo>
                  <a:pt x="805214" y="283362"/>
                  <a:pt x="794737" y="275742"/>
                  <a:pt x="797594" y="227165"/>
                </a:cubicBezTo>
                <a:cubicBezTo>
                  <a:pt x="801404" y="162395"/>
                  <a:pt x="804262" y="97625"/>
                  <a:pt x="817597" y="33807"/>
                </a:cubicBezTo>
                <a:cubicBezTo>
                  <a:pt x="821407" y="16662"/>
                  <a:pt x="819502" y="5232"/>
                  <a:pt x="801404" y="2375"/>
                </a:cubicBezTo>
                <a:cubicBezTo>
                  <a:pt x="776639" y="-1435"/>
                  <a:pt x="759494" y="-6198"/>
                  <a:pt x="764257" y="36665"/>
                </a:cubicBezTo>
                <a:cubicBezTo>
                  <a:pt x="778544" y="162395"/>
                  <a:pt x="772829" y="185255"/>
                  <a:pt x="648052" y="163347"/>
                </a:cubicBezTo>
                <a:cubicBezTo>
                  <a:pt x="409927" y="122390"/>
                  <a:pt x="197519" y="180492"/>
                  <a:pt x="21307" y="350037"/>
                </a:cubicBezTo>
                <a:cubicBezTo>
                  <a:pt x="12734" y="358610"/>
                  <a:pt x="-2506" y="366230"/>
                  <a:pt x="352" y="379565"/>
                </a:cubicBezTo>
                <a:cubicBezTo>
                  <a:pt x="4162" y="396710"/>
                  <a:pt x="22259" y="393852"/>
                  <a:pt x="35594" y="395757"/>
                </a:cubicBezTo>
                <a:cubicBezTo>
                  <a:pt x="78457" y="401472"/>
                  <a:pt x="120367" y="409092"/>
                  <a:pt x="163229" y="410997"/>
                </a:cubicBezTo>
                <a:cubicBezTo>
                  <a:pt x="328012" y="419570"/>
                  <a:pt x="483269" y="394805"/>
                  <a:pt x="615667" y="286220"/>
                </a:cubicBezTo>
                <a:cubicBezTo>
                  <a:pt x="647099" y="260502"/>
                  <a:pt x="675674" y="229070"/>
                  <a:pt x="705202" y="200495"/>
                </a:cubicBezTo>
                <a:cubicBezTo>
                  <a:pt x="716632" y="189065"/>
                  <a:pt x="729014" y="183350"/>
                  <a:pt x="744254" y="189065"/>
                </a:cubicBezTo>
                <a:cubicBezTo>
                  <a:pt x="759494" y="194780"/>
                  <a:pt x="754732" y="210972"/>
                  <a:pt x="754732" y="222402"/>
                </a:cubicBezTo>
                <a:cubicBezTo>
                  <a:pt x="751874" y="282410"/>
                  <a:pt x="746159" y="342417"/>
                  <a:pt x="746159" y="403377"/>
                </a:cubicBezTo>
                <a:cubicBezTo>
                  <a:pt x="746159" y="445287"/>
                  <a:pt x="729014" y="474815"/>
                  <a:pt x="699487" y="503390"/>
                </a:cubicBezTo>
                <a:cubicBezTo>
                  <a:pt x="682342" y="520535"/>
                  <a:pt x="669007" y="528155"/>
                  <a:pt x="649004" y="506247"/>
                </a:cubicBezTo>
                <a:cubicBezTo>
                  <a:pt x="624239" y="478625"/>
                  <a:pt x="589949" y="468147"/>
                  <a:pt x="553754" y="471005"/>
                </a:cubicBezTo>
                <a:cubicBezTo>
                  <a:pt x="415642" y="482435"/>
                  <a:pt x="308009" y="549110"/>
                  <a:pt x="229904" y="662457"/>
                </a:cubicBezTo>
                <a:cubicBezTo>
                  <a:pt x="223237" y="672935"/>
                  <a:pt x="217522" y="685317"/>
                  <a:pt x="215617" y="697700"/>
                </a:cubicBezTo>
                <a:cubicBezTo>
                  <a:pt x="187994" y="852957"/>
                  <a:pt x="230857" y="916775"/>
                  <a:pt x="378494" y="911060"/>
                </a:cubicBezTo>
                <a:cubicBezTo>
                  <a:pt x="521369" y="905345"/>
                  <a:pt x="667102" y="758660"/>
                  <a:pt x="676627" y="611022"/>
                </a:cubicBezTo>
                <a:cubicBezTo>
                  <a:pt x="677579" y="594830"/>
                  <a:pt x="675674" y="578637"/>
                  <a:pt x="679484" y="563397"/>
                </a:cubicBezTo>
                <a:cubicBezTo>
                  <a:pt x="686152" y="536727"/>
                  <a:pt x="708059" y="513867"/>
                  <a:pt x="730919" y="514820"/>
                </a:cubicBezTo>
                <a:cubicBezTo>
                  <a:pt x="750922" y="515772"/>
                  <a:pt x="741397" y="547205"/>
                  <a:pt x="742349" y="564350"/>
                </a:cubicBezTo>
                <a:cubicBezTo>
                  <a:pt x="743302" y="707225"/>
                  <a:pt x="744254" y="850100"/>
                  <a:pt x="766162" y="992022"/>
                </a:cubicBezTo>
                <a:cubicBezTo>
                  <a:pt x="769972" y="1017740"/>
                  <a:pt x="761399" y="1029170"/>
                  <a:pt x="739492" y="1039647"/>
                </a:cubicBezTo>
                <a:cubicBezTo>
                  <a:pt x="686152" y="1065365"/>
                  <a:pt x="652814" y="1108227"/>
                  <a:pt x="633764" y="1162520"/>
                </a:cubicBezTo>
                <a:cubicBezTo>
                  <a:pt x="605189" y="1247292"/>
                  <a:pt x="600427" y="1333970"/>
                  <a:pt x="627097" y="1419695"/>
                </a:cubicBezTo>
                <a:cubicBezTo>
                  <a:pt x="651862" y="1503515"/>
                  <a:pt x="732824" y="1578762"/>
                  <a:pt x="794737" y="1576857"/>
                </a:cubicBezTo>
                <a:cubicBezTo>
                  <a:pt x="860459" y="1574952"/>
                  <a:pt x="942374" y="1493037"/>
                  <a:pt x="961424" y="1406360"/>
                </a:cubicBezTo>
                <a:cubicBezTo>
                  <a:pt x="982379" y="1312062"/>
                  <a:pt x="970949" y="1219670"/>
                  <a:pt x="932849" y="1131087"/>
                </a:cubicBezTo>
                <a:cubicBezTo>
                  <a:pt x="913799" y="1086320"/>
                  <a:pt x="881414" y="1050125"/>
                  <a:pt x="833789" y="1033932"/>
                </a:cubicBezTo>
                <a:cubicBezTo>
                  <a:pt x="805214" y="1024407"/>
                  <a:pt x="794737" y="1005357"/>
                  <a:pt x="787117" y="979640"/>
                </a:cubicBezTo>
                <a:cubicBezTo>
                  <a:pt x="761399" y="886295"/>
                  <a:pt x="774734" y="791045"/>
                  <a:pt x="783307" y="695795"/>
                </a:cubicBezTo>
                <a:cubicBezTo>
                  <a:pt x="785212" y="697700"/>
                  <a:pt x="788069" y="700557"/>
                  <a:pt x="789022" y="702462"/>
                </a:cubicBezTo>
                <a:cubicBezTo>
                  <a:pt x="789974" y="710082"/>
                  <a:pt x="790927" y="718655"/>
                  <a:pt x="790927" y="726275"/>
                </a:cubicBezTo>
                <a:cubicBezTo>
                  <a:pt x="787117" y="813905"/>
                  <a:pt x="829027" y="877722"/>
                  <a:pt x="895702" y="929157"/>
                </a:cubicBezTo>
                <a:cubicBezTo>
                  <a:pt x="955709" y="974877"/>
                  <a:pt x="1024289" y="1005357"/>
                  <a:pt x="1098584" y="1019645"/>
                </a:cubicBezTo>
                <a:cubicBezTo>
                  <a:pt x="1183357" y="1035837"/>
                  <a:pt x="1266224" y="1005357"/>
                  <a:pt x="1300514" y="946302"/>
                </a:cubicBezTo>
                <a:cubicBezTo>
                  <a:pt x="1332899" y="891057"/>
                  <a:pt x="1314802" y="804380"/>
                  <a:pt x="1253842" y="741515"/>
                </a:cubicBezTo>
                <a:cubicBezTo>
                  <a:pt x="1189072" y="672935"/>
                  <a:pt x="1108109" y="628167"/>
                  <a:pt x="1015717" y="609117"/>
                </a:cubicBezTo>
                <a:cubicBezTo>
                  <a:pt x="951899" y="595782"/>
                  <a:pt x="889034" y="604355"/>
                  <a:pt x="835694" y="649122"/>
                </a:cubicBezTo>
                <a:cubicBezTo>
                  <a:pt x="823312" y="658647"/>
                  <a:pt x="814739" y="682460"/>
                  <a:pt x="792832" y="669125"/>
                </a:cubicBezTo>
                <a:cubicBezTo>
                  <a:pt x="774734" y="657695"/>
                  <a:pt x="771877" y="638645"/>
                  <a:pt x="772829" y="618642"/>
                </a:cubicBezTo>
                <a:cubicBezTo>
                  <a:pt x="776639" y="523392"/>
                  <a:pt x="779497" y="428142"/>
                  <a:pt x="784259" y="332892"/>
                </a:cubicBezTo>
                <a:cubicBezTo>
                  <a:pt x="786164" y="289077"/>
                  <a:pt x="805214" y="281457"/>
                  <a:pt x="843314" y="307175"/>
                </a:cubicBezTo>
                <a:cubicBezTo>
                  <a:pt x="858554" y="317652"/>
                  <a:pt x="873794" y="330035"/>
                  <a:pt x="889034" y="340512"/>
                </a:cubicBezTo>
                <a:cubicBezTo>
                  <a:pt x="1043339" y="451002"/>
                  <a:pt x="1213837" y="475767"/>
                  <a:pt x="1396717" y="431952"/>
                </a:cubicBezTo>
                <a:cubicBezTo>
                  <a:pt x="1411957" y="428142"/>
                  <a:pt x="1432912" y="428142"/>
                  <a:pt x="1437674" y="412902"/>
                </a:cubicBezTo>
                <a:cubicBezTo>
                  <a:pt x="1442437" y="393852"/>
                  <a:pt x="1421482" y="384327"/>
                  <a:pt x="1409099" y="372897"/>
                </a:cubicBezTo>
                <a:close/>
                <a:moveTo>
                  <a:pt x="85124" y="362420"/>
                </a:moveTo>
                <a:cubicBezTo>
                  <a:pt x="277529" y="311937"/>
                  <a:pt x="468029" y="253835"/>
                  <a:pt x="657577" y="196685"/>
                </a:cubicBezTo>
                <a:cubicBezTo>
                  <a:pt x="548992" y="254787"/>
                  <a:pt x="207044" y="353847"/>
                  <a:pt x="85124" y="362420"/>
                </a:cubicBezTo>
                <a:close/>
                <a:moveTo>
                  <a:pt x="385162" y="549110"/>
                </a:moveTo>
                <a:cubicBezTo>
                  <a:pt x="428977" y="511010"/>
                  <a:pt x="476602" y="487197"/>
                  <a:pt x="536609" y="498627"/>
                </a:cubicBezTo>
                <a:cubicBezTo>
                  <a:pt x="484222" y="510057"/>
                  <a:pt x="434692" y="529107"/>
                  <a:pt x="385162" y="549110"/>
                </a:cubicBezTo>
                <a:close/>
                <a:moveTo>
                  <a:pt x="636622" y="1298727"/>
                </a:moveTo>
                <a:cubicBezTo>
                  <a:pt x="615667" y="1210145"/>
                  <a:pt x="652814" y="1120610"/>
                  <a:pt x="724252" y="1077747"/>
                </a:cubicBezTo>
                <a:cubicBezTo>
                  <a:pt x="674722" y="1139660"/>
                  <a:pt x="642337" y="1208240"/>
                  <a:pt x="636622" y="1298727"/>
                </a:cubicBezTo>
                <a:close/>
                <a:moveTo>
                  <a:pt x="814739" y="756755"/>
                </a:moveTo>
                <a:cubicBezTo>
                  <a:pt x="834742" y="814857"/>
                  <a:pt x="861412" y="870102"/>
                  <a:pt x="909037" y="911060"/>
                </a:cubicBezTo>
                <a:cubicBezTo>
                  <a:pt x="845219" y="878675"/>
                  <a:pt x="809024" y="830097"/>
                  <a:pt x="814739" y="756755"/>
                </a:cubicBezTo>
                <a:close/>
                <a:moveTo>
                  <a:pt x="971902" y="310032"/>
                </a:moveTo>
                <a:cubicBezTo>
                  <a:pt x="971902" y="310032"/>
                  <a:pt x="971902" y="310032"/>
                  <a:pt x="971902" y="310032"/>
                </a:cubicBezTo>
                <a:cubicBezTo>
                  <a:pt x="971902" y="310032"/>
                  <a:pt x="971902" y="310032"/>
                  <a:pt x="971902" y="310032"/>
                </a:cubicBezTo>
                <a:cubicBezTo>
                  <a:pt x="943327" y="304317"/>
                  <a:pt x="912847" y="303365"/>
                  <a:pt x="873794" y="285267"/>
                </a:cubicBezTo>
                <a:cubicBezTo>
                  <a:pt x="915704" y="289077"/>
                  <a:pt x="948089" y="290030"/>
                  <a:pt x="978569" y="297650"/>
                </a:cubicBezTo>
                <a:cubicBezTo>
                  <a:pt x="981427" y="297650"/>
                  <a:pt x="985237" y="299555"/>
                  <a:pt x="989047" y="300507"/>
                </a:cubicBezTo>
                <a:cubicBezTo>
                  <a:pt x="1100489" y="312890"/>
                  <a:pt x="1209074" y="335750"/>
                  <a:pt x="1313849" y="376707"/>
                </a:cubicBezTo>
                <a:cubicBezTo>
                  <a:pt x="1199549" y="354800"/>
                  <a:pt x="1086202" y="331940"/>
                  <a:pt x="971902" y="3100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8" name="Graphic 43">
            <a:extLst>
              <a:ext uri="{FF2B5EF4-FFF2-40B4-BE49-F238E27FC236}">
                <a16:creationId xmlns:a16="http://schemas.microsoft.com/office/drawing/2014/main" id="{9FDFE979-AD33-446F-A3E3-5478DB0FBDEF}"/>
              </a:ext>
            </a:extLst>
          </p:cNvPr>
          <p:cNvGrpSpPr/>
          <p:nvPr/>
        </p:nvGrpSpPr>
        <p:grpSpPr>
          <a:xfrm>
            <a:off x="8891265" y="3648430"/>
            <a:ext cx="648416" cy="547549"/>
            <a:chOff x="10245572" y="2383008"/>
            <a:chExt cx="1072164" cy="905383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5B2698D-6049-4F7C-BDB0-2974EBF307DD}"/>
                </a:ext>
              </a:extLst>
            </p:cNvPr>
            <p:cNvSpPr/>
            <p:nvPr/>
          </p:nvSpPr>
          <p:spPr>
            <a:xfrm>
              <a:off x="10246012" y="2441891"/>
              <a:ext cx="1072946" cy="845478"/>
            </a:xfrm>
            <a:custGeom>
              <a:avLst/>
              <a:gdLst>
                <a:gd name="connsiteX0" fmla="*/ 1063214 w 1072946"/>
                <a:gd name="connsiteY0" fmla="*/ 303610 h 845478"/>
                <a:gd name="connsiteX1" fmla="*/ 1059470 w 1072946"/>
                <a:gd name="connsiteY1" fmla="*/ 288293 h 845478"/>
                <a:gd name="connsiteX2" fmla="*/ 937618 w 1072946"/>
                <a:gd name="connsiteY2" fmla="*/ 98367 h 845478"/>
                <a:gd name="connsiteX3" fmla="*/ 671789 w 1072946"/>
                <a:gd name="connsiteY3" fmla="*/ 10551 h 845478"/>
                <a:gd name="connsiteX4" fmla="*/ 425702 w 1072946"/>
                <a:gd name="connsiteY4" fmla="*/ 7488 h 845478"/>
                <a:gd name="connsiteX5" fmla="*/ 264027 w 1072946"/>
                <a:gd name="connsiteY5" fmla="*/ 41185 h 845478"/>
                <a:gd name="connsiteX6" fmla="*/ 65932 w 1072946"/>
                <a:gd name="connsiteY6" fmla="*/ 184821 h 845478"/>
                <a:gd name="connsiteX7" fmla="*/ 11813 w 1072946"/>
                <a:gd name="connsiteY7" fmla="*/ 479921 h 845478"/>
                <a:gd name="connsiteX8" fmla="*/ 202079 w 1072946"/>
                <a:gd name="connsiteY8" fmla="*/ 731114 h 845478"/>
                <a:gd name="connsiteX9" fmla="*/ 319507 w 1072946"/>
                <a:gd name="connsiteY9" fmla="*/ 785573 h 845478"/>
                <a:gd name="connsiteX10" fmla="*/ 466547 w 1072946"/>
                <a:gd name="connsiteY10" fmla="*/ 828460 h 845478"/>
                <a:gd name="connsiteX11" fmla="*/ 538365 w 1072946"/>
                <a:gd name="connsiteY11" fmla="*/ 845478 h 845478"/>
                <a:gd name="connsiteX12" fmla="*/ 596908 w 1072946"/>
                <a:gd name="connsiteY12" fmla="*/ 831182 h 845478"/>
                <a:gd name="connsiteX13" fmla="*/ 800449 w 1072946"/>
                <a:gd name="connsiteY13" fmla="*/ 762087 h 845478"/>
                <a:gd name="connsiteX14" fmla="*/ 1033943 w 1072946"/>
                <a:gd name="connsiteY14" fmla="*/ 556845 h 845478"/>
                <a:gd name="connsiteX15" fmla="*/ 1063214 w 1072946"/>
                <a:gd name="connsiteY15" fmla="*/ 303610 h 845478"/>
                <a:gd name="connsiteX16" fmla="*/ 1059811 w 1072946"/>
                <a:gd name="connsiteY16" fmla="*/ 293058 h 845478"/>
                <a:gd name="connsiteX17" fmla="*/ 1059811 w 1072946"/>
                <a:gd name="connsiteY17" fmla="*/ 293058 h 845478"/>
                <a:gd name="connsiteX18" fmla="*/ 1059811 w 1072946"/>
                <a:gd name="connsiteY18" fmla="*/ 293058 h 845478"/>
                <a:gd name="connsiteX19" fmla="*/ 1059811 w 1072946"/>
                <a:gd name="connsiteY19" fmla="*/ 293058 h 845478"/>
                <a:gd name="connsiteX20" fmla="*/ 577167 w 1072946"/>
                <a:gd name="connsiteY20" fmla="*/ 0 h 845478"/>
                <a:gd name="connsiteX21" fmla="*/ 577507 w 1072946"/>
                <a:gd name="connsiteY21" fmla="*/ 340 h 845478"/>
                <a:gd name="connsiteX22" fmla="*/ 577167 w 1072946"/>
                <a:gd name="connsiteY22" fmla="*/ 0 h 845478"/>
                <a:gd name="connsiteX23" fmla="*/ 577167 w 1072946"/>
                <a:gd name="connsiteY23" fmla="*/ 0 h 845478"/>
                <a:gd name="connsiteX24" fmla="*/ 577167 w 1072946"/>
                <a:gd name="connsiteY24" fmla="*/ 0 h 845478"/>
                <a:gd name="connsiteX25" fmla="*/ 577167 w 1072946"/>
                <a:gd name="connsiteY25" fmla="*/ 0 h 845478"/>
                <a:gd name="connsiteX26" fmla="*/ 9090 w 1072946"/>
                <a:gd name="connsiteY26" fmla="*/ 307013 h 845478"/>
                <a:gd name="connsiteX27" fmla="*/ 9090 w 1072946"/>
                <a:gd name="connsiteY27" fmla="*/ 307013 h 845478"/>
                <a:gd name="connsiteX28" fmla="*/ 9090 w 1072946"/>
                <a:gd name="connsiteY28" fmla="*/ 307013 h 845478"/>
                <a:gd name="connsiteX29" fmla="*/ 9090 w 1072946"/>
                <a:gd name="connsiteY29" fmla="*/ 307013 h 84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72946" h="845478">
                  <a:moveTo>
                    <a:pt x="1063214" y="303610"/>
                  </a:moveTo>
                  <a:cubicBezTo>
                    <a:pt x="1062193" y="298504"/>
                    <a:pt x="1060832" y="293399"/>
                    <a:pt x="1059470" y="288293"/>
                  </a:cubicBezTo>
                  <a:cubicBezTo>
                    <a:pt x="1039388" y="215114"/>
                    <a:pt x="994800" y="148061"/>
                    <a:pt x="937618" y="98367"/>
                  </a:cubicBezTo>
                  <a:cubicBezTo>
                    <a:pt x="866140" y="36420"/>
                    <a:pt x="764710" y="6807"/>
                    <a:pt x="671789" y="10551"/>
                  </a:cubicBezTo>
                  <a:cubicBezTo>
                    <a:pt x="616990" y="12934"/>
                    <a:pt x="554022" y="18380"/>
                    <a:pt x="425702" y="7488"/>
                  </a:cubicBezTo>
                  <a:cubicBezTo>
                    <a:pt x="370222" y="2723"/>
                    <a:pt x="314742" y="20422"/>
                    <a:pt x="264027" y="41185"/>
                  </a:cubicBezTo>
                  <a:cubicBezTo>
                    <a:pt x="188124" y="72158"/>
                    <a:pt x="116306" y="119129"/>
                    <a:pt x="65932" y="184821"/>
                  </a:cubicBezTo>
                  <a:cubicBezTo>
                    <a:pt x="1942" y="268552"/>
                    <a:pt x="-14055" y="378831"/>
                    <a:pt x="11813" y="479921"/>
                  </a:cubicBezTo>
                  <a:cubicBezTo>
                    <a:pt x="39383" y="587138"/>
                    <a:pt x="108818" y="673251"/>
                    <a:pt x="202079" y="731114"/>
                  </a:cubicBezTo>
                  <a:cubicBezTo>
                    <a:pt x="238839" y="753919"/>
                    <a:pt x="278322" y="772299"/>
                    <a:pt x="319507" y="785573"/>
                  </a:cubicBezTo>
                  <a:cubicBezTo>
                    <a:pt x="368180" y="801570"/>
                    <a:pt x="417193" y="815866"/>
                    <a:pt x="466547" y="828460"/>
                  </a:cubicBezTo>
                  <a:cubicBezTo>
                    <a:pt x="488330" y="833905"/>
                    <a:pt x="515560" y="845478"/>
                    <a:pt x="538365" y="845478"/>
                  </a:cubicBezTo>
                  <a:cubicBezTo>
                    <a:pt x="557425" y="845478"/>
                    <a:pt x="578528" y="835948"/>
                    <a:pt x="596908" y="831182"/>
                  </a:cubicBezTo>
                  <a:cubicBezTo>
                    <a:pt x="665322" y="813143"/>
                    <a:pt x="735098" y="791700"/>
                    <a:pt x="800449" y="762087"/>
                  </a:cubicBezTo>
                  <a:cubicBezTo>
                    <a:pt x="898476" y="717839"/>
                    <a:pt x="984589" y="654871"/>
                    <a:pt x="1033943" y="556845"/>
                  </a:cubicBezTo>
                  <a:cubicBezTo>
                    <a:pt x="1073085" y="479240"/>
                    <a:pt x="1082615" y="388362"/>
                    <a:pt x="1063214" y="303610"/>
                  </a:cubicBezTo>
                  <a:close/>
                  <a:moveTo>
                    <a:pt x="1059811" y="293058"/>
                  </a:moveTo>
                  <a:cubicBezTo>
                    <a:pt x="1059811" y="293058"/>
                    <a:pt x="1059811" y="293058"/>
                    <a:pt x="1059811" y="293058"/>
                  </a:cubicBezTo>
                  <a:cubicBezTo>
                    <a:pt x="1059811" y="293058"/>
                    <a:pt x="1059811" y="293058"/>
                    <a:pt x="1059811" y="293058"/>
                  </a:cubicBezTo>
                  <a:lnTo>
                    <a:pt x="1059811" y="293058"/>
                  </a:lnTo>
                  <a:close/>
                  <a:moveTo>
                    <a:pt x="577167" y="0"/>
                  </a:moveTo>
                  <a:cubicBezTo>
                    <a:pt x="577167" y="0"/>
                    <a:pt x="577507" y="340"/>
                    <a:pt x="577507" y="340"/>
                  </a:cubicBezTo>
                  <a:cubicBezTo>
                    <a:pt x="577507" y="340"/>
                    <a:pt x="577507" y="34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lnTo>
                    <a:pt x="577167" y="0"/>
                  </a:lnTo>
                  <a:close/>
                  <a:moveTo>
                    <a:pt x="9090" y="307013"/>
                  </a:move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lose/>
                </a:path>
              </a:pathLst>
            </a:custGeom>
            <a:solidFill>
              <a:schemeClr val="bg1"/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3250911-1282-404A-8D96-ED99B5DD85D6}"/>
                </a:ext>
              </a:extLst>
            </p:cNvPr>
            <p:cNvSpPr/>
            <p:nvPr/>
          </p:nvSpPr>
          <p:spPr>
            <a:xfrm>
              <a:off x="10498806" y="2383263"/>
              <a:ext cx="609271" cy="246382"/>
            </a:xfrm>
            <a:custGeom>
              <a:avLst/>
              <a:gdLst>
                <a:gd name="connsiteX0" fmla="*/ 173588 w 609271"/>
                <a:gd name="connsiteY0" fmla="*/ 234599 h 246382"/>
                <a:gd name="connsiteX1" fmla="*/ 188565 w 609271"/>
                <a:gd name="connsiteY1" fmla="*/ 222686 h 246382"/>
                <a:gd name="connsiteX2" fmla="*/ 204902 w 609271"/>
                <a:gd name="connsiteY2" fmla="*/ 205327 h 246382"/>
                <a:gd name="connsiteX3" fmla="*/ 219198 w 609271"/>
                <a:gd name="connsiteY3" fmla="*/ 185586 h 246382"/>
                <a:gd name="connsiteX4" fmla="*/ 226346 w 609271"/>
                <a:gd name="connsiteY4" fmla="*/ 175034 h 246382"/>
                <a:gd name="connsiteX5" fmla="*/ 233153 w 609271"/>
                <a:gd name="connsiteY5" fmla="*/ 165164 h 246382"/>
                <a:gd name="connsiteX6" fmla="*/ 0 w 609271"/>
                <a:gd name="connsiteY6" fmla="*/ 120235 h 246382"/>
                <a:gd name="connsiteX7" fmla="*/ 21443 w 609271"/>
                <a:gd name="connsiteY7" fmla="*/ 112406 h 246382"/>
                <a:gd name="connsiteX8" fmla="*/ 49013 w 609271"/>
                <a:gd name="connsiteY8" fmla="*/ 113768 h 246382"/>
                <a:gd name="connsiteX9" fmla="*/ 87815 w 609271"/>
                <a:gd name="connsiteY9" fmla="*/ 117852 h 246382"/>
                <a:gd name="connsiteX10" fmla="*/ 105174 w 609271"/>
                <a:gd name="connsiteY10" fmla="*/ 116150 h 246382"/>
                <a:gd name="connsiteX11" fmla="*/ 123554 w 609271"/>
                <a:gd name="connsiteY11" fmla="*/ 116150 h 246382"/>
                <a:gd name="connsiteX12" fmla="*/ 156570 w 609271"/>
                <a:gd name="connsiteY12" fmla="*/ 104237 h 246382"/>
                <a:gd name="connsiteX13" fmla="*/ 203541 w 609271"/>
                <a:gd name="connsiteY13" fmla="*/ 67478 h 246382"/>
                <a:gd name="connsiteX14" fmla="*/ 181417 w 609271"/>
                <a:gd name="connsiteY14" fmla="*/ 28675 h 246382"/>
                <a:gd name="connsiteX15" fmla="*/ 169164 w 609271"/>
                <a:gd name="connsiteY15" fmla="*/ 13018 h 246382"/>
                <a:gd name="connsiteX16" fmla="*/ 168143 w 609271"/>
                <a:gd name="connsiteY16" fmla="*/ 1106 h 246382"/>
                <a:gd name="connsiteX17" fmla="*/ 188224 w 609271"/>
                <a:gd name="connsiteY17" fmla="*/ 12678 h 246382"/>
                <a:gd name="connsiteX18" fmla="*/ 250512 w 609271"/>
                <a:gd name="connsiteY18" fmla="*/ 54544 h 246382"/>
                <a:gd name="connsiteX19" fmla="*/ 273317 w 609271"/>
                <a:gd name="connsiteY19" fmla="*/ 65776 h 246382"/>
                <a:gd name="connsiteX20" fmla="*/ 329137 w 609271"/>
                <a:gd name="connsiteY20" fmla="*/ 65776 h 246382"/>
                <a:gd name="connsiteX21" fmla="*/ 433971 w 609271"/>
                <a:gd name="connsiteY21" fmla="*/ 6211 h 246382"/>
                <a:gd name="connsiteX22" fmla="*/ 408784 w 609271"/>
                <a:gd name="connsiteY22" fmla="*/ 49098 h 246382"/>
                <a:gd name="connsiteX23" fmla="*/ 416272 w 609271"/>
                <a:gd name="connsiteY23" fmla="*/ 69860 h 246382"/>
                <a:gd name="connsiteX24" fmla="*/ 500003 w 609271"/>
                <a:gd name="connsiteY24" fmla="*/ 74966 h 246382"/>
                <a:gd name="connsiteX25" fmla="*/ 499662 w 609271"/>
                <a:gd name="connsiteY25" fmla="*/ 74966 h 246382"/>
                <a:gd name="connsiteX26" fmla="*/ 525190 w 609271"/>
                <a:gd name="connsiteY26" fmla="*/ 80412 h 246382"/>
                <a:gd name="connsiteX27" fmla="*/ 472093 w 609271"/>
                <a:gd name="connsiteY27" fmla="*/ 85177 h 246382"/>
                <a:gd name="connsiteX28" fmla="*/ 422058 w 609271"/>
                <a:gd name="connsiteY28" fmla="*/ 85517 h 246382"/>
                <a:gd name="connsiteX29" fmla="*/ 435673 w 609271"/>
                <a:gd name="connsiteY29" fmla="*/ 98451 h 246382"/>
                <a:gd name="connsiteX30" fmla="*/ 450649 w 609271"/>
                <a:gd name="connsiteY30" fmla="*/ 108662 h 246382"/>
                <a:gd name="connsiteX31" fmla="*/ 484686 w 609271"/>
                <a:gd name="connsiteY31" fmla="*/ 117512 h 246382"/>
                <a:gd name="connsiteX32" fmla="*/ 543230 w 609271"/>
                <a:gd name="connsiteY32" fmla="*/ 116831 h 246382"/>
                <a:gd name="connsiteX33" fmla="*/ 598710 w 609271"/>
                <a:gd name="connsiteY33" fmla="*/ 111045 h 246382"/>
                <a:gd name="connsiteX34" fmla="*/ 609261 w 609271"/>
                <a:gd name="connsiteY34" fmla="*/ 117512 h 246382"/>
                <a:gd name="connsiteX35" fmla="*/ 598710 w 609271"/>
                <a:gd name="connsiteY35" fmla="*/ 122958 h 246382"/>
                <a:gd name="connsiteX36" fmla="*/ 475156 w 609271"/>
                <a:gd name="connsiteY36" fmla="*/ 165164 h 246382"/>
                <a:gd name="connsiteX37" fmla="*/ 369982 w 609271"/>
                <a:gd name="connsiteY37" fmla="*/ 164823 h 246382"/>
                <a:gd name="connsiteX38" fmla="*/ 390063 w 609271"/>
                <a:gd name="connsiteY38" fmla="*/ 192053 h 246382"/>
                <a:gd name="connsiteX39" fmla="*/ 431929 w 609271"/>
                <a:gd name="connsiteY39" fmla="*/ 238343 h 246382"/>
                <a:gd name="connsiteX40" fmla="*/ 402998 w 609271"/>
                <a:gd name="connsiteY40" fmla="*/ 225069 h 246382"/>
                <a:gd name="connsiteX41" fmla="*/ 365897 w 609271"/>
                <a:gd name="connsiteY41" fmla="*/ 214177 h 246382"/>
                <a:gd name="connsiteX42" fmla="*/ 350921 w 609271"/>
                <a:gd name="connsiteY42" fmla="*/ 209412 h 246382"/>
                <a:gd name="connsiteX43" fmla="*/ 310077 w 609271"/>
                <a:gd name="connsiteY43" fmla="*/ 184565 h 246382"/>
                <a:gd name="connsiteX44" fmla="*/ 286932 w 609271"/>
                <a:gd name="connsiteY44" fmla="*/ 185586 h 246382"/>
                <a:gd name="connsiteX45" fmla="*/ 276040 w 609271"/>
                <a:gd name="connsiteY45" fmla="*/ 196137 h 246382"/>
                <a:gd name="connsiteX46" fmla="*/ 230771 w 609271"/>
                <a:gd name="connsiteY46" fmla="*/ 220984 h 246382"/>
                <a:gd name="connsiteX47" fmla="*/ 206604 w 609271"/>
                <a:gd name="connsiteY47" fmla="*/ 229834 h 246382"/>
                <a:gd name="connsiteX48" fmla="*/ 180736 w 609271"/>
                <a:gd name="connsiteY48" fmla="*/ 244810 h 246382"/>
                <a:gd name="connsiteX49" fmla="*/ 172908 w 609271"/>
                <a:gd name="connsiteY49" fmla="*/ 245491 h 246382"/>
                <a:gd name="connsiteX50" fmla="*/ 171546 w 609271"/>
                <a:gd name="connsiteY50" fmla="*/ 239024 h 246382"/>
                <a:gd name="connsiteX51" fmla="*/ 173588 w 609271"/>
                <a:gd name="connsiteY51" fmla="*/ 234599 h 24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9271" h="246382">
                  <a:moveTo>
                    <a:pt x="173588" y="234599"/>
                  </a:moveTo>
                  <a:cubicBezTo>
                    <a:pt x="177333" y="229834"/>
                    <a:pt x="184480" y="226430"/>
                    <a:pt x="188565" y="222686"/>
                  </a:cubicBezTo>
                  <a:cubicBezTo>
                    <a:pt x="194351" y="217240"/>
                    <a:pt x="199797" y="211454"/>
                    <a:pt x="204902" y="205327"/>
                  </a:cubicBezTo>
                  <a:cubicBezTo>
                    <a:pt x="210008" y="198860"/>
                    <a:pt x="214773" y="192393"/>
                    <a:pt x="219198" y="185586"/>
                  </a:cubicBezTo>
                  <a:cubicBezTo>
                    <a:pt x="221581" y="182182"/>
                    <a:pt x="223963" y="178438"/>
                    <a:pt x="226346" y="175034"/>
                  </a:cubicBezTo>
                  <a:cubicBezTo>
                    <a:pt x="227367" y="173333"/>
                    <a:pt x="231451" y="165504"/>
                    <a:pt x="233153" y="165164"/>
                  </a:cubicBezTo>
                  <a:cubicBezTo>
                    <a:pt x="147380" y="181842"/>
                    <a:pt x="74541" y="151889"/>
                    <a:pt x="0" y="120235"/>
                  </a:cubicBezTo>
                  <a:cubicBezTo>
                    <a:pt x="4084" y="114108"/>
                    <a:pt x="14636" y="113087"/>
                    <a:pt x="21443" y="112406"/>
                  </a:cubicBezTo>
                  <a:cubicBezTo>
                    <a:pt x="30633" y="111385"/>
                    <a:pt x="39823" y="112406"/>
                    <a:pt x="49013" y="113768"/>
                  </a:cubicBezTo>
                  <a:cubicBezTo>
                    <a:pt x="61947" y="115470"/>
                    <a:pt x="74881" y="118533"/>
                    <a:pt x="87815" y="117852"/>
                  </a:cubicBezTo>
                  <a:cubicBezTo>
                    <a:pt x="93602" y="117852"/>
                    <a:pt x="99388" y="116150"/>
                    <a:pt x="105174" y="116150"/>
                  </a:cubicBezTo>
                  <a:cubicBezTo>
                    <a:pt x="111301" y="116150"/>
                    <a:pt x="117427" y="116150"/>
                    <a:pt x="123554" y="116150"/>
                  </a:cubicBezTo>
                  <a:cubicBezTo>
                    <a:pt x="135467" y="116150"/>
                    <a:pt x="146699" y="110705"/>
                    <a:pt x="156570" y="104237"/>
                  </a:cubicBezTo>
                  <a:cubicBezTo>
                    <a:pt x="173248" y="93346"/>
                    <a:pt x="186863" y="78029"/>
                    <a:pt x="203541" y="67478"/>
                  </a:cubicBezTo>
                  <a:cubicBezTo>
                    <a:pt x="201158" y="50799"/>
                    <a:pt x="188565" y="42631"/>
                    <a:pt x="181417" y="28675"/>
                  </a:cubicBezTo>
                  <a:cubicBezTo>
                    <a:pt x="179034" y="25612"/>
                    <a:pt x="170865" y="16422"/>
                    <a:pt x="169164" y="13018"/>
                  </a:cubicBezTo>
                  <a:cubicBezTo>
                    <a:pt x="167121" y="8934"/>
                    <a:pt x="163718" y="4509"/>
                    <a:pt x="168143" y="1106"/>
                  </a:cubicBezTo>
                  <a:cubicBezTo>
                    <a:pt x="173929" y="-3660"/>
                    <a:pt x="184480" y="8253"/>
                    <a:pt x="188224" y="12678"/>
                  </a:cubicBezTo>
                  <a:cubicBezTo>
                    <a:pt x="208306" y="30718"/>
                    <a:pt x="225665" y="43992"/>
                    <a:pt x="250512" y="54544"/>
                  </a:cubicBezTo>
                  <a:cubicBezTo>
                    <a:pt x="253575" y="56245"/>
                    <a:pt x="270253" y="64755"/>
                    <a:pt x="273317" y="65776"/>
                  </a:cubicBezTo>
                  <a:cubicBezTo>
                    <a:pt x="288633" y="70541"/>
                    <a:pt x="307354" y="64414"/>
                    <a:pt x="329137" y="65776"/>
                  </a:cubicBezTo>
                  <a:cubicBezTo>
                    <a:pt x="358749" y="67478"/>
                    <a:pt x="389042" y="25952"/>
                    <a:pt x="433971" y="6211"/>
                  </a:cubicBezTo>
                  <a:cubicBezTo>
                    <a:pt x="428525" y="26974"/>
                    <a:pt x="415932" y="34121"/>
                    <a:pt x="408784" y="49098"/>
                  </a:cubicBezTo>
                  <a:cubicBezTo>
                    <a:pt x="400615" y="66456"/>
                    <a:pt x="407763" y="69520"/>
                    <a:pt x="416272" y="69860"/>
                  </a:cubicBezTo>
                  <a:cubicBezTo>
                    <a:pt x="444182" y="71222"/>
                    <a:pt x="472773" y="66456"/>
                    <a:pt x="500003" y="74966"/>
                  </a:cubicBezTo>
                  <a:lnTo>
                    <a:pt x="499662" y="74966"/>
                  </a:lnTo>
                  <a:cubicBezTo>
                    <a:pt x="501024" y="76327"/>
                    <a:pt x="525871" y="78369"/>
                    <a:pt x="525190" y="80412"/>
                  </a:cubicBezTo>
                  <a:cubicBezTo>
                    <a:pt x="517021" y="89602"/>
                    <a:pt x="481963" y="86198"/>
                    <a:pt x="472093" y="85177"/>
                  </a:cubicBezTo>
                  <a:cubicBezTo>
                    <a:pt x="456436" y="83135"/>
                    <a:pt x="441119" y="82113"/>
                    <a:pt x="422058" y="85517"/>
                  </a:cubicBezTo>
                  <a:cubicBezTo>
                    <a:pt x="423420" y="85177"/>
                    <a:pt x="433971" y="97090"/>
                    <a:pt x="435673" y="98451"/>
                  </a:cubicBezTo>
                  <a:cubicBezTo>
                    <a:pt x="440438" y="102195"/>
                    <a:pt x="445544" y="105599"/>
                    <a:pt x="450649" y="108662"/>
                  </a:cubicBezTo>
                  <a:cubicBezTo>
                    <a:pt x="461541" y="114449"/>
                    <a:pt x="472433" y="116150"/>
                    <a:pt x="484686" y="117512"/>
                  </a:cubicBezTo>
                  <a:cubicBezTo>
                    <a:pt x="504087" y="119214"/>
                    <a:pt x="523829" y="119214"/>
                    <a:pt x="543230" y="116831"/>
                  </a:cubicBezTo>
                  <a:cubicBezTo>
                    <a:pt x="560929" y="114789"/>
                    <a:pt x="581011" y="106280"/>
                    <a:pt x="598710" y="111045"/>
                  </a:cubicBezTo>
                  <a:cubicBezTo>
                    <a:pt x="602794" y="112066"/>
                    <a:pt x="608921" y="111726"/>
                    <a:pt x="609261" y="117512"/>
                  </a:cubicBezTo>
                  <a:cubicBezTo>
                    <a:pt x="609602" y="124319"/>
                    <a:pt x="601433" y="119554"/>
                    <a:pt x="598710" y="122958"/>
                  </a:cubicBezTo>
                  <a:cubicBezTo>
                    <a:pt x="558206" y="139296"/>
                    <a:pt x="518383" y="156995"/>
                    <a:pt x="475156" y="165164"/>
                  </a:cubicBezTo>
                  <a:cubicBezTo>
                    <a:pt x="441119" y="171631"/>
                    <a:pt x="406742" y="174354"/>
                    <a:pt x="369982" y="164823"/>
                  </a:cubicBezTo>
                  <a:cubicBezTo>
                    <a:pt x="375087" y="177757"/>
                    <a:pt x="383596" y="184224"/>
                    <a:pt x="390063" y="192053"/>
                  </a:cubicBezTo>
                  <a:cubicBezTo>
                    <a:pt x="403678" y="208050"/>
                    <a:pt x="422739" y="218602"/>
                    <a:pt x="431929" y="238343"/>
                  </a:cubicBezTo>
                  <a:cubicBezTo>
                    <a:pt x="422058" y="234259"/>
                    <a:pt x="412868" y="229153"/>
                    <a:pt x="402998" y="225069"/>
                  </a:cubicBezTo>
                  <a:cubicBezTo>
                    <a:pt x="391425" y="219963"/>
                    <a:pt x="378151" y="217581"/>
                    <a:pt x="365897" y="214177"/>
                  </a:cubicBezTo>
                  <a:cubicBezTo>
                    <a:pt x="360792" y="212815"/>
                    <a:pt x="355686" y="211114"/>
                    <a:pt x="350921" y="209412"/>
                  </a:cubicBezTo>
                  <a:cubicBezTo>
                    <a:pt x="335604" y="203625"/>
                    <a:pt x="323011" y="194095"/>
                    <a:pt x="310077" y="184565"/>
                  </a:cubicBezTo>
                  <a:cubicBezTo>
                    <a:pt x="302589" y="179119"/>
                    <a:pt x="294079" y="179800"/>
                    <a:pt x="286932" y="185586"/>
                  </a:cubicBezTo>
                  <a:cubicBezTo>
                    <a:pt x="282847" y="188649"/>
                    <a:pt x="279784" y="192734"/>
                    <a:pt x="276040" y="196137"/>
                  </a:cubicBezTo>
                  <a:cubicBezTo>
                    <a:pt x="263786" y="208731"/>
                    <a:pt x="247449" y="215538"/>
                    <a:pt x="230771" y="220984"/>
                  </a:cubicBezTo>
                  <a:cubicBezTo>
                    <a:pt x="222602" y="223707"/>
                    <a:pt x="214092" y="225749"/>
                    <a:pt x="206604" y="229834"/>
                  </a:cubicBezTo>
                  <a:cubicBezTo>
                    <a:pt x="197755" y="234599"/>
                    <a:pt x="189245" y="239705"/>
                    <a:pt x="180736" y="244810"/>
                  </a:cubicBezTo>
                  <a:cubicBezTo>
                    <a:pt x="178354" y="246172"/>
                    <a:pt x="174950" y="247193"/>
                    <a:pt x="172908" y="245491"/>
                  </a:cubicBezTo>
                  <a:cubicBezTo>
                    <a:pt x="170865" y="244129"/>
                    <a:pt x="170865" y="241066"/>
                    <a:pt x="171546" y="239024"/>
                  </a:cubicBezTo>
                  <a:cubicBezTo>
                    <a:pt x="171887" y="236641"/>
                    <a:pt x="172567" y="235620"/>
                    <a:pt x="173588" y="23459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58D1C7E-52E2-482C-A3DD-5563E4C2E62B}"/>
                </a:ext>
              </a:extLst>
            </p:cNvPr>
            <p:cNvSpPr/>
            <p:nvPr/>
          </p:nvSpPr>
          <p:spPr>
            <a:xfrm>
              <a:off x="10725483" y="2395412"/>
              <a:ext cx="148252" cy="120993"/>
            </a:xfrm>
            <a:custGeom>
              <a:avLst/>
              <a:gdLst>
                <a:gd name="connsiteX0" fmla="*/ 88165 w 148252"/>
                <a:gd name="connsiteY0" fmla="*/ 5975 h 120993"/>
                <a:gd name="connsiteX1" fmla="*/ 95313 w 148252"/>
                <a:gd name="connsiteY1" fmla="*/ 37630 h 120993"/>
                <a:gd name="connsiteX2" fmla="*/ 119479 w 148252"/>
                <a:gd name="connsiteY2" fmla="*/ 65200 h 120993"/>
                <a:gd name="connsiteX3" fmla="*/ 135817 w 148252"/>
                <a:gd name="connsiteY3" fmla="*/ 72007 h 120993"/>
                <a:gd name="connsiteX4" fmla="*/ 137178 w 148252"/>
                <a:gd name="connsiteY4" fmla="*/ 107406 h 120993"/>
                <a:gd name="connsiteX5" fmla="*/ 101780 w 148252"/>
                <a:gd name="connsiteY5" fmla="*/ 118978 h 120993"/>
                <a:gd name="connsiteX6" fmla="*/ 19410 w 148252"/>
                <a:gd name="connsiteY6" fmla="*/ 112171 h 120993"/>
                <a:gd name="connsiteX7" fmla="*/ 9 w 148252"/>
                <a:gd name="connsiteY7" fmla="*/ 89026 h 120993"/>
                <a:gd name="connsiteX8" fmla="*/ 17708 w 148252"/>
                <a:gd name="connsiteY8" fmla="*/ 69284 h 120993"/>
                <a:gd name="connsiteX9" fmla="*/ 25877 w 148252"/>
                <a:gd name="connsiteY9" fmla="*/ 65880 h 120993"/>
                <a:gd name="connsiteX10" fmla="*/ 59233 w 148252"/>
                <a:gd name="connsiteY10" fmla="*/ 17888 h 120993"/>
                <a:gd name="connsiteX11" fmla="*/ 58893 w 148252"/>
                <a:gd name="connsiteY11" fmla="*/ 5295 h 120993"/>
                <a:gd name="connsiteX12" fmla="*/ 88165 w 148252"/>
                <a:gd name="connsiteY12" fmla="*/ 5975 h 12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252" h="120993">
                  <a:moveTo>
                    <a:pt x="88165" y="5975"/>
                  </a:moveTo>
                  <a:cubicBezTo>
                    <a:pt x="95313" y="15506"/>
                    <a:pt x="95653" y="26398"/>
                    <a:pt x="95313" y="37630"/>
                  </a:cubicBezTo>
                  <a:cubicBezTo>
                    <a:pt x="97014" y="52266"/>
                    <a:pt x="101780" y="63838"/>
                    <a:pt x="119479" y="65200"/>
                  </a:cubicBezTo>
                  <a:cubicBezTo>
                    <a:pt x="125265" y="65540"/>
                    <a:pt x="130711" y="68944"/>
                    <a:pt x="135817" y="72007"/>
                  </a:cubicBezTo>
                  <a:cubicBezTo>
                    <a:pt x="151814" y="81197"/>
                    <a:pt x="152495" y="97194"/>
                    <a:pt x="137178" y="107406"/>
                  </a:cubicBezTo>
                  <a:cubicBezTo>
                    <a:pt x="126627" y="114213"/>
                    <a:pt x="114033" y="117617"/>
                    <a:pt x="101780" y="118978"/>
                  </a:cubicBezTo>
                  <a:cubicBezTo>
                    <a:pt x="74210" y="121701"/>
                    <a:pt x="45959" y="123403"/>
                    <a:pt x="19410" y="112171"/>
                  </a:cubicBezTo>
                  <a:cubicBezTo>
                    <a:pt x="8859" y="107746"/>
                    <a:pt x="350" y="101279"/>
                    <a:pt x="9" y="89026"/>
                  </a:cubicBezTo>
                  <a:cubicBezTo>
                    <a:pt x="-331" y="77793"/>
                    <a:pt x="8859" y="73028"/>
                    <a:pt x="17708" y="69284"/>
                  </a:cubicBezTo>
                  <a:cubicBezTo>
                    <a:pt x="20431" y="68263"/>
                    <a:pt x="23154" y="66902"/>
                    <a:pt x="25877" y="65880"/>
                  </a:cubicBezTo>
                  <a:cubicBezTo>
                    <a:pt x="59574" y="54308"/>
                    <a:pt x="59574" y="54308"/>
                    <a:pt x="59233" y="17888"/>
                  </a:cubicBezTo>
                  <a:cubicBezTo>
                    <a:pt x="59233" y="13804"/>
                    <a:pt x="59233" y="9719"/>
                    <a:pt x="58893" y="5295"/>
                  </a:cubicBezTo>
                  <a:cubicBezTo>
                    <a:pt x="69104" y="-5597"/>
                    <a:pt x="78635" y="3252"/>
                    <a:pt x="88165" y="597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" name="Graphic 416">
            <a:extLst>
              <a:ext uri="{FF2B5EF4-FFF2-40B4-BE49-F238E27FC236}">
                <a16:creationId xmlns:a16="http://schemas.microsoft.com/office/drawing/2014/main" id="{C5E28988-ACA7-42A0-90EE-FE8F95D93638}"/>
              </a:ext>
            </a:extLst>
          </p:cNvPr>
          <p:cNvGrpSpPr/>
          <p:nvPr/>
        </p:nvGrpSpPr>
        <p:grpSpPr>
          <a:xfrm rot="3600000">
            <a:off x="8064519" y="4408351"/>
            <a:ext cx="386756" cy="484566"/>
            <a:chOff x="7143391" y="1135118"/>
            <a:chExt cx="1546562" cy="1937688"/>
          </a:xfrm>
          <a:solidFill>
            <a:schemeClr val="bg1"/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CDDF5C3-53E0-483C-8554-7D66C9B98094}"/>
                </a:ext>
              </a:extLst>
            </p:cNvPr>
            <p:cNvSpPr/>
            <p:nvPr/>
          </p:nvSpPr>
          <p:spPr>
            <a:xfrm>
              <a:off x="7143361" y="1306280"/>
              <a:ext cx="1542974" cy="1765449"/>
            </a:xfrm>
            <a:custGeom>
              <a:avLst/>
              <a:gdLst>
                <a:gd name="connsiteX0" fmla="*/ 1543722 w 1542973"/>
                <a:gd name="connsiteY0" fmla="*/ 1066805 h 1765449"/>
                <a:gd name="connsiteX1" fmla="*/ 1544439 w 1542973"/>
                <a:gd name="connsiteY1" fmla="*/ 1070034 h 1765449"/>
                <a:gd name="connsiteX2" fmla="*/ 1537263 w 1542973"/>
                <a:gd name="connsiteY2" fmla="*/ 1209261 h 1765449"/>
                <a:gd name="connsiteX3" fmla="*/ 1427461 w 1542973"/>
                <a:gd name="connsiteY3" fmla="*/ 1389394 h 1765449"/>
                <a:gd name="connsiteX4" fmla="*/ 1424949 w 1542973"/>
                <a:gd name="connsiteY4" fmla="*/ 1417024 h 1765449"/>
                <a:gd name="connsiteX5" fmla="*/ 1469803 w 1542973"/>
                <a:gd name="connsiteY5" fmla="*/ 1515703 h 1765449"/>
                <a:gd name="connsiteX6" fmla="*/ 1517527 w 1542973"/>
                <a:gd name="connsiteY6" fmla="*/ 1642370 h 1765449"/>
                <a:gd name="connsiteX7" fmla="*/ 1516092 w 1542973"/>
                <a:gd name="connsiteY7" fmla="*/ 1661388 h 1765449"/>
                <a:gd name="connsiteX8" fmla="*/ 1480209 w 1542973"/>
                <a:gd name="connsiteY8" fmla="*/ 1699065 h 1765449"/>
                <a:gd name="connsiteX9" fmla="*/ 1469085 w 1542973"/>
                <a:gd name="connsiteY9" fmla="*/ 1708754 h 1765449"/>
                <a:gd name="connsiteX10" fmla="*/ 1452220 w 1542973"/>
                <a:gd name="connsiteY10" fmla="*/ 1720236 h 1765449"/>
                <a:gd name="connsiteX11" fmla="*/ 1411672 w 1542973"/>
                <a:gd name="connsiteY11" fmla="*/ 1744278 h 1765449"/>
                <a:gd name="connsiteX12" fmla="*/ 1318735 w 1542973"/>
                <a:gd name="connsiteY12" fmla="*/ 1767602 h 1765449"/>
                <a:gd name="connsiteX13" fmla="*/ 1302228 w 1542973"/>
                <a:gd name="connsiteY13" fmla="*/ 1758990 h 1765449"/>
                <a:gd name="connsiteX14" fmla="*/ 1279622 w 1542973"/>
                <a:gd name="connsiteY14" fmla="*/ 1723107 h 1765449"/>
                <a:gd name="connsiteX15" fmla="*/ 1227951 w 1542973"/>
                <a:gd name="connsiteY15" fmla="*/ 1682918 h 1765449"/>
                <a:gd name="connsiteX16" fmla="*/ 1215391 w 1542973"/>
                <a:gd name="connsiteY16" fmla="*/ 1661388 h 1765449"/>
                <a:gd name="connsiteX17" fmla="*/ 1175561 w 1542973"/>
                <a:gd name="connsiteY17" fmla="*/ 1612228 h 1765449"/>
                <a:gd name="connsiteX18" fmla="*/ 1155467 w 1542973"/>
                <a:gd name="connsiteY18" fmla="*/ 1597516 h 1765449"/>
                <a:gd name="connsiteX19" fmla="*/ 1135731 w 1542973"/>
                <a:gd name="connsiteY19" fmla="*/ 1592134 h 1765449"/>
                <a:gd name="connsiteX20" fmla="*/ 1047817 w 1542973"/>
                <a:gd name="connsiteY20" fmla="*/ 1596081 h 1765449"/>
                <a:gd name="connsiteX21" fmla="*/ 1043152 w 1542973"/>
                <a:gd name="connsiteY21" fmla="*/ 1593928 h 1765449"/>
                <a:gd name="connsiteX22" fmla="*/ 983586 w 1542973"/>
                <a:gd name="connsiteY22" fmla="*/ 1583881 h 1765449"/>
                <a:gd name="connsiteX23" fmla="*/ 809195 w 1542973"/>
                <a:gd name="connsiteY23" fmla="*/ 1504938 h 1765449"/>
                <a:gd name="connsiteX24" fmla="*/ 533253 w 1542973"/>
                <a:gd name="connsiteY24" fmla="*/ 1216079 h 1765449"/>
                <a:gd name="connsiteX25" fmla="*/ 198823 w 1542973"/>
                <a:gd name="connsiteY25" fmla="*/ 805217 h 1765449"/>
                <a:gd name="connsiteX26" fmla="*/ 152892 w 1542973"/>
                <a:gd name="connsiteY26" fmla="*/ 761440 h 1765449"/>
                <a:gd name="connsiteX27" fmla="*/ 78256 w 1542973"/>
                <a:gd name="connsiteY27" fmla="*/ 693979 h 1765449"/>
                <a:gd name="connsiteX28" fmla="*/ 19407 w 1542973"/>
                <a:gd name="connsiteY28" fmla="*/ 658814 h 1765449"/>
                <a:gd name="connsiteX29" fmla="*/ 5772 w 1542973"/>
                <a:gd name="connsiteY29" fmla="*/ 657020 h 1765449"/>
                <a:gd name="connsiteX30" fmla="*/ 30 w 1542973"/>
                <a:gd name="connsiteY30" fmla="*/ 649126 h 1765449"/>
                <a:gd name="connsiteX31" fmla="*/ 6489 w 1542973"/>
                <a:gd name="connsiteY31" fmla="*/ 641231 h 1765449"/>
                <a:gd name="connsiteX32" fmla="*/ 24072 w 1542973"/>
                <a:gd name="connsiteY32" fmla="*/ 639078 h 1765449"/>
                <a:gd name="connsiteX33" fmla="*/ 122392 w 1542973"/>
                <a:gd name="connsiteY33" fmla="*/ 661685 h 1765449"/>
                <a:gd name="connsiteX34" fmla="*/ 212458 w 1542973"/>
                <a:gd name="connsiteY34" fmla="*/ 703309 h 1765449"/>
                <a:gd name="connsiteX35" fmla="*/ 227888 w 1542973"/>
                <a:gd name="connsiteY35" fmla="*/ 712280 h 1765449"/>
                <a:gd name="connsiteX36" fmla="*/ 254800 w 1542973"/>
                <a:gd name="connsiteY36" fmla="*/ 727710 h 1765449"/>
                <a:gd name="connsiteX37" fmla="*/ 305037 w 1542973"/>
                <a:gd name="connsiteY37" fmla="*/ 757851 h 1765449"/>
                <a:gd name="connsiteX38" fmla="*/ 367115 w 1542973"/>
                <a:gd name="connsiteY38" fmla="*/ 805576 h 1765449"/>
                <a:gd name="connsiteX39" fmla="*/ 377880 w 1542973"/>
                <a:gd name="connsiteY39" fmla="*/ 814905 h 1765449"/>
                <a:gd name="connsiteX40" fmla="*/ 399768 w 1542973"/>
                <a:gd name="connsiteY40" fmla="*/ 832847 h 1765449"/>
                <a:gd name="connsiteX41" fmla="*/ 502394 w 1542973"/>
                <a:gd name="connsiteY41" fmla="*/ 922196 h 1765449"/>
                <a:gd name="connsiteX42" fmla="*/ 704775 w 1542973"/>
                <a:gd name="connsiteY42" fmla="*/ 1120271 h 1765449"/>
                <a:gd name="connsiteX43" fmla="*/ 1052841 w 1542973"/>
                <a:gd name="connsiteY43" fmla="*/ 1375759 h 1765449"/>
                <a:gd name="connsiteX44" fmla="*/ 1280699 w 1542973"/>
                <a:gd name="connsiteY44" fmla="*/ 1431019 h 1765449"/>
                <a:gd name="connsiteX45" fmla="*/ 1346365 w 1542973"/>
                <a:gd name="connsiteY45" fmla="*/ 1423124 h 1765449"/>
                <a:gd name="connsiteX46" fmla="*/ 1368253 w 1542973"/>
                <a:gd name="connsiteY46" fmla="*/ 1404824 h 1765449"/>
                <a:gd name="connsiteX47" fmla="*/ 1353183 w 1542973"/>
                <a:gd name="connsiteY47" fmla="*/ 1382576 h 1765449"/>
                <a:gd name="connsiteX48" fmla="*/ 1302946 w 1542973"/>
                <a:gd name="connsiteY48" fmla="*/ 1366788 h 1765449"/>
                <a:gd name="connsiteX49" fmla="*/ 1287158 w 1542973"/>
                <a:gd name="connsiteY49" fmla="*/ 1344540 h 1765449"/>
                <a:gd name="connsiteX50" fmla="*/ 1320170 w 1542973"/>
                <a:gd name="connsiteY50" fmla="*/ 1133906 h 1765449"/>
                <a:gd name="connsiteX51" fmla="*/ 1309405 w 1542973"/>
                <a:gd name="connsiteY51" fmla="*/ 1023745 h 1765449"/>
                <a:gd name="connsiteX52" fmla="*/ 1296128 w 1542973"/>
                <a:gd name="connsiteY52" fmla="*/ 960950 h 1765449"/>
                <a:gd name="connsiteX53" fmla="*/ 1293617 w 1542973"/>
                <a:gd name="connsiteY53" fmla="*/ 944443 h 1765449"/>
                <a:gd name="connsiteX54" fmla="*/ 1284287 w 1542973"/>
                <a:gd name="connsiteY54" fmla="*/ 884878 h 1765449"/>
                <a:gd name="connsiteX55" fmla="*/ 1184891 w 1542973"/>
                <a:gd name="connsiteY55" fmla="*/ 538606 h 1765449"/>
                <a:gd name="connsiteX56" fmla="*/ 1154390 w 1542973"/>
                <a:gd name="connsiteY56" fmla="*/ 428444 h 1765449"/>
                <a:gd name="connsiteX57" fmla="*/ 1149366 w 1542973"/>
                <a:gd name="connsiteY57" fmla="*/ 400456 h 1765449"/>
                <a:gd name="connsiteX58" fmla="*/ 1138601 w 1542973"/>
                <a:gd name="connsiteY58" fmla="*/ 361343 h 1765449"/>
                <a:gd name="connsiteX59" fmla="*/ 1139678 w 1542973"/>
                <a:gd name="connsiteY59" fmla="*/ 340172 h 1765449"/>
                <a:gd name="connsiteX60" fmla="*/ 1119225 w 1542973"/>
                <a:gd name="connsiteY60" fmla="*/ 130615 h 1765449"/>
                <a:gd name="connsiteX61" fmla="*/ 1123531 w 1542973"/>
                <a:gd name="connsiteY61" fmla="*/ 72125 h 1765449"/>
                <a:gd name="connsiteX62" fmla="*/ 1142907 w 1542973"/>
                <a:gd name="connsiteY62" fmla="*/ 23683 h 1765449"/>
                <a:gd name="connsiteX63" fmla="*/ 1151519 w 1542973"/>
                <a:gd name="connsiteY63" fmla="*/ 0 h 1765449"/>
                <a:gd name="connsiteX64" fmla="*/ 1157261 w 1542973"/>
                <a:gd name="connsiteY64" fmla="*/ 44495 h 1765449"/>
                <a:gd name="connsiteX65" fmla="*/ 1176638 w 1542973"/>
                <a:gd name="connsiteY65" fmla="*/ 86119 h 1765449"/>
                <a:gd name="connsiteX66" fmla="*/ 1187761 w 1542973"/>
                <a:gd name="connsiteY66" fmla="*/ 141021 h 1765449"/>
                <a:gd name="connsiteX67" fmla="*/ 1271369 w 1542973"/>
                <a:gd name="connsiteY67" fmla="*/ 357037 h 1765449"/>
                <a:gd name="connsiteX68" fmla="*/ 1286799 w 1542973"/>
                <a:gd name="connsiteY68" fmla="*/ 386820 h 1765449"/>
                <a:gd name="connsiteX69" fmla="*/ 1311199 w 1542973"/>
                <a:gd name="connsiteY69" fmla="*/ 433109 h 1765449"/>
                <a:gd name="connsiteX70" fmla="*/ 1319452 w 1542973"/>
                <a:gd name="connsiteY70" fmla="*/ 454639 h 1765449"/>
                <a:gd name="connsiteX71" fmla="*/ 1331653 w 1542973"/>
                <a:gd name="connsiteY71" fmla="*/ 481551 h 1765449"/>
                <a:gd name="connsiteX72" fmla="*/ 1335241 w 1542973"/>
                <a:gd name="connsiteY72" fmla="*/ 504875 h 1765449"/>
                <a:gd name="connsiteX73" fmla="*/ 1410237 w 1542973"/>
                <a:gd name="connsiteY73" fmla="*/ 659890 h 1765449"/>
                <a:gd name="connsiteX74" fmla="*/ 1529010 w 1542973"/>
                <a:gd name="connsiteY74" fmla="*/ 978174 h 1765449"/>
                <a:gd name="connsiteX75" fmla="*/ 1543722 w 1542973"/>
                <a:gd name="connsiteY75" fmla="*/ 1066805 h 176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542973" h="1765449">
                  <a:moveTo>
                    <a:pt x="1543722" y="1066805"/>
                  </a:moveTo>
                  <a:cubicBezTo>
                    <a:pt x="1544081" y="1067881"/>
                    <a:pt x="1544081" y="1068958"/>
                    <a:pt x="1544439" y="1070034"/>
                  </a:cubicBezTo>
                  <a:cubicBezTo>
                    <a:pt x="1545157" y="1116682"/>
                    <a:pt x="1547310" y="1163331"/>
                    <a:pt x="1537263" y="1209261"/>
                  </a:cubicBezTo>
                  <a:cubicBezTo>
                    <a:pt x="1521115" y="1282104"/>
                    <a:pt x="1485950" y="1343105"/>
                    <a:pt x="1427461" y="1389394"/>
                  </a:cubicBezTo>
                  <a:cubicBezTo>
                    <a:pt x="1414543" y="1399800"/>
                    <a:pt x="1415260" y="1405542"/>
                    <a:pt x="1424949" y="1417024"/>
                  </a:cubicBezTo>
                  <a:cubicBezTo>
                    <a:pt x="1448990" y="1445372"/>
                    <a:pt x="1462267" y="1479102"/>
                    <a:pt x="1469803" y="1515703"/>
                  </a:cubicBezTo>
                  <a:cubicBezTo>
                    <a:pt x="1478773" y="1560557"/>
                    <a:pt x="1490256" y="1604334"/>
                    <a:pt x="1517527" y="1642370"/>
                  </a:cubicBezTo>
                  <a:cubicBezTo>
                    <a:pt x="1522910" y="1649547"/>
                    <a:pt x="1521474" y="1654929"/>
                    <a:pt x="1516092" y="1661388"/>
                  </a:cubicBezTo>
                  <a:cubicBezTo>
                    <a:pt x="1505327" y="1675024"/>
                    <a:pt x="1492768" y="1686865"/>
                    <a:pt x="1480209" y="1699065"/>
                  </a:cubicBezTo>
                  <a:cubicBezTo>
                    <a:pt x="1476620" y="1702295"/>
                    <a:pt x="1472673" y="1705524"/>
                    <a:pt x="1469085" y="1708754"/>
                  </a:cubicBezTo>
                  <a:cubicBezTo>
                    <a:pt x="1468367" y="1719878"/>
                    <a:pt x="1460114" y="1719878"/>
                    <a:pt x="1452220" y="1720236"/>
                  </a:cubicBezTo>
                  <a:cubicBezTo>
                    <a:pt x="1438943" y="1728490"/>
                    <a:pt x="1423513" y="1733513"/>
                    <a:pt x="1411672" y="1744278"/>
                  </a:cubicBezTo>
                  <a:cubicBezTo>
                    <a:pt x="1381171" y="1754325"/>
                    <a:pt x="1350312" y="1762579"/>
                    <a:pt x="1318735" y="1767602"/>
                  </a:cubicBezTo>
                  <a:cubicBezTo>
                    <a:pt x="1310123" y="1769037"/>
                    <a:pt x="1305458" y="1766884"/>
                    <a:pt x="1302228" y="1758990"/>
                  </a:cubicBezTo>
                  <a:cubicBezTo>
                    <a:pt x="1296846" y="1745713"/>
                    <a:pt x="1288593" y="1734231"/>
                    <a:pt x="1279622" y="1723107"/>
                  </a:cubicBezTo>
                  <a:cubicBezTo>
                    <a:pt x="1259169" y="1713777"/>
                    <a:pt x="1246610" y="1694401"/>
                    <a:pt x="1227951" y="1682918"/>
                  </a:cubicBezTo>
                  <a:cubicBezTo>
                    <a:pt x="1223286" y="1676100"/>
                    <a:pt x="1215391" y="1671077"/>
                    <a:pt x="1215391" y="1661388"/>
                  </a:cubicBezTo>
                  <a:cubicBezTo>
                    <a:pt x="1202115" y="1644882"/>
                    <a:pt x="1188838" y="1628376"/>
                    <a:pt x="1175561" y="1612228"/>
                  </a:cubicBezTo>
                  <a:cubicBezTo>
                    <a:pt x="1169102" y="1607205"/>
                    <a:pt x="1161567" y="1603257"/>
                    <a:pt x="1155467" y="1597516"/>
                  </a:cubicBezTo>
                  <a:cubicBezTo>
                    <a:pt x="1149725" y="1592134"/>
                    <a:pt x="1143266" y="1592134"/>
                    <a:pt x="1135731" y="1592134"/>
                  </a:cubicBezTo>
                  <a:cubicBezTo>
                    <a:pt x="1106307" y="1592851"/>
                    <a:pt x="1077241" y="1597157"/>
                    <a:pt x="1047817" y="1596081"/>
                  </a:cubicBezTo>
                  <a:cubicBezTo>
                    <a:pt x="1046023" y="1596081"/>
                    <a:pt x="1044588" y="1595363"/>
                    <a:pt x="1043152" y="1593928"/>
                  </a:cubicBezTo>
                  <a:cubicBezTo>
                    <a:pt x="1023417" y="1590698"/>
                    <a:pt x="1003322" y="1588187"/>
                    <a:pt x="983586" y="1583881"/>
                  </a:cubicBezTo>
                  <a:cubicBezTo>
                    <a:pt x="919714" y="1570245"/>
                    <a:pt x="863019" y="1540462"/>
                    <a:pt x="809195" y="1504938"/>
                  </a:cubicBezTo>
                  <a:cubicBezTo>
                    <a:pt x="698316" y="1426713"/>
                    <a:pt x="612555" y="1324446"/>
                    <a:pt x="533253" y="1216079"/>
                  </a:cubicBezTo>
                  <a:cubicBezTo>
                    <a:pt x="428834" y="1073623"/>
                    <a:pt x="322978" y="931884"/>
                    <a:pt x="198823" y="805217"/>
                  </a:cubicBezTo>
                  <a:cubicBezTo>
                    <a:pt x="186623" y="787634"/>
                    <a:pt x="169399" y="774716"/>
                    <a:pt x="152892" y="761440"/>
                  </a:cubicBezTo>
                  <a:cubicBezTo>
                    <a:pt x="135310" y="757492"/>
                    <a:pt x="83638" y="710486"/>
                    <a:pt x="78256" y="693979"/>
                  </a:cubicBezTo>
                  <a:cubicBezTo>
                    <a:pt x="60673" y="678550"/>
                    <a:pt x="40937" y="667426"/>
                    <a:pt x="19407" y="658814"/>
                  </a:cubicBezTo>
                  <a:cubicBezTo>
                    <a:pt x="14742" y="660967"/>
                    <a:pt x="10078" y="659532"/>
                    <a:pt x="5772" y="657020"/>
                  </a:cubicBezTo>
                  <a:cubicBezTo>
                    <a:pt x="2542" y="655226"/>
                    <a:pt x="-328" y="653431"/>
                    <a:pt x="30" y="649126"/>
                  </a:cubicBezTo>
                  <a:cubicBezTo>
                    <a:pt x="748" y="645178"/>
                    <a:pt x="2901" y="642667"/>
                    <a:pt x="6489" y="641231"/>
                  </a:cubicBezTo>
                  <a:cubicBezTo>
                    <a:pt x="12231" y="638719"/>
                    <a:pt x="17972" y="638361"/>
                    <a:pt x="24072" y="639078"/>
                  </a:cubicBezTo>
                  <a:cubicBezTo>
                    <a:pt x="57802" y="643025"/>
                    <a:pt x="90815" y="648767"/>
                    <a:pt x="122392" y="661685"/>
                  </a:cubicBezTo>
                  <a:cubicBezTo>
                    <a:pt x="152892" y="674603"/>
                    <a:pt x="184470" y="685367"/>
                    <a:pt x="212458" y="703309"/>
                  </a:cubicBezTo>
                  <a:cubicBezTo>
                    <a:pt x="217482" y="706539"/>
                    <a:pt x="223223" y="708333"/>
                    <a:pt x="227888" y="712280"/>
                  </a:cubicBezTo>
                  <a:cubicBezTo>
                    <a:pt x="234347" y="721968"/>
                    <a:pt x="245471" y="723045"/>
                    <a:pt x="254800" y="727710"/>
                  </a:cubicBezTo>
                  <a:cubicBezTo>
                    <a:pt x="272024" y="736680"/>
                    <a:pt x="288172" y="748163"/>
                    <a:pt x="305037" y="757851"/>
                  </a:cubicBezTo>
                  <a:cubicBezTo>
                    <a:pt x="324414" y="775793"/>
                    <a:pt x="346661" y="789429"/>
                    <a:pt x="367115" y="805576"/>
                  </a:cubicBezTo>
                  <a:cubicBezTo>
                    <a:pt x="370703" y="808447"/>
                    <a:pt x="375727" y="810241"/>
                    <a:pt x="377880" y="814905"/>
                  </a:cubicBezTo>
                  <a:cubicBezTo>
                    <a:pt x="382544" y="823876"/>
                    <a:pt x="392233" y="827106"/>
                    <a:pt x="399768" y="832847"/>
                  </a:cubicBezTo>
                  <a:cubicBezTo>
                    <a:pt x="435651" y="860477"/>
                    <a:pt x="469023" y="891337"/>
                    <a:pt x="502394" y="922196"/>
                  </a:cubicBezTo>
                  <a:cubicBezTo>
                    <a:pt x="571648" y="986068"/>
                    <a:pt x="636956" y="1054605"/>
                    <a:pt x="704775" y="1120271"/>
                  </a:cubicBezTo>
                  <a:cubicBezTo>
                    <a:pt x="809195" y="1221102"/>
                    <a:pt x="921150" y="1312245"/>
                    <a:pt x="1052841" y="1375759"/>
                  </a:cubicBezTo>
                  <a:cubicBezTo>
                    <a:pt x="1124607" y="1410565"/>
                    <a:pt x="1199962" y="1432454"/>
                    <a:pt x="1280699" y="1431019"/>
                  </a:cubicBezTo>
                  <a:cubicBezTo>
                    <a:pt x="1302587" y="1430660"/>
                    <a:pt x="1324835" y="1428507"/>
                    <a:pt x="1346365" y="1423124"/>
                  </a:cubicBezTo>
                  <a:cubicBezTo>
                    <a:pt x="1356412" y="1420612"/>
                    <a:pt x="1366459" y="1416306"/>
                    <a:pt x="1368253" y="1404824"/>
                  </a:cubicBezTo>
                  <a:cubicBezTo>
                    <a:pt x="1370048" y="1393341"/>
                    <a:pt x="1361436" y="1387600"/>
                    <a:pt x="1353183" y="1382576"/>
                  </a:cubicBezTo>
                  <a:cubicBezTo>
                    <a:pt x="1337753" y="1372888"/>
                    <a:pt x="1321964" y="1365711"/>
                    <a:pt x="1302946" y="1366788"/>
                  </a:cubicBezTo>
                  <a:cubicBezTo>
                    <a:pt x="1286440" y="1367864"/>
                    <a:pt x="1280699" y="1359611"/>
                    <a:pt x="1287158" y="1344540"/>
                  </a:cubicBezTo>
                  <a:cubicBezTo>
                    <a:pt x="1315864" y="1277080"/>
                    <a:pt x="1321964" y="1206031"/>
                    <a:pt x="1320170" y="1133906"/>
                  </a:cubicBezTo>
                  <a:cubicBezTo>
                    <a:pt x="1319094" y="1096947"/>
                    <a:pt x="1316582" y="1059628"/>
                    <a:pt x="1309405" y="1023745"/>
                  </a:cubicBezTo>
                  <a:cubicBezTo>
                    <a:pt x="1305099" y="1002933"/>
                    <a:pt x="1297923" y="982480"/>
                    <a:pt x="1296128" y="960950"/>
                  </a:cubicBezTo>
                  <a:cubicBezTo>
                    <a:pt x="1295411" y="955567"/>
                    <a:pt x="1293617" y="949826"/>
                    <a:pt x="1293617" y="944443"/>
                  </a:cubicBezTo>
                  <a:cubicBezTo>
                    <a:pt x="1296487" y="923631"/>
                    <a:pt x="1288593" y="904613"/>
                    <a:pt x="1284287" y="884878"/>
                  </a:cubicBezTo>
                  <a:cubicBezTo>
                    <a:pt x="1258092" y="767540"/>
                    <a:pt x="1215750" y="654508"/>
                    <a:pt x="1184891" y="538606"/>
                  </a:cubicBezTo>
                  <a:cubicBezTo>
                    <a:pt x="1175202" y="501646"/>
                    <a:pt x="1162643" y="465763"/>
                    <a:pt x="1154390" y="428444"/>
                  </a:cubicBezTo>
                  <a:cubicBezTo>
                    <a:pt x="1156543" y="418397"/>
                    <a:pt x="1148649" y="410144"/>
                    <a:pt x="1149366" y="400456"/>
                  </a:cubicBezTo>
                  <a:cubicBezTo>
                    <a:pt x="1150084" y="386102"/>
                    <a:pt x="1137525" y="375696"/>
                    <a:pt x="1138601" y="361343"/>
                  </a:cubicBezTo>
                  <a:cubicBezTo>
                    <a:pt x="1136807" y="354166"/>
                    <a:pt x="1139678" y="347349"/>
                    <a:pt x="1139678" y="340172"/>
                  </a:cubicBezTo>
                  <a:cubicBezTo>
                    <a:pt x="1124607" y="271276"/>
                    <a:pt x="1119942" y="201304"/>
                    <a:pt x="1119225" y="130615"/>
                  </a:cubicBezTo>
                  <a:cubicBezTo>
                    <a:pt x="1118866" y="110879"/>
                    <a:pt x="1126042" y="91861"/>
                    <a:pt x="1123531" y="72125"/>
                  </a:cubicBezTo>
                  <a:cubicBezTo>
                    <a:pt x="1126401" y="54542"/>
                    <a:pt x="1127119" y="36242"/>
                    <a:pt x="1142907" y="23683"/>
                  </a:cubicBezTo>
                  <a:cubicBezTo>
                    <a:pt x="1147572" y="16865"/>
                    <a:pt x="1144343" y="7535"/>
                    <a:pt x="1151519" y="0"/>
                  </a:cubicBezTo>
                  <a:cubicBezTo>
                    <a:pt x="1156543" y="15071"/>
                    <a:pt x="1149366" y="30859"/>
                    <a:pt x="1157261" y="44495"/>
                  </a:cubicBezTo>
                  <a:cubicBezTo>
                    <a:pt x="1171255" y="54901"/>
                    <a:pt x="1169461" y="72484"/>
                    <a:pt x="1176638" y="86119"/>
                  </a:cubicBezTo>
                  <a:cubicBezTo>
                    <a:pt x="1172690" y="105855"/>
                    <a:pt x="1183097" y="123079"/>
                    <a:pt x="1187761" y="141021"/>
                  </a:cubicBezTo>
                  <a:cubicBezTo>
                    <a:pt x="1206779" y="216375"/>
                    <a:pt x="1238357" y="287065"/>
                    <a:pt x="1271369" y="357037"/>
                  </a:cubicBezTo>
                  <a:cubicBezTo>
                    <a:pt x="1276034" y="367084"/>
                    <a:pt x="1278187" y="378926"/>
                    <a:pt x="1286799" y="386820"/>
                  </a:cubicBezTo>
                  <a:cubicBezTo>
                    <a:pt x="1292899" y="403326"/>
                    <a:pt x="1304381" y="417321"/>
                    <a:pt x="1311199" y="433109"/>
                  </a:cubicBezTo>
                  <a:cubicBezTo>
                    <a:pt x="1310482" y="441721"/>
                    <a:pt x="1319811" y="446386"/>
                    <a:pt x="1319452" y="454639"/>
                  </a:cubicBezTo>
                  <a:cubicBezTo>
                    <a:pt x="1320888" y="464686"/>
                    <a:pt x="1327706" y="472581"/>
                    <a:pt x="1331653" y="481551"/>
                  </a:cubicBezTo>
                  <a:cubicBezTo>
                    <a:pt x="1335241" y="489446"/>
                    <a:pt x="1336317" y="496622"/>
                    <a:pt x="1335241" y="504875"/>
                  </a:cubicBezTo>
                  <a:cubicBezTo>
                    <a:pt x="1360359" y="556547"/>
                    <a:pt x="1384760" y="608219"/>
                    <a:pt x="1410237" y="659890"/>
                  </a:cubicBezTo>
                  <a:cubicBezTo>
                    <a:pt x="1460473" y="762157"/>
                    <a:pt x="1503533" y="866936"/>
                    <a:pt x="1529010" y="978174"/>
                  </a:cubicBezTo>
                  <a:cubicBezTo>
                    <a:pt x="1536545" y="1006521"/>
                    <a:pt x="1539416" y="1037022"/>
                    <a:pt x="1543722" y="1066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41AA6FF-F702-4D7F-94E4-DB88B5933C98}"/>
                </a:ext>
              </a:extLst>
            </p:cNvPr>
            <p:cNvSpPr/>
            <p:nvPr/>
          </p:nvSpPr>
          <p:spPr>
            <a:xfrm>
              <a:off x="7358824" y="1135088"/>
              <a:ext cx="434186" cy="358831"/>
            </a:xfrm>
            <a:custGeom>
              <a:avLst/>
              <a:gdLst>
                <a:gd name="connsiteX0" fmla="*/ 132275 w 434185"/>
                <a:gd name="connsiteY0" fmla="*/ 350608 h 358831"/>
                <a:gd name="connsiteX1" fmla="*/ 144475 w 434185"/>
                <a:gd name="connsiteY1" fmla="*/ 333025 h 358831"/>
                <a:gd name="connsiteX2" fmla="*/ 232030 w 434185"/>
                <a:gd name="connsiteY2" fmla="*/ 250135 h 358831"/>
                <a:gd name="connsiteX3" fmla="*/ 372691 w 434185"/>
                <a:gd name="connsiteY3" fmla="*/ 213175 h 358831"/>
                <a:gd name="connsiteX4" fmla="*/ 403192 w 434185"/>
                <a:gd name="connsiteY4" fmla="*/ 192722 h 358831"/>
                <a:gd name="connsiteX5" fmla="*/ 415751 w 434185"/>
                <a:gd name="connsiteY5" fmla="*/ 175498 h 358831"/>
                <a:gd name="connsiteX6" fmla="*/ 430463 w 434185"/>
                <a:gd name="connsiteY6" fmla="*/ 158274 h 358831"/>
                <a:gd name="connsiteX7" fmla="*/ 436563 w 434185"/>
                <a:gd name="connsiteY7" fmla="*/ 141409 h 358831"/>
                <a:gd name="connsiteX8" fmla="*/ 338961 w 434185"/>
                <a:gd name="connsiteY8" fmla="*/ 101579 h 358831"/>
                <a:gd name="connsiteX9" fmla="*/ 308819 w 434185"/>
                <a:gd name="connsiteY9" fmla="*/ 120956 h 358831"/>
                <a:gd name="connsiteX10" fmla="*/ 271501 w 434185"/>
                <a:gd name="connsiteY10" fmla="*/ 135309 h 358831"/>
                <a:gd name="connsiteX11" fmla="*/ 291596 w 434185"/>
                <a:gd name="connsiteY11" fmla="*/ 104450 h 358831"/>
                <a:gd name="connsiteX12" fmla="*/ 299490 w 434185"/>
                <a:gd name="connsiteY12" fmla="*/ 78255 h 358831"/>
                <a:gd name="connsiteX13" fmla="*/ 284419 w 434185"/>
                <a:gd name="connsiteY13" fmla="*/ 9718 h 358831"/>
                <a:gd name="connsiteX14" fmla="*/ 260018 w 434185"/>
                <a:gd name="connsiteY14" fmla="*/ 9718 h 358831"/>
                <a:gd name="connsiteX15" fmla="*/ 174617 w 434185"/>
                <a:gd name="connsiteY15" fmla="*/ 32325 h 358831"/>
                <a:gd name="connsiteX16" fmla="*/ 96391 w 434185"/>
                <a:gd name="connsiteY16" fmla="*/ 24789 h 358831"/>
                <a:gd name="connsiteX17" fmla="*/ 77732 w 434185"/>
                <a:gd name="connsiteY17" fmla="*/ 53496 h 358831"/>
                <a:gd name="connsiteX18" fmla="*/ 79885 w 434185"/>
                <a:gd name="connsiteY18" fmla="*/ 89020 h 358831"/>
                <a:gd name="connsiteX19" fmla="*/ 59432 w 434185"/>
                <a:gd name="connsiteY19" fmla="*/ 128491 h 358831"/>
                <a:gd name="connsiteX20" fmla="*/ 11348 w 434185"/>
                <a:gd name="connsiteY20" fmla="*/ 142486 h 358831"/>
                <a:gd name="connsiteX21" fmla="*/ 1660 w 434185"/>
                <a:gd name="connsiteY21" fmla="*/ 159710 h 358831"/>
                <a:gd name="connsiteX22" fmla="*/ 45437 w 434185"/>
                <a:gd name="connsiteY22" fmla="*/ 206716 h 358831"/>
                <a:gd name="connsiteX23" fmla="*/ 66967 w 434185"/>
                <a:gd name="connsiteY23" fmla="*/ 216046 h 358831"/>
                <a:gd name="connsiteX24" fmla="*/ 113615 w 434185"/>
                <a:gd name="connsiteY24" fmla="*/ 217840 h 358831"/>
                <a:gd name="connsiteX25" fmla="*/ 126533 w 434185"/>
                <a:gd name="connsiteY25" fmla="*/ 225376 h 358831"/>
                <a:gd name="connsiteX26" fmla="*/ 114333 w 434185"/>
                <a:gd name="connsiteY26" fmla="*/ 233270 h 358831"/>
                <a:gd name="connsiteX27" fmla="*/ 55126 w 434185"/>
                <a:gd name="connsiteY27" fmla="*/ 253364 h 358831"/>
                <a:gd name="connsiteX28" fmla="*/ 25343 w 434185"/>
                <a:gd name="connsiteY28" fmla="*/ 321184 h 358831"/>
                <a:gd name="connsiteX29" fmla="*/ 43643 w 434185"/>
                <a:gd name="connsiteY29" fmla="*/ 337331 h 358831"/>
                <a:gd name="connsiteX30" fmla="*/ 106080 w 434185"/>
                <a:gd name="connsiteY30" fmla="*/ 356349 h 358831"/>
                <a:gd name="connsiteX31" fmla="*/ 132275 w 434185"/>
                <a:gd name="connsiteY31" fmla="*/ 350608 h 358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185" h="358831">
                  <a:moveTo>
                    <a:pt x="132275" y="350608"/>
                  </a:moveTo>
                  <a:cubicBezTo>
                    <a:pt x="136222" y="344866"/>
                    <a:pt x="140528" y="338766"/>
                    <a:pt x="144475" y="333025"/>
                  </a:cubicBezTo>
                  <a:cubicBezTo>
                    <a:pt x="168158" y="299295"/>
                    <a:pt x="196505" y="270230"/>
                    <a:pt x="232030" y="250135"/>
                  </a:cubicBezTo>
                  <a:cubicBezTo>
                    <a:pt x="275448" y="225735"/>
                    <a:pt x="323173" y="214611"/>
                    <a:pt x="372691" y="213175"/>
                  </a:cubicBezTo>
                  <a:cubicBezTo>
                    <a:pt x="387762" y="212817"/>
                    <a:pt x="399604" y="210305"/>
                    <a:pt x="403192" y="192722"/>
                  </a:cubicBezTo>
                  <a:cubicBezTo>
                    <a:pt x="404627" y="185545"/>
                    <a:pt x="410369" y="180522"/>
                    <a:pt x="415751" y="175498"/>
                  </a:cubicBezTo>
                  <a:cubicBezTo>
                    <a:pt x="420416" y="169398"/>
                    <a:pt x="422569" y="161863"/>
                    <a:pt x="430463" y="158274"/>
                  </a:cubicBezTo>
                  <a:cubicBezTo>
                    <a:pt x="436922" y="155045"/>
                    <a:pt x="438716" y="148227"/>
                    <a:pt x="436563" y="141409"/>
                  </a:cubicBezTo>
                  <a:cubicBezTo>
                    <a:pt x="421134" y="91890"/>
                    <a:pt x="377715" y="78255"/>
                    <a:pt x="338961" y="101579"/>
                  </a:cubicBezTo>
                  <a:cubicBezTo>
                    <a:pt x="328914" y="107679"/>
                    <a:pt x="319584" y="115573"/>
                    <a:pt x="308819" y="120956"/>
                  </a:cubicBezTo>
                  <a:cubicBezTo>
                    <a:pt x="297696" y="126697"/>
                    <a:pt x="287290" y="134950"/>
                    <a:pt x="271501" y="135309"/>
                  </a:cubicBezTo>
                  <a:cubicBezTo>
                    <a:pt x="275807" y="122032"/>
                    <a:pt x="284778" y="113779"/>
                    <a:pt x="291596" y="104450"/>
                  </a:cubicBezTo>
                  <a:cubicBezTo>
                    <a:pt x="297696" y="96555"/>
                    <a:pt x="300566" y="88302"/>
                    <a:pt x="299490" y="78255"/>
                  </a:cubicBezTo>
                  <a:cubicBezTo>
                    <a:pt x="307743" y="52419"/>
                    <a:pt x="300566" y="30530"/>
                    <a:pt x="284419" y="9718"/>
                  </a:cubicBezTo>
                  <a:cubicBezTo>
                    <a:pt x="275448" y="-1764"/>
                    <a:pt x="270066" y="-4635"/>
                    <a:pt x="260018" y="9718"/>
                  </a:cubicBezTo>
                  <a:cubicBezTo>
                    <a:pt x="240283" y="38425"/>
                    <a:pt x="216959" y="56007"/>
                    <a:pt x="174617" y="32325"/>
                  </a:cubicBezTo>
                  <a:cubicBezTo>
                    <a:pt x="150216" y="18330"/>
                    <a:pt x="123663" y="16895"/>
                    <a:pt x="96391" y="24789"/>
                  </a:cubicBezTo>
                  <a:cubicBezTo>
                    <a:pt x="81321" y="29095"/>
                    <a:pt x="74503" y="37707"/>
                    <a:pt x="77732" y="53496"/>
                  </a:cubicBezTo>
                  <a:cubicBezTo>
                    <a:pt x="80244" y="65337"/>
                    <a:pt x="80962" y="77178"/>
                    <a:pt x="79885" y="89020"/>
                  </a:cubicBezTo>
                  <a:cubicBezTo>
                    <a:pt x="83474" y="111985"/>
                    <a:pt x="80244" y="118444"/>
                    <a:pt x="59432" y="128491"/>
                  </a:cubicBezTo>
                  <a:cubicBezTo>
                    <a:pt x="44002" y="135668"/>
                    <a:pt x="27855" y="139974"/>
                    <a:pt x="11348" y="142486"/>
                  </a:cubicBezTo>
                  <a:cubicBezTo>
                    <a:pt x="-134" y="144280"/>
                    <a:pt x="-1928" y="149303"/>
                    <a:pt x="1660" y="159710"/>
                  </a:cubicBezTo>
                  <a:cubicBezTo>
                    <a:pt x="9195" y="181957"/>
                    <a:pt x="24266" y="197028"/>
                    <a:pt x="45437" y="206716"/>
                  </a:cubicBezTo>
                  <a:cubicBezTo>
                    <a:pt x="49743" y="216046"/>
                    <a:pt x="58355" y="215687"/>
                    <a:pt x="66967" y="216046"/>
                  </a:cubicBezTo>
                  <a:cubicBezTo>
                    <a:pt x="82397" y="216764"/>
                    <a:pt x="98186" y="214970"/>
                    <a:pt x="113615" y="217840"/>
                  </a:cubicBezTo>
                  <a:cubicBezTo>
                    <a:pt x="118639" y="218917"/>
                    <a:pt x="126174" y="218917"/>
                    <a:pt x="126533" y="225376"/>
                  </a:cubicBezTo>
                  <a:cubicBezTo>
                    <a:pt x="126892" y="232193"/>
                    <a:pt x="119357" y="232193"/>
                    <a:pt x="114333" y="233270"/>
                  </a:cubicBezTo>
                  <a:cubicBezTo>
                    <a:pt x="93880" y="237935"/>
                    <a:pt x="73785" y="244035"/>
                    <a:pt x="55126" y="253364"/>
                  </a:cubicBezTo>
                  <a:cubicBezTo>
                    <a:pt x="25702" y="268077"/>
                    <a:pt x="16731" y="289248"/>
                    <a:pt x="25343" y="321184"/>
                  </a:cubicBezTo>
                  <a:cubicBezTo>
                    <a:pt x="28214" y="331231"/>
                    <a:pt x="32878" y="337331"/>
                    <a:pt x="43643" y="337331"/>
                  </a:cubicBezTo>
                  <a:cubicBezTo>
                    <a:pt x="66608" y="337331"/>
                    <a:pt x="87062" y="344508"/>
                    <a:pt x="106080" y="356349"/>
                  </a:cubicBezTo>
                  <a:cubicBezTo>
                    <a:pt x="116486" y="363167"/>
                    <a:pt x="125457" y="360655"/>
                    <a:pt x="132275" y="35060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378E9BD-3FB6-453A-93FC-CC782802CA42}"/>
                </a:ext>
              </a:extLst>
            </p:cNvPr>
            <p:cNvSpPr/>
            <p:nvPr/>
          </p:nvSpPr>
          <p:spPr>
            <a:xfrm>
              <a:off x="7874716" y="1549785"/>
              <a:ext cx="175827" cy="172239"/>
            </a:xfrm>
            <a:custGeom>
              <a:avLst/>
              <a:gdLst>
                <a:gd name="connsiteX0" fmla="*/ 56668 w 175827"/>
                <a:gd name="connsiteY0" fmla="*/ 37819 h 172238"/>
                <a:gd name="connsiteX1" fmla="*/ 14326 w 175827"/>
                <a:gd name="connsiteY1" fmla="*/ 53966 h 172238"/>
                <a:gd name="connsiteX2" fmla="*/ 4997 w 175827"/>
                <a:gd name="connsiteY2" fmla="*/ 85544 h 172238"/>
                <a:gd name="connsiteX3" fmla="*/ 18991 w 175827"/>
                <a:gd name="connsiteY3" fmla="*/ 111738 h 172238"/>
                <a:gd name="connsiteX4" fmla="*/ 49851 w 175827"/>
                <a:gd name="connsiteY4" fmla="*/ 161616 h 172238"/>
                <a:gd name="connsiteX5" fmla="*/ 70304 w 175827"/>
                <a:gd name="connsiteY5" fmla="*/ 173457 h 172238"/>
                <a:gd name="connsiteX6" fmla="*/ 73534 w 175827"/>
                <a:gd name="connsiteY6" fmla="*/ 172381 h 172238"/>
                <a:gd name="connsiteX7" fmla="*/ 149606 w 175827"/>
                <a:gd name="connsiteY7" fmla="*/ 137215 h 172238"/>
                <a:gd name="connsiteX8" fmla="*/ 153194 w 175827"/>
                <a:gd name="connsiteY8" fmla="*/ 123221 h 172238"/>
                <a:gd name="connsiteX9" fmla="*/ 177953 w 175827"/>
                <a:gd name="connsiteY9" fmla="*/ 76573 h 172238"/>
                <a:gd name="connsiteX10" fmla="*/ 152117 w 175827"/>
                <a:gd name="connsiteY10" fmla="*/ 8036 h 172238"/>
                <a:gd name="connsiteX11" fmla="*/ 129870 w 175827"/>
                <a:gd name="connsiteY11" fmla="*/ 3371 h 172238"/>
                <a:gd name="connsiteX12" fmla="*/ 67075 w 175827"/>
                <a:gd name="connsiteY12" fmla="*/ 37101 h 172238"/>
                <a:gd name="connsiteX13" fmla="*/ 56668 w 175827"/>
                <a:gd name="connsiteY13" fmla="*/ 37819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827" h="172238">
                  <a:moveTo>
                    <a:pt x="56668" y="37819"/>
                  </a:moveTo>
                  <a:cubicBezTo>
                    <a:pt x="43033" y="44278"/>
                    <a:pt x="27603" y="46790"/>
                    <a:pt x="14326" y="53966"/>
                  </a:cubicBezTo>
                  <a:cubicBezTo>
                    <a:pt x="-1462" y="62219"/>
                    <a:pt x="-3615" y="70114"/>
                    <a:pt x="4997" y="85544"/>
                  </a:cubicBezTo>
                  <a:cubicBezTo>
                    <a:pt x="9662" y="94155"/>
                    <a:pt x="18991" y="100614"/>
                    <a:pt x="18991" y="111738"/>
                  </a:cubicBezTo>
                  <a:cubicBezTo>
                    <a:pt x="27962" y="129321"/>
                    <a:pt x="39086" y="145468"/>
                    <a:pt x="49851" y="161616"/>
                  </a:cubicBezTo>
                  <a:cubicBezTo>
                    <a:pt x="54515" y="168792"/>
                    <a:pt x="60616" y="174534"/>
                    <a:pt x="70304" y="173457"/>
                  </a:cubicBezTo>
                  <a:cubicBezTo>
                    <a:pt x="71380" y="173098"/>
                    <a:pt x="72457" y="172739"/>
                    <a:pt x="73534" y="172381"/>
                  </a:cubicBezTo>
                  <a:cubicBezTo>
                    <a:pt x="104034" y="171663"/>
                    <a:pt x="126641" y="154080"/>
                    <a:pt x="149606" y="137215"/>
                  </a:cubicBezTo>
                  <a:cubicBezTo>
                    <a:pt x="154629" y="133627"/>
                    <a:pt x="155347" y="128603"/>
                    <a:pt x="153194" y="123221"/>
                  </a:cubicBezTo>
                  <a:cubicBezTo>
                    <a:pt x="163959" y="108868"/>
                    <a:pt x="173289" y="94155"/>
                    <a:pt x="177953" y="76573"/>
                  </a:cubicBezTo>
                  <a:cubicBezTo>
                    <a:pt x="179389" y="50019"/>
                    <a:pt x="166112" y="28848"/>
                    <a:pt x="152117" y="8036"/>
                  </a:cubicBezTo>
                  <a:cubicBezTo>
                    <a:pt x="145659" y="-1294"/>
                    <a:pt x="139558" y="-2011"/>
                    <a:pt x="129870" y="3371"/>
                  </a:cubicBezTo>
                  <a:cubicBezTo>
                    <a:pt x="109058" y="14854"/>
                    <a:pt x="89681" y="28489"/>
                    <a:pt x="67075" y="37101"/>
                  </a:cubicBezTo>
                  <a:cubicBezTo>
                    <a:pt x="63845" y="39254"/>
                    <a:pt x="60257" y="36025"/>
                    <a:pt x="56668" y="3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8651218-8E1F-4A6A-AFA7-F486111BA685}"/>
                </a:ext>
              </a:extLst>
            </p:cNvPr>
            <p:cNvSpPr/>
            <p:nvPr/>
          </p:nvSpPr>
          <p:spPr>
            <a:xfrm>
              <a:off x="7629099" y="1501105"/>
              <a:ext cx="172239" cy="157886"/>
            </a:xfrm>
            <a:custGeom>
              <a:avLst/>
              <a:gdLst>
                <a:gd name="connsiteX0" fmla="*/ 22038 w 172238"/>
                <a:gd name="connsiteY0" fmla="*/ 103364 h 157885"/>
                <a:gd name="connsiteX1" fmla="*/ 40698 w 172238"/>
                <a:gd name="connsiteY1" fmla="*/ 144988 h 157885"/>
                <a:gd name="connsiteX2" fmla="*/ 73351 w 172238"/>
                <a:gd name="connsiteY2" fmla="*/ 157189 h 157885"/>
                <a:gd name="connsiteX3" fmla="*/ 91293 w 172238"/>
                <a:gd name="connsiteY3" fmla="*/ 150730 h 157885"/>
                <a:gd name="connsiteX4" fmla="*/ 164135 w 172238"/>
                <a:gd name="connsiteY4" fmla="*/ 90446 h 157885"/>
                <a:gd name="connsiteX5" fmla="*/ 169518 w 172238"/>
                <a:gd name="connsiteY5" fmla="*/ 67840 h 157885"/>
                <a:gd name="connsiteX6" fmla="*/ 167006 w 172238"/>
                <a:gd name="connsiteY6" fmla="*/ 34109 h 157885"/>
                <a:gd name="connsiteX7" fmla="*/ 155523 w 172238"/>
                <a:gd name="connsiteY7" fmla="*/ 16168 h 157885"/>
                <a:gd name="connsiteX8" fmla="*/ 126817 w 172238"/>
                <a:gd name="connsiteY8" fmla="*/ 21 h 157885"/>
                <a:gd name="connsiteX9" fmla="*/ 13068 w 172238"/>
                <a:gd name="connsiteY9" fmla="*/ 36980 h 157885"/>
                <a:gd name="connsiteX10" fmla="*/ 4814 w 172238"/>
                <a:gd name="connsiteY10" fmla="*/ 67122 h 157885"/>
                <a:gd name="connsiteX11" fmla="*/ 23115 w 172238"/>
                <a:gd name="connsiteY11" fmla="*/ 96187 h 157885"/>
                <a:gd name="connsiteX12" fmla="*/ 22038 w 172238"/>
                <a:gd name="connsiteY12" fmla="*/ 103364 h 15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2238" h="157885">
                  <a:moveTo>
                    <a:pt x="22038" y="103364"/>
                  </a:moveTo>
                  <a:cubicBezTo>
                    <a:pt x="24191" y="119152"/>
                    <a:pt x="37109" y="129917"/>
                    <a:pt x="40698" y="144988"/>
                  </a:cubicBezTo>
                  <a:cubicBezTo>
                    <a:pt x="51462" y="161853"/>
                    <a:pt x="55051" y="163289"/>
                    <a:pt x="73351" y="157189"/>
                  </a:cubicBezTo>
                  <a:cubicBezTo>
                    <a:pt x="79451" y="155036"/>
                    <a:pt x="85193" y="152524"/>
                    <a:pt x="91293" y="150730"/>
                  </a:cubicBezTo>
                  <a:cubicBezTo>
                    <a:pt x="117487" y="132788"/>
                    <a:pt x="143682" y="114846"/>
                    <a:pt x="164135" y="90446"/>
                  </a:cubicBezTo>
                  <a:cubicBezTo>
                    <a:pt x="168800" y="83628"/>
                    <a:pt x="165571" y="75016"/>
                    <a:pt x="169518" y="67840"/>
                  </a:cubicBezTo>
                  <a:cubicBezTo>
                    <a:pt x="176695" y="55998"/>
                    <a:pt x="175977" y="44874"/>
                    <a:pt x="167006" y="34109"/>
                  </a:cubicBezTo>
                  <a:cubicBezTo>
                    <a:pt x="162341" y="28727"/>
                    <a:pt x="158753" y="22268"/>
                    <a:pt x="155523" y="16168"/>
                  </a:cubicBezTo>
                  <a:cubicBezTo>
                    <a:pt x="149423" y="3968"/>
                    <a:pt x="140453" y="-338"/>
                    <a:pt x="126817" y="21"/>
                  </a:cubicBezTo>
                  <a:cubicBezTo>
                    <a:pt x="85193" y="1815"/>
                    <a:pt x="47874" y="14374"/>
                    <a:pt x="13068" y="36980"/>
                  </a:cubicBezTo>
                  <a:cubicBezTo>
                    <a:pt x="508" y="45233"/>
                    <a:pt x="-4515" y="53845"/>
                    <a:pt x="4814" y="67122"/>
                  </a:cubicBezTo>
                  <a:cubicBezTo>
                    <a:pt x="12709" y="75734"/>
                    <a:pt x="18091" y="85781"/>
                    <a:pt x="23115" y="96187"/>
                  </a:cubicBezTo>
                  <a:cubicBezTo>
                    <a:pt x="22038" y="98340"/>
                    <a:pt x="21321" y="100852"/>
                    <a:pt x="22038" y="10336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5832383-9C47-4EB5-91E5-832D59B0BAE2}"/>
                </a:ext>
              </a:extLst>
            </p:cNvPr>
            <p:cNvSpPr/>
            <p:nvPr/>
          </p:nvSpPr>
          <p:spPr>
            <a:xfrm>
              <a:off x="7823216" y="1430832"/>
              <a:ext cx="143532" cy="154297"/>
            </a:xfrm>
            <a:custGeom>
              <a:avLst/>
              <a:gdLst>
                <a:gd name="connsiteX0" fmla="*/ 159 w 143532"/>
                <a:gd name="connsiteY0" fmla="*/ 105818 h 154297"/>
                <a:gd name="connsiteX1" fmla="*/ 159 w 143532"/>
                <a:gd name="connsiteY1" fmla="*/ 148877 h 154297"/>
                <a:gd name="connsiteX2" fmla="*/ 68696 w 143532"/>
                <a:gd name="connsiteY2" fmla="*/ 146007 h 154297"/>
                <a:gd name="connsiteX3" fmla="*/ 137592 w 143532"/>
                <a:gd name="connsiteY3" fmla="*/ 112277 h 154297"/>
                <a:gd name="connsiteX4" fmla="*/ 143333 w 143532"/>
                <a:gd name="connsiteY4" fmla="*/ 91464 h 154297"/>
                <a:gd name="connsiteX5" fmla="*/ 93097 w 143532"/>
                <a:gd name="connsiteY5" fmla="*/ 6780 h 154297"/>
                <a:gd name="connsiteX6" fmla="*/ 76949 w 143532"/>
                <a:gd name="connsiteY6" fmla="*/ 1398 h 154297"/>
                <a:gd name="connsiteX7" fmla="*/ 159 w 143532"/>
                <a:gd name="connsiteY7" fmla="*/ 105818 h 15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532" h="154297">
                  <a:moveTo>
                    <a:pt x="159" y="105818"/>
                  </a:moveTo>
                  <a:cubicBezTo>
                    <a:pt x="-199" y="120171"/>
                    <a:pt x="159" y="134524"/>
                    <a:pt x="159" y="148877"/>
                  </a:cubicBezTo>
                  <a:cubicBezTo>
                    <a:pt x="23484" y="157489"/>
                    <a:pt x="46449" y="159283"/>
                    <a:pt x="68696" y="146007"/>
                  </a:cubicBezTo>
                  <a:cubicBezTo>
                    <a:pt x="92020" y="135601"/>
                    <a:pt x="116421" y="127706"/>
                    <a:pt x="137592" y="112277"/>
                  </a:cubicBezTo>
                  <a:cubicBezTo>
                    <a:pt x="145486" y="106535"/>
                    <a:pt x="149074" y="101153"/>
                    <a:pt x="143333" y="91464"/>
                  </a:cubicBezTo>
                  <a:cubicBezTo>
                    <a:pt x="126468" y="63476"/>
                    <a:pt x="109603" y="35128"/>
                    <a:pt x="93097" y="6780"/>
                  </a:cubicBezTo>
                  <a:cubicBezTo>
                    <a:pt x="89150" y="-38"/>
                    <a:pt x="84844" y="-1473"/>
                    <a:pt x="76949" y="1398"/>
                  </a:cubicBezTo>
                  <a:cubicBezTo>
                    <a:pt x="32095" y="17545"/>
                    <a:pt x="1954" y="58093"/>
                    <a:pt x="159" y="10581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5DFB44A-19EB-45C7-A40E-D83BBE44672B}"/>
                </a:ext>
              </a:extLst>
            </p:cNvPr>
            <p:cNvSpPr/>
            <p:nvPr/>
          </p:nvSpPr>
          <p:spPr>
            <a:xfrm>
              <a:off x="7713732" y="1346074"/>
              <a:ext cx="161474" cy="114826"/>
            </a:xfrm>
            <a:custGeom>
              <a:avLst/>
              <a:gdLst>
                <a:gd name="connsiteX0" fmla="*/ 560 w 161473"/>
                <a:gd name="connsiteY0" fmla="*/ 52785 h 114825"/>
                <a:gd name="connsiteX1" fmla="*/ 60843 w 161473"/>
                <a:gd name="connsiteY1" fmla="*/ 117733 h 114825"/>
                <a:gd name="connsiteX2" fmla="*/ 154498 w 161473"/>
                <a:gd name="connsiteY2" fmla="*/ 62114 h 114825"/>
                <a:gd name="connsiteX3" fmla="*/ 162392 w 161473"/>
                <a:gd name="connsiteY3" fmla="*/ 23002 h 114825"/>
                <a:gd name="connsiteX4" fmla="*/ 135480 w 161473"/>
                <a:gd name="connsiteY4" fmla="*/ 395 h 114825"/>
                <a:gd name="connsiteX5" fmla="*/ 8095 w 161473"/>
                <a:gd name="connsiteY5" fmla="*/ 43096 h 114825"/>
                <a:gd name="connsiteX6" fmla="*/ 560 w 161473"/>
                <a:gd name="connsiteY6" fmla="*/ 52785 h 11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473" h="114825">
                  <a:moveTo>
                    <a:pt x="560" y="52785"/>
                  </a:moveTo>
                  <a:cubicBezTo>
                    <a:pt x="-4823" y="84721"/>
                    <a:pt x="29625" y="123474"/>
                    <a:pt x="60843" y="117733"/>
                  </a:cubicBezTo>
                  <a:cubicBezTo>
                    <a:pt x="98162" y="110915"/>
                    <a:pt x="130456" y="92615"/>
                    <a:pt x="154498" y="62114"/>
                  </a:cubicBezTo>
                  <a:cubicBezTo>
                    <a:pt x="163469" y="50632"/>
                    <a:pt x="165622" y="37355"/>
                    <a:pt x="162392" y="23002"/>
                  </a:cubicBezTo>
                  <a:cubicBezTo>
                    <a:pt x="158804" y="7572"/>
                    <a:pt x="151269" y="-2117"/>
                    <a:pt x="135480" y="395"/>
                  </a:cubicBezTo>
                  <a:cubicBezTo>
                    <a:pt x="87397" y="1831"/>
                    <a:pt x="46131" y="17619"/>
                    <a:pt x="8095" y="43096"/>
                  </a:cubicBezTo>
                  <a:cubicBezTo>
                    <a:pt x="4507" y="45608"/>
                    <a:pt x="1277" y="48120"/>
                    <a:pt x="560" y="5278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C95DFD3-F1BA-40DF-A1C1-6437DBA645D7}"/>
                </a:ext>
              </a:extLst>
            </p:cNvPr>
            <p:cNvSpPr/>
            <p:nvPr/>
          </p:nvSpPr>
          <p:spPr>
            <a:xfrm>
              <a:off x="7574840" y="1382353"/>
              <a:ext cx="136356" cy="132768"/>
            </a:xfrm>
            <a:custGeom>
              <a:avLst/>
              <a:gdLst>
                <a:gd name="connsiteX0" fmla="*/ 134427 w 136355"/>
                <a:gd name="connsiteY0" fmla="*/ 67819 h 132767"/>
                <a:gd name="connsiteX1" fmla="*/ 110027 w 136355"/>
                <a:gd name="connsiteY1" fmla="*/ 30142 h 132767"/>
                <a:gd name="connsiteX2" fmla="*/ 54049 w 136355"/>
                <a:gd name="connsiteY2" fmla="*/ 0 h 132767"/>
                <a:gd name="connsiteX3" fmla="*/ 4889 w 136355"/>
                <a:gd name="connsiteY3" fmla="*/ 19018 h 132767"/>
                <a:gd name="connsiteX4" fmla="*/ 4530 w 136355"/>
                <a:gd name="connsiteY4" fmla="*/ 54901 h 132767"/>
                <a:gd name="connsiteX5" fmla="*/ 8836 w 136355"/>
                <a:gd name="connsiteY5" fmla="*/ 90425 h 132767"/>
                <a:gd name="connsiteX6" fmla="*/ 26060 w 136355"/>
                <a:gd name="connsiteY6" fmla="*/ 129179 h 132767"/>
                <a:gd name="connsiteX7" fmla="*/ 45437 w 136355"/>
                <a:gd name="connsiteY7" fmla="*/ 133126 h 132767"/>
                <a:gd name="connsiteX8" fmla="*/ 128327 w 136355"/>
                <a:gd name="connsiteY8" fmla="*/ 87196 h 132767"/>
                <a:gd name="connsiteX9" fmla="*/ 134427 w 136355"/>
                <a:gd name="connsiteY9" fmla="*/ 67819 h 13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355" h="132767">
                  <a:moveTo>
                    <a:pt x="134427" y="67819"/>
                  </a:moveTo>
                  <a:cubicBezTo>
                    <a:pt x="126174" y="55619"/>
                    <a:pt x="119356" y="41983"/>
                    <a:pt x="110027" y="30142"/>
                  </a:cubicBezTo>
                  <a:cubicBezTo>
                    <a:pt x="96032" y="11841"/>
                    <a:pt x="77373" y="359"/>
                    <a:pt x="54049" y="0"/>
                  </a:cubicBezTo>
                  <a:cubicBezTo>
                    <a:pt x="35390" y="1076"/>
                    <a:pt x="17807" y="6100"/>
                    <a:pt x="4889" y="19018"/>
                  </a:cubicBezTo>
                  <a:cubicBezTo>
                    <a:pt x="-5517" y="29424"/>
                    <a:pt x="3813" y="43060"/>
                    <a:pt x="4530" y="54901"/>
                  </a:cubicBezTo>
                  <a:cubicBezTo>
                    <a:pt x="5248" y="66743"/>
                    <a:pt x="7042" y="78584"/>
                    <a:pt x="8836" y="90425"/>
                  </a:cubicBezTo>
                  <a:cubicBezTo>
                    <a:pt x="10989" y="104779"/>
                    <a:pt x="17807" y="117338"/>
                    <a:pt x="26060" y="129179"/>
                  </a:cubicBezTo>
                  <a:cubicBezTo>
                    <a:pt x="31802" y="137073"/>
                    <a:pt x="37184" y="138150"/>
                    <a:pt x="45437" y="133126"/>
                  </a:cubicBezTo>
                  <a:cubicBezTo>
                    <a:pt x="72708" y="117338"/>
                    <a:pt x="100338" y="101908"/>
                    <a:pt x="128327" y="87196"/>
                  </a:cubicBezTo>
                  <a:cubicBezTo>
                    <a:pt x="137657" y="82172"/>
                    <a:pt x="140886" y="77149"/>
                    <a:pt x="134427" y="6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8870634-8B43-4E60-9F7B-D051E279DF33}"/>
                </a:ext>
              </a:extLst>
            </p:cNvPr>
            <p:cNvSpPr/>
            <p:nvPr/>
          </p:nvSpPr>
          <p:spPr>
            <a:xfrm>
              <a:off x="7436197" y="1497762"/>
              <a:ext cx="150709" cy="118414"/>
            </a:xfrm>
            <a:custGeom>
              <a:avLst/>
              <a:gdLst>
                <a:gd name="connsiteX0" fmla="*/ 149991 w 150709"/>
                <a:gd name="connsiteY0" fmla="*/ 74054 h 118414"/>
                <a:gd name="connsiteX1" fmla="*/ 89349 w 150709"/>
                <a:gd name="connsiteY1" fmla="*/ 493 h 118414"/>
                <a:gd name="connsiteX2" fmla="*/ 0 w 150709"/>
                <a:gd name="connsiteY2" fmla="*/ 99531 h 118414"/>
                <a:gd name="connsiteX3" fmla="*/ 43419 w 150709"/>
                <a:gd name="connsiteY3" fmla="*/ 119267 h 118414"/>
                <a:gd name="connsiteX4" fmla="*/ 149991 w 150709"/>
                <a:gd name="connsiteY4" fmla="*/ 74054 h 11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09" h="118414">
                  <a:moveTo>
                    <a:pt x="149991" y="74054"/>
                  </a:moveTo>
                  <a:cubicBezTo>
                    <a:pt x="160398" y="40324"/>
                    <a:pt x="122720" y="-5248"/>
                    <a:pt x="89349" y="493"/>
                  </a:cubicBezTo>
                  <a:cubicBezTo>
                    <a:pt x="49160" y="7311"/>
                    <a:pt x="3229" y="58265"/>
                    <a:pt x="0" y="99531"/>
                  </a:cubicBezTo>
                  <a:cubicBezTo>
                    <a:pt x="8971" y="118549"/>
                    <a:pt x="25477" y="121061"/>
                    <a:pt x="43419" y="119267"/>
                  </a:cubicBezTo>
                  <a:cubicBezTo>
                    <a:pt x="83608" y="114961"/>
                    <a:pt x="119132" y="100607"/>
                    <a:pt x="149991" y="7405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8A37283-67AE-41D1-85C0-F132960725CC}"/>
                </a:ext>
              </a:extLst>
            </p:cNvPr>
            <p:cNvSpPr/>
            <p:nvPr/>
          </p:nvSpPr>
          <p:spPr>
            <a:xfrm>
              <a:off x="7948111" y="2069789"/>
              <a:ext cx="204534" cy="172239"/>
            </a:xfrm>
            <a:custGeom>
              <a:avLst/>
              <a:gdLst>
                <a:gd name="connsiteX0" fmla="*/ 7314 w 204533"/>
                <a:gd name="connsiteY0" fmla="*/ 120293 h 172238"/>
                <a:gd name="connsiteX1" fmla="*/ 39609 w 204533"/>
                <a:gd name="connsiteY1" fmla="*/ 168017 h 172238"/>
                <a:gd name="connsiteX2" fmla="*/ 61498 w 204533"/>
                <a:gd name="connsiteY2" fmla="*/ 171605 h 172238"/>
                <a:gd name="connsiteX3" fmla="*/ 97022 w 204533"/>
                <a:gd name="connsiteY3" fmla="*/ 154740 h 172238"/>
                <a:gd name="connsiteX4" fmla="*/ 161612 w 204533"/>
                <a:gd name="connsiteY4" fmla="*/ 130340 h 172238"/>
                <a:gd name="connsiteX5" fmla="*/ 205030 w 204533"/>
                <a:gd name="connsiteY5" fmla="*/ 72209 h 172238"/>
                <a:gd name="connsiteX6" fmla="*/ 89846 w 204533"/>
                <a:gd name="connsiteY6" fmla="*/ 9055 h 172238"/>
                <a:gd name="connsiteX7" fmla="*/ 58986 w 204533"/>
                <a:gd name="connsiteY7" fmla="*/ 26638 h 172238"/>
                <a:gd name="connsiteX8" fmla="*/ 138 w 204533"/>
                <a:gd name="connsiteY8" fmla="*/ 104863 h 172238"/>
                <a:gd name="connsiteX9" fmla="*/ 7314 w 204533"/>
                <a:gd name="connsiteY9" fmla="*/ 120293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533" h="172238">
                  <a:moveTo>
                    <a:pt x="7314" y="120293"/>
                  </a:moveTo>
                  <a:cubicBezTo>
                    <a:pt x="10544" y="141464"/>
                    <a:pt x="26691" y="153664"/>
                    <a:pt x="39609" y="168017"/>
                  </a:cubicBezTo>
                  <a:cubicBezTo>
                    <a:pt x="46427" y="175553"/>
                    <a:pt x="52886" y="176629"/>
                    <a:pt x="61498" y="171605"/>
                  </a:cubicBezTo>
                  <a:cubicBezTo>
                    <a:pt x="72981" y="165146"/>
                    <a:pt x="85181" y="160123"/>
                    <a:pt x="97022" y="154740"/>
                  </a:cubicBezTo>
                  <a:cubicBezTo>
                    <a:pt x="121423" y="154382"/>
                    <a:pt x="140082" y="138952"/>
                    <a:pt x="161612" y="130340"/>
                  </a:cubicBezTo>
                  <a:cubicBezTo>
                    <a:pt x="187806" y="119934"/>
                    <a:pt x="208619" y="105222"/>
                    <a:pt x="205030" y="72209"/>
                  </a:cubicBezTo>
                  <a:cubicBezTo>
                    <a:pt x="189242" y="10849"/>
                    <a:pt x="141876" y="-15346"/>
                    <a:pt x="89846" y="9055"/>
                  </a:cubicBezTo>
                  <a:cubicBezTo>
                    <a:pt x="79081" y="14079"/>
                    <a:pt x="69033" y="20896"/>
                    <a:pt x="58986" y="26638"/>
                  </a:cubicBezTo>
                  <a:cubicBezTo>
                    <a:pt x="29921" y="32738"/>
                    <a:pt x="-2374" y="75798"/>
                    <a:pt x="138" y="104863"/>
                  </a:cubicBezTo>
                  <a:cubicBezTo>
                    <a:pt x="497" y="111322"/>
                    <a:pt x="1932" y="117063"/>
                    <a:pt x="7314" y="12029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4042BAC-F8C4-4B88-88A9-28E2FA426439}"/>
                </a:ext>
              </a:extLst>
            </p:cNvPr>
            <p:cNvSpPr/>
            <p:nvPr/>
          </p:nvSpPr>
          <p:spPr>
            <a:xfrm>
              <a:off x="8146844" y="1966373"/>
              <a:ext cx="204534" cy="150709"/>
            </a:xfrm>
            <a:custGeom>
              <a:avLst/>
              <a:gdLst>
                <a:gd name="connsiteX0" fmla="*/ 4504 w 204533"/>
                <a:gd name="connsiteY0" fmla="*/ 82688 h 150709"/>
                <a:gd name="connsiteX1" fmla="*/ 557 w 204533"/>
                <a:gd name="connsiteY1" fmla="*/ 103141 h 150709"/>
                <a:gd name="connsiteX2" fmla="*/ 65505 w 204533"/>
                <a:gd name="connsiteY2" fmla="*/ 151942 h 150709"/>
                <a:gd name="connsiteX3" fmla="*/ 93853 w 204533"/>
                <a:gd name="connsiteY3" fmla="*/ 146201 h 150709"/>
                <a:gd name="connsiteX4" fmla="*/ 174949 w 204533"/>
                <a:gd name="connsiteY4" fmla="*/ 104218 h 150709"/>
                <a:gd name="connsiteX5" fmla="*/ 194684 w 204533"/>
                <a:gd name="connsiteY5" fmla="*/ 44293 h 150709"/>
                <a:gd name="connsiteX6" fmla="*/ 173154 w 204533"/>
                <a:gd name="connsiteY6" fmla="*/ 13792 h 150709"/>
                <a:gd name="connsiteX7" fmla="*/ 140860 w 204533"/>
                <a:gd name="connsiteY7" fmla="*/ 157 h 150709"/>
                <a:gd name="connsiteX8" fmla="*/ 4504 w 204533"/>
                <a:gd name="connsiteY8" fmla="*/ 82688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533" h="150709">
                  <a:moveTo>
                    <a:pt x="4504" y="82688"/>
                  </a:moveTo>
                  <a:cubicBezTo>
                    <a:pt x="1633" y="89147"/>
                    <a:pt x="-1237" y="95606"/>
                    <a:pt x="557" y="103141"/>
                  </a:cubicBezTo>
                  <a:cubicBezTo>
                    <a:pt x="7733" y="130771"/>
                    <a:pt x="35005" y="151942"/>
                    <a:pt x="65505" y="151942"/>
                  </a:cubicBezTo>
                  <a:cubicBezTo>
                    <a:pt x="74476" y="152301"/>
                    <a:pt x="84164" y="150148"/>
                    <a:pt x="93853" y="146201"/>
                  </a:cubicBezTo>
                  <a:cubicBezTo>
                    <a:pt x="122201" y="134359"/>
                    <a:pt x="148395" y="118930"/>
                    <a:pt x="174949" y="104218"/>
                  </a:cubicBezTo>
                  <a:cubicBezTo>
                    <a:pt x="211549" y="84482"/>
                    <a:pt x="211908" y="82688"/>
                    <a:pt x="194684" y="44293"/>
                  </a:cubicBezTo>
                  <a:cubicBezTo>
                    <a:pt x="189661" y="32810"/>
                    <a:pt x="182484" y="22404"/>
                    <a:pt x="173154" y="13792"/>
                  </a:cubicBezTo>
                  <a:cubicBezTo>
                    <a:pt x="164184" y="5180"/>
                    <a:pt x="153419" y="874"/>
                    <a:pt x="140860" y="157"/>
                  </a:cubicBezTo>
                  <a:cubicBezTo>
                    <a:pt x="87753" y="-2714"/>
                    <a:pt x="26034" y="34245"/>
                    <a:pt x="4504" y="8268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9531D8D-CEDB-484A-8B63-1D594586C4A8}"/>
                </a:ext>
              </a:extLst>
            </p:cNvPr>
            <p:cNvSpPr/>
            <p:nvPr/>
          </p:nvSpPr>
          <p:spPr>
            <a:xfrm>
              <a:off x="8052021" y="1817256"/>
              <a:ext cx="204534" cy="161474"/>
            </a:xfrm>
            <a:custGeom>
              <a:avLst/>
              <a:gdLst>
                <a:gd name="connsiteX0" fmla="*/ 3519 w 204533"/>
                <a:gd name="connsiteY0" fmla="*/ 76431 h 161474"/>
                <a:gd name="connsiteX1" fmla="*/ 3519 w 204533"/>
                <a:gd name="connsiteY1" fmla="*/ 99755 h 161474"/>
                <a:gd name="connsiteX2" fmla="*/ 37967 w 204533"/>
                <a:gd name="connsiteY2" fmla="*/ 156450 h 161474"/>
                <a:gd name="connsiteX3" fmla="*/ 56626 w 204533"/>
                <a:gd name="connsiteY3" fmla="*/ 162192 h 161474"/>
                <a:gd name="connsiteX4" fmla="*/ 195494 w 204533"/>
                <a:gd name="connsiteY4" fmla="*/ 87555 h 161474"/>
                <a:gd name="connsiteX5" fmla="*/ 204465 w 204533"/>
                <a:gd name="connsiteY5" fmla="*/ 72125 h 161474"/>
                <a:gd name="connsiteX6" fmla="*/ 121575 w 204533"/>
                <a:gd name="connsiteY6" fmla="*/ 0 h 161474"/>
                <a:gd name="connsiteX7" fmla="*/ 3519 w 204533"/>
                <a:gd name="connsiteY7" fmla="*/ 7643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61474">
                  <a:moveTo>
                    <a:pt x="3519" y="76431"/>
                  </a:moveTo>
                  <a:cubicBezTo>
                    <a:pt x="-428" y="84325"/>
                    <a:pt x="-1863" y="91502"/>
                    <a:pt x="3519" y="99755"/>
                  </a:cubicBezTo>
                  <a:cubicBezTo>
                    <a:pt x="15360" y="118414"/>
                    <a:pt x="26843" y="137432"/>
                    <a:pt x="37967" y="156450"/>
                  </a:cubicBezTo>
                  <a:cubicBezTo>
                    <a:pt x="42632" y="164703"/>
                    <a:pt x="47655" y="167215"/>
                    <a:pt x="56626" y="162192"/>
                  </a:cubicBezTo>
                  <a:cubicBezTo>
                    <a:pt x="102915" y="137073"/>
                    <a:pt x="149204" y="112314"/>
                    <a:pt x="195494" y="87555"/>
                  </a:cubicBezTo>
                  <a:cubicBezTo>
                    <a:pt x="201594" y="84325"/>
                    <a:pt x="205541" y="80737"/>
                    <a:pt x="204465" y="72125"/>
                  </a:cubicBezTo>
                  <a:cubicBezTo>
                    <a:pt x="199441" y="33012"/>
                    <a:pt x="164275" y="718"/>
                    <a:pt x="121575" y="0"/>
                  </a:cubicBezTo>
                  <a:cubicBezTo>
                    <a:pt x="71697" y="5382"/>
                    <a:pt x="28637" y="26195"/>
                    <a:pt x="3519" y="7643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D343782-1AAE-438A-8B2E-4AE6AF93F108}"/>
                </a:ext>
              </a:extLst>
            </p:cNvPr>
            <p:cNvSpPr/>
            <p:nvPr/>
          </p:nvSpPr>
          <p:spPr>
            <a:xfrm>
              <a:off x="7771521" y="1765880"/>
              <a:ext cx="200945" cy="161474"/>
            </a:xfrm>
            <a:custGeom>
              <a:avLst/>
              <a:gdLst>
                <a:gd name="connsiteX0" fmla="*/ 32478 w 200945"/>
                <a:gd name="connsiteY0" fmla="*/ 154361 h 161474"/>
                <a:gd name="connsiteX1" fmla="*/ 54008 w 200945"/>
                <a:gd name="connsiteY1" fmla="*/ 160820 h 161474"/>
                <a:gd name="connsiteX2" fmla="*/ 195388 w 200945"/>
                <a:gd name="connsiteY2" fmla="*/ 82953 h 161474"/>
                <a:gd name="connsiteX3" fmla="*/ 204000 w 200945"/>
                <a:gd name="connsiteY3" fmla="*/ 69318 h 161474"/>
                <a:gd name="connsiteX4" fmla="*/ 115010 w 200945"/>
                <a:gd name="connsiteY4" fmla="*/ 63 h 161474"/>
                <a:gd name="connsiteX5" fmla="*/ 4131 w 200945"/>
                <a:gd name="connsiteY5" fmla="*/ 71830 h 161474"/>
                <a:gd name="connsiteX6" fmla="*/ 4490 w 200945"/>
                <a:gd name="connsiteY6" fmla="*/ 102330 h 161474"/>
                <a:gd name="connsiteX7" fmla="*/ 32478 w 200945"/>
                <a:gd name="connsiteY7" fmla="*/ 15436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945" h="161474">
                  <a:moveTo>
                    <a:pt x="32478" y="154361"/>
                  </a:moveTo>
                  <a:cubicBezTo>
                    <a:pt x="37861" y="164767"/>
                    <a:pt x="43961" y="166202"/>
                    <a:pt x="54008" y="160820"/>
                  </a:cubicBezTo>
                  <a:cubicBezTo>
                    <a:pt x="101015" y="134625"/>
                    <a:pt x="148381" y="108789"/>
                    <a:pt x="195388" y="82953"/>
                  </a:cubicBezTo>
                  <a:cubicBezTo>
                    <a:pt x="200770" y="80083"/>
                    <a:pt x="205435" y="77212"/>
                    <a:pt x="204000" y="69318"/>
                  </a:cubicBezTo>
                  <a:cubicBezTo>
                    <a:pt x="196823" y="34870"/>
                    <a:pt x="172781" y="-1731"/>
                    <a:pt x="115010" y="63"/>
                  </a:cubicBezTo>
                  <a:cubicBezTo>
                    <a:pt x="75538" y="5087"/>
                    <a:pt x="29608" y="20876"/>
                    <a:pt x="4131" y="71830"/>
                  </a:cubicBezTo>
                  <a:cubicBezTo>
                    <a:pt x="-893" y="82236"/>
                    <a:pt x="-1969" y="91565"/>
                    <a:pt x="4490" y="102330"/>
                  </a:cubicBezTo>
                  <a:cubicBezTo>
                    <a:pt x="14178" y="119554"/>
                    <a:pt x="23508" y="136778"/>
                    <a:pt x="32478" y="15436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23F97C9-11B0-4C6F-8D77-711ABC7E63D5}"/>
                </a:ext>
              </a:extLst>
            </p:cNvPr>
            <p:cNvSpPr/>
            <p:nvPr/>
          </p:nvSpPr>
          <p:spPr>
            <a:xfrm>
              <a:off x="7672603" y="2029452"/>
              <a:ext cx="211710" cy="161474"/>
            </a:xfrm>
            <a:custGeom>
              <a:avLst/>
              <a:gdLst>
                <a:gd name="connsiteX0" fmla="*/ 145032 w 211710"/>
                <a:gd name="connsiteY0" fmla="*/ 120800 h 161474"/>
                <a:gd name="connsiteX1" fmla="*/ 197062 w 211710"/>
                <a:gd name="connsiteY1" fmla="*/ 89940 h 161474"/>
                <a:gd name="connsiteX2" fmla="*/ 211415 w 211710"/>
                <a:gd name="connsiteY2" fmla="*/ 66257 h 161474"/>
                <a:gd name="connsiteX3" fmla="*/ 190244 w 211710"/>
                <a:gd name="connsiteY3" fmla="*/ 31092 h 161474"/>
                <a:gd name="connsiteX4" fmla="*/ 168356 w 211710"/>
                <a:gd name="connsiteY4" fmla="*/ 11356 h 161474"/>
                <a:gd name="connsiteX5" fmla="*/ 86901 w 211710"/>
                <a:gd name="connsiteY5" fmla="*/ 2744 h 161474"/>
                <a:gd name="connsiteX6" fmla="*/ 47430 w 211710"/>
                <a:gd name="connsiteY6" fmla="*/ 22480 h 161474"/>
                <a:gd name="connsiteX7" fmla="*/ 64 w 211710"/>
                <a:gd name="connsiteY7" fmla="*/ 96040 h 161474"/>
                <a:gd name="connsiteX8" fmla="*/ 37023 w 211710"/>
                <a:gd name="connsiteY8" fmla="*/ 155247 h 161474"/>
                <a:gd name="connsiteX9" fmla="*/ 57118 w 211710"/>
                <a:gd name="connsiteY9" fmla="*/ 159912 h 161474"/>
                <a:gd name="connsiteX10" fmla="*/ 118837 w 211710"/>
                <a:gd name="connsiteY10" fmla="*/ 127617 h 161474"/>
                <a:gd name="connsiteX11" fmla="*/ 145032 w 211710"/>
                <a:gd name="connsiteY11" fmla="*/ 120800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1710" h="161474">
                  <a:moveTo>
                    <a:pt x="145032" y="120800"/>
                  </a:moveTo>
                  <a:cubicBezTo>
                    <a:pt x="162256" y="110035"/>
                    <a:pt x="180197" y="100705"/>
                    <a:pt x="197062" y="89940"/>
                  </a:cubicBezTo>
                  <a:cubicBezTo>
                    <a:pt x="206033" y="84199"/>
                    <a:pt x="214645" y="78458"/>
                    <a:pt x="211415" y="66257"/>
                  </a:cubicBezTo>
                  <a:cubicBezTo>
                    <a:pt x="207827" y="52622"/>
                    <a:pt x="209621" y="35398"/>
                    <a:pt x="190244" y="31092"/>
                  </a:cubicBezTo>
                  <a:cubicBezTo>
                    <a:pt x="184144" y="23556"/>
                    <a:pt x="179121" y="13868"/>
                    <a:pt x="168356" y="11356"/>
                  </a:cubicBezTo>
                  <a:cubicBezTo>
                    <a:pt x="141443" y="4897"/>
                    <a:pt x="115249" y="-4791"/>
                    <a:pt x="86901" y="2744"/>
                  </a:cubicBezTo>
                  <a:cubicBezTo>
                    <a:pt x="73624" y="9203"/>
                    <a:pt x="59271" y="14227"/>
                    <a:pt x="47430" y="22480"/>
                  </a:cubicBezTo>
                  <a:cubicBezTo>
                    <a:pt x="21594" y="40063"/>
                    <a:pt x="-1371" y="60157"/>
                    <a:pt x="64" y="96040"/>
                  </a:cubicBezTo>
                  <a:cubicBezTo>
                    <a:pt x="12264" y="115776"/>
                    <a:pt x="25182" y="135153"/>
                    <a:pt x="37023" y="155247"/>
                  </a:cubicBezTo>
                  <a:cubicBezTo>
                    <a:pt x="42765" y="164936"/>
                    <a:pt x="48147" y="164936"/>
                    <a:pt x="57118" y="159912"/>
                  </a:cubicBezTo>
                  <a:cubicBezTo>
                    <a:pt x="77213" y="148430"/>
                    <a:pt x="98025" y="138382"/>
                    <a:pt x="118837" y="127617"/>
                  </a:cubicBezTo>
                  <a:cubicBezTo>
                    <a:pt x="127808" y="127617"/>
                    <a:pt x="136779" y="125823"/>
                    <a:pt x="145032" y="12080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3AA6BC3-82D5-4959-AA86-00BA0E92B5FA}"/>
                </a:ext>
              </a:extLst>
            </p:cNvPr>
            <p:cNvSpPr/>
            <p:nvPr/>
          </p:nvSpPr>
          <p:spPr>
            <a:xfrm>
              <a:off x="7861270" y="1924142"/>
              <a:ext cx="204534" cy="143532"/>
            </a:xfrm>
            <a:custGeom>
              <a:avLst/>
              <a:gdLst>
                <a:gd name="connsiteX0" fmla="*/ 30642 w 204533"/>
                <a:gd name="connsiteY0" fmla="*/ 130660 h 143532"/>
                <a:gd name="connsiteX1" fmla="*/ 33513 w 204533"/>
                <a:gd name="connsiteY1" fmla="*/ 132813 h 143532"/>
                <a:gd name="connsiteX2" fmla="*/ 66167 w 204533"/>
                <a:gd name="connsiteY2" fmla="*/ 139989 h 143532"/>
                <a:gd name="connsiteX3" fmla="*/ 200011 w 204533"/>
                <a:gd name="connsiteY3" fmla="*/ 80782 h 143532"/>
                <a:gd name="connsiteX4" fmla="*/ 205034 w 204533"/>
                <a:gd name="connsiteY4" fmla="*/ 68582 h 143532"/>
                <a:gd name="connsiteX5" fmla="*/ 138650 w 204533"/>
                <a:gd name="connsiteY5" fmla="*/ 404 h 143532"/>
                <a:gd name="connsiteX6" fmla="*/ 32078 w 204533"/>
                <a:gd name="connsiteY6" fmla="*/ 33775 h 143532"/>
                <a:gd name="connsiteX7" fmla="*/ 30642 w 204533"/>
                <a:gd name="connsiteY7" fmla="*/ 130660 h 14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43532">
                  <a:moveTo>
                    <a:pt x="30642" y="130660"/>
                  </a:moveTo>
                  <a:cubicBezTo>
                    <a:pt x="31360" y="131377"/>
                    <a:pt x="32436" y="132095"/>
                    <a:pt x="33513" y="132813"/>
                  </a:cubicBezTo>
                  <a:cubicBezTo>
                    <a:pt x="43919" y="148242"/>
                    <a:pt x="51454" y="149678"/>
                    <a:pt x="66167" y="139989"/>
                  </a:cubicBezTo>
                  <a:cubicBezTo>
                    <a:pt x="115685" y="131019"/>
                    <a:pt x="155874" y="101594"/>
                    <a:pt x="200011" y="80782"/>
                  </a:cubicBezTo>
                  <a:cubicBezTo>
                    <a:pt x="205034" y="78270"/>
                    <a:pt x="205752" y="73964"/>
                    <a:pt x="205034" y="68582"/>
                  </a:cubicBezTo>
                  <a:cubicBezTo>
                    <a:pt x="201805" y="34852"/>
                    <a:pt x="171304" y="2198"/>
                    <a:pt x="138650" y="404"/>
                  </a:cubicBezTo>
                  <a:cubicBezTo>
                    <a:pt x="99179" y="-2108"/>
                    <a:pt x="61143" y="6863"/>
                    <a:pt x="32078" y="33775"/>
                  </a:cubicBezTo>
                  <a:cubicBezTo>
                    <a:pt x="-9906" y="72888"/>
                    <a:pt x="-10982" y="94059"/>
                    <a:pt x="30642" y="130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DD08B2E-75D9-4A3D-A0A9-CA7B3C5EE1C7}"/>
                </a:ext>
              </a:extLst>
            </p:cNvPr>
            <p:cNvSpPr/>
            <p:nvPr/>
          </p:nvSpPr>
          <p:spPr>
            <a:xfrm>
              <a:off x="7976206" y="1687437"/>
              <a:ext cx="190180" cy="139944"/>
            </a:xfrm>
            <a:custGeom>
              <a:avLst/>
              <a:gdLst>
                <a:gd name="connsiteX0" fmla="*/ 20127 w 190180"/>
                <a:gd name="connsiteY0" fmla="*/ 46929 h 139944"/>
                <a:gd name="connsiteX1" fmla="*/ 3621 w 190180"/>
                <a:gd name="connsiteY1" fmla="*/ 76712 h 139944"/>
                <a:gd name="connsiteX2" fmla="*/ 1109 w 190180"/>
                <a:gd name="connsiteY2" fmla="*/ 95372 h 139944"/>
                <a:gd name="connsiteX3" fmla="*/ 74310 w 190180"/>
                <a:gd name="connsiteY3" fmla="*/ 142020 h 139944"/>
                <a:gd name="connsiteX4" fmla="*/ 153971 w 190180"/>
                <a:gd name="connsiteY4" fmla="*/ 107213 h 139944"/>
                <a:gd name="connsiteX5" fmla="*/ 191289 w 190180"/>
                <a:gd name="connsiteY5" fmla="*/ 46929 h 139944"/>
                <a:gd name="connsiteX6" fmla="*/ 163659 w 190180"/>
                <a:gd name="connsiteY6" fmla="*/ 10329 h 139944"/>
                <a:gd name="connsiteX7" fmla="*/ 108758 w 190180"/>
                <a:gd name="connsiteY7" fmla="*/ 2793 h 139944"/>
                <a:gd name="connsiteX8" fmla="*/ 33762 w 190180"/>
                <a:gd name="connsiteY8" fmla="*/ 23964 h 139944"/>
                <a:gd name="connsiteX9" fmla="*/ 20127 w 190180"/>
                <a:gd name="connsiteY9" fmla="*/ 46929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180" h="139944">
                  <a:moveTo>
                    <a:pt x="20127" y="46929"/>
                  </a:moveTo>
                  <a:cubicBezTo>
                    <a:pt x="14744" y="56977"/>
                    <a:pt x="9003" y="66665"/>
                    <a:pt x="3621" y="76712"/>
                  </a:cubicBezTo>
                  <a:cubicBezTo>
                    <a:pt x="750" y="82454"/>
                    <a:pt x="-1403" y="88195"/>
                    <a:pt x="1109" y="95372"/>
                  </a:cubicBezTo>
                  <a:cubicBezTo>
                    <a:pt x="11156" y="128025"/>
                    <a:pt x="40580" y="147402"/>
                    <a:pt x="74310" y="142020"/>
                  </a:cubicBezTo>
                  <a:cubicBezTo>
                    <a:pt x="103734" y="137355"/>
                    <a:pt x="130647" y="125872"/>
                    <a:pt x="153971" y="107213"/>
                  </a:cubicBezTo>
                  <a:cubicBezTo>
                    <a:pt x="172989" y="91783"/>
                    <a:pt x="189854" y="73842"/>
                    <a:pt x="191289" y="46929"/>
                  </a:cubicBezTo>
                  <a:cubicBezTo>
                    <a:pt x="195236" y="26117"/>
                    <a:pt x="188060" y="16429"/>
                    <a:pt x="163659" y="10329"/>
                  </a:cubicBezTo>
                  <a:cubicBezTo>
                    <a:pt x="145359" y="7817"/>
                    <a:pt x="127058" y="5305"/>
                    <a:pt x="108758" y="2793"/>
                  </a:cubicBezTo>
                  <a:cubicBezTo>
                    <a:pt x="78975" y="-6895"/>
                    <a:pt x="57086" y="10687"/>
                    <a:pt x="33762" y="23964"/>
                  </a:cubicBezTo>
                  <a:cubicBezTo>
                    <a:pt x="25150" y="28988"/>
                    <a:pt x="20127" y="36523"/>
                    <a:pt x="20127" y="4692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F651D64-C0C9-47D4-963C-AD7C1EC92CF8}"/>
                </a:ext>
              </a:extLst>
            </p:cNvPr>
            <p:cNvSpPr/>
            <p:nvPr/>
          </p:nvSpPr>
          <p:spPr>
            <a:xfrm>
              <a:off x="7691071" y="1625139"/>
              <a:ext cx="197357" cy="150709"/>
            </a:xfrm>
            <a:custGeom>
              <a:avLst/>
              <a:gdLst>
                <a:gd name="connsiteX0" fmla="*/ 69510 w 197357"/>
                <a:gd name="connsiteY0" fmla="*/ 152646 h 150709"/>
                <a:gd name="connsiteX1" fmla="*/ 182900 w 197357"/>
                <a:gd name="connsiteY1" fmla="*/ 80162 h 150709"/>
                <a:gd name="connsiteX2" fmla="*/ 194024 w 197357"/>
                <a:gd name="connsiteY2" fmla="*/ 42843 h 150709"/>
                <a:gd name="connsiteX3" fmla="*/ 186130 w 197357"/>
                <a:gd name="connsiteY3" fmla="*/ 25261 h 150709"/>
                <a:gd name="connsiteX4" fmla="*/ 99293 w 197357"/>
                <a:gd name="connsiteY4" fmla="*/ 4090 h 150709"/>
                <a:gd name="connsiteX5" fmla="*/ 71304 w 197357"/>
                <a:gd name="connsiteY5" fmla="*/ 15931 h 150709"/>
                <a:gd name="connsiteX6" fmla="*/ 57668 w 197357"/>
                <a:gd name="connsiteY6" fmla="*/ 26696 h 150709"/>
                <a:gd name="connsiteX7" fmla="*/ 6714 w 197357"/>
                <a:gd name="connsiteY7" fmla="*/ 67244 h 150709"/>
                <a:gd name="connsiteX8" fmla="*/ 614 w 197357"/>
                <a:gd name="connsiteY8" fmla="*/ 92003 h 150709"/>
                <a:gd name="connsiteX9" fmla="*/ 69510 w 197357"/>
                <a:gd name="connsiteY9" fmla="*/ 152646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357" h="150709">
                  <a:moveTo>
                    <a:pt x="69510" y="152646"/>
                  </a:moveTo>
                  <a:cubicBezTo>
                    <a:pt x="117593" y="145469"/>
                    <a:pt x="157064" y="123580"/>
                    <a:pt x="182900" y="80162"/>
                  </a:cubicBezTo>
                  <a:cubicBezTo>
                    <a:pt x="197971" y="70115"/>
                    <a:pt x="201918" y="58273"/>
                    <a:pt x="194024" y="42843"/>
                  </a:cubicBezTo>
                  <a:cubicBezTo>
                    <a:pt x="191153" y="37102"/>
                    <a:pt x="189359" y="30643"/>
                    <a:pt x="186130" y="25261"/>
                  </a:cubicBezTo>
                  <a:cubicBezTo>
                    <a:pt x="161370" y="1219"/>
                    <a:pt x="132305" y="-5240"/>
                    <a:pt x="99293" y="4090"/>
                  </a:cubicBezTo>
                  <a:cubicBezTo>
                    <a:pt x="89604" y="6960"/>
                    <a:pt x="80992" y="12343"/>
                    <a:pt x="71304" y="15931"/>
                  </a:cubicBezTo>
                  <a:cubicBezTo>
                    <a:pt x="66280" y="18802"/>
                    <a:pt x="63768" y="24543"/>
                    <a:pt x="57668" y="26696"/>
                  </a:cubicBezTo>
                  <a:cubicBezTo>
                    <a:pt x="35780" y="33873"/>
                    <a:pt x="21785" y="51455"/>
                    <a:pt x="6714" y="67244"/>
                  </a:cubicBezTo>
                  <a:cubicBezTo>
                    <a:pt x="-104" y="74420"/>
                    <a:pt x="-821" y="82674"/>
                    <a:pt x="614" y="92003"/>
                  </a:cubicBezTo>
                  <a:cubicBezTo>
                    <a:pt x="-1539" y="127886"/>
                    <a:pt x="31474" y="158387"/>
                    <a:pt x="69510" y="15264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EEC7B60-7F59-46A8-9189-67CCBB000980}"/>
                </a:ext>
              </a:extLst>
            </p:cNvPr>
            <p:cNvSpPr/>
            <p:nvPr/>
          </p:nvSpPr>
          <p:spPr>
            <a:xfrm>
              <a:off x="8215579" y="2125245"/>
              <a:ext cx="183004" cy="150709"/>
            </a:xfrm>
            <a:custGeom>
              <a:avLst/>
              <a:gdLst>
                <a:gd name="connsiteX0" fmla="*/ 38394 w 183003"/>
                <a:gd name="connsiteY0" fmla="*/ 53713 h 150709"/>
                <a:gd name="connsiteX1" fmla="*/ 30141 w 183003"/>
                <a:gd name="connsiteY1" fmla="*/ 55507 h 150709"/>
                <a:gd name="connsiteX2" fmla="*/ 2870 w 183003"/>
                <a:gd name="connsiteY2" fmla="*/ 93543 h 150709"/>
                <a:gd name="connsiteX3" fmla="*/ 28705 w 183003"/>
                <a:gd name="connsiteY3" fmla="*/ 137320 h 150709"/>
                <a:gd name="connsiteX4" fmla="*/ 53465 w 183003"/>
                <a:gd name="connsiteY4" fmla="*/ 150238 h 150709"/>
                <a:gd name="connsiteX5" fmla="*/ 56335 w 183003"/>
                <a:gd name="connsiteY5" fmla="*/ 151315 h 150709"/>
                <a:gd name="connsiteX6" fmla="*/ 181567 w 183003"/>
                <a:gd name="connsiteY6" fmla="*/ 96414 h 150709"/>
                <a:gd name="connsiteX7" fmla="*/ 155373 w 183003"/>
                <a:gd name="connsiteY7" fmla="*/ 8500 h 150709"/>
                <a:gd name="connsiteX8" fmla="*/ 129537 w 183003"/>
                <a:gd name="connsiteY8" fmla="*/ 3835 h 150709"/>
                <a:gd name="connsiteX9" fmla="*/ 38394 w 183003"/>
                <a:gd name="connsiteY9" fmla="*/ 53713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003" h="150709">
                  <a:moveTo>
                    <a:pt x="38394" y="53713"/>
                  </a:moveTo>
                  <a:cubicBezTo>
                    <a:pt x="35882" y="55866"/>
                    <a:pt x="33011" y="55507"/>
                    <a:pt x="30141" y="55507"/>
                  </a:cubicBezTo>
                  <a:cubicBezTo>
                    <a:pt x="4305" y="55866"/>
                    <a:pt x="-5384" y="69501"/>
                    <a:pt x="2870" y="93543"/>
                  </a:cubicBezTo>
                  <a:cubicBezTo>
                    <a:pt x="8611" y="109690"/>
                    <a:pt x="18658" y="123685"/>
                    <a:pt x="28705" y="137320"/>
                  </a:cubicBezTo>
                  <a:cubicBezTo>
                    <a:pt x="34447" y="145574"/>
                    <a:pt x="42341" y="151315"/>
                    <a:pt x="53465" y="150238"/>
                  </a:cubicBezTo>
                  <a:cubicBezTo>
                    <a:pt x="54541" y="150597"/>
                    <a:pt x="55618" y="150597"/>
                    <a:pt x="56335" y="151315"/>
                  </a:cubicBezTo>
                  <a:cubicBezTo>
                    <a:pt x="110878" y="161721"/>
                    <a:pt x="149990" y="137320"/>
                    <a:pt x="181567" y="96414"/>
                  </a:cubicBezTo>
                  <a:cubicBezTo>
                    <a:pt x="192691" y="61248"/>
                    <a:pt x="177262" y="33977"/>
                    <a:pt x="155373" y="8500"/>
                  </a:cubicBezTo>
                  <a:cubicBezTo>
                    <a:pt x="147478" y="-830"/>
                    <a:pt x="140661" y="-2624"/>
                    <a:pt x="129537" y="3835"/>
                  </a:cubicBezTo>
                  <a:cubicBezTo>
                    <a:pt x="99395" y="21059"/>
                    <a:pt x="68894" y="36848"/>
                    <a:pt x="38394" y="5371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525234C-B539-4B19-B9DE-9E1B4C148354}"/>
                </a:ext>
              </a:extLst>
            </p:cNvPr>
            <p:cNvSpPr/>
            <p:nvPr/>
          </p:nvSpPr>
          <p:spPr>
            <a:xfrm>
              <a:off x="7600193" y="1892475"/>
              <a:ext cx="175827" cy="150709"/>
            </a:xfrm>
            <a:custGeom>
              <a:avLst/>
              <a:gdLst>
                <a:gd name="connsiteX0" fmla="*/ 122710 w 175827"/>
                <a:gd name="connsiteY0" fmla="*/ 124649 h 150709"/>
                <a:gd name="connsiteX1" fmla="*/ 158235 w 175827"/>
                <a:gd name="connsiteY1" fmla="*/ 97737 h 150709"/>
                <a:gd name="connsiteX2" fmla="*/ 168641 w 175827"/>
                <a:gd name="connsiteY2" fmla="*/ 23818 h 150709"/>
                <a:gd name="connsiteX3" fmla="*/ 113022 w 175827"/>
                <a:gd name="connsiteY3" fmla="*/ 1929 h 150709"/>
                <a:gd name="connsiteX4" fmla="*/ 55609 w 175827"/>
                <a:gd name="connsiteY4" fmla="*/ 22024 h 150709"/>
                <a:gd name="connsiteX5" fmla="*/ 1426 w 175827"/>
                <a:gd name="connsiteY5" fmla="*/ 110296 h 150709"/>
                <a:gd name="connsiteX6" fmla="*/ 13267 w 175827"/>
                <a:gd name="connsiteY6" fmla="*/ 117114 h 150709"/>
                <a:gd name="connsiteX7" fmla="*/ 60992 w 175827"/>
                <a:gd name="connsiteY7" fmla="*/ 146897 h 150709"/>
                <a:gd name="connsiteX8" fmla="*/ 77498 w 175827"/>
                <a:gd name="connsiteY8" fmla="*/ 149409 h 150709"/>
                <a:gd name="connsiteX9" fmla="*/ 122710 w 175827"/>
                <a:gd name="connsiteY9" fmla="*/ 124649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827" h="150709">
                  <a:moveTo>
                    <a:pt x="122710" y="124649"/>
                  </a:moveTo>
                  <a:cubicBezTo>
                    <a:pt x="134552" y="115679"/>
                    <a:pt x="147470" y="107426"/>
                    <a:pt x="158235" y="97737"/>
                  </a:cubicBezTo>
                  <a:cubicBezTo>
                    <a:pt x="179047" y="79437"/>
                    <a:pt x="182276" y="51089"/>
                    <a:pt x="168641" y="23818"/>
                  </a:cubicBezTo>
                  <a:cubicBezTo>
                    <a:pt x="157158" y="853"/>
                    <a:pt x="146034" y="-3094"/>
                    <a:pt x="113022" y="1929"/>
                  </a:cubicBezTo>
                  <a:cubicBezTo>
                    <a:pt x="92569" y="5159"/>
                    <a:pt x="73909" y="12694"/>
                    <a:pt x="55609" y="22024"/>
                  </a:cubicBezTo>
                  <a:cubicBezTo>
                    <a:pt x="19367" y="40324"/>
                    <a:pt x="-6469" y="65084"/>
                    <a:pt x="1426" y="110296"/>
                  </a:cubicBezTo>
                  <a:cubicBezTo>
                    <a:pt x="4655" y="113885"/>
                    <a:pt x="8243" y="117473"/>
                    <a:pt x="13267" y="117114"/>
                  </a:cubicBezTo>
                  <a:cubicBezTo>
                    <a:pt x="36591" y="115679"/>
                    <a:pt x="51662" y="126444"/>
                    <a:pt x="60992" y="146897"/>
                  </a:cubicBezTo>
                  <a:cubicBezTo>
                    <a:pt x="64939" y="155509"/>
                    <a:pt x="71398" y="152638"/>
                    <a:pt x="77498" y="149409"/>
                  </a:cubicBezTo>
                  <a:cubicBezTo>
                    <a:pt x="92569" y="141156"/>
                    <a:pt x="107640" y="132903"/>
                    <a:pt x="122710" y="12464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816A2CA-C12B-4FA9-BFF8-E4F65E200BBF}"/>
                </a:ext>
              </a:extLst>
            </p:cNvPr>
            <p:cNvSpPr/>
            <p:nvPr/>
          </p:nvSpPr>
          <p:spPr>
            <a:xfrm>
              <a:off x="7530044" y="1739838"/>
              <a:ext cx="190180" cy="147121"/>
            </a:xfrm>
            <a:custGeom>
              <a:avLst/>
              <a:gdLst>
                <a:gd name="connsiteX0" fmla="*/ 186400 w 190180"/>
                <a:gd name="connsiteY0" fmla="*/ 107201 h 147120"/>
                <a:gd name="connsiteX1" fmla="*/ 187476 w 190180"/>
                <a:gd name="connsiteY1" fmla="*/ 93206 h 147120"/>
                <a:gd name="connsiteX2" fmla="*/ 136522 w 190180"/>
                <a:gd name="connsiteY2" fmla="*/ 6728 h 147120"/>
                <a:gd name="connsiteX3" fmla="*/ 120734 w 190180"/>
                <a:gd name="connsiteY3" fmla="*/ 2422 h 147120"/>
                <a:gd name="connsiteX4" fmla="*/ 8061 w 190180"/>
                <a:gd name="connsiteY4" fmla="*/ 65218 h 147120"/>
                <a:gd name="connsiteX5" fmla="*/ 525 w 190180"/>
                <a:gd name="connsiteY5" fmla="*/ 81365 h 147120"/>
                <a:gd name="connsiteX6" fmla="*/ 88798 w 190180"/>
                <a:gd name="connsiteY6" fmla="*/ 147749 h 147120"/>
                <a:gd name="connsiteX7" fmla="*/ 186400 w 190180"/>
                <a:gd name="connsiteY7" fmla="*/ 107201 h 14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180" h="147120">
                  <a:moveTo>
                    <a:pt x="186400" y="107201"/>
                  </a:moveTo>
                  <a:cubicBezTo>
                    <a:pt x="192500" y="102895"/>
                    <a:pt x="190347" y="98230"/>
                    <a:pt x="187476" y="93206"/>
                  </a:cubicBezTo>
                  <a:cubicBezTo>
                    <a:pt x="170253" y="64500"/>
                    <a:pt x="153388" y="35793"/>
                    <a:pt x="136522" y="6728"/>
                  </a:cubicBezTo>
                  <a:cubicBezTo>
                    <a:pt x="132217" y="-449"/>
                    <a:pt x="127910" y="-1884"/>
                    <a:pt x="120734" y="2422"/>
                  </a:cubicBezTo>
                  <a:cubicBezTo>
                    <a:pt x="83415" y="23593"/>
                    <a:pt x="45738" y="44405"/>
                    <a:pt x="8061" y="65218"/>
                  </a:cubicBezTo>
                  <a:cubicBezTo>
                    <a:pt x="1602" y="68806"/>
                    <a:pt x="-1269" y="73112"/>
                    <a:pt x="525" y="81365"/>
                  </a:cubicBezTo>
                  <a:cubicBezTo>
                    <a:pt x="9137" y="117248"/>
                    <a:pt x="46456" y="147390"/>
                    <a:pt x="88798" y="147749"/>
                  </a:cubicBezTo>
                  <a:cubicBezTo>
                    <a:pt x="121810" y="145596"/>
                    <a:pt x="154823" y="128372"/>
                    <a:pt x="186400" y="10720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6FF7ED5-9F2B-46F7-8307-597CC5F3BC37}"/>
                </a:ext>
              </a:extLst>
            </p:cNvPr>
            <p:cNvSpPr/>
            <p:nvPr/>
          </p:nvSpPr>
          <p:spPr>
            <a:xfrm>
              <a:off x="7478936" y="1615703"/>
              <a:ext cx="179416" cy="150709"/>
            </a:xfrm>
            <a:custGeom>
              <a:avLst/>
              <a:gdLst>
                <a:gd name="connsiteX0" fmla="*/ 71369 w 179415"/>
                <a:gd name="connsiteY0" fmla="*/ 148805 h 150709"/>
                <a:gd name="connsiteX1" fmla="*/ 157848 w 179415"/>
                <a:gd name="connsiteY1" fmla="*/ 93186 h 150709"/>
                <a:gd name="connsiteX2" fmla="*/ 175072 w 179415"/>
                <a:gd name="connsiteY2" fmla="*/ 77038 h 150709"/>
                <a:gd name="connsiteX3" fmla="*/ 172201 w 179415"/>
                <a:gd name="connsiteY3" fmla="*/ 22137 h 150709"/>
                <a:gd name="connsiteX4" fmla="*/ 142418 w 179415"/>
                <a:gd name="connsiteY4" fmla="*/ 2402 h 150709"/>
                <a:gd name="connsiteX5" fmla="*/ 71010 w 179415"/>
                <a:gd name="connsiteY5" fmla="*/ 12808 h 150709"/>
                <a:gd name="connsiteX6" fmla="*/ 59169 w 179415"/>
                <a:gd name="connsiteY6" fmla="*/ 14961 h 150709"/>
                <a:gd name="connsiteX7" fmla="*/ 25798 w 179415"/>
                <a:gd name="connsiteY7" fmla="*/ 29314 h 150709"/>
                <a:gd name="connsiteX8" fmla="*/ 11086 w 179415"/>
                <a:gd name="connsiteY8" fmla="*/ 39002 h 150709"/>
                <a:gd name="connsiteX9" fmla="*/ 4986 w 179415"/>
                <a:gd name="connsiteY9" fmla="*/ 64121 h 150709"/>
                <a:gd name="connsiteX10" fmla="*/ 21492 w 179415"/>
                <a:gd name="connsiteY10" fmla="*/ 93186 h 150709"/>
                <a:gd name="connsiteX11" fmla="*/ 51992 w 179415"/>
                <a:gd name="connsiteY11" fmla="*/ 143063 h 150709"/>
                <a:gd name="connsiteX12" fmla="*/ 71369 w 179415"/>
                <a:gd name="connsiteY12" fmla="*/ 148805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9415" h="150709">
                  <a:moveTo>
                    <a:pt x="71369" y="148805"/>
                  </a:moveTo>
                  <a:cubicBezTo>
                    <a:pt x="101152" y="131581"/>
                    <a:pt x="132012" y="116151"/>
                    <a:pt x="157848" y="93186"/>
                  </a:cubicBezTo>
                  <a:cubicBezTo>
                    <a:pt x="167177" y="91751"/>
                    <a:pt x="171483" y="84933"/>
                    <a:pt x="175072" y="77038"/>
                  </a:cubicBezTo>
                  <a:cubicBezTo>
                    <a:pt x="184042" y="58020"/>
                    <a:pt x="180454" y="40079"/>
                    <a:pt x="172201" y="22137"/>
                  </a:cubicBezTo>
                  <a:cubicBezTo>
                    <a:pt x="164665" y="11731"/>
                    <a:pt x="160001" y="-6569"/>
                    <a:pt x="142418" y="2402"/>
                  </a:cubicBezTo>
                  <a:cubicBezTo>
                    <a:pt x="119094" y="13884"/>
                    <a:pt x="96129" y="18190"/>
                    <a:pt x="71010" y="12808"/>
                  </a:cubicBezTo>
                  <a:cubicBezTo>
                    <a:pt x="66705" y="12449"/>
                    <a:pt x="61322" y="13525"/>
                    <a:pt x="59169" y="14961"/>
                  </a:cubicBezTo>
                  <a:cubicBezTo>
                    <a:pt x="48763" y="21420"/>
                    <a:pt x="32616" y="14602"/>
                    <a:pt x="25798" y="29314"/>
                  </a:cubicBezTo>
                  <a:cubicBezTo>
                    <a:pt x="20774" y="32543"/>
                    <a:pt x="16109" y="36491"/>
                    <a:pt x="11086" y="39002"/>
                  </a:cubicBezTo>
                  <a:cubicBezTo>
                    <a:pt x="-756" y="45103"/>
                    <a:pt x="-3626" y="52279"/>
                    <a:pt x="4986" y="64121"/>
                  </a:cubicBezTo>
                  <a:cubicBezTo>
                    <a:pt x="11445" y="73091"/>
                    <a:pt x="18621" y="82062"/>
                    <a:pt x="21492" y="93186"/>
                  </a:cubicBezTo>
                  <a:cubicBezTo>
                    <a:pt x="34051" y="108257"/>
                    <a:pt x="42304" y="126198"/>
                    <a:pt x="51992" y="143063"/>
                  </a:cubicBezTo>
                  <a:cubicBezTo>
                    <a:pt x="57016" y="152393"/>
                    <a:pt x="62040" y="154187"/>
                    <a:pt x="71369" y="148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E69E3F59-192B-48D0-993C-8F4FC69396B9}"/>
                </a:ext>
              </a:extLst>
            </p:cNvPr>
            <p:cNvSpPr/>
            <p:nvPr/>
          </p:nvSpPr>
          <p:spPr>
            <a:xfrm>
              <a:off x="8002940" y="2287237"/>
              <a:ext cx="427009" cy="315771"/>
            </a:xfrm>
            <a:custGeom>
              <a:avLst/>
              <a:gdLst>
                <a:gd name="connsiteX0" fmla="*/ 419684 w 427008"/>
                <a:gd name="connsiteY0" fmla="*/ 24847 h 315771"/>
                <a:gd name="connsiteX1" fmla="*/ 406049 w 427008"/>
                <a:gd name="connsiteY1" fmla="*/ 11212 h 315771"/>
                <a:gd name="connsiteX2" fmla="*/ 362630 w 427008"/>
                <a:gd name="connsiteY2" fmla="*/ 14441 h 315771"/>
                <a:gd name="connsiteX3" fmla="*/ 349712 w 427008"/>
                <a:gd name="connsiteY3" fmla="*/ 31306 h 315771"/>
                <a:gd name="connsiteX4" fmla="*/ 146614 w 427008"/>
                <a:gd name="connsiteY4" fmla="*/ 168738 h 315771"/>
                <a:gd name="connsiteX5" fmla="*/ 14923 w 427008"/>
                <a:gd name="connsiteY5" fmla="*/ 201392 h 315771"/>
                <a:gd name="connsiteX6" fmla="*/ 2364 w 427008"/>
                <a:gd name="connsiteY6" fmla="*/ 216463 h 315771"/>
                <a:gd name="connsiteX7" fmla="*/ 85254 w 427008"/>
                <a:gd name="connsiteY7" fmla="*/ 312988 h 315771"/>
                <a:gd name="connsiteX8" fmla="*/ 110372 w 427008"/>
                <a:gd name="connsiteY8" fmla="*/ 314783 h 315771"/>
                <a:gd name="connsiteX9" fmla="*/ 415737 w 427008"/>
                <a:gd name="connsiteY9" fmla="*/ 149003 h 315771"/>
                <a:gd name="connsiteX10" fmla="*/ 426502 w 427008"/>
                <a:gd name="connsiteY10" fmla="*/ 136085 h 315771"/>
                <a:gd name="connsiteX11" fmla="*/ 419684 w 427008"/>
                <a:gd name="connsiteY11" fmla="*/ 24847 h 31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7008" h="315771">
                  <a:moveTo>
                    <a:pt x="419684" y="24847"/>
                  </a:moveTo>
                  <a:cubicBezTo>
                    <a:pt x="415020" y="20182"/>
                    <a:pt x="411072" y="15159"/>
                    <a:pt x="406049" y="11212"/>
                  </a:cubicBezTo>
                  <a:cubicBezTo>
                    <a:pt x="386313" y="-4577"/>
                    <a:pt x="378778" y="-3859"/>
                    <a:pt x="362630" y="14441"/>
                  </a:cubicBezTo>
                  <a:cubicBezTo>
                    <a:pt x="358324" y="20182"/>
                    <a:pt x="354377" y="26282"/>
                    <a:pt x="349712" y="31306"/>
                  </a:cubicBezTo>
                  <a:cubicBezTo>
                    <a:pt x="291940" y="91590"/>
                    <a:pt x="224121" y="137520"/>
                    <a:pt x="146614" y="168738"/>
                  </a:cubicBezTo>
                  <a:cubicBezTo>
                    <a:pt x="104272" y="185962"/>
                    <a:pt x="60494" y="197086"/>
                    <a:pt x="14923" y="201392"/>
                  </a:cubicBezTo>
                  <a:cubicBezTo>
                    <a:pt x="7029" y="202110"/>
                    <a:pt x="-5172" y="201033"/>
                    <a:pt x="2364" y="216463"/>
                  </a:cubicBezTo>
                  <a:cubicBezTo>
                    <a:pt x="21741" y="255934"/>
                    <a:pt x="47935" y="289306"/>
                    <a:pt x="85254" y="312988"/>
                  </a:cubicBezTo>
                  <a:cubicBezTo>
                    <a:pt x="93507" y="318371"/>
                    <a:pt x="101401" y="319447"/>
                    <a:pt x="110372" y="314783"/>
                  </a:cubicBezTo>
                  <a:cubicBezTo>
                    <a:pt x="214792" y="264546"/>
                    <a:pt x="317776" y="211080"/>
                    <a:pt x="415737" y="149003"/>
                  </a:cubicBezTo>
                  <a:cubicBezTo>
                    <a:pt x="420761" y="145773"/>
                    <a:pt x="426861" y="142903"/>
                    <a:pt x="426502" y="136085"/>
                  </a:cubicBezTo>
                  <a:cubicBezTo>
                    <a:pt x="425067" y="99125"/>
                    <a:pt x="433320" y="61089"/>
                    <a:pt x="419684" y="24847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DE8138B-3FF6-4BA4-A397-FA540A69EF31}"/>
                </a:ext>
              </a:extLst>
            </p:cNvPr>
            <p:cNvSpPr/>
            <p:nvPr/>
          </p:nvSpPr>
          <p:spPr>
            <a:xfrm>
              <a:off x="8032358" y="2217277"/>
              <a:ext cx="218887" cy="190180"/>
            </a:xfrm>
            <a:custGeom>
              <a:avLst/>
              <a:gdLst>
                <a:gd name="connsiteX0" fmla="*/ 26411 w 218886"/>
                <a:gd name="connsiteY0" fmla="*/ 157602 h 190180"/>
                <a:gd name="connsiteX1" fmla="*/ 102483 w 218886"/>
                <a:gd name="connsiteY1" fmla="*/ 189179 h 190180"/>
                <a:gd name="connsiteX2" fmla="*/ 189321 w 218886"/>
                <a:gd name="connsiteY2" fmla="*/ 147914 h 190180"/>
                <a:gd name="connsiteX3" fmla="*/ 218027 w 218886"/>
                <a:gd name="connsiteY3" fmla="*/ 69689 h 190180"/>
                <a:gd name="connsiteX4" fmla="*/ 174250 w 218886"/>
                <a:gd name="connsiteY4" fmla="*/ 9405 h 190180"/>
                <a:gd name="connsiteX5" fmla="*/ 143390 w 218886"/>
                <a:gd name="connsiteY5" fmla="*/ 4381 h 190180"/>
                <a:gd name="connsiteX6" fmla="*/ 92795 w 218886"/>
                <a:gd name="connsiteY6" fmla="*/ 30576 h 190180"/>
                <a:gd name="connsiteX7" fmla="*/ 11340 w 218886"/>
                <a:gd name="connsiteY7" fmla="*/ 75789 h 190180"/>
                <a:gd name="connsiteX8" fmla="*/ 575 w 218886"/>
                <a:gd name="connsiteY8" fmla="*/ 93730 h 190180"/>
                <a:gd name="connsiteX9" fmla="*/ 26411 w 218886"/>
                <a:gd name="connsiteY9" fmla="*/ 157602 h 19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886" h="190180">
                  <a:moveTo>
                    <a:pt x="26411" y="157602"/>
                  </a:moveTo>
                  <a:cubicBezTo>
                    <a:pt x="45070" y="183797"/>
                    <a:pt x="70189" y="195280"/>
                    <a:pt x="102483" y="189179"/>
                  </a:cubicBezTo>
                  <a:cubicBezTo>
                    <a:pt x="135137" y="183079"/>
                    <a:pt x="163126" y="166932"/>
                    <a:pt x="189321" y="147914"/>
                  </a:cubicBezTo>
                  <a:cubicBezTo>
                    <a:pt x="215515" y="128537"/>
                    <a:pt x="228074" y="102701"/>
                    <a:pt x="218027" y="69689"/>
                  </a:cubicBezTo>
                  <a:cubicBezTo>
                    <a:pt x="207262" y="46724"/>
                    <a:pt x="191832" y="27705"/>
                    <a:pt x="174250" y="9405"/>
                  </a:cubicBezTo>
                  <a:cubicBezTo>
                    <a:pt x="164561" y="-642"/>
                    <a:pt x="155949" y="-3154"/>
                    <a:pt x="143390" y="4381"/>
                  </a:cubicBezTo>
                  <a:cubicBezTo>
                    <a:pt x="127243" y="14070"/>
                    <a:pt x="109660" y="21964"/>
                    <a:pt x="92795" y="30576"/>
                  </a:cubicBezTo>
                  <a:cubicBezTo>
                    <a:pt x="65524" y="45647"/>
                    <a:pt x="38612" y="60718"/>
                    <a:pt x="11340" y="75789"/>
                  </a:cubicBezTo>
                  <a:cubicBezTo>
                    <a:pt x="4164" y="79736"/>
                    <a:pt x="-1936" y="83324"/>
                    <a:pt x="575" y="93730"/>
                  </a:cubicBezTo>
                  <a:cubicBezTo>
                    <a:pt x="5958" y="115978"/>
                    <a:pt x="12776" y="138225"/>
                    <a:pt x="26411" y="157602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42C241E-3E0F-4933-BC2F-98797EBE8EE7}"/>
                </a:ext>
              </a:extLst>
            </p:cNvPr>
            <p:cNvSpPr/>
            <p:nvPr/>
          </p:nvSpPr>
          <p:spPr>
            <a:xfrm>
              <a:off x="7747012" y="2182112"/>
              <a:ext cx="204534" cy="139944"/>
            </a:xfrm>
            <a:custGeom>
              <a:avLst/>
              <a:gdLst>
                <a:gd name="connsiteX0" fmla="*/ 186525 w 204533"/>
                <a:gd name="connsiteY0" fmla="*/ 94806 h 139944"/>
                <a:gd name="connsiteX1" fmla="*/ 187602 w 204533"/>
                <a:gd name="connsiteY1" fmla="*/ 22323 h 139944"/>
                <a:gd name="connsiteX2" fmla="*/ 119424 w 204533"/>
                <a:gd name="connsiteY2" fmla="*/ 2946 h 139944"/>
                <a:gd name="connsiteX3" fmla="*/ 11416 w 204533"/>
                <a:gd name="connsiteY3" fmla="*/ 58564 h 139944"/>
                <a:gd name="connsiteX4" fmla="*/ 292 w 204533"/>
                <a:gd name="connsiteY4" fmla="*/ 73994 h 139944"/>
                <a:gd name="connsiteX5" fmla="*/ 63805 w 204533"/>
                <a:gd name="connsiteY5" fmla="*/ 141813 h 139944"/>
                <a:gd name="connsiteX6" fmla="*/ 186525 w 204533"/>
                <a:gd name="connsiteY6" fmla="*/ 94806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533" h="139944">
                  <a:moveTo>
                    <a:pt x="186525" y="94806"/>
                  </a:moveTo>
                  <a:cubicBezTo>
                    <a:pt x="210926" y="64306"/>
                    <a:pt x="210208" y="53541"/>
                    <a:pt x="187602" y="22323"/>
                  </a:cubicBezTo>
                  <a:cubicBezTo>
                    <a:pt x="168943" y="1510"/>
                    <a:pt x="145977" y="-4231"/>
                    <a:pt x="119424" y="2946"/>
                  </a:cubicBezTo>
                  <a:cubicBezTo>
                    <a:pt x="83541" y="21605"/>
                    <a:pt x="47299" y="39905"/>
                    <a:pt x="11416" y="58564"/>
                  </a:cubicBezTo>
                  <a:cubicBezTo>
                    <a:pt x="5316" y="61794"/>
                    <a:pt x="-1502" y="63947"/>
                    <a:pt x="292" y="73994"/>
                  </a:cubicBezTo>
                  <a:cubicBezTo>
                    <a:pt x="5316" y="104854"/>
                    <a:pt x="33304" y="138225"/>
                    <a:pt x="63805" y="141813"/>
                  </a:cubicBezTo>
                  <a:cubicBezTo>
                    <a:pt x="111888" y="147196"/>
                    <a:pt x="154948" y="134278"/>
                    <a:pt x="186525" y="9480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4EA6B97-4BDA-4414-9D1F-6F0D109EF16D}"/>
                </a:ext>
              </a:extLst>
            </p:cNvPr>
            <p:cNvSpPr/>
            <p:nvPr/>
          </p:nvSpPr>
          <p:spPr>
            <a:xfrm>
              <a:off x="8159601" y="2486087"/>
              <a:ext cx="258358" cy="179416"/>
            </a:xfrm>
            <a:custGeom>
              <a:avLst/>
              <a:gdLst>
                <a:gd name="connsiteX0" fmla="*/ 238623 w 258358"/>
                <a:gd name="connsiteY0" fmla="*/ 30 h 179415"/>
                <a:gd name="connsiteX1" fmla="*/ 230728 w 258358"/>
                <a:gd name="connsiteY1" fmla="*/ 12230 h 179415"/>
                <a:gd name="connsiteX2" fmla="*/ 213146 w 258358"/>
                <a:gd name="connsiteY2" fmla="*/ 42731 h 179415"/>
                <a:gd name="connsiteX3" fmla="*/ 161474 w 258358"/>
                <a:gd name="connsiteY3" fmla="*/ 77537 h 179415"/>
                <a:gd name="connsiteX4" fmla="*/ 35883 w 258358"/>
                <a:gd name="connsiteY4" fmla="*/ 129927 h 179415"/>
                <a:gd name="connsiteX5" fmla="*/ 0 w 258358"/>
                <a:gd name="connsiteY5" fmla="*/ 156480 h 179415"/>
                <a:gd name="connsiteX6" fmla="*/ 94014 w 258358"/>
                <a:gd name="connsiteY6" fmla="*/ 175498 h 179415"/>
                <a:gd name="connsiteX7" fmla="*/ 158962 w 258358"/>
                <a:gd name="connsiteY7" fmla="*/ 175139 h 179415"/>
                <a:gd name="connsiteX8" fmla="*/ 260153 w 258358"/>
                <a:gd name="connsiteY8" fmla="*/ 33042 h 179415"/>
                <a:gd name="connsiteX9" fmla="*/ 255847 w 258358"/>
                <a:gd name="connsiteY9" fmla="*/ 8642 h 179415"/>
                <a:gd name="connsiteX10" fmla="*/ 238623 w 258358"/>
                <a:gd name="connsiteY10" fmla="*/ 30 h 1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8358" h="179415">
                  <a:moveTo>
                    <a:pt x="238623" y="30"/>
                  </a:moveTo>
                  <a:cubicBezTo>
                    <a:pt x="231087" y="389"/>
                    <a:pt x="231446" y="6848"/>
                    <a:pt x="230728" y="12230"/>
                  </a:cubicBezTo>
                  <a:cubicBezTo>
                    <a:pt x="228216" y="24430"/>
                    <a:pt x="221758" y="34119"/>
                    <a:pt x="213146" y="42731"/>
                  </a:cubicBezTo>
                  <a:cubicBezTo>
                    <a:pt x="198075" y="57802"/>
                    <a:pt x="180133" y="68208"/>
                    <a:pt x="161474" y="77537"/>
                  </a:cubicBezTo>
                  <a:cubicBezTo>
                    <a:pt x="120926" y="97991"/>
                    <a:pt x="76790" y="110191"/>
                    <a:pt x="35883" y="129927"/>
                  </a:cubicBezTo>
                  <a:cubicBezTo>
                    <a:pt x="24400" y="135309"/>
                    <a:pt x="11483" y="139615"/>
                    <a:pt x="0" y="156480"/>
                  </a:cubicBezTo>
                  <a:cubicBezTo>
                    <a:pt x="36960" y="150739"/>
                    <a:pt x="64948" y="165092"/>
                    <a:pt x="94014" y="175498"/>
                  </a:cubicBezTo>
                  <a:cubicBezTo>
                    <a:pt x="115544" y="183034"/>
                    <a:pt x="137432" y="183034"/>
                    <a:pt x="158962" y="175139"/>
                  </a:cubicBezTo>
                  <a:cubicBezTo>
                    <a:pt x="216016" y="153610"/>
                    <a:pt x="258358" y="94044"/>
                    <a:pt x="260153" y="33042"/>
                  </a:cubicBezTo>
                  <a:cubicBezTo>
                    <a:pt x="260511" y="24789"/>
                    <a:pt x="260511" y="16177"/>
                    <a:pt x="255847" y="8642"/>
                  </a:cubicBezTo>
                  <a:cubicBezTo>
                    <a:pt x="251541" y="2542"/>
                    <a:pt x="245799" y="-329"/>
                    <a:pt x="238623" y="3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B924E83-B402-4DFA-8387-5932CFD08CCD}"/>
                </a:ext>
              </a:extLst>
            </p:cNvPr>
            <p:cNvSpPr/>
            <p:nvPr/>
          </p:nvSpPr>
          <p:spPr>
            <a:xfrm>
              <a:off x="7870194" y="2319672"/>
              <a:ext cx="168651" cy="150709"/>
            </a:xfrm>
            <a:custGeom>
              <a:avLst/>
              <a:gdLst>
                <a:gd name="connsiteX0" fmla="*/ 168839 w 168650"/>
                <a:gd name="connsiteY0" fmla="*/ 75660 h 150709"/>
                <a:gd name="connsiteX1" fmla="*/ 141209 w 168650"/>
                <a:gd name="connsiteY1" fmla="*/ 8918 h 150709"/>
                <a:gd name="connsiteX2" fmla="*/ 117885 w 168650"/>
                <a:gd name="connsiteY2" fmla="*/ 3535 h 150709"/>
                <a:gd name="connsiteX3" fmla="*/ 16336 w 168650"/>
                <a:gd name="connsiteY3" fmla="*/ 60589 h 150709"/>
                <a:gd name="connsiteX4" fmla="*/ 12030 w 168650"/>
                <a:gd name="connsiteY4" fmla="*/ 92525 h 150709"/>
                <a:gd name="connsiteX5" fmla="*/ 34278 w 168650"/>
                <a:gd name="connsiteY5" fmla="*/ 110467 h 150709"/>
                <a:gd name="connsiteX6" fmla="*/ 65496 w 168650"/>
                <a:gd name="connsiteY6" fmla="*/ 134150 h 150709"/>
                <a:gd name="connsiteX7" fmla="*/ 121474 w 168650"/>
                <a:gd name="connsiteY7" fmla="*/ 141685 h 150709"/>
                <a:gd name="connsiteX8" fmla="*/ 152692 w 168650"/>
                <a:gd name="connsiteY8" fmla="*/ 118002 h 150709"/>
                <a:gd name="connsiteX9" fmla="*/ 168839 w 168650"/>
                <a:gd name="connsiteY9" fmla="*/ 75660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650" h="150709">
                  <a:moveTo>
                    <a:pt x="168839" y="75660"/>
                  </a:moveTo>
                  <a:cubicBezTo>
                    <a:pt x="167763" y="50183"/>
                    <a:pt x="155563" y="29371"/>
                    <a:pt x="141209" y="8918"/>
                  </a:cubicBezTo>
                  <a:cubicBezTo>
                    <a:pt x="134392" y="-771"/>
                    <a:pt x="128650" y="-2565"/>
                    <a:pt x="117885" y="3535"/>
                  </a:cubicBezTo>
                  <a:cubicBezTo>
                    <a:pt x="84514" y="23271"/>
                    <a:pt x="50425" y="41571"/>
                    <a:pt x="16336" y="60589"/>
                  </a:cubicBezTo>
                  <a:cubicBezTo>
                    <a:pt x="-4476" y="72072"/>
                    <a:pt x="-4835" y="74943"/>
                    <a:pt x="12030" y="92525"/>
                  </a:cubicBezTo>
                  <a:cubicBezTo>
                    <a:pt x="18489" y="99343"/>
                    <a:pt x="26383" y="105084"/>
                    <a:pt x="34278" y="110467"/>
                  </a:cubicBezTo>
                  <a:cubicBezTo>
                    <a:pt x="45043" y="118002"/>
                    <a:pt x="56166" y="124820"/>
                    <a:pt x="65496" y="134150"/>
                  </a:cubicBezTo>
                  <a:cubicBezTo>
                    <a:pt x="89897" y="158192"/>
                    <a:pt x="89897" y="158192"/>
                    <a:pt x="121474" y="141685"/>
                  </a:cubicBezTo>
                  <a:cubicBezTo>
                    <a:pt x="133315" y="135585"/>
                    <a:pt x="143721" y="127691"/>
                    <a:pt x="152692" y="118002"/>
                  </a:cubicBezTo>
                  <a:cubicBezTo>
                    <a:pt x="163457" y="105802"/>
                    <a:pt x="169557" y="91808"/>
                    <a:pt x="168839" y="75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5A5C08B-AD1E-4965-A882-A533CF7BFD11}"/>
              </a:ext>
            </a:extLst>
          </p:cNvPr>
          <p:cNvGrpSpPr/>
          <p:nvPr/>
        </p:nvGrpSpPr>
        <p:grpSpPr>
          <a:xfrm>
            <a:off x="1055311" y="2037653"/>
            <a:ext cx="4618823" cy="1131223"/>
            <a:chOff x="611559" y="2708920"/>
            <a:chExt cx="2675111" cy="1131223"/>
          </a:xfrm>
        </p:grpSpPr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8E0A24FA-BC14-4D72-9186-D024377F4787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ect">
              <a:avLst/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F747B75-C40E-409A-8CF8-609377E0D8AA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0649D35-3820-456E-9EB6-52A780B279A4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F44E834-FC00-4B65-A3D8-D5C137E2358D}"/>
              </a:ext>
            </a:extLst>
          </p:cNvPr>
          <p:cNvGrpSpPr/>
          <p:nvPr/>
        </p:nvGrpSpPr>
        <p:grpSpPr>
          <a:xfrm>
            <a:off x="1055311" y="3357455"/>
            <a:ext cx="4618823" cy="1131223"/>
            <a:chOff x="611559" y="2708920"/>
            <a:chExt cx="2675111" cy="1131223"/>
          </a:xfrm>
        </p:grpSpPr>
        <p:sp>
          <p:nvSpPr>
            <p:cNvPr id="63" name="Rounded Rectangle 64">
              <a:extLst>
                <a:ext uri="{FF2B5EF4-FFF2-40B4-BE49-F238E27FC236}">
                  <a16:creationId xmlns:a16="http://schemas.microsoft.com/office/drawing/2014/main" id="{EFAA74B1-C74E-4C97-B78C-5BE700AB7BDB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ect">
              <a:avLst/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39C090F-E652-4E29-BEA8-D4628A32230A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D3C19B0-A4CB-4C74-A936-8E4931F8A527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9848F59-123E-49EC-AEA0-5F2946554CAB}"/>
              </a:ext>
            </a:extLst>
          </p:cNvPr>
          <p:cNvGrpSpPr/>
          <p:nvPr/>
        </p:nvGrpSpPr>
        <p:grpSpPr>
          <a:xfrm>
            <a:off x="1055311" y="4677257"/>
            <a:ext cx="4618823" cy="1131223"/>
            <a:chOff x="611559" y="2708920"/>
            <a:chExt cx="2675111" cy="1131223"/>
          </a:xfrm>
        </p:grpSpPr>
        <p:sp>
          <p:nvSpPr>
            <p:cNvPr id="67" name="Rounded Rectangle 68">
              <a:extLst>
                <a:ext uri="{FF2B5EF4-FFF2-40B4-BE49-F238E27FC236}">
                  <a16:creationId xmlns:a16="http://schemas.microsoft.com/office/drawing/2014/main" id="{D6F156FF-18B4-49E4-9F6E-C185CB3B15D8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ect">
              <a:avLst/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CE0D1C7-5FFD-4F52-9D90-095FA4C9D48D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7490966-F7B3-4880-B9AA-AF2B846ECC78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7530705" y="2857630"/>
            <a:ext cx="47771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62103B-F514-4BE9-B5B2-C13878D2FE7C}"/>
              </a:ext>
            </a:extLst>
          </p:cNvPr>
          <p:cNvSpPr txBox="1"/>
          <p:nvPr/>
        </p:nvSpPr>
        <p:spPr>
          <a:xfrm>
            <a:off x="7550854" y="3620714"/>
            <a:ext cx="477709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E26902-492E-439C-95D3-02D91FBD45F8}"/>
              </a:ext>
            </a:extLst>
          </p:cNvPr>
          <p:cNvSpPr>
            <a:spLocks noGrp="1"/>
          </p:cNvSpPr>
          <p:nvPr>
            <p:ph type="pic" idx="19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3DBF400-CBD8-4BBD-B6AE-9A887D3136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C3FD431-D866-4F7E-8529-EC0AA8FE0D3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6677367-58CE-43D5-95DD-544701362F6E}"/>
              </a:ext>
            </a:extLst>
          </p:cNvPr>
          <p:cNvGrpSpPr/>
          <p:nvPr/>
        </p:nvGrpSpPr>
        <p:grpSpPr>
          <a:xfrm>
            <a:off x="7693676" y="2385635"/>
            <a:ext cx="1985613" cy="1997765"/>
            <a:chOff x="7561093" y="1122933"/>
            <a:chExt cx="3309542" cy="3329797"/>
          </a:xfrm>
        </p:grpSpPr>
        <p:sp>
          <p:nvSpPr>
            <p:cNvPr id="18" name="Graphic 28">
              <a:extLst>
                <a:ext uri="{FF2B5EF4-FFF2-40B4-BE49-F238E27FC236}">
                  <a16:creationId xmlns:a16="http://schemas.microsoft.com/office/drawing/2014/main" id="{21D74FC9-EBDD-4F79-A81C-197A9B53984B}"/>
                </a:ext>
              </a:extLst>
            </p:cNvPr>
            <p:cNvSpPr/>
            <p:nvPr/>
          </p:nvSpPr>
          <p:spPr>
            <a:xfrm>
              <a:off x="7561093" y="1122933"/>
              <a:ext cx="3309542" cy="3329797"/>
            </a:xfrm>
            <a:custGeom>
              <a:avLst/>
              <a:gdLst>
                <a:gd name="connsiteX0" fmla="*/ 2786240 w 6808002"/>
                <a:gd name="connsiteY0" fmla="*/ 129180 h 6849667"/>
                <a:gd name="connsiteX1" fmla="*/ 2727076 w 6808002"/>
                <a:gd name="connsiteY1" fmla="*/ 253341 h 6849667"/>
                <a:gd name="connsiteX2" fmla="*/ 2406258 w 6808002"/>
                <a:gd name="connsiteY2" fmla="*/ 337503 h 6849667"/>
                <a:gd name="connsiteX3" fmla="*/ 2293763 w 6808002"/>
                <a:gd name="connsiteY3" fmla="*/ 258340 h 6849667"/>
                <a:gd name="connsiteX4" fmla="*/ 1953780 w 6808002"/>
                <a:gd name="connsiteY4" fmla="*/ 397500 h 6849667"/>
                <a:gd name="connsiteX5" fmla="*/ 1928781 w 6808002"/>
                <a:gd name="connsiteY5" fmla="*/ 531660 h 6849667"/>
                <a:gd name="connsiteX6" fmla="*/ 1642962 w 6808002"/>
                <a:gd name="connsiteY6" fmla="*/ 699986 h 6849667"/>
                <a:gd name="connsiteX7" fmla="*/ 1514635 w 6808002"/>
                <a:gd name="connsiteY7" fmla="*/ 649988 h 6849667"/>
                <a:gd name="connsiteX8" fmla="*/ 1223815 w 6808002"/>
                <a:gd name="connsiteY8" fmla="*/ 873310 h 6849667"/>
                <a:gd name="connsiteX9" fmla="*/ 1238815 w 6808002"/>
                <a:gd name="connsiteY9" fmla="*/ 1012470 h 6849667"/>
                <a:gd name="connsiteX10" fmla="*/ 1002160 w 6808002"/>
                <a:gd name="connsiteY10" fmla="*/ 1250792 h 6849667"/>
                <a:gd name="connsiteX11" fmla="*/ 868833 w 6808002"/>
                <a:gd name="connsiteY11" fmla="*/ 1240793 h 6849667"/>
                <a:gd name="connsiteX12" fmla="*/ 645510 w 6808002"/>
                <a:gd name="connsiteY12" fmla="*/ 1532445 h 6849667"/>
                <a:gd name="connsiteX13" fmla="*/ 694675 w 6808002"/>
                <a:gd name="connsiteY13" fmla="*/ 1661605 h 6849667"/>
                <a:gd name="connsiteX14" fmla="*/ 527183 w 6808002"/>
                <a:gd name="connsiteY14" fmla="*/ 1949091 h 6849667"/>
                <a:gd name="connsiteX15" fmla="*/ 393856 w 6808002"/>
                <a:gd name="connsiteY15" fmla="*/ 1974090 h 6849667"/>
                <a:gd name="connsiteX16" fmla="*/ 255529 w 6808002"/>
                <a:gd name="connsiteY16" fmla="*/ 2316574 h 6849667"/>
                <a:gd name="connsiteX17" fmla="*/ 334692 w 6808002"/>
                <a:gd name="connsiteY17" fmla="*/ 2430735 h 6849667"/>
                <a:gd name="connsiteX18" fmla="*/ 250530 w 6808002"/>
                <a:gd name="connsiteY18" fmla="*/ 2753219 h 6849667"/>
                <a:gd name="connsiteX19" fmla="*/ 127202 w 6808002"/>
                <a:gd name="connsiteY19" fmla="*/ 2812383 h 6849667"/>
                <a:gd name="connsiteX20" fmla="*/ 78038 w 6808002"/>
                <a:gd name="connsiteY20" fmla="*/ 3179032 h 6849667"/>
                <a:gd name="connsiteX21" fmla="*/ 181366 w 6808002"/>
                <a:gd name="connsiteY21" fmla="*/ 3268194 h 6849667"/>
                <a:gd name="connsiteX22" fmla="*/ 181366 w 6808002"/>
                <a:gd name="connsiteY22" fmla="*/ 3600678 h 6849667"/>
                <a:gd name="connsiteX23" fmla="*/ 78871 w 6808002"/>
                <a:gd name="connsiteY23" fmla="*/ 3690674 h 6849667"/>
                <a:gd name="connsiteX24" fmla="*/ 128035 w 6808002"/>
                <a:gd name="connsiteY24" fmla="*/ 4057322 h 6849667"/>
                <a:gd name="connsiteX25" fmla="*/ 251363 w 6808002"/>
                <a:gd name="connsiteY25" fmla="*/ 4116486 h 6849667"/>
                <a:gd name="connsiteX26" fmla="*/ 335525 w 6808002"/>
                <a:gd name="connsiteY26" fmla="*/ 4438971 h 6849667"/>
                <a:gd name="connsiteX27" fmla="*/ 256363 w 6808002"/>
                <a:gd name="connsiteY27" fmla="*/ 4553132 h 6849667"/>
                <a:gd name="connsiteX28" fmla="*/ 394689 w 6808002"/>
                <a:gd name="connsiteY28" fmla="*/ 4895615 h 6849667"/>
                <a:gd name="connsiteX29" fmla="*/ 528016 w 6808002"/>
                <a:gd name="connsiteY29" fmla="*/ 4920614 h 6849667"/>
                <a:gd name="connsiteX30" fmla="*/ 695508 w 6808002"/>
                <a:gd name="connsiteY30" fmla="*/ 5208100 h 6849667"/>
                <a:gd name="connsiteX31" fmla="*/ 646344 w 6808002"/>
                <a:gd name="connsiteY31" fmla="*/ 5337260 h 6849667"/>
                <a:gd name="connsiteX32" fmla="*/ 867999 w 6808002"/>
                <a:gd name="connsiteY32" fmla="*/ 5629746 h 6849667"/>
                <a:gd name="connsiteX33" fmla="*/ 1006326 w 6808002"/>
                <a:gd name="connsiteY33" fmla="*/ 5614747 h 6849667"/>
                <a:gd name="connsiteX34" fmla="*/ 1242981 w 6808002"/>
                <a:gd name="connsiteY34" fmla="*/ 5853069 h 6849667"/>
                <a:gd name="connsiteX35" fmla="*/ 1227982 w 6808002"/>
                <a:gd name="connsiteY35" fmla="*/ 5992228 h 6849667"/>
                <a:gd name="connsiteX36" fmla="*/ 1518801 w 6808002"/>
                <a:gd name="connsiteY36" fmla="*/ 6215551 h 6849667"/>
                <a:gd name="connsiteX37" fmla="*/ 1647128 w 6808002"/>
                <a:gd name="connsiteY37" fmla="*/ 6165554 h 6849667"/>
                <a:gd name="connsiteX38" fmla="*/ 1932948 w 6808002"/>
                <a:gd name="connsiteY38" fmla="*/ 6333878 h 6849667"/>
                <a:gd name="connsiteX39" fmla="*/ 1957946 w 6808002"/>
                <a:gd name="connsiteY39" fmla="*/ 6468039 h 6849667"/>
                <a:gd name="connsiteX40" fmla="*/ 2297930 w 6808002"/>
                <a:gd name="connsiteY40" fmla="*/ 6607199 h 6849667"/>
                <a:gd name="connsiteX41" fmla="*/ 2411258 w 6808002"/>
                <a:gd name="connsiteY41" fmla="*/ 6528036 h 6849667"/>
                <a:gd name="connsiteX42" fmla="*/ 2732075 w 6808002"/>
                <a:gd name="connsiteY42" fmla="*/ 6612198 h 6849667"/>
                <a:gd name="connsiteX43" fmla="*/ 2791239 w 6808002"/>
                <a:gd name="connsiteY43" fmla="*/ 6736359 h 6849667"/>
                <a:gd name="connsiteX44" fmla="*/ 2929566 w 6808002"/>
                <a:gd name="connsiteY44" fmla="*/ 6855520 h 6849667"/>
                <a:gd name="connsiteX45" fmla="*/ 3049560 w 6808002"/>
                <a:gd name="connsiteY45" fmla="*/ 6855520 h 6849667"/>
                <a:gd name="connsiteX46" fmla="*/ 3157055 w 6808002"/>
                <a:gd name="connsiteY46" fmla="*/ 6786357 h 6849667"/>
                <a:gd name="connsiteX47" fmla="*/ 3246217 w 6808002"/>
                <a:gd name="connsiteY47" fmla="*/ 6682195 h 6849667"/>
                <a:gd name="connsiteX48" fmla="*/ 3577034 w 6808002"/>
                <a:gd name="connsiteY48" fmla="*/ 6682195 h 6849667"/>
                <a:gd name="connsiteX49" fmla="*/ 3666197 w 6808002"/>
                <a:gd name="connsiteY49" fmla="*/ 6786357 h 6849667"/>
                <a:gd name="connsiteX50" fmla="*/ 3769525 w 6808002"/>
                <a:gd name="connsiteY50" fmla="*/ 6855520 h 6849667"/>
                <a:gd name="connsiteX51" fmla="*/ 3897019 w 6808002"/>
                <a:gd name="connsiteY51" fmla="*/ 6855520 h 6849667"/>
                <a:gd name="connsiteX52" fmla="*/ 4031179 w 6808002"/>
                <a:gd name="connsiteY52" fmla="*/ 6736359 h 6849667"/>
                <a:gd name="connsiteX53" fmla="*/ 4090343 w 6808002"/>
                <a:gd name="connsiteY53" fmla="*/ 6612198 h 6849667"/>
                <a:gd name="connsiteX54" fmla="*/ 4411161 w 6808002"/>
                <a:gd name="connsiteY54" fmla="*/ 6528036 h 6849667"/>
                <a:gd name="connsiteX55" fmla="*/ 4524488 w 6808002"/>
                <a:gd name="connsiteY55" fmla="*/ 6607199 h 6849667"/>
                <a:gd name="connsiteX56" fmla="*/ 4864472 w 6808002"/>
                <a:gd name="connsiteY56" fmla="*/ 6468039 h 6849667"/>
                <a:gd name="connsiteX57" fmla="*/ 4889471 w 6808002"/>
                <a:gd name="connsiteY57" fmla="*/ 6333878 h 6849667"/>
                <a:gd name="connsiteX58" fmla="*/ 5175290 w 6808002"/>
                <a:gd name="connsiteY58" fmla="*/ 6165554 h 6849667"/>
                <a:gd name="connsiteX59" fmla="*/ 5303617 w 6808002"/>
                <a:gd name="connsiteY59" fmla="*/ 6215551 h 6849667"/>
                <a:gd name="connsiteX60" fmla="*/ 5594437 w 6808002"/>
                <a:gd name="connsiteY60" fmla="*/ 5992228 h 6849667"/>
                <a:gd name="connsiteX61" fmla="*/ 5579437 w 6808002"/>
                <a:gd name="connsiteY61" fmla="*/ 5853069 h 6849667"/>
                <a:gd name="connsiteX62" fmla="*/ 5816092 w 6808002"/>
                <a:gd name="connsiteY62" fmla="*/ 5614747 h 6849667"/>
                <a:gd name="connsiteX63" fmla="*/ 5954419 w 6808002"/>
                <a:gd name="connsiteY63" fmla="*/ 5629746 h 6849667"/>
                <a:gd name="connsiteX64" fmla="*/ 6176075 w 6808002"/>
                <a:gd name="connsiteY64" fmla="*/ 5337260 h 6849667"/>
                <a:gd name="connsiteX65" fmla="*/ 6126910 w 6808002"/>
                <a:gd name="connsiteY65" fmla="*/ 5208100 h 6849667"/>
                <a:gd name="connsiteX66" fmla="*/ 6294402 w 6808002"/>
                <a:gd name="connsiteY66" fmla="*/ 4920614 h 6849667"/>
                <a:gd name="connsiteX67" fmla="*/ 6427729 w 6808002"/>
                <a:gd name="connsiteY67" fmla="*/ 4895615 h 6849667"/>
                <a:gd name="connsiteX68" fmla="*/ 6566056 w 6808002"/>
                <a:gd name="connsiteY68" fmla="*/ 4553132 h 6849667"/>
                <a:gd name="connsiteX69" fmla="*/ 6486893 w 6808002"/>
                <a:gd name="connsiteY69" fmla="*/ 4438971 h 6849667"/>
                <a:gd name="connsiteX70" fmla="*/ 6571055 w 6808002"/>
                <a:gd name="connsiteY70" fmla="*/ 4116486 h 6849667"/>
                <a:gd name="connsiteX71" fmla="*/ 6694383 w 6808002"/>
                <a:gd name="connsiteY71" fmla="*/ 4057322 h 6849667"/>
                <a:gd name="connsiteX72" fmla="*/ 6811877 w 6808002"/>
                <a:gd name="connsiteY72" fmla="*/ 3879831 h 6849667"/>
                <a:gd name="connsiteX73" fmla="*/ 6811877 w 6808002"/>
                <a:gd name="connsiteY73" fmla="*/ 3828167 h 6849667"/>
                <a:gd name="connsiteX74" fmla="*/ 6733547 w 6808002"/>
                <a:gd name="connsiteY74" fmla="*/ 3679841 h 6849667"/>
                <a:gd name="connsiteX75" fmla="*/ 6629386 w 6808002"/>
                <a:gd name="connsiteY75" fmla="*/ 3591512 h 6849667"/>
                <a:gd name="connsiteX76" fmla="*/ 6629386 w 6808002"/>
                <a:gd name="connsiteY76" fmla="*/ 3259028 h 6849667"/>
                <a:gd name="connsiteX77" fmla="*/ 6732714 w 6808002"/>
                <a:gd name="connsiteY77" fmla="*/ 3169866 h 6849667"/>
                <a:gd name="connsiteX78" fmla="*/ 6811044 w 6808002"/>
                <a:gd name="connsiteY78" fmla="*/ 3013207 h 6849667"/>
                <a:gd name="connsiteX79" fmla="*/ 6811044 w 6808002"/>
                <a:gd name="connsiteY79" fmla="*/ 2990708 h 6849667"/>
                <a:gd name="connsiteX80" fmla="*/ 6683550 w 6808002"/>
                <a:gd name="connsiteY80" fmla="*/ 2803217 h 6849667"/>
                <a:gd name="connsiteX81" fmla="*/ 6560223 w 6808002"/>
                <a:gd name="connsiteY81" fmla="*/ 2744053 h 6849667"/>
                <a:gd name="connsiteX82" fmla="*/ 6476060 w 6808002"/>
                <a:gd name="connsiteY82" fmla="*/ 2421569 h 6849667"/>
                <a:gd name="connsiteX83" fmla="*/ 6555223 w 6808002"/>
                <a:gd name="connsiteY83" fmla="*/ 2307407 h 6849667"/>
                <a:gd name="connsiteX84" fmla="*/ 6416896 w 6808002"/>
                <a:gd name="connsiteY84" fmla="*/ 1964924 h 6849667"/>
                <a:gd name="connsiteX85" fmla="*/ 6283569 w 6808002"/>
                <a:gd name="connsiteY85" fmla="*/ 1939925 h 6849667"/>
                <a:gd name="connsiteX86" fmla="*/ 6116078 w 6808002"/>
                <a:gd name="connsiteY86" fmla="*/ 1652439 h 6849667"/>
                <a:gd name="connsiteX87" fmla="*/ 6165242 w 6808002"/>
                <a:gd name="connsiteY87" fmla="*/ 1523279 h 6849667"/>
                <a:gd name="connsiteX88" fmla="*/ 5943586 w 6808002"/>
                <a:gd name="connsiteY88" fmla="*/ 1230793 h 6849667"/>
                <a:gd name="connsiteX89" fmla="*/ 5805260 w 6808002"/>
                <a:gd name="connsiteY89" fmla="*/ 1245792 h 6849667"/>
                <a:gd name="connsiteX90" fmla="*/ 5568604 w 6808002"/>
                <a:gd name="connsiteY90" fmla="*/ 1007471 h 6849667"/>
                <a:gd name="connsiteX91" fmla="*/ 5583603 w 6808002"/>
                <a:gd name="connsiteY91" fmla="*/ 868311 h 6849667"/>
                <a:gd name="connsiteX92" fmla="*/ 5292784 w 6808002"/>
                <a:gd name="connsiteY92" fmla="*/ 644988 h 6849667"/>
                <a:gd name="connsiteX93" fmla="*/ 5164457 w 6808002"/>
                <a:gd name="connsiteY93" fmla="*/ 694986 h 6849667"/>
                <a:gd name="connsiteX94" fmla="*/ 4878638 w 6808002"/>
                <a:gd name="connsiteY94" fmla="*/ 526661 h 6849667"/>
                <a:gd name="connsiteX95" fmla="*/ 4853639 w 6808002"/>
                <a:gd name="connsiteY95" fmla="*/ 392500 h 6849667"/>
                <a:gd name="connsiteX96" fmla="*/ 4513656 w 6808002"/>
                <a:gd name="connsiteY96" fmla="*/ 253341 h 6849667"/>
                <a:gd name="connsiteX97" fmla="*/ 4399495 w 6808002"/>
                <a:gd name="connsiteY97" fmla="*/ 332503 h 6849667"/>
                <a:gd name="connsiteX98" fmla="*/ 4078677 w 6808002"/>
                <a:gd name="connsiteY98" fmla="*/ 248341 h 6849667"/>
                <a:gd name="connsiteX99" fmla="*/ 4019513 w 6808002"/>
                <a:gd name="connsiteY99" fmla="*/ 124180 h 6849667"/>
                <a:gd name="connsiteX100" fmla="*/ 3857854 w 6808002"/>
                <a:gd name="connsiteY100" fmla="*/ 20 h 6849667"/>
                <a:gd name="connsiteX101" fmla="*/ 3784524 w 6808002"/>
                <a:gd name="connsiteY101" fmla="*/ 20 h 6849667"/>
                <a:gd name="connsiteX102" fmla="*/ 3654531 w 6808002"/>
                <a:gd name="connsiteY102" fmla="*/ 74183 h 6849667"/>
                <a:gd name="connsiteX103" fmla="*/ 3566202 w 6808002"/>
                <a:gd name="connsiteY103" fmla="*/ 178344 h 6849667"/>
                <a:gd name="connsiteX104" fmla="*/ 3235384 w 6808002"/>
                <a:gd name="connsiteY104" fmla="*/ 178344 h 6849667"/>
                <a:gd name="connsiteX105" fmla="*/ 3151222 w 6808002"/>
                <a:gd name="connsiteY105" fmla="*/ 79182 h 6849667"/>
                <a:gd name="connsiteX106" fmla="*/ 2982897 w 6808002"/>
                <a:gd name="connsiteY106" fmla="*/ 20 h 6849667"/>
                <a:gd name="connsiteX107" fmla="*/ 2982063 w 6808002"/>
                <a:gd name="connsiteY107" fmla="*/ 20 h 6849667"/>
                <a:gd name="connsiteX108" fmla="*/ 2786240 w 6808002"/>
                <a:gd name="connsiteY108" fmla="*/ 129180 h 684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6808002" h="6849667">
                  <a:moveTo>
                    <a:pt x="2786240" y="129180"/>
                  </a:moveTo>
                  <a:lnTo>
                    <a:pt x="2727076" y="253341"/>
                  </a:lnTo>
                  <a:cubicBezTo>
                    <a:pt x="2672912" y="377501"/>
                    <a:pt x="2514586" y="416666"/>
                    <a:pt x="2406258" y="337503"/>
                  </a:cubicBezTo>
                  <a:lnTo>
                    <a:pt x="2293763" y="258340"/>
                  </a:lnTo>
                  <a:cubicBezTo>
                    <a:pt x="2165436" y="164178"/>
                    <a:pt x="1982945" y="243341"/>
                    <a:pt x="1953780" y="397500"/>
                  </a:cubicBezTo>
                  <a:lnTo>
                    <a:pt x="1928781" y="531660"/>
                  </a:lnTo>
                  <a:cubicBezTo>
                    <a:pt x="1903782" y="665821"/>
                    <a:pt x="1766289" y="744983"/>
                    <a:pt x="1642962" y="699986"/>
                  </a:cubicBezTo>
                  <a:lnTo>
                    <a:pt x="1514635" y="649988"/>
                  </a:lnTo>
                  <a:cubicBezTo>
                    <a:pt x="1366309" y="595824"/>
                    <a:pt x="1208816" y="714151"/>
                    <a:pt x="1223815" y="873310"/>
                  </a:cubicBezTo>
                  <a:lnTo>
                    <a:pt x="1238815" y="1012470"/>
                  </a:lnTo>
                  <a:cubicBezTo>
                    <a:pt x="1253814" y="1146631"/>
                    <a:pt x="1140486" y="1260792"/>
                    <a:pt x="1002160" y="1250792"/>
                  </a:cubicBezTo>
                  <a:lnTo>
                    <a:pt x="868833" y="1240793"/>
                  </a:lnTo>
                  <a:cubicBezTo>
                    <a:pt x="709674" y="1224960"/>
                    <a:pt x="591346" y="1384119"/>
                    <a:pt x="645510" y="1532445"/>
                  </a:cubicBezTo>
                  <a:lnTo>
                    <a:pt x="694675" y="1661605"/>
                  </a:lnTo>
                  <a:cubicBezTo>
                    <a:pt x="743839" y="1790766"/>
                    <a:pt x="660510" y="1929092"/>
                    <a:pt x="527183" y="1949091"/>
                  </a:cubicBezTo>
                  <a:lnTo>
                    <a:pt x="393856" y="1974090"/>
                  </a:lnTo>
                  <a:cubicBezTo>
                    <a:pt x="236364" y="1999089"/>
                    <a:pt x="162200" y="2182414"/>
                    <a:pt x="255529" y="2316574"/>
                  </a:cubicBezTo>
                  <a:lnTo>
                    <a:pt x="334692" y="2430735"/>
                  </a:lnTo>
                  <a:cubicBezTo>
                    <a:pt x="413855" y="2539896"/>
                    <a:pt x="373857" y="2698222"/>
                    <a:pt x="250530" y="2753219"/>
                  </a:cubicBezTo>
                  <a:lnTo>
                    <a:pt x="127202" y="2812383"/>
                  </a:lnTo>
                  <a:cubicBezTo>
                    <a:pt x="-16124" y="2876547"/>
                    <a:pt x="-45289" y="3074870"/>
                    <a:pt x="78038" y="3179032"/>
                  </a:cubicBezTo>
                  <a:lnTo>
                    <a:pt x="181366" y="3268194"/>
                  </a:lnTo>
                  <a:cubicBezTo>
                    <a:pt x="284695" y="3352357"/>
                    <a:pt x="284695" y="3516515"/>
                    <a:pt x="181366" y="3600678"/>
                  </a:cubicBezTo>
                  <a:lnTo>
                    <a:pt x="78871" y="3690674"/>
                  </a:lnTo>
                  <a:cubicBezTo>
                    <a:pt x="-44456" y="3794835"/>
                    <a:pt x="-19457" y="3988159"/>
                    <a:pt x="128035" y="4057322"/>
                  </a:cubicBezTo>
                  <a:lnTo>
                    <a:pt x="251363" y="4116486"/>
                  </a:lnTo>
                  <a:cubicBezTo>
                    <a:pt x="374690" y="4170650"/>
                    <a:pt x="413855" y="4329809"/>
                    <a:pt x="335525" y="4438971"/>
                  </a:cubicBezTo>
                  <a:lnTo>
                    <a:pt x="256363" y="4553132"/>
                  </a:lnTo>
                  <a:cubicBezTo>
                    <a:pt x="163034" y="4682292"/>
                    <a:pt x="241363" y="4865617"/>
                    <a:pt x="394689" y="4895615"/>
                  </a:cubicBezTo>
                  <a:lnTo>
                    <a:pt x="528016" y="4920614"/>
                  </a:lnTo>
                  <a:cubicBezTo>
                    <a:pt x="661343" y="4945613"/>
                    <a:pt x="740506" y="5083939"/>
                    <a:pt x="695508" y="5208100"/>
                  </a:cubicBezTo>
                  <a:lnTo>
                    <a:pt x="646344" y="5337260"/>
                  </a:lnTo>
                  <a:cubicBezTo>
                    <a:pt x="592180" y="5486420"/>
                    <a:pt x="710507" y="5644746"/>
                    <a:pt x="867999" y="5629746"/>
                  </a:cubicBezTo>
                  <a:lnTo>
                    <a:pt x="1006326" y="5614747"/>
                  </a:lnTo>
                  <a:cubicBezTo>
                    <a:pt x="1139653" y="5599748"/>
                    <a:pt x="1252981" y="5713909"/>
                    <a:pt x="1242981" y="5853069"/>
                  </a:cubicBezTo>
                  <a:lnTo>
                    <a:pt x="1227982" y="5992228"/>
                  </a:lnTo>
                  <a:cubicBezTo>
                    <a:pt x="1212983" y="6150554"/>
                    <a:pt x="1371308" y="6269715"/>
                    <a:pt x="1518801" y="6215551"/>
                  </a:cubicBezTo>
                  <a:lnTo>
                    <a:pt x="1647128" y="6165554"/>
                  </a:lnTo>
                  <a:cubicBezTo>
                    <a:pt x="1775455" y="6115556"/>
                    <a:pt x="1913782" y="6200552"/>
                    <a:pt x="1932948" y="6333878"/>
                  </a:cubicBezTo>
                  <a:lnTo>
                    <a:pt x="1957946" y="6468039"/>
                  </a:lnTo>
                  <a:cubicBezTo>
                    <a:pt x="1982945" y="6626364"/>
                    <a:pt x="2165436" y="6701361"/>
                    <a:pt x="2297930" y="6607199"/>
                  </a:cubicBezTo>
                  <a:lnTo>
                    <a:pt x="2411258" y="6528036"/>
                  </a:lnTo>
                  <a:cubicBezTo>
                    <a:pt x="2519586" y="6448873"/>
                    <a:pt x="2677911" y="6488038"/>
                    <a:pt x="2732075" y="6612198"/>
                  </a:cubicBezTo>
                  <a:lnTo>
                    <a:pt x="2791239" y="6736359"/>
                  </a:lnTo>
                  <a:cubicBezTo>
                    <a:pt x="2818738" y="6798023"/>
                    <a:pt x="2871235" y="6838854"/>
                    <a:pt x="2929566" y="6855520"/>
                  </a:cubicBezTo>
                  <a:lnTo>
                    <a:pt x="3049560" y="6855520"/>
                  </a:lnTo>
                  <a:cubicBezTo>
                    <a:pt x="3089558" y="6844687"/>
                    <a:pt x="3127056" y="6822188"/>
                    <a:pt x="3157055" y="6786357"/>
                  </a:cubicBezTo>
                  <a:lnTo>
                    <a:pt x="3246217" y="6682195"/>
                  </a:lnTo>
                  <a:cubicBezTo>
                    <a:pt x="3330380" y="6578034"/>
                    <a:pt x="3492872" y="6578034"/>
                    <a:pt x="3577034" y="6682195"/>
                  </a:cubicBezTo>
                  <a:lnTo>
                    <a:pt x="3666197" y="6786357"/>
                  </a:lnTo>
                  <a:cubicBezTo>
                    <a:pt x="3695362" y="6821355"/>
                    <a:pt x="3731193" y="6843854"/>
                    <a:pt x="3769525" y="6855520"/>
                  </a:cubicBezTo>
                  <a:lnTo>
                    <a:pt x="3897019" y="6855520"/>
                  </a:lnTo>
                  <a:cubicBezTo>
                    <a:pt x="3952849" y="6838021"/>
                    <a:pt x="4002847" y="6798023"/>
                    <a:pt x="4031179" y="6736359"/>
                  </a:cubicBezTo>
                  <a:lnTo>
                    <a:pt x="4090343" y="6612198"/>
                  </a:lnTo>
                  <a:cubicBezTo>
                    <a:pt x="4144507" y="6488038"/>
                    <a:pt x="4302833" y="6448873"/>
                    <a:pt x="4411161" y="6528036"/>
                  </a:cubicBezTo>
                  <a:lnTo>
                    <a:pt x="4524488" y="6607199"/>
                  </a:lnTo>
                  <a:cubicBezTo>
                    <a:pt x="4652816" y="6701361"/>
                    <a:pt x="4835307" y="6622198"/>
                    <a:pt x="4864472" y="6468039"/>
                  </a:cubicBezTo>
                  <a:lnTo>
                    <a:pt x="4889471" y="6333878"/>
                  </a:lnTo>
                  <a:cubicBezTo>
                    <a:pt x="4914469" y="6199718"/>
                    <a:pt x="5051963" y="6120556"/>
                    <a:pt x="5175290" y="6165554"/>
                  </a:cubicBezTo>
                  <a:lnTo>
                    <a:pt x="5303617" y="6215551"/>
                  </a:lnTo>
                  <a:cubicBezTo>
                    <a:pt x="5451943" y="6269715"/>
                    <a:pt x="5609436" y="6151388"/>
                    <a:pt x="5594437" y="5992228"/>
                  </a:cubicBezTo>
                  <a:lnTo>
                    <a:pt x="5579437" y="5853069"/>
                  </a:lnTo>
                  <a:cubicBezTo>
                    <a:pt x="5564438" y="5718908"/>
                    <a:pt x="5677766" y="5604747"/>
                    <a:pt x="5816092" y="5614747"/>
                  </a:cubicBezTo>
                  <a:lnTo>
                    <a:pt x="5954419" y="5629746"/>
                  </a:lnTo>
                  <a:cubicBezTo>
                    <a:pt x="6111911" y="5644746"/>
                    <a:pt x="6230239" y="5485586"/>
                    <a:pt x="6176075" y="5337260"/>
                  </a:cubicBezTo>
                  <a:lnTo>
                    <a:pt x="6126910" y="5208100"/>
                  </a:lnTo>
                  <a:cubicBezTo>
                    <a:pt x="6077746" y="5078940"/>
                    <a:pt x="6161076" y="4940613"/>
                    <a:pt x="6294402" y="4920614"/>
                  </a:cubicBezTo>
                  <a:lnTo>
                    <a:pt x="6427729" y="4895615"/>
                  </a:lnTo>
                  <a:cubicBezTo>
                    <a:pt x="6585221" y="4870616"/>
                    <a:pt x="6659385" y="4687292"/>
                    <a:pt x="6566056" y="4553132"/>
                  </a:cubicBezTo>
                  <a:lnTo>
                    <a:pt x="6486893" y="4438971"/>
                  </a:lnTo>
                  <a:cubicBezTo>
                    <a:pt x="6407730" y="4329809"/>
                    <a:pt x="6447728" y="4171484"/>
                    <a:pt x="6571055" y="4116486"/>
                  </a:cubicBezTo>
                  <a:lnTo>
                    <a:pt x="6694383" y="4057322"/>
                  </a:lnTo>
                  <a:cubicBezTo>
                    <a:pt x="6763546" y="4019824"/>
                    <a:pt x="6804377" y="3952327"/>
                    <a:pt x="6811877" y="3879831"/>
                  </a:cubicBezTo>
                  <a:lnTo>
                    <a:pt x="6811877" y="3828167"/>
                  </a:lnTo>
                  <a:cubicBezTo>
                    <a:pt x="6806044" y="3773169"/>
                    <a:pt x="6780212" y="3719839"/>
                    <a:pt x="6733547" y="3679841"/>
                  </a:cubicBezTo>
                  <a:lnTo>
                    <a:pt x="6629386" y="3591512"/>
                  </a:lnTo>
                  <a:cubicBezTo>
                    <a:pt x="6526058" y="3502349"/>
                    <a:pt x="6526058" y="3343191"/>
                    <a:pt x="6629386" y="3259028"/>
                  </a:cubicBezTo>
                  <a:lnTo>
                    <a:pt x="6732714" y="3169866"/>
                  </a:lnTo>
                  <a:cubicBezTo>
                    <a:pt x="6782712" y="3127368"/>
                    <a:pt x="6807711" y="3070704"/>
                    <a:pt x="6811044" y="3013207"/>
                  </a:cubicBezTo>
                  <a:lnTo>
                    <a:pt x="6811044" y="2990708"/>
                  </a:lnTo>
                  <a:cubicBezTo>
                    <a:pt x="6806878" y="2914045"/>
                    <a:pt x="6763546" y="2840715"/>
                    <a:pt x="6683550" y="2803217"/>
                  </a:cubicBezTo>
                  <a:lnTo>
                    <a:pt x="6560223" y="2744053"/>
                  </a:lnTo>
                  <a:cubicBezTo>
                    <a:pt x="6436895" y="2689889"/>
                    <a:pt x="6397730" y="2530730"/>
                    <a:pt x="6476060" y="2421569"/>
                  </a:cubicBezTo>
                  <a:lnTo>
                    <a:pt x="6555223" y="2307407"/>
                  </a:lnTo>
                  <a:cubicBezTo>
                    <a:pt x="6648552" y="2178247"/>
                    <a:pt x="6570222" y="1994923"/>
                    <a:pt x="6416896" y="1964924"/>
                  </a:cubicBezTo>
                  <a:lnTo>
                    <a:pt x="6283569" y="1939925"/>
                  </a:lnTo>
                  <a:cubicBezTo>
                    <a:pt x="6150242" y="1914927"/>
                    <a:pt x="6071080" y="1776600"/>
                    <a:pt x="6116078" y="1652439"/>
                  </a:cubicBezTo>
                  <a:lnTo>
                    <a:pt x="6165242" y="1523279"/>
                  </a:lnTo>
                  <a:cubicBezTo>
                    <a:pt x="6219406" y="1374119"/>
                    <a:pt x="6101078" y="1215794"/>
                    <a:pt x="5943586" y="1230793"/>
                  </a:cubicBezTo>
                  <a:lnTo>
                    <a:pt x="5805260" y="1245792"/>
                  </a:lnTo>
                  <a:cubicBezTo>
                    <a:pt x="5671933" y="1260792"/>
                    <a:pt x="5558605" y="1146631"/>
                    <a:pt x="5568604" y="1007471"/>
                  </a:cubicBezTo>
                  <a:lnTo>
                    <a:pt x="5583603" y="868311"/>
                  </a:lnTo>
                  <a:cubicBezTo>
                    <a:pt x="5598603" y="709985"/>
                    <a:pt x="5440277" y="590824"/>
                    <a:pt x="5292784" y="644988"/>
                  </a:cubicBezTo>
                  <a:lnTo>
                    <a:pt x="5164457" y="694986"/>
                  </a:lnTo>
                  <a:cubicBezTo>
                    <a:pt x="5036130" y="744983"/>
                    <a:pt x="4897803" y="659987"/>
                    <a:pt x="4878638" y="526661"/>
                  </a:cubicBezTo>
                  <a:lnTo>
                    <a:pt x="4853639" y="392500"/>
                  </a:lnTo>
                  <a:cubicBezTo>
                    <a:pt x="4828640" y="234175"/>
                    <a:pt x="4646149" y="159178"/>
                    <a:pt x="4513656" y="253341"/>
                  </a:cubicBezTo>
                  <a:lnTo>
                    <a:pt x="4399495" y="332503"/>
                  </a:lnTo>
                  <a:cubicBezTo>
                    <a:pt x="4291166" y="411666"/>
                    <a:pt x="4132841" y="372501"/>
                    <a:pt x="4078677" y="248341"/>
                  </a:cubicBezTo>
                  <a:lnTo>
                    <a:pt x="4019513" y="124180"/>
                  </a:lnTo>
                  <a:cubicBezTo>
                    <a:pt x="3988681" y="54184"/>
                    <a:pt x="3926184" y="11686"/>
                    <a:pt x="3857854" y="20"/>
                  </a:cubicBezTo>
                  <a:lnTo>
                    <a:pt x="3784524" y="20"/>
                  </a:lnTo>
                  <a:cubicBezTo>
                    <a:pt x="3736193" y="8352"/>
                    <a:pt x="3690362" y="31685"/>
                    <a:pt x="3654531" y="74183"/>
                  </a:cubicBezTo>
                  <a:lnTo>
                    <a:pt x="3566202" y="178344"/>
                  </a:lnTo>
                  <a:cubicBezTo>
                    <a:pt x="3477039" y="282506"/>
                    <a:pt x="3319547" y="282506"/>
                    <a:pt x="3235384" y="178344"/>
                  </a:cubicBezTo>
                  <a:lnTo>
                    <a:pt x="3151222" y="79182"/>
                  </a:lnTo>
                  <a:cubicBezTo>
                    <a:pt x="3106224" y="25018"/>
                    <a:pt x="3044560" y="-814"/>
                    <a:pt x="2982897" y="20"/>
                  </a:cubicBezTo>
                  <a:lnTo>
                    <a:pt x="2982063" y="20"/>
                  </a:lnTo>
                  <a:cubicBezTo>
                    <a:pt x="2902901" y="853"/>
                    <a:pt x="2825404" y="45017"/>
                    <a:pt x="2786240" y="129180"/>
                  </a:cubicBezTo>
                  <a:close/>
                </a:path>
              </a:pathLst>
            </a:custGeom>
            <a:solidFill>
              <a:schemeClr val="accent2"/>
            </a:solidFill>
            <a:ln w="8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23">
              <a:extLst>
                <a:ext uri="{FF2B5EF4-FFF2-40B4-BE49-F238E27FC236}">
                  <a16:creationId xmlns:a16="http://schemas.microsoft.com/office/drawing/2014/main" id="{087D3A97-9B8C-4D2D-AB69-DDAEB4A1E16D}"/>
                </a:ext>
              </a:extLst>
            </p:cNvPr>
            <p:cNvSpPr/>
            <p:nvPr/>
          </p:nvSpPr>
          <p:spPr>
            <a:xfrm>
              <a:off x="7804960" y="1368293"/>
              <a:ext cx="2821808" cy="2839077"/>
            </a:xfrm>
            <a:custGeom>
              <a:avLst/>
              <a:gdLst>
                <a:gd name="connsiteX0" fmla="*/ 1768155 w 4319084"/>
                <a:gd name="connsiteY0" fmla="*/ 81953 h 4345517"/>
                <a:gd name="connsiteX1" fmla="*/ 1730621 w 4319084"/>
                <a:gd name="connsiteY1" fmla="*/ 160723 h 4345517"/>
                <a:gd name="connsiteX2" fmla="*/ 1527090 w 4319084"/>
                <a:gd name="connsiteY2" fmla="*/ 214116 h 4345517"/>
                <a:gd name="connsiteX3" fmla="*/ 1455722 w 4319084"/>
                <a:gd name="connsiteY3" fmla="*/ 163894 h 4345517"/>
                <a:gd name="connsiteX4" fmla="*/ 1240032 w 4319084"/>
                <a:gd name="connsiteY4" fmla="*/ 252179 h 4345517"/>
                <a:gd name="connsiteX5" fmla="*/ 1224173 w 4319084"/>
                <a:gd name="connsiteY5" fmla="*/ 337292 h 4345517"/>
                <a:gd name="connsiteX6" fmla="*/ 1042845 w 4319084"/>
                <a:gd name="connsiteY6" fmla="*/ 444080 h 4345517"/>
                <a:gd name="connsiteX7" fmla="*/ 961433 w 4319084"/>
                <a:gd name="connsiteY7" fmla="*/ 412361 h 4345517"/>
                <a:gd name="connsiteX8" fmla="*/ 776933 w 4319084"/>
                <a:gd name="connsiteY8" fmla="*/ 554039 h 4345517"/>
                <a:gd name="connsiteX9" fmla="*/ 786449 w 4319084"/>
                <a:gd name="connsiteY9" fmla="*/ 642324 h 4345517"/>
                <a:gd name="connsiteX10" fmla="*/ 636312 w 4319084"/>
                <a:gd name="connsiteY10" fmla="*/ 793519 h 4345517"/>
                <a:gd name="connsiteX11" fmla="*/ 551727 w 4319084"/>
                <a:gd name="connsiteY11" fmla="*/ 787175 h 4345517"/>
                <a:gd name="connsiteX12" fmla="*/ 410049 w 4319084"/>
                <a:gd name="connsiteY12" fmla="*/ 972203 h 4345517"/>
                <a:gd name="connsiteX13" fmla="*/ 441239 w 4319084"/>
                <a:gd name="connsiteY13" fmla="*/ 1054144 h 4345517"/>
                <a:gd name="connsiteX14" fmla="*/ 334980 w 4319084"/>
                <a:gd name="connsiteY14" fmla="*/ 1236529 h 4345517"/>
                <a:gd name="connsiteX15" fmla="*/ 250396 w 4319084"/>
                <a:gd name="connsiteY15" fmla="*/ 1252388 h 4345517"/>
                <a:gd name="connsiteX16" fmla="*/ 162640 w 4319084"/>
                <a:gd name="connsiteY16" fmla="*/ 1469664 h 4345517"/>
                <a:gd name="connsiteX17" fmla="*/ 212862 w 4319084"/>
                <a:gd name="connsiteY17" fmla="*/ 1542090 h 4345517"/>
                <a:gd name="connsiteX18" fmla="*/ 159468 w 4319084"/>
                <a:gd name="connsiteY18" fmla="*/ 1746678 h 4345517"/>
                <a:gd name="connsiteX19" fmla="*/ 81227 w 4319084"/>
                <a:gd name="connsiteY19" fmla="*/ 1784212 h 4345517"/>
                <a:gd name="connsiteX20" fmla="*/ 50037 w 4319084"/>
                <a:gd name="connsiteY20" fmla="*/ 2016819 h 4345517"/>
                <a:gd name="connsiteX21" fmla="*/ 115590 w 4319084"/>
                <a:gd name="connsiteY21" fmla="*/ 2073385 h 4345517"/>
                <a:gd name="connsiteX22" fmla="*/ 115590 w 4319084"/>
                <a:gd name="connsiteY22" fmla="*/ 2284317 h 4345517"/>
                <a:gd name="connsiteX23" fmla="*/ 50037 w 4319084"/>
                <a:gd name="connsiteY23" fmla="*/ 2340882 h 4345517"/>
                <a:gd name="connsiteX24" fmla="*/ 81227 w 4319084"/>
                <a:gd name="connsiteY24" fmla="*/ 2573489 h 4345517"/>
                <a:gd name="connsiteX25" fmla="*/ 159468 w 4319084"/>
                <a:gd name="connsiteY25" fmla="*/ 2611023 h 4345517"/>
                <a:gd name="connsiteX26" fmla="*/ 212862 w 4319084"/>
                <a:gd name="connsiteY26" fmla="*/ 2815612 h 4345517"/>
                <a:gd name="connsiteX27" fmla="*/ 162640 w 4319084"/>
                <a:gd name="connsiteY27" fmla="*/ 2888037 h 4345517"/>
                <a:gd name="connsiteX28" fmla="*/ 250396 w 4319084"/>
                <a:gd name="connsiteY28" fmla="*/ 3105313 h 4345517"/>
                <a:gd name="connsiteX29" fmla="*/ 334980 w 4319084"/>
                <a:gd name="connsiteY29" fmla="*/ 3121173 h 4345517"/>
                <a:gd name="connsiteX30" fmla="*/ 441239 w 4319084"/>
                <a:gd name="connsiteY30" fmla="*/ 3303557 h 4345517"/>
                <a:gd name="connsiteX31" fmla="*/ 410049 w 4319084"/>
                <a:gd name="connsiteY31" fmla="*/ 3385498 h 4345517"/>
                <a:gd name="connsiteX32" fmla="*/ 550670 w 4319084"/>
                <a:gd name="connsiteY32" fmla="*/ 3571055 h 4345517"/>
                <a:gd name="connsiteX33" fmla="*/ 638426 w 4319084"/>
                <a:gd name="connsiteY33" fmla="*/ 3561539 h 4345517"/>
                <a:gd name="connsiteX34" fmla="*/ 788563 w 4319084"/>
                <a:gd name="connsiteY34" fmla="*/ 3712734 h 4345517"/>
                <a:gd name="connsiteX35" fmla="*/ 779048 w 4319084"/>
                <a:gd name="connsiteY35" fmla="*/ 3801019 h 4345517"/>
                <a:gd name="connsiteX36" fmla="*/ 963547 w 4319084"/>
                <a:gd name="connsiteY36" fmla="*/ 3942697 h 4345517"/>
                <a:gd name="connsiteX37" fmla="*/ 1044960 w 4319084"/>
                <a:gd name="connsiteY37" fmla="*/ 3910978 h 4345517"/>
                <a:gd name="connsiteX38" fmla="*/ 1226287 w 4319084"/>
                <a:gd name="connsiteY38" fmla="*/ 4017766 h 4345517"/>
                <a:gd name="connsiteX39" fmla="*/ 1242147 w 4319084"/>
                <a:gd name="connsiteY39" fmla="*/ 4102879 h 4345517"/>
                <a:gd name="connsiteX40" fmla="*/ 1457837 w 4319084"/>
                <a:gd name="connsiteY40" fmla="*/ 4191163 h 4345517"/>
                <a:gd name="connsiteX41" fmla="*/ 1529733 w 4319084"/>
                <a:gd name="connsiteY41" fmla="*/ 4140942 h 4345517"/>
                <a:gd name="connsiteX42" fmla="*/ 1733264 w 4319084"/>
                <a:gd name="connsiteY42" fmla="*/ 4194336 h 4345517"/>
                <a:gd name="connsiteX43" fmla="*/ 1770798 w 4319084"/>
                <a:gd name="connsiteY43" fmla="*/ 4273105 h 4345517"/>
                <a:gd name="connsiteX44" fmla="*/ 1858555 w 4319084"/>
                <a:gd name="connsiteY44" fmla="*/ 4348702 h 4345517"/>
                <a:gd name="connsiteX45" fmla="*/ 1935209 w 4319084"/>
                <a:gd name="connsiteY45" fmla="*/ 4348702 h 4345517"/>
                <a:gd name="connsiteX46" fmla="*/ 2003405 w 4319084"/>
                <a:gd name="connsiteY46" fmla="*/ 4304824 h 4345517"/>
                <a:gd name="connsiteX47" fmla="*/ 2059971 w 4319084"/>
                <a:gd name="connsiteY47" fmla="*/ 4238742 h 4345517"/>
                <a:gd name="connsiteX48" fmla="*/ 2269846 w 4319084"/>
                <a:gd name="connsiteY48" fmla="*/ 4238742 h 4345517"/>
                <a:gd name="connsiteX49" fmla="*/ 2326412 w 4319084"/>
                <a:gd name="connsiteY49" fmla="*/ 4304824 h 4345517"/>
                <a:gd name="connsiteX50" fmla="*/ 2391964 w 4319084"/>
                <a:gd name="connsiteY50" fmla="*/ 4348702 h 4345517"/>
                <a:gd name="connsiteX51" fmla="*/ 2472848 w 4319084"/>
                <a:gd name="connsiteY51" fmla="*/ 4348702 h 4345517"/>
                <a:gd name="connsiteX52" fmla="*/ 2557961 w 4319084"/>
                <a:gd name="connsiteY52" fmla="*/ 4273105 h 4345517"/>
                <a:gd name="connsiteX53" fmla="*/ 2595495 w 4319084"/>
                <a:gd name="connsiteY53" fmla="*/ 4194336 h 4345517"/>
                <a:gd name="connsiteX54" fmla="*/ 2799026 w 4319084"/>
                <a:gd name="connsiteY54" fmla="*/ 4140942 h 4345517"/>
                <a:gd name="connsiteX55" fmla="*/ 2870923 w 4319084"/>
                <a:gd name="connsiteY55" fmla="*/ 4191163 h 4345517"/>
                <a:gd name="connsiteX56" fmla="*/ 3086613 w 4319084"/>
                <a:gd name="connsiteY56" fmla="*/ 4102879 h 4345517"/>
                <a:gd name="connsiteX57" fmla="*/ 3102472 w 4319084"/>
                <a:gd name="connsiteY57" fmla="*/ 4017766 h 4345517"/>
                <a:gd name="connsiteX58" fmla="*/ 3283800 w 4319084"/>
                <a:gd name="connsiteY58" fmla="*/ 3910978 h 4345517"/>
                <a:gd name="connsiteX59" fmla="*/ 3365212 w 4319084"/>
                <a:gd name="connsiteY59" fmla="*/ 3942697 h 4345517"/>
                <a:gd name="connsiteX60" fmla="*/ 3549712 w 4319084"/>
                <a:gd name="connsiteY60" fmla="*/ 3801019 h 4345517"/>
                <a:gd name="connsiteX61" fmla="*/ 3540196 w 4319084"/>
                <a:gd name="connsiteY61" fmla="*/ 3712734 h 4345517"/>
                <a:gd name="connsiteX62" fmla="*/ 3690333 w 4319084"/>
                <a:gd name="connsiteY62" fmla="*/ 3561539 h 4345517"/>
                <a:gd name="connsiteX63" fmla="*/ 3778089 w 4319084"/>
                <a:gd name="connsiteY63" fmla="*/ 3571055 h 4345517"/>
                <a:gd name="connsiteX64" fmla="*/ 3918711 w 4319084"/>
                <a:gd name="connsiteY64" fmla="*/ 3385498 h 4345517"/>
                <a:gd name="connsiteX65" fmla="*/ 3887520 w 4319084"/>
                <a:gd name="connsiteY65" fmla="*/ 3303557 h 4345517"/>
                <a:gd name="connsiteX66" fmla="*/ 3993779 w 4319084"/>
                <a:gd name="connsiteY66" fmla="*/ 3121173 h 4345517"/>
                <a:gd name="connsiteX67" fmla="*/ 4078364 w 4319084"/>
                <a:gd name="connsiteY67" fmla="*/ 3105313 h 4345517"/>
                <a:gd name="connsiteX68" fmla="*/ 4166120 w 4319084"/>
                <a:gd name="connsiteY68" fmla="*/ 2888037 h 4345517"/>
                <a:gd name="connsiteX69" fmla="*/ 4115898 w 4319084"/>
                <a:gd name="connsiteY69" fmla="*/ 2815612 h 4345517"/>
                <a:gd name="connsiteX70" fmla="*/ 4169291 w 4319084"/>
                <a:gd name="connsiteY70" fmla="*/ 2611023 h 4345517"/>
                <a:gd name="connsiteX71" fmla="*/ 4247532 w 4319084"/>
                <a:gd name="connsiteY71" fmla="*/ 2573489 h 4345517"/>
                <a:gd name="connsiteX72" fmla="*/ 4322072 w 4319084"/>
                <a:gd name="connsiteY72" fmla="*/ 2460886 h 4345517"/>
                <a:gd name="connsiteX73" fmla="*/ 4322072 w 4319084"/>
                <a:gd name="connsiteY73" fmla="*/ 2428110 h 4345517"/>
                <a:gd name="connsiteX74" fmla="*/ 4272379 w 4319084"/>
                <a:gd name="connsiteY74" fmla="*/ 2334010 h 4345517"/>
                <a:gd name="connsiteX75" fmla="*/ 4206297 w 4319084"/>
                <a:gd name="connsiteY75" fmla="*/ 2278502 h 4345517"/>
                <a:gd name="connsiteX76" fmla="*/ 4206297 w 4319084"/>
                <a:gd name="connsiteY76" fmla="*/ 2067569 h 4345517"/>
                <a:gd name="connsiteX77" fmla="*/ 4271850 w 4319084"/>
                <a:gd name="connsiteY77" fmla="*/ 2011004 h 4345517"/>
                <a:gd name="connsiteX78" fmla="*/ 4321543 w 4319084"/>
                <a:gd name="connsiteY78" fmla="*/ 1911617 h 4345517"/>
                <a:gd name="connsiteX79" fmla="*/ 4321543 w 4319084"/>
                <a:gd name="connsiteY79" fmla="*/ 1897344 h 4345517"/>
                <a:gd name="connsiteX80" fmla="*/ 4240660 w 4319084"/>
                <a:gd name="connsiteY80" fmla="*/ 1778397 h 4345517"/>
                <a:gd name="connsiteX81" fmla="*/ 4162419 w 4319084"/>
                <a:gd name="connsiteY81" fmla="*/ 1740863 h 4345517"/>
                <a:gd name="connsiteX82" fmla="*/ 4109025 w 4319084"/>
                <a:gd name="connsiteY82" fmla="*/ 1536274 h 4345517"/>
                <a:gd name="connsiteX83" fmla="*/ 4159247 w 4319084"/>
                <a:gd name="connsiteY83" fmla="*/ 1463849 h 4345517"/>
                <a:gd name="connsiteX84" fmla="*/ 4071491 w 4319084"/>
                <a:gd name="connsiteY84" fmla="*/ 1246573 h 4345517"/>
                <a:gd name="connsiteX85" fmla="*/ 3986907 w 4319084"/>
                <a:gd name="connsiteY85" fmla="*/ 1230714 h 4345517"/>
                <a:gd name="connsiteX86" fmla="*/ 3880648 w 4319084"/>
                <a:gd name="connsiteY86" fmla="*/ 1048329 h 4345517"/>
                <a:gd name="connsiteX87" fmla="*/ 3911838 w 4319084"/>
                <a:gd name="connsiteY87" fmla="*/ 966388 h 4345517"/>
                <a:gd name="connsiteX88" fmla="*/ 3771217 w 4319084"/>
                <a:gd name="connsiteY88" fmla="*/ 780831 h 4345517"/>
                <a:gd name="connsiteX89" fmla="*/ 3683461 w 4319084"/>
                <a:gd name="connsiteY89" fmla="*/ 790347 h 4345517"/>
                <a:gd name="connsiteX90" fmla="*/ 3533323 w 4319084"/>
                <a:gd name="connsiteY90" fmla="*/ 639152 h 4345517"/>
                <a:gd name="connsiteX91" fmla="*/ 3542839 w 4319084"/>
                <a:gd name="connsiteY91" fmla="*/ 550868 h 4345517"/>
                <a:gd name="connsiteX92" fmla="*/ 3358340 w 4319084"/>
                <a:gd name="connsiteY92" fmla="*/ 409189 h 4345517"/>
                <a:gd name="connsiteX93" fmla="*/ 3276927 w 4319084"/>
                <a:gd name="connsiteY93" fmla="*/ 440908 h 4345517"/>
                <a:gd name="connsiteX94" fmla="*/ 3095600 w 4319084"/>
                <a:gd name="connsiteY94" fmla="*/ 334120 h 4345517"/>
                <a:gd name="connsiteX95" fmla="*/ 3079740 w 4319084"/>
                <a:gd name="connsiteY95" fmla="*/ 249007 h 4345517"/>
                <a:gd name="connsiteX96" fmla="*/ 2864050 w 4319084"/>
                <a:gd name="connsiteY96" fmla="*/ 160723 h 4345517"/>
                <a:gd name="connsiteX97" fmla="*/ 2791625 w 4319084"/>
                <a:gd name="connsiteY97" fmla="*/ 210944 h 4345517"/>
                <a:gd name="connsiteX98" fmla="*/ 2588094 w 4319084"/>
                <a:gd name="connsiteY98" fmla="*/ 157551 h 4345517"/>
                <a:gd name="connsiteX99" fmla="*/ 2550560 w 4319084"/>
                <a:gd name="connsiteY99" fmla="*/ 78781 h 4345517"/>
                <a:gd name="connsiteX100" fmla="*/ 2448001 w 4319084"/>
                <a:gd name="connsiteY100" fmla="*/ 12 h 4345517"/>
                <a:gd name="connsiteX101" fmla="*/ 2401480 w 4319084"/>
                <a:gd name="connsiteY101" fmla="*/ 12 h 4345517"/>
                <a:gd name="connsiteX102" fmla="*/ 2319010 w 4319084"/>
                <a:gd name="connsiteY102" fmla="*/ 47062 h 4345517"/>
                <a:gd name="connsiteX103" fmla="*/ 2262973 w 4319084"/>
                <a:gd name="connsiteY103" fmla="*/ 113144 h 4345517"/>
                <a:gd name="connsiteX104" fmla="*/ 2053098 w 4319084"/>
                <a:gd name="connsiteY104" fmla="*/ 113144 h 4345517"/>
                <a:gd name="connsiteX105" fmla="*/ 1999705 w 4319084"/>
                <a:gd name="connsiteY105" fmla="*/ 50234 h 4345517"/>
                <a:gd name="connsiteX106" fmla="*/ 1892917 w 4319084"/>
                <a:gd name="connsiteY106" fmla="*/ 12 h 4345517"/>
                <a:gd name="connsiteX107" fmla="*/ 1892388 w 4319084"/>
                <a:gd name="connsiteY107" fmla="*/ 12 h 4345517"/>
                <a:gd name="connsiteX108" fmla="*/ 1768155 w 4319084"/>
                <a:gd name="connsiteY108" fmla="*/ 81953 h 4345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4319084" h="4345517">
                  <a:moveTo>
                    <a:pt x="1768155" y="81953"/>
                  </a:moveTo>
                  <a:lnTo>
                    <a:pt x="1730621" y="160723"/>
                  </a:lnTo>
                  <a:cubicBezTo>
                    <a:pt x="1696258" y="239492"/>
                    <a:pt x="1595815" y="264338"/>
                    <a:pt x="1527090" y="214116"/>
                  </a:cubicBezTo>
                  <a:lnTo>
                    <a:pt x="1455722" y="163894"/>
                  </a:lnTo>
                  <a:cubicBezTo>
                    <a:pt x="1374310" y="104157"/>
                    <a:pt x="1258535" y="154379"/>
                    <a:pt x="1240032" y="252179"/>
                  </a:cubicBezTo>
                  <a:lnTo>
                    <a:pt x="1224173" y="337292"/>
                  </a:lnTo>
                  <a:cubicBezTo>
                    <a:pt x="1208313" y="422405"/>
                    <a:pt x="1121085" y="472627"/>
                    <a:pt x="1042845" y="444080"/>
                  </a:cubicBezTo>
                  <a:lnTo>
                    <a:pt x="961433" y="412361"/>
                  </a:lnTo>
                  <a:cubicBezTo>
                    <a:pt x="867333" y="377998"/>
                    <a:pt x="767417" y="453067"/>
                    <a:pt x="776933" y="554039"/>
                  </a:cubicBezTo>
                  <a:lnTo>
                    <a:pt x="786449" y="642324"/>
                  </a:lnTo>
                  <a:cubicBezTo>
                    <a:pt x="795965" y="727437"/>
                    <a:pt x="724068" y="799863"/>
                    <a:pt x="636312" y="793519"/>
                  </a:cubicBezTo>
                  <a:lnTo>
                    <a:pt x="551727" y="787175"/>
                  </a:lnTo>
                  <a:cubicBezTo>
                    <a:pt x="450755" y="777130"/>
                    <a:pt x="375686" y="878103"/>
                    <a:pt x="410049" y="972203"/>
                  </a:cubicBezTo>
                  <a:lnTo>
                    <a:pt x="441239" y="1054144"/>
                  </a:lnTo>
                  <a:cubicBezTo>
                    <a:pt x="472430" y="1136085"/>
                    <a:pt x="419565" y="1223841"/>
                    <a:pt x="334980" y="1236529"/>
                  </a:cubicBezTo>
                  <a:lnTo>
                    <a:pt x="250396" y="1252388"/>
                  </a:lnTo>
                  <a:cubicBezTo>
                    <a:pt x="150481" y="1268248"/>
                    <a:pt x="103431" y="1384551"/>
                    <a:pt x="162640" y="1469664"/>
                  </a:cubicBezTo>
                  <a:lnTo>
                    <a:pt x="212862" y="1542090"/>
                  </a:lnTo>
                  <a:cubicBezTo>
                    <a:pt x="263084" y="1611343"/>
                    <a:pt x="237708" y="1711787"/>
                    <a:pt x="159468" y="1746678"/>
                  </a:cubicBezTo>
                  <a:lnTo>
                    <a:pt x="81227" y="1784212"/>
                  </a:lnTo>
                  <a:cubicBezTo>
                    <a:pt x="-9701" y="1824918"/>
                    <a:pt x="-28204" y="1950737"/>
                    <a:pt x="50037" y="2016819"/>
                  </a:cubicBezTo>
                  <a:lnTo>
                    <a:pt x="115590" y="2073385"/>
                  </a:lnTo>
                  <a:cubicBezTo>
                    <a:pt x="181143" y="2126778"/>
                    <a:pt x="181143" y="2230923"/>
                    <a:pt x="115590" y="2284317"/>
                  </a:cubicBezTo>
                  <a:lnTo>
                    <a:pt x="50037" y="2340882"/>
                  </a:lnTo>
                  <a:cubicBezTo>
                    <a:pt x="-28204" y="2406964"/>
                    <a:pt x="-12344" y="2529611"/>
                    <a:pt x="81227" y="2573489"/>
                  </a:cubicBezTo>
                  <a:lnTo>
                    <a:pt x="159468" y="2611023"/>
                  </a:lnTo>
                  <a:cubicBezTo>
                    <a:pt x="237708" y="2645386"/>
                    <a:pt x="262555" y="2746358"/>
                    <a:pt x="212862" y="2815612"/>
                  </a:cubicBezTo>
                  <a:lnTo>
                    <a:pt x="162640" y="2888037"/>
                  </a:lnTo>
                  <a:cubicBezTo>
                    <a:pt x="103431" y="2969978"/>
                    <a:pt x="153124" y="3086281"/>
                    <a:pt x="250396" y="3105313"/>
                  </a:cubicBezTo>
                  <a:lnTo>
                    <a:pt x="334980" y="3121173"/>
                  </a:lnTo>
                  <a:cubicBezTo>
                    <a:pt x="419565" y="3137032"/>
                    <a:pt x="469786" y="3224788"/>
                    <a:pt x="441239" y="3303557"/>
                  </a:cubicBezTo>
                  <a:lnTo>
                    <a:pt x="410049" y="3385498"/>
                  </a:lnTo>
                  <a:cubicBezTo>
                    <a:pt x="375686" y="3480127"/>
                    <a:pt x="450755" y="3580571"/>
                    <a:pt x="550670" y="3571055"/>
                  </a:cubicBezTo>
                  <a:lnTo>
                    <a:pt x="638426" y="3561539"/>
                  </a:lnTo>
                  <a:cubicBezTo>
                    <a:pt x="723011" y="3552024"/>
                    <a:pt x="794907" y="3624449"/>
                    <a:pt x="788563" y="3712734"/>
                  </a:cubicBezTo>
                  <a:lnTo>
                    <a:pt x="779048" y="3801019"/>
                  </a:lnTo>
                  <a:cubicBezTo>
                    <a:pt x="769532" y="3901462"/>
                    <a:pt x="869976" y="3977060"/>
                    <a:pt x="963547" y="3942697"/>
                  </a:cubicBezTo>
                  <a:lnTo>
                    <a:pt x="1044960" y="3910978"/>
                  </a:lnTo>
                  <a:cubicBezTo>
                    <a:pt x="1126372" y="3879259"/>
                    <a:pt x="1214128" y="3933181"/>
                    <a:pt x="1226287" y="4017766"/>
                  </a:cubicBezTo>
                  <a:lnTo>
                    <a:pt x="1242147" y="4102879"/>
                  </a:lnTo>
                  <a:cubicBezTo>
                    <a:pt x="1258006" y="4203323"/>
                    <a:pt x="1373781" y="4250901"/>
                    <a:pt x="1457837" y="4191163"/>
                  </a:cubicBezTo>
                  <a:lnTo>
                    <a:pt x="1529733" y="4140942"/>
                  </a:lnTo>
                  <a:cubicBezTo>
                    <a:pt x="1598458" y="4090720"/>
                    <a:pt x="1698902" y="4115566"/>
                    <a:pt x="1733264" y="4194336"/>
                  </a:cubicBezTo>
                  <a:lnTo>
                    <a:pt x="1770798" y="4273105"/>
                  </a:lnTo>
                  <a:cubicBezTo>
                    <a:pt x="1788244" y="4312225"/>
                    <a:pt x="1821549" y="4338129"/>
                    <a:pt x="1858555" y="4348702"/>
                  </a:cubicBezTo>
                  <a:lnTo>
                    <a:pt x="1935209" y="4348702"/>
                  </a:lnTo>
                  <a:cubicBezTo>
                    <a:pt x="1960584" y="4341829"/>
                    <a:pt x="1984374" y="4327556"/>
                    <a:pt x="2003405" y="4304824"/>
                  </a:cubicBezTo>
                  <a:lnTo>
                    <a:pt x="2059971" y="4238742"/>
                  </a:lnTo>
                  <a:cubicBezTo>
                    <a:pt x="2113365" y="4172661"/>
                    <a:pt x="2216452" y="4172661"/>
                    <a:pt x="2269846" y="4238742"/>
                  </a:cubicBezTo>
                  <a:lnTo>
                    <a:pt x="2326412" y="4304824"/>
                  </a:lnTo>
                  <a:cubicBezTo>
                    <a:pt x="2344914" y="4327027"/>
                    <a:pt x="2367646" y="4341301"/>
                    <a:pt x="2391964" y="4348702"/>
                  </a:cubicBezTo>
                  <a:lnTo>
                    <a:pt x="2472848" y="4348702"/>
                  </a:lnTo>
                  <a:cubicBezTo>
                    <a:pt x="2508268" y="4337600"/>
                    <a:pt x="2539987" y="4312225"/>
                    <a:pt x="2557961" y="4273105"/>
                  </a:cubicBezTo>
                  <a:lnTo>
                    <a:pt x="2595495" y="4194336"/>
                  </a:lnTo>
                  <a:cubicBezTo>
                    <a:pt x="2629858" y="4115566"/>
                    <a:pt x="2730302" y="4090720"/>
                    <a:pt x="2799026" y="4140942"/>
                  </a:cubicBezTo>
                  <a:lnTo>
                    <a:pt x="2870923" y="4191163"/>
                  </a:lnTo>
                  <a:cubicBezTo>
                    <a:pt x="2952335" y="4250901"/>
                    <a:pt x="3068110" y="4200679"/>
                    <a:pt x="3086613" y="4102879"/>
                  </a:cubicBezTo>
                  <a:lnTo>
                    <a:pt x="3102472" y="4017766"/>
                  </a:lnTo>
                  <a:cubicBezTo>
                    <a:pt x="3118332" y="3932653"/>
                    <a:pt x="3205559" y="3882431"/>
                    <a:pt x="3283800" y="3910978"/>
                  </a:cubicBezTo>
                  <a:lnTo>
                    <a:pt x="3365212" y="3942697"/>
                  </a:lnTo>
                  <a:cubicBezTo>
                    <a:pt x="3459312" y="3977060"/>
                    <a:pt x="3559227" y="3901991"/>
                    <a:pt x="3549712" y="3801019"/>
                  </a:cubicBezTo>
                  <a:lnTo>
                    <a:pt x="3540196" y="3712734"/>
                  </a:lnTo>
                  <a:cubicBezTo>
                    <a:pt x="3530680" y="3627621"/>
                    <a:pt x="3602577" y="3555195"/>
                    <a:pt x="3690333" y="3561539"/>
                  </a:cubicBezTo>
                  <a:lnTo>
                    <a:pt x="3778089" y="3571055"/>
                  </a:lnTo>
                  <a:cubicBezTo>
                    <a:pt x="3878004" y="3580571"/>
                    <a:pt x="3953073" y="3479598"/>
                    <a:pt x="3918711" y="3385498"/>
                  </a:cubicBezTo>
                  <a:lnTo>
                    <a:pt x="3887520" y="3303557"/>
                  </a:lnTo>
                  <a:cubicBezTo>
                    <a:pt x="3856330" y="3221616"/>
                    <a:pt x="3909195" y="3133860"/>
                    <a:pt x="3993779" y="3121173"/>
                  </a:cubicBezTo>
                  <a:lnTo>
                    <a:pt x="4078364" y="3105313"/>
                  </a:lnTo>
                  <a:cubicBezTo>
                    <a:pt x="4178279" y="3089453"/>
                    <a:pt x="4225329" y="2973150"/>
                    <a:pt x="4166120" y="2888037"/>
                  </a:cubicBezTo>
                  <a:lnTo>
                    <a:pt x="4115898" y="2815612"/>
                  </a:lnTo>
                  <a:cubicBezTo>
                    <a:pt x="4065676" y="2746358"/>
                    <a:pt x="4091051" y="2645914"/>
                    <a:pt x="4169291" y="2611023"/>
                  </a:cubicBezTo>
                  <a:lnTo>
                    <a:pt x="4247532" y="2573489"/>
                  </a:lnTo>
                  <a:cubicBezTo>
                    <a:pt x="4291410" y="2549700"/>
                    <a:pt x="4317314" y="2506879"/>
                    <a:pt x="4322072" y="2460886"/>
                  </a:cubicBezTo>
                  <a:lnTo>
                    <a:pt x="4322072" y="2428110"/>
                  </a:lnTo>
                  <a:cubicBezTo>
                    <a:pt x="4318371" y="2393219"/>
                    <a:pt x="4301983" y="2359385"/>
                    <a:pt x="4272379" y="2334010"/>
                  </a:cubicBezTo>
                  <a:lnTo>
                    <a:pt x="4206297" y="2278502"/>
                  </a:lnTo>
                  <a:cubicBezTo>
                    <a:pt x="4140744" y="2221936"/>
                    <a:pt x="4140744" y="2120963"/>
                    <a:pt x="4206297" y="2067569"/>
                  </a:cubicBezTo>
                  <a:lnTo>
                    <a:pt x="4271850" y="2011004"/>
                  </a:lnTo>
                  <a:cubicBezTo>
                    <a:pt x="4303569" y="1984042"/>
                    <a:pt x="4319429" y="1948094"/>
                    <a:pt x="4321543" y="1911617"/>
                  </a:cubicBezTo>
                  <a:lnTo>
                    <a:pt x="4321543" y="1897344"/>
                  </a:lnTo>
                  <a:cubicBezTo>
                    <a:pt x="4318900" y="1848708"/>
                    <a:pt x="4291410" y="1802186"/>
                    <a:pt x="4240660" y="1778397"/>
                  </a:cubicBezTo>
                  <a:lnTo>
                    <a:pt x="4162419" y="1740863"/>
                  </a:lnTo>
                  <a:cubicBezTo>
                    <a:pt x="4084179" y="1706500"/>
                    <a:pt x="4059332" y="1605528"/>
                    <a:pt x="4109025" y="1536274"/>
                  </a:cubicBezTo>
                  <a:lnTo>
                    <a:pt x="4159247" y="1463849"/>
                  </a:lnTo>
                  <a:cubicBezTo>
                    <a:pt x="4218456" y="1381908"/>
                    <a:pt x="4168763" y="1265605"/>
                    <a:pt x="4071491" y="1246573"/>
                  </a:cubicBezTo>
                  <a:lnTo>
                    <a:pt x="3986907" y="1230714"/>
                  </a:lnTo>
                  <a:cubicBezTo>
                    <a:pt x="3902322" y="1214854"/>
                    <a:pt x="3852100" y="1127098"/>
                    <a:pt x="3880648" y="1048329"/>
                  </a:cubicBezTo>
                  <a:lnTo>
                    <a:pt x="3911838" y="966388"/>
                  </a:lnTo>
                  <a:cubicBezTo>
                    <a:pt x="3946201" y="871759"/>
                    <a:pt x="3871132" y="771315"/>
                    <a:pt x="3771217" y="780831"/>
                  </a:cubicBezTo>
                  <a:lnTo>
                    <a:pt x="3683461" y="790347"/>
                  </a:lnTo>
                  <a:cubicBezTo>
                    <a:pt x="3598876" y="799863"/>
                    <a:pt x="3526980" y="727437"/>
                    <a:pt x="3533323" y="639152"/>
                  </a:cubicBezTo>
                  <a:lnTo>
                    <a:pt x="3542839" y="550868"/>
                  </a:lnTo>
                  <a:cubicBezTo>
                    <a:pt x="3552355" y="450424"/>
                    <a:pt x="3451911" y="374826"/>
                    <a:pt x="3358340" y="409189"/>
                  </a:cubicBezTo>
                  <a:lnTo>
                    <a:pt x="3276927" y="440908"/>
                  </a:lnTo>
                  <a:cubicBezTo>
                    <a:pt x="3195515" y="472627"/>
                    <a:pt x="3107759" y="418705"/>
                    <a:pt x="3095600" y="334120"/>
                  </a:cubicBezTo>
                  <a:lnTo>
                    <a:pt x="3079740" y="249007"/>
                  </a:lnTo>
                  <a:cubicBezTo>
                    <a:pt x="3063881" y="148564"/>
                    <a:pt x="2948106" y="100985"/>
                    <a:pt x="2864050" y="160723"/>
                  </a:cubicBezTo>
                  <a:lnTo>
                    <a:pt x="2791625" y="210944"/>
                  </a:lnTo>
                  <a:cubicBezTo>
                    <a:pt x="2722900" y="261166"/>
                    <a:pt x="2622456" y="236320"/>
                    <a:pt x="2588094" y="157551"/>
                  </a:cubicBezTo>
                  <a:lnTo>
                    <a:pt x="2550560" y="78781"/>
                  </a:lnTo>
                  <a:cubicBezTo>
                    <a:pt x="2531000" y="34375"/>
                    <a:pt x="2491351" y="7414"/>
                    <a:pt x="2448001" y="12"/>
                  </a:cubicBezTo>
                  <a:lnTo>
                    <a:pt x="2401480" y="12"/>
                  </a:lnTo>
                  <a:cubicBezTo>
                    <a:pt x="2370818" y="5299"/>
                    <a:pt x="2341742" y="20101"/>
                    <a:pt x="2319010" y="47062"/>
                  </a:cubicBezTo>
                  <a:lnTo>
                    <a:pt x="2262973" y="113144"/>
                  </a:lnTo>
                  <a:cubicBezTo>
                    <a:pt x="2206407" y="179225"/>
                    <a:pt x="2106492" y="179225"/>
                    <a:pt x="2053098" y="113144"/>
                  </a:cubicBezTo>
                  <a:lnTo>
                    <a:pt x="1999705" y="50234"/>
                  </a:lnTo>
                  <a:cubicBezTo>
                    <a:pt x="1971157" y="15872"/>
                    <a:pt x="1932037" y="-516"/>
                    <a:pt x="1892917" y="12"/>
                  </a:cubicBezTo>
                  <a:lnTo>
                    <a:pt x="1892388" y="12"/>
                  </a:lnTo>
                  <a:cubicBezTo>
                    <a:pt x="1842166" y="541"/>
                    <a:pt x="1793002" y="28560"/>
                    <a:pt x="1768155" y="81953"/>
                  </a:cubicBezTo>
                  <a:close/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F9B9C63-AC05-4D39-829E-7862E397311D}"/>
              </a:ext>
            </a:extLst>
          </p:cNvPr>
          <p:cNvGrpSpPr/>
          <p:nvPr/>
        </p:nvGrpSpPr>
        <p:grpSpPr>
          <a:xfrm>
            <a:off x="7986042" y="2881928"/>
            <a:ext cx="1400880" cy="1005178"/>
            <a:chOff x="10545417" y="4196355"/>
            <a:chExt cx="1400880" cy="100517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CAC31B2-9887-483F-BE1D-6B2E48414503}"/>
                </a:ext>
              </a:extLst>
            </p:cNvPr>
            <p:cNvSpPr txBox="1"/>
            <p:nvPr userDrawn="1"/>
          </p:nvSpPr>
          <p:spPr>
            <a:xfrm>
              <a:off x="10545417" y="4196355"/>
              <a:ext cx="140088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20%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17AC84B-9473-4707-9B84-AA59955D4287}"/>
                </a:ext>
              </a:extLst>
            </p:cNvPr>
            <p:cNvSpPr txBox="1"/>
            <p:nvPr userDrawn="1"/>
          </p:nvSpPr>
          <p:spPr>
            <a:xfrm>
              <a:off x="10545418" y="4832201"/>
              <a:ext cx="1400879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00" b="1" dirty="0">
                  <a:solidFill>
                    <a:schemeClr val="bg1"/>
                  </a:solidFill>
                  <a:cs typeface="Arial" pitchFamily="34" charset="0"/>
                </a:rPr>
                <a:t>SALE OFF</a:t>
              </a:r>
              <a:endParaRPr lang="ko-KR" altLang="en-US" sz="1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E8E0075-4B50-4CB8-8BA5-A2B73031085A}"/>
              </a:ext>
            </a:extLst>
          </p:cNvPr>
          <p:cNvSpPr txBox="1"/>
          <p:nvPr/>
        </p:nvSpPr>
        <p:spPr>
          <a:xfrm>
            <a:off x="5800289" y="2633128"/>
            <a:ext cx="172828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cs typeface="Arial" pitchFamily="34" charset="0"/>
              </a:rPr>
              <a:t>Clean </a:t>
            </a:r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Text </a:t>
            </a:r>
            <a:r>
              <a:rPr lang="en-GB" altLang="ko-KR" sz="2000" dirty="0">
                <a:cs typeface="Arial" pitchFamily="34" charset="0"/>
              </a:rPr>
              <a:t>Slide for your </a:t>
            </a:r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791829-890F-4E31-B611-E6B4A82A7111}"/>
              </a:ext>
            </a:extLst>
          </p:cNvPr>
          <p:cNvSpPr txBox="1"/>
          <p:nvPr/>
        </p:nvSpPr>
        <p:spPr>
          <a:xfrm>
            <a:off x="401330" y="549917"/>
            <a:ext cx="14008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$35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252DA72-3286-4ED4-9F97-8B5B0C5C8D4A}"/>
              </a:ext>
            </a:extLst>
          </p:cNvPr>
          <p:cNvGrpSpPr/>
          <p:nvPr/>
        </p:nvGrpSpPr>
        <p:grpSpPr>
          <a:xfrm>
            <a:off x="1603345" y="611147"/>
            <a:ext cx="3549478" cy="1006371"/>
            <a:chOff x="4822352" y="1916832"/>
            <a:chExt cx="3422056" cy="1006371"/>
          </a:xfrm>
        </p:grpSpPr>
        <p:sp>
          <p:nvSpPr>
            <p:cNvPr id="29" name="Text Placeholder 10">
              <a:extLst>
                <a:ext uri="{FF2B5EF4-FFF2-40B4-BE49-F238E27FC236}">
                  <a16:creationId xmlns:a16="http://schemas.microsoft.com/office/drawing/2014/main" id="{EF7CF466-8783-4144-ACE1-2A841DFCE5EE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CCAA10C-FCBF-4B27-AEEE-ECEC8A5D2BEB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4A15359-F1B2-4A44-A0C5-1E8AAE31F2EC}"/>
              </a:ext>
            </a:extLst>
          </p:cNvPr>
          <p:cNvSpPr txBox="1"/>
          <p:nvPr/>
        </p:nvSpPr>
        <p:spPr>
          <a:xfrm>
            <a:off x="401330" y="2101456"/>
            <a:ext cx="14008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$75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9F74E7E-5736-44BF-95A0-000FED0EA604}"/>
              </a:ext>
            </a:extLst>
          </p:cNvPr>
          <p:cNvGrpSpPr/>
          <p:nvPr/>
        </p:nvGrpSpPr>
        <p:grpSpPr>
          <a:xfrm>
            <a:off x="1603345" y="2162686"/>
            <a:ext cx="3549478" cy="1006371"/>
            <a:chOff x="4822352" y="1916832"/>
            <a:chExt cx="3422056" cy="1006371"/>
          </a:xfrm>
        </p:grpSpPr>
        <p:sp>
          <p:nvSpPr>
            <p:cNvPr id="33" name="Text Placeholder 10">
              <a:extLst>
                <a:ext uri="{FF2B5EF4-FFF2-40B4-BE49-F238E27FC236}">
                  <a16:creationId xmlns:a16="http://schemas.microsoft.com/office/drawing/2014/main" id="{19C401AD-43E8-4399-A09C-0EEDAADFD4AC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29BED75-8DEE-41C0-A4DE-FC7159CB6B36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1F2EE7DA-325A-4C10-B588-06CEB6A22D19}"/>
              </a:ext>
            </a:extLst>
          </p:cNvPr>
          <p:cNvSpPr txBox="1"/>
          <p:nvPr/>
        </p:nvSpPr>
        <p:spPr>
          <a:xfrm>
            <a:off x="401330" y="3652995"/>
            <a:ext cx="14008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$90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8141A67-28F9-4E69-8834-16E88723A6B9}"/>
              </a:ext>
            </a:extLst>
          </p:cNvPr>
          <p:cNvGrpSpPr/>
          <p:nvPr/>
        </p:nvGrpSpPr>
        <p:grpSpPr>
          <a:xfrm>
            <a:off x="1603345" y="3714225"/>
            <a:ext cx="3549478" cy="1006371"/>
            <a:chOff x="4822352" y="1916832"/>
            <a:chExt cx="3422056" cy="1006371"/>
          </a:xfrm>
        </p:grpSpPr>
        <p:sp>
          <p:nvSpPr>
            <p:cNvPr id="37" name="Text Placeholder 10">
              <a:extLst>
                <a:ext uri="{FF2B5EF4-FFF2-40B4-BE49-F238E27FC236}">
                  <a16:creationId xmlns:a16="http://schemas.microsoft.com/office/drawing/2014/main" id="{FDF44A76-E628-46FD-AE25-D2F0331676DA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87C60A7-B869-4FD3-9069-818110FE028C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E337A9DF-102D-4648-9A4B-62F1A9B58E1C}"/>
              </a:ext>
            </a:extLst>
          </p:cNvPr>
          <p:cNvSpPr txBox="1"/>
          <p:nvPr/>
        </p:nvSpPr>
        <p:spPr>
          <a:xfrm>
            <a:off x="706127" y="5261968"/>
            <a:ext cx="4853991" cy="984885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3">
            <a:extLst>
              <a:ext uri="{FF2B5EF4-FFF2-40B4-BE49-F238E27FC236}">
                <a16:creationId xmlns:a16="http://schemas.microsoft.com/office/drawing/2014/main" id="{7B16C2B2-6DB9-4F7B-9077-2E9F892D64AF}"/>
              </a:ext>
            </a:extLst>
          </p:cNvPr>
          <p:cNvGrpSpPr/>
          <p:nvPr/>
        </p:nvGrpSpPr>
        <p:grpSpPr>
          <a:xfrm>
            <a:off x="5472713" y="2813279"/>
            <a:ext cx="1243234" cy="2386207"/>
            <a:chOff x="4309462" y="0"/>
            <a:chExt cx="3573076" cy="68580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6C4C48E-0545-4DE0-A0CC-B65E58DC8683}"/>
                </a:ext>
              </a:extLst>
            </p:cNvPr>
            <p:cNvSpPr/>
            <p:nvPr/>
          </p:nvSpPr>
          <p:spPr>
            <a:xfrm>
              <a:off x="4309668" y="450339"/>
              <a:ext cx="3564843" cy="6405191"/>
            </a:xfrm>
            <a:custGeom>
              <a:avLst/>
              <a:gdLst>
                <a:gd name="connsiteX0" fmla="*/ 3562991 w 3564843"/>
                <a:gd name="connsiteY0" fmla="*/ 854574 h 6405190"/>
                <a:gd name="connsiteX1" fmla="*/ 3559698 w 3564843"/>
                <a:gd name="connsiteY1" fmla="*/ 464335 h 6405190"/>
                <a:gd name="connsiteX2" fmla="*/ 3351406 w 3564843"/>
                <a:gd name="connsiteY2" fmla="*/ 129256 h 6405190"/>
                <a:gd name="connsiteX3" fmla="*/ 3269900 w 3564843"/>
                <a:gd name="connsiteY3" fmla="*/ 0 h 6405190"/>
                <a:gd name="connsiteX4" fmla="*/ 2776749 w 3564843"/>
                <a:gd name="connsiteY4" fmla="*/ 199236 h 6405190"/>
                <a:gd name="connsiteX5" fmla="*/ 2126351 w 3564843"/>
                <a:gd name="connsiteY5" fmla="*/ 274979 h 6405190"/>
                <a:gd name="connsiteX6" fmla="*/ 810734 w 3564843"/>
                <a:gd name="connsiteY6" fmla="*/ 196766 h 6405190"/>
                <a:gd name="connsiteX7" fmla="*/ 580213 w 3564843"/>
                <a:gd name="connsiteY7" fmla="*/ 148192 h 6405190"/>
                <a:gd name="connsiteX8" fmla="*/ 326640 w 3564843"/>
                <a:gd name="connsiteY8" fmla="*/ 78212 h 6405190"/>
                <a:gd name="connsiteX9" fmla="*/ 249251 w 3564843"/>
                <a:gd name="connsiteY9" fmla="*/ 100441 h 6405190"/>
                <a:gd name="connsiteX10" fmla="*/ 36019 w 3564843"/>
                <a:gd name="connsiteY10" fmla="*/ 339195 h 6405190"/>
                <a:gd name="connsiteX11" fmla="*/ 7204 w 3564843"/>
                <a:gd name="connsiteY11" fmla="*/ 738490 h 6405190"/>
                <a:gd name="connsiteX12" fmla="*/ 4734 w 3564843"/>
                <a:gd name="connsiteY12" fmla="*/ 5582725 h 6405190"/>
                <a:gd name="connsiteX13" fmla="*/ 8027 w 3564843"/>
                <a:gd name="connsiteY13" fmla="*/ 5595074 h 6405190"/>
                <a:gd name="connsiteX14" fmla="*/ 92826 w 3564843"/>
                <a:gd name="connsiteY14" fmla="*/ 5772082 h 6405190"/>
                <a:gd name="connsiteX15" fmla="*/ 96942 w 3564843"/>
                <a:gd name="connsiteY15" fmla="*/ 5772082 h 6405190"/>
                <a:gd name="connsiteX16" fmla="*/ 147163 w 3564843"/>
                <a:gd name="connsiteY16" fmla="*/ 5898868 h 6405190"/>
                <a:gd name="connsiteX17" fmla="*/ 520113 w 3564843"/>
                <a:gd name="connsiteY17" fmla="*/ 6169730 h 6405190"/>
                <a:gd name="connsiteX18" fmla="*/ 669952 w 3564843"/>
                <a:gd name="connsiteY18" fmla="*/ 6231477 h 6405190"/>
                <a:gd name="connsiteX19" fmla="*/ 1843962 w 3564843"/>
                <a:gd name="connsiteY19" fmla="*/ 6406838 h 6405190"/>
                <a:gd name="connsiteX20" fmla="*/ 2624441 w 3564843"/>
                <a:gd name="connsiteY20" fmla="*/ 6318746 h 6405190"/>
                <a:gd name="connsiteX21" fmla="*/ 3325883 w 3564843"/>
                <a:gd name="connsiteY21" fmla="*/ 6010835 h 6405190"/>
                <a:gd name="connsiteX22" fmla="*/ 3459256 w 3564843"/>
                <a:gd name="connsiteY22" fmla="*/ 5834652 h 6405190"/>
                <a:gd name="connsiteX23" fmla="*/ 3492188 w 3564843"/>
                <a:gd name="connsiteY23" fmla="*/ 5753969 h 6405190"/>
                <a:gd name="connsiteX24" fmla="*/ 3493834 w 3564843"/>
                <a:gd name="connsiteY24" fmla="*/ 5745736 h 6405190"/>
                <a:gd name="connsiteX25" fmla="*/ 3494658 w 3564843"/>
                <a:gd name="connsiteY25" fmla="*/ 5741620 h 6405190"/>
                <a:gd name="connsiteX26" fmla="*/ 3523473 w 3564843"/>
                <a:gd name="connsiteY26" fmla="*/ 5672464 h 6405190"/>
                <a:gd name="connsiteX27" fmla="*/ 3561344 w 3564843"/>
                <a:gd name="connsiteY27" fmla="*/ 5548147 h 6405190"/>
                <a:gd name="connsiteX28" fmla="*/ 3562991 w 3564843"/>
                <a:gd name="connsiteY28" fmla="*/ 854574 h 640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564843" h="6405190">
                  <a:moveTo>
                    <a:pt x="3562991" y="854574"/>
                  </a:moveTo>
                  <a:cubicBezTo>
                    <a:pt x="3562991" y="725318"/>
                    <a:pt x="3578633" y="591945"/>
                    <a:pt x="3559698" y="464335"/>
                  </a:cubicBezTo>
                  <a:cubicBezTo>
                    <a:pt x="3536646" y="305440"/>
                    <a:pt x="3445260" y="245340"/>
                    <a:pt x="3351406" y="129256"/>
                  </a:cubicBezTo>
                  <a:cubicBezTo>
                    <a:pt x="3321767" y="93032"/>
                    <a:pt x="3310241" y="23052"/>
                    <a:pt x="3269900" y="0"/>
                  </a:cubicBezTo>
                  <a:cubicBezTo>
                    <a:pt x="3139820" y="130080"/>
                    <a:pt x="2951287" y="172891"/>
                    <a:pt x="2776749" y="199236"/>
                  </a:cubicBezTo>
                  <a:cubicBezTo>
                    <a:pt x="2560224" y="232168"/>
                    <a:pt x="2345346" y="262629"/>
                    <a:pt x="2126351" y="274979"/>
                  </a:cubicBezTo>
                  <a:cubicBezTo>
                    <a:pt x="1686714" y="300501"/>
                    <a:pt x="1243785" y="274155"/>
                    <a:pt x="810734" y="196766"/>
                  </a:cubicBezTo>
                  <a:cubicBezTo>
                    <a:pt x="733345" y="183594"/>
                    <a:pt x="656779" y="167128"/>
                    <a:pt x="580213" y="148192"/>
                  </a:cubicBezTo>
                  <a:cubicBezTo>
                    <a:pt x="538225" y="137489"/>
                    <a:pt x="346399" y="112791"/>
                    <a:pt x="326640" y="78212"/>
                  </a:cubicBezTo>
                  <a:cubicBezTo>
                    <a:pt x="293709" y="19759"/>
                    <a:pt x="275596" y="67510"/>
                    <a:pt x="249251" y="100441"/>
                  </a:cubicBezTo>
                  <a:cubicBezTo>
                    <a:pt x="183388" y="185240"/>
                    <a:pt x="85416" y="241224"/>
                    <a:pt x="36019" y="339195"/>
                  </a:cubicBezTo>
                  <a:cubicBezTo>
                    <a:pt x="-21611" y="453632"/>
                    <a:pt x="7204" y="613351"/>
                    <a:pt x="7204" y="738490"/>
                  </a:cubicBezTo>
                  <a:cubicBezTo>
                    <a:pt x="7204" y="1641639"/>
                    <a:pt x="4734" y="4870580"/>
                    <a:pt x="4734" y="5582725"/>
                  </a:cubicBezTo>
                  <a:cubicBezTo>
                    <a:pt x="8027" y="5586018"/>
                    <a:pt x="8027" y="5590958"/>
                    <a:pt x="8027" y="5595074"/>
                  </a:cubicBezTo>
                  <a:cubicBezTo>
                    <a:pt x="9674" y="5666701"/>
                    <a:pt x="52485" y="5718568"/>
                    <a:pt x="92826" y="5772082"/>
                  </a:cubicBezTo>
                  <a:cubicBezTo>
                    <a:pt x="94472" y="5772082"/>
                    <a:pt x="95296" y="5772082"/>
                    <a:pt x="96942" y="5772082"/>
                  </a:cubicBezTo>
                  <a:cubicBezTo>
                    <a:pt x="104352" y="5818186"/>
                    <a:pt x="120818" y="5860997"/>
                    <a:pt x="147163" y="5898868"/>
                  </a:cubicBezTo>
                  <a:cubicBezTo>
                    <a:pt x="240195" y="6031418"/>
                    <a:pt x="374391" y="6108807"/>
                    <a:pt x="520113" y="6169730"/>
                  </a:cubicBezTo>
                  <a:cubicBezTo>
                    <a:pt x="567864" y="6195252"/>
                    <a:pt x="618908" y="6213365"/>
                    <a:pt x="669952" y="6231477"/>
                  </a:cubicBezTo>
                  <a:cubicBezTo>
                    <a:pt x="1044548" y="6365673"/>
                    <a:pt x="1446314" y="6417541"/>
                    <a:pt x="1843962" y="6406838"/>
                  </a:cubicBezTo>
                  <a:cubicBezTo>
                    <a:pt x="2105769" y="6400251"/>
                    <a:pt x="2368398" y="6378023"/>
                    <a:pt x="2624441" y="6318746"/>
                  </a:cubicBezTo>
                  <a:cubicBezTo>
                    <a:pt x="2862372" y="6263585"/>
                    <a:pt x="3138174" y="6174670"/>
                    <a:pt x="3325883" y="6010835"/>
                  </a:cubicBezTo>
                  <a:cubicBezTo>
                    <a:pt x="3382690" y="5961438"/>
                    <a:pt x="3433734" y="5907924"/>
                    <a:pt x="3459256" y="5834652"/>
                  </a:cubicBezTo>
                  <a:cubicBezTo>
                    <a:pt x="3479839" y="5811599"/>
                    <a:pt x="3489718" y="5784431"/>
                    <a:pt x="3492188" y="5753969"/>
                  </a:cubicBezTo>
                  <a:cubicBezTo>
                    <a:pt x="3492188" y="5751499"/>
                    <a:pt x="3493011" y="5748206"/>
                    <a:pt x="3493834" y="5745736"/>
                  </a:cubicBezTo>
                  <a:cubicBezTo>
                    <a:pt x="3493834" y="5744090"/>
                    <a:pt x="3494658" y="5743266"/>
                    <a:pt x="3494658" y="5741620"/>
                  </a:cubicBezTo>
                  <a:cubicBezTo>
                    <a:pt x="3499598" y="5716921"/>
                    <a:pt x="3510300" y="5694693"/>
                    <a:pt x="3523473" y="5672464"/>
                  </a:cubicBezTo>
                  <a:cubicBezTo>
                    <a:pt x="3546525" y="5634592"/>
                    <a:pt x="3558874" y="5592605"/>
                    <a:pt x="3561344" y="5548147"/>
                  </a:cubicBezTo>
                  <a:cubicBezTo>
                    <a:pt x="3560521" y="5460055"/>
                    <a:pt x="3562991" y="991240"/>
                    <a:pt x="3562991" y="854574"/>
                  </a:cubicBezTo>
                  <a:close/>
                </a:path>
              </a:pathLst>
            </a:custGeom>
            <a:solidFill>
              <a:schemeClr val="accent2"/>
            </a:solidFill>
            <a:ln w="8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AFBAAFF-63B1-4710-A7A3-8CAA46578D0E}"/>
                </a:ext>
              </a:extLst>
            </p:cNvPr>
            <p:cNvSpPr/>
            <p:nvPr/>
          </p:nvSpPr>
          <p:spPr>
            <a:xfrm>
              <a:off x="4526810" y="0"/>
              <a:ext cx="3112034" cy="782125"/>
            </a:xfrm>
            <a:custGeom>
              <a:avLst/>
              <a:gdLst>
                <a:gd name="connsiteX0" fmla="*/ 3118620 w 3112033"/>
                <a:gd name="connsiteY0" fmla="*/ 393532 h 782124"/>
                <a:gd name="connsiteX1" fmla="*/ 1559310 w 3112033"/>
                <a:gd name="connsiteY1" fmla="*/ 787065 h 782124"/>
                <a:gd name="connsiteX2" fmla="*/ 0 w 3112033"/>
                <a:gd name="connsiteY2" fmla="*/ 393532 h 782124"/>
                <a:gd name="connsiteX3" fmla="*/ 1559310 w 3112033"/>
                <a:gd name="connsiteY3" fmla="*/ 0 h 782124"/>
                <a:gd name="connsiteX4" fmla="*/ 3118620 w 3112033"/>
                <a:gd name="connsiteY4" fmla="*/ 393532 h 78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2033" h="782124">
                  <a:moveTo>
                    <a:pt x="3118620" y="393532"/>
                  </a:moveTo>
                  <a:cubicBezTo>
                    <a:pt x="3118620" y="610874"/>
                    <a:pt x="2420494" y="787065"/>
                    <a:pt x="1559310" y="787065"/>
                  </a:cubicBezTo>
                  <a:cubicBezTo>
                    <a:pt x="698127" y="787065"/>
                    <a:pt x="0" y="610874"/>
                    <a:pt x="0" y="393532"/>
                  </a:cubicBezTo>
                  <a:cubicBezTo>
                    <a:pt x="0" y="176190"/>
                    <a:pt x="698127" y="0"/>
                    <a:pt x="1559310" y="0"/>
                  </a:cubicBezTo>
                  <a:cubicBezTo>
                    <a:pt x="2420494" y="0"/>
                    <a:pt x="3118620" y="176190"/>
                    <a:pt x="3118620" y="393532"/>
                  </a:cubicBezTo>
                  <a:close/>
                </a:path>
              </a:pathLst>
            </a:custGeom>
            <a:solidFill>
              <a:schemeClr val="bg1"/>
            </a:solidFill>
            <a:ln w="8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C7B91B2-B42F-48FC-A2EA-1134137523E8}"/>
                </a:ext>
              </a:extLst>
            </p:cNvPr>
            <p:cNvSpPr/>
            <p:nvPr/>
          </p:nvSpPr>
          <p:spPr>
            <a:xfrm>
              <a:off x="4726046" y="83976"/>
              <a:ext cx="2659225" cy="502206"/>
            </a:xfrm>
            <a:custGeom>
              <a:avLst/>
              <a:gdLst>
                <a:gd name="connsiteX0" fmla="*/ 2664165 w 2659224"/>
                <a:gd name="connsiteY0" fmla="*/ 254396 h 502206"/>
                <a:gd name="connsiteX1" fmla="*/ 1332082 w 2659224"/>
                <a:gd name="connsiteY1" fmla="*/ 508793 h 502206"/>
                <a:gd name="connsiteX2" fmla="*/ 0 w 2659224"/>
                <a:gd name="connsiteY2" fmla="*/ 254396 h 502206"/>
                <a:gd name="connsiteX3" fmla="*/ 1332082 w 2659224"/>
                <a:gd name="connsiteY3" fmla="*/ 0 h 502206"/>
                <a:gd name="connsiteX4" fmla="*/ 2664165 w 2659224"/>
                <a:gd name="connsiteY4" fmla="*/ 254396 h 50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9224" h="502206">
                  <a:moveTo>
                    <a:pt x="2664165" y="254396"/>
                  </a:moveTo>
                  <a:cubicBezTo>
                    <a:pt x="2664165" y="394896"/>
                    <a:pt x="2067771" y="508793"/>
                    <a:pt x="1332082" y="508793"/>
                  </a:cubicBezTo>
                  <a:cubicBezTo>
                    <a:pt x="596394" y="508793"/>
                    <a:pt x="0" y="394896"/>
                    <a:pt x="0" y="254396"/>
                  </a:cubicBezTo>
                  <a:cubicBezTo>
                    <a:pt x="0" y="113897"/>
                    <a:pt x="596394" y="0"/>
                    <a:pt x="1332082" y="0"/>
                  </a:cubicBezTo>
                  <a:cubicBezTo>
                    <a:pt x="2067771" y="0"/>
                    <a:pt x="2664165" y="113897"/>
                    <a:pt x="2664165" y="254396"/>
                  </a:cubicBezTo>
                  <a:close/>
                </a:path>
              </a:pathLst>
            </a:custGeom>
            <a:solidFill>
              <a:schemeClr val="accent3"/>
            </a:solidFill>
            <a:ln w="8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D48FF77-5C1F-4CD5-9275-96AA1CBE2633}"/>
                </a:ext>
              </a:extLst>
            </p:cNvPr>
            <p:cNvSpPr/>
            <p:nvPr/>
          </p:nvSpPr>
          <p:spPr>
            <a:xfrm>
              <a:off x="4871769" y="150662"/>
              <a:ext cx="2404005" cy="436343"/>
            </a:xfrm>
            <a:custGeom>
              <a:avLst/>
              <a:gdLst>
                <a:gd name="connsiteX0" fmla="*/ 2410592 w 2404005"/>
                <a:gd name="connsiteY0" fmla="*/ 221465 h 436343"/>
                <a:gd name="connsiteX1" fmla="*/ 1205296 w 2404005"/>
                <a:gd name="connsiteY1" fmla="*/ 442930 h 436343"/>
                <a:gd name="connsiteX2" fmla="*/ 0 w 2404005"/>
                <a:gd name="connsiteY2" fmla="*/ 221465 h 436343"/>
                <a:gd name="connsiteX3" fmla="*/ 1205296 w 2404005"/>
                <a:gd name="connsiteY3" fmla="*/ 0 h 436343"/>
                <a:gd name="connsiteX4" fmla="*/ 2410592 w 2404005"/>
                <a:gd name="connsiteY4" fmla="*/ 221465 h 43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4005" h="436343">
                  <a:moveTo>
                    <a:pt x="2410592" y="221465"/>
                  </a:moveTo>
                  <a:cubicBezTo>
                    <a:pt x="2410592" y="343777"/>
                    <a:pt x="1870962" y="442930"/>
                    <a:pt x="1205296" y="442930"/>
                  </a:cubicBezTo>
                  <a:cubicBezTo>
                    <a:pt x="539629" y="442930"/>
                    <a:pt x="0" y="343776"/>
                    <a:pt x="0" y="221465"/>
                  </a:cubicBezTo>
                  <a:cubicBezTo>
                    <a:pt x="0" y="99153"/>
                    <a:pt x="539629" y="0"/>
                    <a:pt x="1205296" y="0"/>
                  </a:cubicBezTo>
                  <a:cubicBezTo>
                    <a:pt x="1870962" y="0"/>
                    <a:pt x="2410592" y="99153"/>
                    <a:pt x="2410592" y="221465"/>
                  </a:cubicBezTo>
                  <a:close/>
                </a:path>
              </a:pathLst>
            </a:custGeom>
            <a:solidFill>
              <a:schemeClr val="accent2"/>
            </a:solidFill>
            <a:ln w="8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14A17F5-148A-4ADE-899E-6B114F76B876}"/>
                </a:ext>
              </a:extLst>
            </p:cNvPr>
            <p:cNvSpPr/>
            <p:nvPr/>
          </p:nvSpPr>
          <p:spPr>
            <a:xfrm>
              <a:off x="5126988" y="337549"/>
              <a:ext cx="971481" cy="230521"/>
            </a:xfrm>
            <a:custGeom>
              <a:avLst/>
              <a:gdLst>
                <a:gd name="connsiteX0" fmla="*/ 974775 w 971481"/>
                <a:gd name="connsiteY0" fmla="*/ 116084 h 230521"/>
                <a:gd name="connsiteX1" fmla="*/ 487387 w 971481"/>
                <a:gd name="connsiteY1" fmla="*/ 232168 h 230521"/>
                <a:gd name="connsiteX2" fmla="*/ 0 w 971481"/>
                <a:gd name="connsiteY2" fmla="*/ 116084 h 230521"/>
                <a:gd name="connsiteX3" fmla="*/ 487387 w 971481"/>
                <a:gd name="connsiteY3" fmla="*/ 0 h 230521"/>
                <a:gd name="connsiteX4" fmla="*/ 974775 w 971481"/>
                <a:gd name="connsiteY4" fmla="*/ 116084 h 23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1481" h="230521">
                  <a:moveTo>
                    <a:pt x="974775" y="116084"/>
                  </a:moveTo>
                  <a:cubicBezTo>
                    <a:pt x="974775" y="180195"/>
                    <a:pt x="756564" y="232168"/>
                    <a:pt x="487387" y="232168"/>
                  </a:cubicBezTo>
                  <a:cubicBezTo>
                    <a:pt x="218211" y="232168"/>
                    <a:pt x="0" y="180195"/>
                    <a:pt x="0" y="116084"/>
                  </a:cubicBezTo>
                  <a:cubicBezTo>
                    <a:pt x="0" y="51972"/>
                    <a:pt x="218211" y="0"/>
                    <a:pt x="487387" y="0"/>
                  </a:cubicBezTo>
                  <a:cubicBezTo>
                    <a:pt x="756564" y="0"/>
                    <a:pt x="974775" y="51972"/>
                    <a:pt x="974775" y="116084"/>
                  </a:cubicBezTo>
                  <a:close/>
                </a:path>
              </a:pathLst>
            </a:custGeom>
            <a:solidFill>
              <a:srgbClr val="666666"/>
            </a:solidFill>
            <a:ln w="8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58185E6-0395-4F4F-A141-8E18F6828108}"/>
                </a:ext>
              </a:extLst>
            </p:cNvPr>
            <p:cNvSpPr/>
            <p:nvPr/>
          </p:nvSpPr>
          <p:spPr>
            <a:xfrm>
              <a:off x="5158273" y="372127"/>
              <a:ext cx="905618" cy="189357"/>
            </a:xfrm>
            <a:custGeom>
              <a:avLst/>
              <a:gdLst>
                <a:gd name="connsiteX0" fmla="*/ 912205 w 905618"/>
                <a:gd name="connsiteY0" fmla="*/ 94678 h 189356"/>
                <a:gd name="connsiteX1" fmla="*/ 456102 w 905618"/>
                <a:gd name="connsiteY1" fmla="*/ 189357 h 189356"/>
                <a:gd name="connsiteX2" fmla="*/ 0 w 905618"/>
                <a:gd name="connsiteY2" fmla="*/ 94678 h 189356"/>
                <a:gd name="connsiteX3" fmla="*/ 456102 w 905618"/>
                <a:gd name="connsiteY3" fmla="*/ 0 h 189356"/>
                <a:gd name="connsiteX4" fmla="*/ 912205 w 905618"/>
                <a:gd name="connsiteY4" fmla="*/ 94678 h 189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618" h="189356">
                  <a:moveTo>
                    <a:pt x="912205" y="94678"/>
                  </a:moveTo>
                  <a:cubicBezTo>
                    <a:pt x="912205" y="146968"/>
                    <a:pt x="708001" y="189357"/>
                    <a:pt x="456102" y="189357"/>
                  </a:cubicBezTo>
                  <a:cubicBezTo>
                    <a:pt x="204204" y="189357"/>
                    <a:pt x="0" y="146968"/>
                    <a:pt x="0" y="94678"/>
                  </a:cubicBezTo>
                  <a:cubicBezTo>
                    <a:pt x="0" y="42389"/>
                    <a:pt x="204204" y="0"/>
                    <a:pt x="456102" y="0"/>
                  </a:cubicBezTo>
                  <a:cubicBezTo>
                    <a:pt x="708001" y="0"/>
                    <a:pt x="912205" y="42389"/>
                    <a:pt x="912205" y="94678"/>
                  </a:cubicBezTo>
                  <a:close/>
                </a:path>
              </a:pathLst>
            </a:custGeom>
            <a:solidFill>
              <a:srgbClr val="000000"/>
            </a:solidFill>
            <a:ln w="8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B9BB9B0-3988-404A-9E92-AFD8A33FBB69}"/>
                </a:ext>
              </a:extLst>
            </p:cNvPr>
            <p:cNvSpPr/>
            <p:nvPr/>
          </p:nvSpPr>
          <p:spPr>
            <a:xfrm>
              <a:off x="6070187" y="56554"/>
              <a:ext cx="1350195" cy="378713"/>
            </a:xfrm>
            <a:custGeom>
              <a:avLst/>
              <a:gdLst>
                <a:gd name="connsiteX0" fmla="*/ 1357072 w 1350194"/>
                <a:gd name="connsiteY0" fmla="*/ 144328 h 378713"/>
                <a:gd name="connsiteX1" fmla="*/ 1351309 w 1350194"/>
                <a:gd name="connsiteY1" fmla="*/ 122099 h 378713"/>
                <a:gd name="connsiteX2" fmla="*/ 1210526 w 1350194"/>
                <a:gd name="connsiteY2" fmla="*/ 51297 h 378713"/>
                <a:gd name="connsiteX3" fmla="*/ 952013 w 1350194"/>
                <a:gd name="connsiteY3" fmla="*/ 1076 h 378713"/>
                <a:gd name="connsiteX4" fmla="*/ 742075 w 1350194"/>
                <a:gd name="connsiteY4" fmla="*/ 32361 h 378713"/>
                <a:gd name="connsiteX5" fmla="*/ 573300 w 1350194"/>
                <a:gd name="connsiteY5" fmla="*/ 89168 h 378713"/>
                <a:gd name="connsiteX6" fmla="*/ 124607 w 1350194"/>
                <a:gd name="connsiteY6" fmla="*/ 220071 h 378713"/>
                <a:gd name="connsiteX7" fmla="*/ 25813 w 1350194"/>
                <a:gd name="connsiteY7" fmla="*/ 242300 h 378713"/>
                <a:gd name="connsiteX8" fmla="*/ 1937 w 1350194"/>
                <a:gd name="connsiteY8" fmla="*/ 262882 h 378713"/>
                <a:gd name="connsiteX9" fmla="*/ 229989 w 1350194"/>
                <a:gd name="connsiteY9" fmla="*/ 372379 h 378713"/>
                <a:gd name="connsiteX10" fmla="*/ 599646 w 1350194"/>
                <a:gd name="connsiteY10" fmla="*/ 361677 h 378713"/>
                <a:gd name="connsiteX11" fmla="*/ 1203940 w 1350194"/>
                <a:gd name="connsiteY11" fmla="*/ 237360 h 378713"/>
                <a:gd name="connsiteX12" fmla="*/ 1357072 w 1350194"/>
                <a:gd name="connsiteY12" fmla="*/ 144328 h 378713"/>
                <a:gd name="connsiteX13" fmla="*/ 362538 w 1350194"/>
                <a:gd name="connsiteY13" fmla="*/ 264529 h 378713"/>
                <a:gd name="connsiteX14" fmla="*/ 348542 w 1350194"/>
                <a:gd name="connsiteY14" fmla="*/ 231597 h 378713"/>
                <a:gd name="connsiteX15" fmla="*/ 598822 w 1350194"/>
                <a:gd name="connsiteY15" fmla="*/ 257119 h 378713"/>
                <a:gd name="connsiteX16" fmla="*/ 362538 w 1350194"/>
                <a:gd name="connsiteY16" fmla="*/ 264529 h 378713"/>
                <a:gd name="connsiteX17" fmla="*/ 1152896 w 1350194"/>
                <a:gd name="connsiteY17" fmla="*/ 136095 h 378713"/>
                <a:gd name="connsiteX18" fmla="*/ 1000587 w 1350194"/>
                <a:gd name="connsiteY18" fmla="*/ 213485 h 378713"/>
                <a:gd name="connsiteX19" fmla="*/ 923198 w 1350194"/>
                <a:gd name="connsiteY19" fmla="*/ 232420 h 378713"/>
                <a:gd name="connsiteX20" fmla="*/ 775006 w 1350194"/>
                <a:gd name="connsiteY20" fmla="*/ 228304 h 378713"/>
                <a:gd name="connsiteX21" fmla="*/ 672918 w 1350194"/>
                <a:gd name="connsiteY21" fmla="*/ 150091 h 378713"/>
                <a:gd name="connsiteX22" fmla="*/ 808761 w 1350194"/>
                <a:gd name="connsiteY22" fmla="*/ 68586 h 378713"/>
                <a:gd name="connsiteX23" fmla="*/ 906732 w 1350194"/>
                <a:gd name="connsiteY23" fmla="*/ 45534 h 378713"/>
                <a:gd name="connsiteX24" fmla="*/ 1084563 w 1350194"/>
                <a:gd name="connsiteY24" fmla="*/ 80935 h 378713"/>
                <a:gd name="connsiteX25" fmla="*/ 1152896 w 1350194"/>
                <a:gd name="connsiteY25" fmla="*/ 136095 h 378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50194" h="378713">
                  <a:moveTo>
                    <a:pt x="1357072" y="144328"/>
                  </a:moveTo>
                  <a:cubicBezTo>
                    <a:pt x="1357072" y="137742"/>
                    <a:pt x="1355425" y="130332"/>
                    <a:pt x="1351309" y="122099"/>
                  </a:cubicBezTo>
                  <a:cubicBezTo>
                    <a:pt x="1328257" y="75172"/>
                    <a:pt x="1255807" y="62823"/>
                    <a:pt x="1210526" y="51297"/>
                  </a:cubicBezTo>
                  <a:cubicBezTo>
                    <a:pt x="1125727" y="29068"/>
                    <a:pt x="1039282" y="6839"/>
                    <a:pt x="952013" y="1076"/>
                  </a:cubicBezTo>
                  <a:cubicBezTo>
                    <a:pt x="875447" y="-3864"/>
                    <a:pt x="812877" y="8486"/>
                    <a:pt x="742075" y="32361"/>
                  </a:cubicBezTo>
                  <a:cubicBezTo>
                    <a:pt x="686091" y="51297"/>
                    <a:pt x="630107" y="70232"/>
                    <a:pt x="573300" y="89168"/>
                  </a:cubicBezTo>
                  <a:cubicBezTo>
                    <a:pt x="430048" y="142682"/>
                    <a:pt x="276093" y="202782"/>
                    <a:pt x="124607" y="220071"/>
                  </a:cubicBezTo>
                  <a:cubicBezTo>
                    <a:pt x="90853" y="224187"/>
                    <a:pt x="57098" y="227481"/>
                    <a:pt x="25813" y="242300"/>
                  </a:cubicBezTo>
                  <a:cubicBezTo>
                    <a:pt x="15933" y="246416"/>
                    <a:pt x="6054" y="253002"/>
                    <a:pt x="1937" y="262882"/>
                  </a:cubicBezTo>
                  <a:cubicBezTo>
                    <a:pt x="-22761" y="325452"/>
                    <a:pt x="196234" y="366616"/>
                    <a:pt x="229989" y="372379"/>
                  </a:cubicBezTo>
                  <a:cubicBezTo>
                    <a:pt x="354305" y="392962"/>
                    <a:pt x="476152" y="374026"/>
                    <a:pt x="599646" y="361677"/>
                  </a:cubicBezTo>
                  <a:cubicBezTo>
                    <a:pt x="807114" y="340271"/>
                    <a:pt x="1003880" y="291697"/>
                    <a:pt x="1203940" y="237360"/>
                  </a:cubicBezTo>
                  <a:cubicBezTo>
                    <a:pt x="1245928" y="224187"/>
                    <a:pt x="1357895" y="199489"/>
                    <a:pt x="1357072" y="144328"/>
                  </a:cubicBezTo>
                  <a:close/>
                  <a:moveTo>
                    <a:pt x="362538" y="264529"/>
                  </a:moveTo>
                  <a:cubicBezTo>
                    <a:pt x="354305" y="256296"/>
                    <a:pt x="349365" y="244770"/>
                    <a:pt x="348542" y="231597"/>
                  </a:cubicBezTo>
                  <a:cubicBezTo>
                    <a:pt x="346072" y="164911"/>
                    <a:pt x="622698" y="164087"/>
                    <a:pt x="598822" y="257119"/>
                  </a:cubicBezTo>
                  <a:cubicBezTo>
                    <a:pt x="579886" y="330392"/>
                    <a:pt x="411935" y="313926"/>
                    <a:pt x="362538" y="264529"/>
                  </a:cubicBezTo>
                  <a:close/>
                  <a:moveTo>
                    <a:pt x="1152896" y="136095"/>
                  </a:moveTo>
                  <a:cubicBezTo>
                    <a:pt x="1114201" y="186316"/>
                    <a:pt x="1060688" y="198665"/>
                    <a:pt x="1000587" y="213485"/>
                  </a:cubicBezTo>
                  <a:cubicBezTo>
                    <a:pt x="975065" y="220071"/>
                    <a:pt x="948720" y="225834"/>
                    <a:pt x="923198" y="232420"/>
                  </a:cubicBezTo>
                  <a:cubicBezTo>
                    <a:pt x="874624" y="243946"/>
                    <a:pt x="822757" y="246416"/>
                    <a:pt x="775006" y="228304"/>
                  </a:cubicBezTo>
                  <a:cubicBezTo>
                    <a:pt x="750307" y="219248"/>
                    <a:pt x="675388" y="181376"/>
                    <a:pt x="672918" y="150091"/>
                  </a:cubicBezTo>
                  <a:cubicBezTo>
                    <a:pt x="670448" y="109750"/>
                    <a:pt x="779123" y="78465"/>
                    <a:pt x="808761" y="68586"/>
                  </a:cubicBezTo>
                  <a:cubicBezTo>
                    <a:pt x="839223" y="58706"/>
                    <a:pt x="873801" y="46357"/>
                    <a:pt x="906732" y="45534"/>
                  </a:cubicBezTo>
                  <a:cubicBezTo>
                    <a:pt x="964363" y="44710"/>
                    <a:pt x="1028579" y="69409"/>
                    <a:pt x="1084563" y="80935"/>
                  </a:cubicBezTo>
                  <a:cubicBezTo>
                    <a:pt x="1105145" y="85875"/>
                    <a:pt x="1178418" y="101517"/>
                    <a:pt x="1152896" y="136095"/>
                  </a:cubicBezTo>
                  <a:close/>
                </a:path>
              </a:pathLst>
            </a:custGeom>
            <a:solidFill>
              <a:srgbClr val="4D4D4D"/>
            </a:solidFill>
            <a:ln w="8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FC3D240-6827-4801-A1EC-09ABEB7D439E}"/>
                </a:ext>
              </a:extLst>
            </p:cNvPr>
            <p:cNvSpPr/>
            <p:nvPr/>
          </p:nvSpPr>
          <p:spPr>
            <a:xfrm>
              <a:off x="6064424" y="40912"/>
              <a:ext cx="1350195" cy="378713"/>
            </a:xfrm>
            <a:custGeom>
              <a:avLst/>
              <a:gdLst>
                <a:gd name="connsiteX0" fmla="*/ 1357895 w 1350194"/>
                <a:gd name="connsiteY0" fmla="*/ 144328 h 378713"/>
                <a:gd name="connsiteX1" fmla="*/ 1352132 w 1350194"/>
                <a:gd name="connsiteY1" fmla="*/ 122099 h 378713"/>
                <a:gd name="connsiteX2" fmla="*/ 1211350 w 1350194"/>
                <a:gd name="connsiteY2" fmla="*/ 51297 h 378713"/>
                <a:gd name="connsiteX3" fmla="*/ 952837 w 1350194"/>
                <a:gd name="connsiteY3" fmla="*/ 1076 h 378713"/>
                <a:gd name="connsiteX4" fmla="*/ 742075 w 1350194"/>
                <a:gd name="connsiteY4" fmla="*/ 32361 h 378713"/>
                <a:gd name="connsiteX5" fmla="*/ 573300 w 1350194"/>
                <a:gd name="connsiteY5" fmla="*/ 89168 h 378713"/>
                <a:gd name="connsiteX6" fmla="*/ 124608 w 1350194"/>
                <a:gd name="connsiteY6" fmla="*/ 220071 h 378713"/>
                <a:gd name="connsiteX7" fmla="*/ 25813 w 1350194"/>
                <a:gd name="connsiteY7" fmla="*/ 242300 h 378713"/>
                <a:gd name="connsiteX8" fmla="*/ 1937 w 1350194"/>
                <a:gd name="connsiteY8" fmla="*/ 262882 h 378713"/>
                <a:gd name="connsiteX9" fmla="*/ 229989 w 1350194"/>
                <a:gd name="connsiteY9" fmla="*/ 372379 h 378713"/>
                <a:gd name="connsiteX10" fmla="*/ 599646 w 1350194"/>
                <a:gd name="connsiteY10" fmla="*/ 361677 h 378713"/>
                <a:gd name="connsiteX11" fmla="*/ 1203940 w 1350194"/>
                <a:gd name="connsiteY11" fmla="*/ 237360 h 378713"/>
                <a:gd name="connsiteX12" fmla="*/ 1357895 w 1350194"/>
                <a:gd name="connsiteY12" fmla="*/ 144328 h 378713"/>
                <a:gd name="connsiteX13" fmla="*/ 363361 w 1350194"/>
                <a:gd name="connsiteY13" fmla="*/ 264529 h 378713"/>
                <a:gd name="connsiteX14" fmla="*/ 349366 w 1350194"/>
                <a:gd name="connsiteY14" fmla="*/ 231597 h 378713"/>
                <a:gd name="connsiteX15" fmla="*/ 599646 w 1350194"/>
                <a:gd name="connsiteY15" fmla="*/ 257119 h 378713"/>
                <a:gd name="connsiteX16" fmla="*/ 363361 w 1350194"/>
                <a:gd name="connsiteY16" fmla="*/ 264529 h 378713"/>
                <a:gd name="connsiteX17" fmla="*/ 1153719 w 1350194"/>
                <a:gd name="connsiteY17" fmla="*/ 136095 h 378713"/>
                <a:gd name="connsiteX18" fmla="*/ 1001411 w 1350194"/>
                <a:gd name="connsiteY18" fmla="*/ 213485 h 378713"/>
                <a:gd name="connsiteX19" fmla="*/ 924022 w 1350194"/>
                <a:gd name="connsiteY19" fmla="*/ 232420 h 378713"/>
                <a:gd name="connsiteX20" fmla="*/ 775829 w 1350194"/>
                <a:gd name="connsiteY20" fmla="*/ 228304 h 378713"/>
                <a:gd name="connsiteX21" fmla="*/ 673742 w 1350194"/>
                <a:gd name="connsiteY21" fmla="*/ 150091 h 378713"/>
                <a:gd name="connsiteX22" fmla="*/ 809584 w 1350194"/>
                <a:gd name="connsiteY22" fmla="*/ 68586 h 378713"/>
                <a:gd name="connsiteX23" fmla="*/ 907556 w 1350194"/>
                <a:gd name="connsiteY23" fmla="*/ 45534 h 378713"/>
                <a:gd name="connsiteX24" fmla="*/ 1085386 w 1350194"/>
                <a:gd name="connsiteY24" fmla="*/ 80935 h 378713"/>
                <a:gd name="connsiteX25" fmla="*/ 1153719 w 1350194"/>
                <a:gd name="connsiteY25" fmla="*/ 136095 h 378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50194" h="378713">
                  <a:moveTo>
                    <a:pt x="1357895" y="144328"/>
                  </a:moveTo>
                  <a:cubicBezTo>
                    <a:pt x="1357895" y="137742"/>
                    <a:pt x="1356248" y="130332"/>
                    <a:pt x="1352132" y="122099"/>
                  </a:cubicBezTo>
                  <a:cubicBezTo>
                    <a:pt x="1329080" y="75172"/>
                    <a:pt x="1256630" y="62823"/>
                    <a:pt x="1211350" y="51297"/>
                  </a:cubicBezTo>
                  <a:cubicBezTo>
                    <a:pt x="1126551" y="29068"/>
                    <a:pt x="1040105" y="6839"/>
                    <a:pt x="952837" y="1076"/>
                  </a:cubicBezTo>
                  <a:cubicBezTo>
                    <a:pt x="876271" y="-3864"/>
                    <a:pt x="813701" y="8486"/>
                    <a:pt x="742075" y="32361"/>
                  </a:cubicBezTo>
                  <a:cubicBezTo>
                    <a:pt x="686091" y="51297"/>
                    <a:pt x="630107" y="70232"/>
                    <a:pt x="573300" y="89168"/>
                  </a:cubicBezTo>
                  <a:cubicBezTo>
                    <a:pt x="430048" y="142682"/>
                    <a:pt x="276093" y="202782"/>
                    <a:pt x="124608" y="220071"/>
                  </a:cubicBezTo>
                  <a:cubicBezTo>
                    <a:pt x="90853" y="224187"/>
                    <a:pt x="57098" y="227481"/>
                    <a:pt x="25813" y="242300"/>
                  </a:cubicBezTo>
                  <a:cubicBezTo>
                    <a:pt x="15933" y="246416"/>
                    <a:pt x="6054" y="253002"/>
                    <a:pt x="1937" y="262882"/>
                  </a:cubicBezTo>
                  <a:cubicBezTo>
                    <a:pt x="-22761" y="325452"/>
                    <a:pt x="196234" y="366616"/>
                    <a:pt x="229989" y="372379"/>
                  </a:cubicBezTo>
                  <a:cubicBezTo>
                    <a:pt x="354305" y="392962"/>
                    <a:pt x="476152" y="374026"/>
                    <a:pt x="599646" y="361677"/>
                  </a:cubicBezTo>
                  <a:cubicBezTo>
                    <a:pt x="807115" y="340271"/>
                    <a:pt x="1003881" y="291697"/>
                    <a:pt x="1203940" y="237360"/>
                  </a:cubicBezTo>
                  <a:cubicBezTo>
                    <a:pt x="1246751" y="224187"/>
                    <a:pt x="1358719" y="199489"/>
                    <a:pt x="1357895" y="144328"/>
                  </a:cubicBezTo>
                  <a:close/>
                  <a:moveTo>
                    <a:pt x="363361" y="264529"/>
                  </a:moveTo>
                  <a:cubicBezTo>
                    <a:pt x="355128" y="256296"/>
                    <a:pt x="350189" y="244770"/>
                    <a:pt x="349366" y="231597"/>
                  </a:cubicBezTo>
                  <a:cubicBezTo>
                    <a:pt x="346896" y="164911"/>
                    <a:pt x="623521" y="164087"/>
                    <a:pt x="599646" y="257119"/>
                  </a:cubicBezTo>
                  <a:cubicBezTo>
                    <a:pt x="580710" y="330392"/>
                    <a:pt x="412759" y="313926"/>
                    <a:pt x="363361" y="264529"/>
                  </a:cubicBezTo>
                  <a:close/>
                  <a:moveTo>
                    <a:pt x="1153719" y="136095"/>
                  </a:moveTo>
                  <a:cubicBezTo>
                    <a:pt x="1115025" y="186316"/>
                    <a:pt x="1061511" y="198665"/>
                    <a:pt x="1001411" y="213485"/>
                  </a:cubicBezTo>
                  <a:cubicBezTo>
                    <a:pt x="975889" y="220071"/>
                    <a:pt x="949544" y="225834"/>
                    <a:pt x="924022" y="232420"/>
                  </a:cubicBezTo>
                  <a:cubicBezTo>
                    <a:pt x="875447" y="243946"/>
                    <a:pt x="823580" y="246416"/>
                    <a:pt x="775829" y="228304"/>
                  </a:cubicBezTo>
                  <a:cubicBezTo>
                    <a:pt x="751131" y="219248"/>
                    <a:pt x="676211" y="181376"/>
                    <a:pt x="673742" y="150091"/>
                  </a:cubicBezTo>
                  <a:cubicBezTo>
                    <a:pt x="671272" y="109750"/>
                    <a:pt x="779946" y="78465"/>
                    <a:pt x="809584" y="68586"/>
                  </a:cubicBezTo>
                  <a:cubicBezTo>
                    <a:pt x="840046" y="58706"/>
                    <a:pt x="874624" y="46357"/>
                    <a:pt x="907556" y="45534"/>
                  </a:cubicBezTo>
                  <a:cubicBezTo>
                    <a:pt x="965186" y="44710"/>
                    <a:pt x="1029403" y="69409"/>
                    <a:pt x="1085386" y="80935"/>
                  </a:cubicBezTo>
                  <a:cubicBezTo>
                    <a:pt x="1105969" y="85875"/>
                    <a:pt x="1179241" y="101517"/>
                    <a:pt x="1153719" y="136095"/>
                  </a:cubicBezTo>
                  <a:close/>
                </a:path>
              </a:pathLst>
            </a:custGeom>
            <a:solidFill>
              <a:srgbClr val="E6E6E6"/>
            </a:solidFill>
            <a:ln w="8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E0F4F6D-5D3F-40FF-AC14-CA29930ECED4}"/>
              </a:ext>
            </a:extLst>
          </p:cNvPr>
          <p:cNvSpPr/>
          <p:nvPr/>
        </p:nvSpPr>
        <p:spPr>
          <a:xfrm>
            <a:off x="3998221" y="1861482"/>
            <a:ext cx="4155864" cy="4048802"/>
          </a:xfrm>
          <a:custGeom>
            <a:avLst/>
            <a:gdLst>
              <a:gd name="connsiteX0" fmla="*/ 2042601 w 4155864"/>
              <a:gd name="connsiteY0" fmla="*/ 295 h 4048802"/>
              <a:gd name="connsiteX1" fmla="*/ 2531423 w 4155864"/>
              <a:gd name="connsiteY1" fmla="*/ 50227 h 4048802"/>
              <a:gd name="connsiteX2" fmla="*/ 4144046 w 4155864"/>
              <a:gd name="connsiteY2" fmla="*/ 1857293 h 4048802"/>
              <a:gd name="connsiteX3" fmla="*/ 3097285 w 4155864"/>
              <a:gd name="connsiteY3" fmla="*/ 3888741 h 4048802"/>
              <a:gd name="connsiteX4" fmla="*/ 2996529 w 4155864"/>
              <a:gd name="connsiteY4" fmla="*/ 3940249 h 4048802"/>
              <a:gd name="connsiteX5" fmla="*/ 3050669 w 4155864"/>
              <a:gd name="connsiteY5" fmla="*/ 4039665 h 4048802"/>
              <a:gd name="connsiteX6" fmla="*/ 2723664 w 4155864"/>
              <a:gd name="connsiteY6" fmla="*/ 4048802 h 4048802"/>
              <a:gd name="connsiteX7" fmla="*/ 2908749 w 4155864"/>
              <a:gd name="connsiteY7" fmla="*/ 3779062 h 4048802"/>
              <a:gd name="connsiteX8" fmla="*/ 2955504 w 4155864"/>
              <a:gd name="connsiteY8" fmla="*/ 3864916 h 4048802"/>
              <a:gd name="connsiteX9" fmla="*/ 3055185 w 4155864"/>
              <a:gd name="connsiteY9" fmla="*/ 3813958 h 4048802"/>
              <a:gd name="connsiteX10" fmla="*/ 4058713 w 4155864"/>
              <a:gd name="connsiteY10" fmla="*/ 1866409 h 4048802"/>
              <a:gd name="connsiteX11" fmla="*/ 2512692 w 4155864"/>
              <a:gd name="connsiteY11" fmla="*/ 133975 h 4048802"/>
              <a:gd name="connsiteX12" fmla="*/ 375964 w 4155864"/>
              <a:gd name="connsiteY12" fmla="*/ 1042768 h 4048802"/>
              <a:gd name="connsiteX13" fmla="*/ 551530 w 4155864"/>
              <a:gd name="connsiteY13" fmla="*/ 3358083 h 4048802"/>
              <a:gd name="connsiteX14" fmla="*/ 485775 w 4155864"/>
              <a:gd name="connsiteY14" fmla="*/ 3413227 h 4048802"/>
              <a:gd name="connsiteX15" fmla="*/ 302646 w 4155864"/>
              <a:gd name="connsiteY15" fmla="*/ 998169 h 4048802"/>
              <a:gd name="connsiteX16" fmla="*/ 2042601 w 4155864"/>
              <a:gd name="connsiteY16" fmla="*/ 295 h 4048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55864" h="4048802">
                <a:moveTo>
                  <a:pt x="2042601" y="295"/>
                </a:moveTo>
                <a:cubicBezTo>
                  <a:pt x="2204474" y="-2440"/>
                  <a:pt x="2368427" y="13773"/>
                  <a:pt x="2531423" y="50227"/>
                </a:cubicBezTo>
                <a:cubicBezTo>
                  <a:pt x="3400737" y="244648"/>
                  <a:pt x="4049418" y="971544"/>
                  <a:pt x="4144046" y="1857293"/>
                </a:cubicBezTo>
                <a:cubicBezTo>
                  <a:pt x="4232760" y="2687684"/>
                  <a:pt x="3816009" y="3484481"/>
                  <a:pt x="3097285" y="3888741"/>
                </a:cubicBezTo>
                <a:lnTo>
                  <a:pt x="2996529" y="3940249"/>
                </a:lnTo>
                <a:lnTo>
                  <a:pt x="3050669" y="4039665"/>
                </a:lnTo>
                <a:lnTo>
                  <a:pt x="2723664" y="4048802"/>
                </a:lnTo>
                <a:lnTo>
                  <a:pt x="2908749" y="3779062"/>
                </a:lnTo>
                <a:lnTo>
                  <a:pt x="2955504" y="3864916"/>
                </a:lnTo>
                <a:lnTo>
                  <a:pt x="3055185" y="3813958"/>
                </a:lnTo>
                <a:cubicBezTo>
                  <a:pt x="3744225" y="3426393"/>
                  <a:pt x="4143763" y="2662504"/>
                  <a:pt x="4058713" y="1866409"/>
                </a:cubicBezTo>
                <a:cubicBezTo>
                  <a:pt x="3967993" y="1017241"/>
                  <a:pt x="3346103" y="320366"/>
                  <a:pt x="2512692" y="133975"/>
                </a:cubicBezTo>
                <a:cubicBezTo>
                  <a:pt x="1679280" y="-52417"/>
                  <a:pt x="819778" y="313147"/>
                  <a:pt x="375964" y="1042768"/>
                </a:cubicBezTo>
                <a:cubicBezTo>
                  <a:pt x="-67849" y="1772388"/>
                  <a:pt x="2772" y="2703728"/>
                  <a:pt x="551530" y="3358083"/>
                </a:cubicBezTo>
                <a:lnTo>
                  <a:pt x="485775" y="3413227"/>
                </a:lnTo>
                <a:cubicBezTo>
                  <a:pt x="-86623" y="2730682"/>
                  <a:pt x="-160287" y="1759221"/>
                  <a:pt x="302646" y="998169"/>
                </a:cubicBezTo>
                <a:cubicBezTo>
                  <a:pt x="678779" y="379814"/>
                  <a:pt x="1341154" y="12148"/>
                  <a:pt x="2042601" y="29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B63B8E6-B05E-415B-B082-338AE8C981D1}"/>
              </a:ext>
            </a:extLst>
          </p:cNvPr>
          <p:cNvSpPr/>
          <p:nvPr/>
        </p:nvSpPr>
        <p:spPr>
          <a:xfrm>
            <a:off x="3604346" y="3014314"/>
            <a:ext cx="892782" cy="89278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D605DFF-3270-458F-B1AB-2880C4E012F5}"/>
              </a:ext>
            </a:extLst>
          </p:cNvPr>
          <p:cNvSpPr/>
          <p:nvPr/>
        </p:nvSpPr>
        <p:spPr>
          <a:xfrm>
            <a:off x="4726010" y="1668072"/>
            <a:ext cx="892782" cy="89278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279FF41-D2BD-467C-B100-EEF5F14DD1BF}"/>
              </a:ext>
            </a:extLst>
          </p:cNvPr>
          <p:cNvSpPr/>
          <p:nvPr/>
        </p:nvSpPr>
        <p:spPr>
          <a:xfrm>
            <a:off x="6533470" y="1668072"/>
            <a:ext cx="892782" cy="89278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2F460AE-7E42-496A-AB72-AE926531A9C5}"/>
              </a:ext>
            </a:extLst>
          </p:cNvPr>
          <p:cNvSpPr/>
          <p:nvPr/>
        </p:nvSpPr>
        <p:spPr>
          <a:xfrm>
            <a:off x="7660648" y="3014314"/>
            <a:ext cx="892782" cy="89278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1C9AD02-5EB9-4C30-A903-185B0C24877C}"/>
              </a:ext>
            </a:extLst>
          </p:cNvPr>
          <p:cNvSpPr/>
          <p:nvPr/>
        </p:nvSpPr>
        <p:spPr>
          <a:xfrm>
            <a:off x="7110433" y="4715142"/>
            <a:ext cx="892782" cy="892782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F5485AE-575E-40D1-919B-ABD0A8BF74E3}"/>
              </a:ext>
            </a:extLst>
          </p:cNvPr>
          <p:cNvSpPr/>
          <p:nvPr/>
        </p:nvSpPr>
        <p:spPr>
          <a:xfrm>
            <a:off x="4201583" y="4715142"/>
            <a:ext cx="892782" cy="89278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F54A7E8-582A-4D7A-BEAB-4AC35C5E2E01}"/>
              </a:ext>
            </a:extLst>
          </p:cNvPr>
          <p:cNvGrpSpPr/>
          <p:nvPr/>
        </p:nvGrpSpPr>
        <p:grpSpPr>
          <a:xfrm>
            <a:off x="1055077" y="4715142"/>
            <a:ext cx="2914391" cy="923330"/>
            <a:chOff x="2551705" y="4283314"/>
            <a:chExt cx="2357003" cy="92333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9AC4E31-4D5A-478A-90FC-28C2813E2147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46BC1D8-E69A-4426-8BC7-84704D82D48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7426B83-BEC8-47AF-9FCB-CBDD4780A838}"/>
              </a:ext>
            </a:extLst>
          </p:cNvPr>
          <p:cNvGrpSpPr/>
          <p:nvPr/>
        </p:nvGrpSpPr>
        <p:grpSpPr>
          <a:xfrm>
            <a:off x="475731" y="3014314"/>
            <a:ext cx="2914391" cy="923330"/>
            <a:chOff x="2551705" y="4283314"/>
            <a:chExt cx="2357003" cy="92333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9F8E30D-385D-4A96-B58A-A3D7CEA472B8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39F12D2-2866-40E4-8DA1-CA8970FF56C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45C1116-FF40-442F-A7B2-44789F3EB8C4}"/>
              </a:ext>
            </a:extLst>
          </p:cNvPr>
          <p:cNvGrpSpPr/>
          <p:nvPr/>
        </p:nvGrpSpPr>
        <p:grpSpPr>
          <a:xfrm>
            <a:off x="7739743" y="1655794"/>
            <a:ext cx="2921914" cy="923330"/>
            <a:chOff x="2551705" y="4283314"/>
            <a:chExt cx="2357003" cy="92333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2B11968-4A62-441D-B4B5-D9EDD5584617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45E53C3-4180-4702-A6C6-CBD9399728C5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555F5AB-C0E8-4F4A-B0A0-A4655A44080E}"/>
              </a:ext>
            </a:extLst>
          </p:cNvPr>
          <p:cNvGrpSpPr/>
          <p:nvPr/>
        </p:nvGrpSpPr>
        <p:grpSpPr>
          <a:xfrm>
            <a:off x="1563620" y="1655794"/>
            <a:ext cx="2914391" cy="923330"/>
            <a:chOff x="2551705" y="4283314"/>
            <a:chExt cx="2357003" cy="92333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9CF48C0-2102-459C-BF8D-0AAD91CE2627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FD165EC-000B-41D0-8A3E-3A9EE7BF812D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99FD463-D6BE-40DF-8082-FD59C8CE9022}"/>
              </a:ext>
            </a:extLst>
          </p:cNvPr>
          <p:cNvGrpSpPr/>
          <p:nvPr/>
        </p:nvGrpSpPr>
        <p:grpSpPr>
          <a:xfrm>
            <a:off x="8850986" y="3014314"/>
            <a:ext cx="2921914" cy="923330"/>
            <a:chOff x="2551705" y="4283314"/>
            <a:chExt cx="2357003" cy="92333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BF5C4F8-29D7-41B9-9144-B7BBEEF9EE84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F30309F-F9EA-4895-A765-C227D0C105A1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B390DE6-D650-4A83-B418-0FEE123E7F6F}"/>
              </a:ext>
            </a:extLst>
          </p:cNvPr>
          <p:cNvGrpSpPr/>
          <p:nvPr/>
        </p:nvGrpSpPr>
        <p:grpSpPr>
          <a:xfrm>
            <a:off x="8211735" y="4715142"/>
            <a:ext cx="2921914" cy="923330"/>
            <a:chOff x="2551705" y="4283314"/>
            <a:chExt cx="2357003" cy="92333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C17030E-ED20-4722-974B-5C6631B258A8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2BFBC03-7D60-4D68-831C-000B5328CC64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그룹 125">
            <a:extLst>
              <a:ext uri="{FF2B5EF4-FFF2-40B4-BE49-F238E27FC236}">
                <a16:creationId xmlns:a16="http://schemas.microsoft.com/office/drawing/2014/main" id="{7CF25741-571C-4888-99FB-885D55DC4C16}"/>
              </a:ext>
            </a:extLst>
          </p:cNvPr>
          <p:cNvGrpSpPr/>
          <p:nvPr/>
        </p:nvGrpSpPr>
        <p:grpSpPr>
          <a:xfrm>
            <a:off x="3940569" y="3282595"/>
            <a:ext cx="245234" cy="343032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50" name="사각형: 둥근 모서리 132">
              <a:extLst>
                <a:ext uri="{FF2B5EF4-FFF2-40B4-BE49-F238E27FC236}">
                  <a16:creationId xmlns:a16="http://schemas.microsoft.com/office/drawing/2014/main" id="{A9D4DE20-45A4-4F93-9718-5EDD4A7B6C5E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막힌 원호 135">
              <a:extLst>
                <a:ext uri="{FF2B5EF4-FFF2-40B4-BE49-F238E27FC236}">
                  <a16:creationId xmlns:a16="http://schemas.microsoft.com/office/drawing/2014/main" id="{A38C1D19-8AE8-429D-9D91-6C8B9081CF87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자유형: 도형 128">
              <a:extLst>
                <a:ext uri="{FF2B5EF4-FFF2-40B4-BE49-F238E27FC236}">
                  <a16:creationId xmlns:a16="http://schemas.microsoft.com/office/drawing/2014/main" id="{663B428D-AD2F-4DA4-BBD8-5F95A5156AC5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3" name="자유형: 도형 129">
              <a:extLst>
                <a:ext uri="{FF2B5EF4-FFF2-40B4-BE49-F238E27FC236}">
                  <a16:creationId xmlns:a16="http://schemas.microsoft.com/office/drawing/2014/main" id="{1D6D48AA-B16F-4DF9-B499-9DA4BC2FA9C1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6FCA34F9-D5FF-477F-9FDE-680823DAC118}"/>
              </a:ext>
            </a:extLst>
          </p:cNvPr>
          <p:cNvSpPr/>
          <p:nvPr/>
        </p:nvSpPr>
        <p:spPr>
          <a:xfrm>
            <a:off x="6791028" y="1871802"/>
            <a:ext cx="386582" cy="422424"/>
          </a:xfrm>
          <a:custGeom>
            <a:avLst/>
            <a:gdLst>
              <a:gd name="connsiteX0" fmla="*/ 1409099 w 1438275"/>
              <a:gd name="connsiteY0" fmla="*/ 372897 h 1571625"/>
              <a:gd name="connsiteX1" fmla="*/ 949042 w 1438275"/>
              <a:gd name="connsiteY1" fmla="*/ 243357 h 1571625"/>
              <a:gd name="connsiteX2" fmla="*/ 852839 w 1438275"/>
              <a:gd name="connsiteY2" fmla="*/ 270027 h 1571625"/>
              <a:gd name="connsiteX3" fmla="*/ 797594 w 1438275"/>
              <a:gd name="connsiteY3" fmla="*/ 227165 h 1571625"/>
              <a:gd name="connsiteX4" fmla="*/ 817597 w 1438275"/>
              <a:gd name="connsiteY4" fmla="*/ 33807 h 1571625"/>
              <a:gd name="connsiteX5" fmla="*/ 801404 w 1438275"/>
              <a:gd name="connsiteY5" fmla="*/ 2375 h 1571625"/>
              <a:gd name="connsiteX6" fmla="*/ 764257 w 1438275"/>
              <a:gd name="connsiteY6" fmla="*/ 36665 h 1571625"/>
              <a:gd name="connsiteX7" fmla="*/ 648052 w 1438275"/>
              <a:gd name="connsiteY7" fmla="*/ 163347 h 1571625"/>
              <a:gd name="connsiteX8" fmla="*/ 21307 w 1438275"/>
              <a:gd name="connsiteY8" fmla="*/ 350037 h 1571625"/>
              <a:gd name="connsiteX9" fmla="*/ 352 w 1438275"/>
              <a:gd name="connsiteY9" fmla="*/ 379565 h 1571625"/>
              <a:gd name="connsiteX10" fmla="*/ 35594 w 1438275"/>
              <a:gd name="connsiteY10" fmla="*/ 395757 h 1571625"/>
              <a:gd name="connsiteX11" fmla="*/ 163229 w 1438275"/>
              <a:gd name="connsiteY11" fmla="*/ 410997 h 1571625"/>
              <a:gd name="connsiteX12" fmla="*/ 615667 w 1438275"/>
              <a:gd name="connsiteY12" fmla="*/ 286220 h 1571625"/>
              <a:gd name="connsiteX13" fmla="*/ 705202 w 1438275"/>
              <a:gd name="connsiteY13" fmla="*/ 200495 h 1571625"/>
              <a:gd name="connsiteX14" fmla="*/ 744254 w 1438275"/>
              <a:gd name="connsiteY14" fmla="*/ 189065 h 1571625"/>
              <a:gd name="connsiteX15" fmla="*/ 754732 w 1438275"/>
              <a:gd name="connsiteY15" fmla="*/ 222402 h 1571625"/>
              <a:gd name="connsiteX16" fmla="*/ 746159 w 1438275"/>
              <a:gd name="connsiteY16" fmla="*/ 403377 h 1571625"/>
              <a:gd name="connsiteX17" fmla="*/ 699487 w 1438275"/>
              <a:gd name="connsiteY17" fmla="*/ 503390 h 1571625"/>
              <a:gd name="connsiteX18" fmla="*/ 649004 w 1438275"/>
              <a:gd name="connsiteY18" fmla="*/ 506247 h 1571625"/>
              <a:gd name="connsiteX19" fmla="*/ 553754 w 1438275"/>
              <a:gd name="connsiteY19" fmla="*/ 471005 h 1571625"/>
              <a:gd name="connsiteX20" fmla="*/ 229904 w 1438275"/>
              <a:gd name="connsiteY20" fmla="*/ 662457 h 1571625"/>
              <a:gd name="connsiteX21" fmla="*/ 215617 w 1438275"/>
              <a:gd name="connsiteY21" fmla="*/ 697700 h 1571625"/>
              <a:gd name="connsiteX22" fmla="*/ 378494 w 1438275"/>
              <a:gd name="connsiteY22" fmla="*/ 911060 h 1571625"/>
              <a:gd name="connsiteX23" fmla="*/ 676627 w 1438275"/>
              <a:gd name="connsiteY23" fmla="*/ 611022 h 1571625"/>
              <a:gd name="connsiteX24" fmla="*/ 679484 w 1438275"/>
              <a:gd name="connsiteY24" fmla="*/ 563397 h 1571625"/>
              <a:gd name="connsiteX25" fmla="*/ 730919 w 1438275"/>
              <a:gd name="connsiteY25" fmla="*/ 514820 h 1571625"/>
              <a:gd name="connsiteX26" fmla="*/ 742349 w 1438275"/>
              <a:gd name="connsiteY26" fmla="*/ 564350 h 1571625"/>
              <a:gd name="connsiteX27" fmla="*/ 766162 w 1438275"/>
              <a:gd name="connsiteY27" fmla="*/ 992022 h 1571625"/>
              <a:gd name="connsiteX28" fmla="*/ 739492 w 1438275"/>
              <a:gd name="connsiteY28" fmla="*/ 1039647 h 1571625"/>
              <a:gd name="connsiteX29" fmla="*/ 633764 w 1438275"/>
              <a:gd name="connsiteY29" fmla="*/ 1162520 h 1571625"/>
              <a:gd name="connsiteX30" fmla="*/ 627097 w 1438275"/>
              <a:gd name="connsiteY30" fmla="*/ 1419695 h 1571625"/>
              <a:gd name="connsiteX31" fmla="*/ 794737 w 1438275"/>
              <a:gd name="connsiteY31" fmla="*/ 1576857 h 1571625"/>
              <a:gd name="connsiteX32" fmla="*/ 961424 w 1438275"/>
              <a:gd name="connsiteY32" fmla="*/ 1406360 h 1571625"/>
              <a:gd name="connsiteX33" fmla="*/ 932849 w 1438275"/>
              <a:gd name="connsiteY33" fmla="*/ 1131087 h 1571625"/>
              <a:gd name="connsiteX34" fmla="*/ 833789 w 1438275"/>
              <a:gd name="connsiteY34" fmla="*/ 1033932 h 1571625"/>
              <a:gd name="connsiteX35" fmla="*/ 787117 w 1438275"/>
              <a:gd name="connsiteY35" fmla="*/ 979640 h 1571625"/>
              <a:gd name="connsiteX36" fmla="*/ 783307 w 1438275"/>
              <a:gd name="connsiteY36" fmla="*/ 695795 h 1571625"/>
              <a:gd name="connsiteX37" fmla="*/ 789022 w 1438275"/>
              <a:gd name="connsiteY37" fmla="*/ 702462 h 1571625"/>
              <a:gd name="connsiteX38" fmla="*/ 790927 w 1438275"/>
              <a:gd name="connsiteY38" fmla="*/ 726275 h 1571625"/>
              <a:gd name="connsiteX39" fmla="*/ 895702 w 1438275"/>
              <a:gd name="connsiteY39" fmla="*/ 929157 h 1571625"/>
              <a:gd name="connsiteX40" fmla="*/ 1098584 w 1438275"/>
              <a:gd name="connsiteY40" fmla="*/ 1019645 h 1571625"/>
              <a:gd name="connsiteX41" fmla="*/ 1300514 w 1438275"/>
              <a:gd name="connsiteY41" fmla="*/ 946302 h 1571625"/>
              <a:gd name="connsiteX42" fmla="*/ 1253842 w 1438275"/>
              <a:gd name="connsiteY42" fmla="*/ 741515 h 1571625"/>
              <a:gd name="connsiteX43" fmla="*/ 1015717 w 1438275"/>
              <a:gd name="connsiteY43" fmla="*/ 609117 h 1571625"/>
              <a:gd name="connsiteX44" fmla="*/ 835694 w 1438275"/>
              <a:gd name="connsiteY44" fmla="*/ 649122 h 1571625"/>
              <a:gd name="connsiteX45" fmla="*/ 792832 w 1438275"/>
              <a:gd name="connsiteY45" fmla="*/ 669125 h 1571625"/>
              <a:gd name="connsiteX46" fmla="*/ 772829 w 1438275"/>
              <a:gd name="connsiteY46" fmla="*/ 618642 h 1571625"/>
              <a:gd name="connsiteX47" fmla="*/ 784259 w 1438275"/>
              <a:gd name="connsiteY47" fmla="*/ 332892 h 1571625"/>
              <a:gd name="connsiteX48" fmla="*/ 843314 w 1438275"/>
              <a:gd name="connsiteY48" fmla="*/ 307175 h 1571625"/>
              <a:gd name="connsiteX49" fmla="*/ 889034 w 1438275"/>
              <a:gd name="connsiteY49" fmla="*/ 340512 h 1571625"/>
              <a:gd name="connsiteX50" fmla="*/ 1396717 w 1438275"/>
              <a:gd name="connsiteY50" fmla="*/ 431952 h 1571625"/>
              <a:gd name="connsiteX51" fmla="*/ 1437674 w 1438275"/>
              <a:gd name="connsiteY51" fmla="*/ 412902 h 1571625"/>
              <a:gd name="connsiteX52" fmla="*/ 1409099 w 1438275"/>
              <a:gd name="connsiteY52" fmla="*/ 372897 h 1571625"/>
              <a:gd name="connsiteX53" fmla="*/ 85124 w 1438275"/>
              <a:gd name="connsiteY53" fmla="*/ 362420 h 1571625"/>
              <a:gd name="connsiteX54" fmla="*/ 657577 w 1438275"/>
              <a:gd name="connsiteY54" fmla="*/ 196685 h 1571625"/>
              <a:gd name="connsiteX55" fmla="*/ 85124 w 1438275"/>
              <a:gd name="connsiteY55" fmla="*/ 362420 h 1571625"/>
              <a:gd name="connsiteX56" fmla="*/ 385162 w 1438275"/>
              <a:gd name="connsiteY56" fmla="*/ 549110 h 1571625"/>
              <a:gd name="connsiteX57" fmla="*/ 536609 w 1438275"/>
              <a:gd name="connsiteY57" fmla="*/ 498627 h 1571625"/>
              <a:gd name="connsiteX58" fmla="*/ 385162 w 1438275"/>
              <a:gd name="connsiteY58" fmla="*/ 549110 h 1571625"/>
              <a:gd name="connsiteX59" fmla="*/ 636622 w 1438275"/>
              <a:gd name="connsiteY59" fmla="*/ 1298727 h 1571625"/>
              <a:gd name="connsiteX60" fmla="*/ 724252 w 1438275"/>
              <a:gd name="connsiteY60" fmla="*/ 1077747 h 1571625"/>
              <a:gd name="connsiteX61" fmla="*/ 636622 w 1438275"/>
              <a:gd name="connsiteY61" fmla="*/ 1298727 h 1571625"/>
              <a:gd name="connsiteX62" fmla="*/ 814739 w 1438275"/>
              <a:gd name="connsiteY62" fmla="*/ 756755 h 1571625"/>
              <a:gd name="connsiteX63" fmla="*/ 909037 w 1438275"/>
              <a:gd name="connsiteY63" fmla="*/ 911060 h 1571625"/>
              <a:gd name="connsiteX64" fmla="*/ 814739 w 1438275"/>
              <a:gd name="connsiteY64" fmla="*/ 756755 h 1571625"/>
              <a:gd name="connsiteX65" fmla="*/ 971902 w 1438275"/>
              <a:gd name="connsiteY65" fmla="*/ 310032 h 1571625"/>
              <a:gd name="connsiteX66" fmla="*/ 971902 w 1438275"/>
              <a:gd name="connsiteY66" fmla="*/ 310032 h 1571625"/>
              <a:gd name="connsiteX67" fmla="*/ 971902 w 1438275"/>
              <a:gd name="connsiteY67" fmla="*/ 310032 h 1571625"/>
              <a:gd name="connsiteX68" fmla="*/ 873794 w 1438275"/>
              <a:gd name="connsiteY68" fmla="*/ 285267 h 1571625"/>
              <a:gd name="connsiteX69" fmla="*/ 978569 w 1438275"/>
              <a:gd name="connsiteY69" fmla="*/ 297650 h 1571625"/>
              <a:gd name="connsiteX70" fmla="*/ 989047 w 1438275"/>
              <a:gd name="connsiteY70" fmla="*/ 300507 h 1571625"/>
              <a:gd name="connsiteX71" fmla="*/ 1313849 w 1438275"/>
              <a:gd name="connsiteY71" fmla="*/ 376707 h 1571625"/>
              <a:gd name="connsiteX72" fmla="*/ 971902 w 1438275"/>
              <a:gd name="connsiteY72" fmla="*/ 310032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438275" h="1571625">
                <a:moveTo>
                  <a:pt x="1409099" y="372897"/>
                </a:moveTo>
                <a:cubicBezTo>
                  <a:pt x="1276702" y="253835"/>
                  <a:pt x="1126207" y="200495"/>
                  <a:pt x="949042" y="243357"/>
                </a:cubicBezTo>
                <a:cubicBezTo>
                  <a:pt x="916657" y="250977"/>
                  <a:pt x="885224" y="261455"/>
                  <a:pt x="852839" y="270027"/>
                </a:cubicBezTo>
                <a:cubicBezTo>
                  <a:pt x="805214" y="283362"/>
                  <a:pt x="794737" y="275742"/>
                  <a:pt x="797594" y="227165"/>
                </a:cubicBezTo>
                <a:cubicBezTo>
                  <a:pt x="801404" y="162395"/>
                  <a:pt x="804262" y="97625"/>
                  <a:pt x="817597" y="33807"/>
                </a:cubicBezTo>
                <a:cubicBezTo>
                  <a:pt x="821407" y="16662"/>
                  <a:pt x="819502" y="5232"/>
                  <a:pt x="801404" y="2375"/>
                </a:cubicBezTo>
                <a:cubicBezTo>
                  <a:pt x="776639" y="-1435"/>
                  <a:pt x="759494" y="-6198"/>
                  <a:pt x="764257" y="36665"/>
                </a:cubicBezTo>
                <a:cubicBezTo>
                  <a:pt x="778544" y="162395"/>
                  <a:pt x="772829" y="185255"/>
                  <a:pt x="648052" y="163347"/>
                </a:cubicBezTo>
                <a:cubicBezTo>
                  <a:pt x="409927" y="122390"/>
                  <a:pt x="197519" y="180492"/>
                  <a:pt x="21307" y="350037"/>
                </a:cubicBezTo>
                <a:cubicBezTo>
                  <a:pt x="12734" y="358610"/>
                  <a:pt x="-2506" y="366230"/>
                  <a:pt x="352" y="379565"/>
                </a:cubicBezTo>
                <a:cubicBezTo>
                  <a:pt x="4162" y="396710"/>
                  <a:pt x="22259" y="393852"/>
                  <a:pt x="35594" y="395757"/>
                </a:cubicBezTo>
                <a:cubicBezTo>
                  <a:pt x="78457" y="401472"/>
                  <a:pt x="120367" y="409092"/>
                  <a:pt x="163229" y="410997"/>
                </a:cubicBezTo>
                <a:cubicBezTo>
                  <a:pt x="328012" y="419570"/>
                  <a:pt x="483269" y="394805"/>
                  <a:pt x="615667" y="286220"/>
                </a:cubicBezTo>
                <a:cubicBezTo>
                  <a:pt x="647099" y="260502"/>
                  <a:pt x="675674" y="229070"/>
                  <a:pt x="705202" y="200495"/>
                </a:cubicBezTo>
                <a:cubicBezTo>
                  <a:pt x="716632" y="189065"/>
                  <a:pt x="729014" y="183350"/>
                  <a:pt x="744254" y="189065"/>
                </a:cubicBezTo>
                <a:cubicBezTo>
                  <a:pt x="759494" y="194780"/>
                  <a:pt x="754732" y="210972"/>
                  <a:pt x="754732" y="222402"/>
                </a:cubicBezTo>
                <a:cubicBezTo>
                  <a:pt x="751874" y="282410"/>
                  <a:pt x="746159" y="342417"/>
                  <a:pt x="746159" y="403377"/>
                </a:cubicBezTo>
                <a:cubicBezTo>
                  <a:pt x="746159" y="445287"/>
                  <a:pt x="729014" y="474815"/>
                  <a:pt x="699487" y="503390"/>
                </a:cubicBezTo>
                <a:cubicBezTo>
                  <a:pt x="682342" y="520535"/>
                  <a:pt x="669007" y="528155"/>
                  <a:pt x="649004" y="506247"/>
                </a:cubicBezTo>
                <a:cubicBezTo>
                  <a:pt x="624239" y="478625"/>
                  <a:pt x="589949" y="468147"/>
                  <a:pt x="553754" y="471005"/>
                </a:cubicBezTo>
                <a:cubicBezTo>
                  <a:pt x="415642" y="482435"/>
                  <a:pt x="308009" y="549110"/>
                  <a:pt x="229904" y="662457"/>
                </a:cubicBezTo>
                <a:cubicBezTo>
                  <a:pt x="223237" y="672935"/>
                  <a:pt x="217522" y="685317"/>
                  <a:pt x="215617" y="697700"/>
                </a:cubicBezTo>
                <a:cubicBezTo>
                  <a:pt x="187994" y="852957"/>
                  <a:pt x="230857" y="916775"/>
                  <a:pt x="378494" y="911060"/>
                </a:cubicBezTo>
                <a:cubicBezTo>
                  <a:pt x="521369" y="905345"/>
                  <a:pt x="667102" y="758660"/>
                  <a:pt x="676627" y="611022"/>
                </a:cubicBezTo>
                <a:cubicBezTo>
                  <a:pt x="677579" y="594830"/>
                  <a:pt x="675674" y="578637"/>
                  <a:pt x="679484" y="563397"/>
                </a:cubicBezTo>
                <a:cubicBezTo>
                  <a:pt x="686152" y="536727"/>
                  <a:pt x="708059" y="513867"/>
                  <a:pt x="730919" y="514820"/>
                </a:cubicBezTo>
                <a:cubicBezTo>
                  <a:pt x="750922" y="515772"/>
                  <a:pt x="741397" y="547205"/>
                  <a:pt x="742349" y="564350"/>
                </a:cubicBezTo>
                <a:cubicBezTo>
                  <a:pt x="743302" y="707225"/>
                  <a:pt x="744254" y="850100"/>
                  <a:pt x="766162" y="992022"/>
                </a:cubicBezTo>
                <a:cubicBezTo>
                  <a:pt x="769972" y="1017740"/>
                  <a:pt x="761399" y="1029170"/>
                  <a:pt x="739492" y="1039647"/>
                </a:cubicBezTo>
                <a:cubicBezTo>
                  <a:pt x="686152" y="1065365"/>
                  <a:pt x="652814" y="1108227"/>
                  <a:pt x="633764" y="1162520"/>
                </a:cubicBezTo>
                <a:cubicBezTo>
                  <a:pt x="605189" y="1247292"/>
                  <a:pt x="600427" y="1333970"/>
                  <a:pt x="627097" y="1419695"/>
                </a:cubicBezTo>
                <a:cubicBezTo>
                  <a:pt x="651862" y="1503515"/>
                  <a:pt x="732824" y="1578762"/>
                  <a:pt x="794737" y="1576857"/>
                </a:cubicBezTo>
                <a:cubicBezTo>
                  <a:pt x="860459" y="1574952"/>
                  <a:pt x="942374" y="1493037"/>
                  <a:pt x="961424" y="1406360"/>
                </a:cubicBezTo>
                <a:cubicBezTo>
                  <a:pt x="982379" y="1312062"/>
                  <a:pt x="970949" y="1219670"/>
                  <a:pt x="932849" y="1131087"/>
                </a:cubicBezTo>
                <a:cubicBezTo>
                  <a:pt x="913799" y="1086320"/>
                  <a:pt x="881414" y="1050125"/>
                  <a:pt x="833789" y="1033932"/>
                </a:cubicBezTo>
                <a:cubicBezTo>
                  <a:pt x="805214" y="1024407"/>
                  <a:pt x="794737" y="1005357"/>
                  <a:pt x="787117" y="979640"/>
                </a:cubicBezTo>
                <a:cubicBezTo>
                  <a:pt x="761399" y="886295"/>
                  <a:pt x="774734" y="791045"/>
                  <a:pt x="783307" y="695795"/>
                </a:cubicBezTo>
                <a:cubicBezTo>
                  <a:pt x="785212" y="697700"/>
                  <a:pt x="788069" y="700557"/>
                  <a:pt x="789022" y="702462"/>
                </a:cubicBezTo>
                <a:cubicBezTo>
                  <a:pt x="789974" y="710082"/>
                  <a:pt x="790927" y="718655"/>
                  <a:pt x="790927" y="726275"/>
                </a:cubicBezTo>
                <a:cubicBezTo>
                  <a:pt x="787117" y="813905"/>
                  <a:pt x="829027" y="877722"/>
                  <a:pt x="895702" y="929157"/>
                </a:cubicBezTo>
                <a:cubicBezTo>
                  <a:pt x="955709" y="974877"/>
                  <a:pt x="1024289" y="1005357"/>
                  <a:pt x="1098584" y="1019645"/>
                </a:cubicBezTo>
                <a:cubicBezTo>
                  <a:pt x="1183357" y="1035837"/>
                  <a:pt x="1266224" y="1005357"/>
                  <a:pt x="1300514" y="946302"/>
                </a:cubicBezTo>
                <a:cubicBezTo>
                  <a:pt x="1332899" y="891057"/>
                  <a:pt x="1314802" y="804380"/>
                  <a:pt x="1253842" y="741515"/>
                </a:cubicBezTo>
                <a:cubicBezTo>
                  <a:pt x="1189072" y="672935"/>
                  <a:pt x="1108109" y="628167"/>
                  <a:pt x="1015717" y="609117"/>
                </a:cubicBezTo>
                <a:cubicBezTo>
                  <a:pt x="951899" y="595782"/>
                  <a:pt x="889034" y="604355"/>
                  <a:pt x="835694" y="649122"/>
                </a:cubicBezTo>
                <a:cubicBezTo>
                  <a:pt x="823312" y="658647"/>
                  <a:pt x="814739" y="682460"/>
                  <a:pt x="792832" y="669125"/>
                </a:cubicBezTo>
                <a:cubicBezTo>
                  <a:pt x="774734" y="657695"/>
                  <a:pt x="771877" y="638645"/>
                  <a:pt x="772829" y="618642"/>
                </a:cubicBezTo>
                <a:cubicBezTo>
                  <a:pt x="776639" y="523392"/>
                  <a:pt x="779497" y="428142"/>
                  <a:pt x="784259" y="332892"/>
                </a:cubicBezTo>
                <a:cubicBezTo>
                  <a:pt x="786164" y="289077"/>
                  <a:pt x="805214" y="281457"/>
                  <a:pt x="843314" y="307175"/>
                </a:cubicBezTo>
                <a:cubicBezTo>
                  <a:pt x="858554" y="317652"/>
                  <a:pt x="873794" y="330035"/>
                  <a:pt x="889034" y="340512"/>
                </a:cubicBezTo>
                <a:cubicBezTo>
                  <a:pt x="1043339" y="451002"/>
                  <a:pt x="1213837" y="475767"/>
                  <a:pt x="1396717" y="431952"/>
                </a:cubicBezTo>
                <a:cubicBezTo>
                  <a:pt x="1411957" y="428142"/>
                  <a:pt x="1432912" y="428142"/>
                  <a:pt x="1437674" y="412902"/>
                </a:cubicBezTo>
                <a:cubicBezTo>
                  <a:pt x="1442437" y="393852"/>
                  <a:pt x="1421482" y="384327"/>
                  <a:pt x="1409099" y="372897"/>
                </a:cubicBezTo>
                <a:close/>
                <a:moveTo>
                  <a:pt x="85124" y="362420"/>
                </a:moveTo>
                <a:cubicBezTo>
                  <a:pt x="277529" y="311937"/>
                  <a:pt x="468029" y="253835"/>
                  <a:pt x="657577" y="196685"/>
                </a:cubicBezTo>
                <a:cubicBezTo>
                  <a:pt x="548992" y="254787"/>
                  <a:pt x="207044" y="353847"/>
                  <a:pt x="85124" y="362420"/>
                </a:cubicBezTo>
                <a:close/>
                <a:moveTo>
                  <a:pt x="385162" y="549110"/>
                </a:moveTo>
                <a:cubicBezTo>
                  <a:pt x="428977" y="511010"/>
                  <a:pt x="476602" y="487197"/>
                  <a:pt x="536609" y="498627"/>
                </a:cubicBezTo>
                <a:cubicBezTo>
                  <a:pt x="484222" y="510057"/>
                  <a:pt x="434692" y="529107"/>
                  <a:pt x="385162" y="549110"/>
                </a:cubicBezTo>
                <a:close/>
                <a:moveTo>
                  <a:pt x="636622" y="1298727"/>
                </a:moveTo>
                <a:cubicBezTo>
                  <a:pt x="615667" y="1210145"/>
                  <a:pt x="652814" y="1120610"/>
                  <a:pt x="724252" y="1077747"/>
                </a:cubicBezTo>
                <a:cubicBezTo>
                  <a:pt x="674722" y="1139660"/>
                  <a:pt x="642337" y="1208240"/>
                  <a:pt x="636622" y="1298727"/>
                </a:cubicBezTo>
                <a:close/>
                <a:moveTo>
                  <a:pt x="814739" y="756755"/>
                </a:moveTo>
                <a:cubicBezTo>
                  <a:pt x="834742" y="814857"/>
                  <a:pt x="861412" y="870102"/>
                  <a:pt x="909037" y="911060"/>
                </a:cubicBezTo>
                <a:cubicBezTo>
                  <a:pt x="845219" y="878675"/>
                  <a:pt x="809024" y="830097"/>
                  <a:pt x="814739" y="756755"/>
                </a:cubicBezTo>
                <a:close/>
                <a:moveTo>
                  <a:pt x="971902" y="310032"/>
                </a:moveTo>
                <a:cubicBezTo>
                  <a:pt x="971902" y="310032"/>
                  <a:pt x="971902" y="310032"/>
                  <a:pt x="971902" y="310032"/>
                </a:cubicBezTo>
                <a:cubicBezTo>
                  <a:pt x="971902" y="310032"/>
                  <a:pt x="971902" y="310032"/>
                  <a:pt x="971902" y="310032"/>
                </a:cubicBezTo>
                <a:cubicBezTo>
                  <a:pt x="943327" y="304317"/>
                  <a:pt x="912847" y="303365"/>
                  <a:pt x="873794" y="285267"/>
                </a:cubicBezTo>
                <a:cubicBezTo>
                  <a:pt x="915704" y="289077"/>
                  <a:pt x="948089" y="290030"/>
                  <a:pt x="978569" y="297650"/>
                </a:cubicBezTo>
                <a:cubicBezTo>
                  <a:pt x="981427" y="297650"/>
                  <a:pt x="985237" y="299555"/>
                  <a:pt x="989047" y="300507"/>
                </a:cubicBezTo>
                <a:cubicBezTo>
                  <a:pt x="1100489" y="312890"/>
                  <a:pt x="1209074" y="335750"/>
                  <a:pt x="1313849" y="376707"/>
                </a:cubicBezTo>
                <a:cubicBezTo>
                  <a:pt x="1199549" y="354800"/>
                  <a:pt x="1086202" y="331940"/>
                  <a:pt x="971902" y="3100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BF93AB2B-93F5-40CF-89E2-844D4555512E}"/>
              </a:ext>
            </a:extLst>
          </p:cNvPr>
          <p:cNvSpPr/>
          <p:nvPr/>
        </p:nvSpPr>
        <p:spPr>
          <a:xfrm rot="589284">
            <a:off x="5066588" y="1848234"/>
            <a:ext cx="263571" cy="465310"/>
          </a:xfrm>
          <a:custGeom>
            <a:avLst/>
            <a:gdLst>
              <a:gd name="connsiteX0" fmla="*/ 424352 w 1005886"/>
              <a:gd name="connsiteY0" fmla="*/ 1757546 h 1775797"/>
              <a:gd name="connsiteX1" fmla="*/ 419512 w 1005886"/>
              <a:gd name="connsiteY1" fmla="*/ 1760644 h 1775797"/>
              <a:gd name="connsiteX2" fmla="*/ 424545 w 1005886"/>
              <a:gd name="connsiteY2" fmla="*/ 1763160 h 1775797"/>
              <a:gd name="connsiteX3" fmla="*/ 474870 w 1005886"/>
              <a:gd name="connsiteY3" fmla="*/ 1761771 h 1775797"/>
              <a:gd name="connsiteX4" fmla="*/ 448357 w 1005886"/>
              <a:gd name="connsiteY4" fmla="*/ 1760450 h 1775797"/>
              <a:gd name="connsiteX5" fmla="*/ 443324 w 1005886"/>
              <a:gd name="connsiteY5" fmla="*/ 1757739 h 1775797"/>
              <a:gd name="connsiteX6" fmla="*/ 448357 w 1005886"/>
              <a:gd name="connsiteY6" fmla="*/ 1755029 h 1775797"/>
              <a:gd name="connsiteX7" fmla="*/ 485719 w 1005886"/>
              <a:gd name="connsiteY7" fmla="*/ 1755223 h 1775797"/>
              <a:gd name="connsiteX8" fmla="*/ 506047 w 1005886"/>
              <a:gd name="connsiteY8" fmla="*/ 1757546 h 1775797"/>
              <a:gd name="connsiteX9" fmla="*/ 510886 w 1005886"/>
              <a:gd name="connsiteY9" fmla="*/ 1760256 h 1775797"/>
              <a:gd name="connsiteX10" fmla="*/ 508263 w 1005886"/>
              <a:gd name="connsiteY10" fmla="*/ 1760849 h 1775797"/>
              <a:gd name="connsiteX11" fmla="*/ 522693 w 1005886"/>
              <a:gd name="connsiteY11" fmla="*/ 1760450 h 1775797"/>
              <a:gd name="connsiteX12" fmla="*/ 528501 w 1005886"/>
              <a:gd name="connsiteY12" fmla="*/ 1757740 h 1775797"/>
              <a:gd name="connsiteX13" fmla="*/ 522305 w 1005886"/>
              <a:gd name="connsiteY13" fmla="*/ 1754449 h 1775797"/>
              <a:gd name="connsiteX14" fmla="*/ 464811 w 1005886"/>
              <a:gd name="connsiteY14" fmla="*/ 1752513 h 1775797"/>
              <a:gd name="connsiteX15" fmla="*/ 424352 w 1005886"/>
              <a:gd name="connsiteY15" fmla="*/ 1757546 h 1775797"/>
              <a:gd name="connsiteX16" fmla="*/ 395314 w 1005886"/>
              <a:gd name="connsiteY16" fmla="*/ 1750383 h 1775797"/>
              <a:gd name="connsiteX17" fmla="*/ 480685 w 1005886"/>
              <a:gd name="connsiteY17" fmla="*/ 1744963 h 1775797"/>
              <a:gd name="connsiteX18" fmla="*/ 498301 w 1005886"/>
              <a:gd name="connsiteY18" fmla="*/ 1746125 h 1775797"/>
              <a:gd name="connsiteX19" fmla="*/ 493462 w 1005886"/>
              <a:gd name="connsiteY19" fmla="*/ 1747480 h 1775797"/>
              <a:gd name="connsiteX20" fmla="*/ 445703 w 1005886"/>
              <a:gd name="connsiteY20" fmla="*/ 1748825 h 1775797"/>
              <a:gd name="connsiteX21" fmla="*/ 436547 w 1005886"/>
              <a:gd name="connsiteY21" fmla="*/ 1748254 h 1775797"/>
              <a:gd name="connsiteX22" fmla="*/ 432648 w 1005886"/>
              <a:gd name="connsiteY22" fmla="*/ 1749193 h 1775797"/>
              <a:gd name="connsiteX23" fmla="*/ 410994 w 1005886"/>
              <a:gd name="connsiteY23" fmla="*/ 1749803 h 1775797"/>
              <a:gd name="connsiteX24" fmla="*/ 389313 w 1005886"/>
              <a:gd name="connsiteY24" fmla="*/ 1757933 h 1775797"/>
              <a:gd name="connsiteX25" fmla="*/ 385440 w 1005886"/>
              <a:gd name="connsiteY25" fmla="*/ 1762386 h 1775797"/>
              <a:gd name="connsiteX26" fmla="*/ 390087 w 1005886"/>
              <a:gd name="connsiteY26" fmla="*/ 1765096 h 1775797"/>
              <a:gd name="connsiteX27" fmla="*/ 416608 w 1005886"/>
              <a:gd name="connsiteY27" fmla="*/ 1767613 h 1775797"/>
              <a:gd name="connsiteX28" fmla="*/ 406348 w 1005886"/>
              <a:gd name="connsiteY28" fmla="*/ 1763547 h 1775797"/>
              <a:gd name="connsiteX29" fmla="*/ 401702 w 1005886"/>
              <a:gd name="connsiteY29" fmla="*/ 1759869 h 1775797"/>
              <a:gd name="connsiteX30" fmla="*/ 405187 w 1005886"/>
              <a:gd name="connsiteY30" fmla="*/ 1755804 h 1775797"/>
              <a:gd name="connsiteX31" fmla="*/ 432648 w 1005886"/>
              <a:gd name="connsiteY31" fmla="*/ 1749193 h 1775797"/>
              <a:gd name="connsiteX32" fmla="*/ 445703 w 1005886"/>
              <a:gd name="connsiteY32" fmla="*/ 1748825 h 1775797"/>
              <a:gd name="connsiteX33" fmla="*/ 526565 w 1005886"/>
              <a:gd name="connsiteY33" fmla="*/ 1753869 h 1775797"/>
              <a:gd name="connsiteX34" fmla="*/ 541471 w 1005886"/>
              <a:gd name="connsiteY34" fmla="*/ 1757933 h 1775797"/>
              <a:gd name="connsiteX35" fmla="*/ 545149 w 1005886"/>
              <a:gd name="connsiteY35" fmla="*/ 1761612 h 1775797"/>
              <a:gd name="connsiteX36" fmla="*/ 541084 w 1005886"/>
              <a:gd name="connsiteY36" fmla="*/ 1764903 h 1775797"/>
              <a:gd name="connsiteX37" fmla="*/ 508949 w 1005886"/>
              <a:gd name="connsiteY37" fmla="*/ 1769162 h 1775797"/>
              <a:gd name="connsiteX38" fmla="*/ 453196 w 1005886"/>
              <a:gd name="connsiteY38" fmla="*/ 1769162 h 1775797"/>
              <a:gd name="connsiteX39" fmla="*/ 446227 w 1005886"/>
              <a:gd name="connsiteY39" fmla="*/ 1769162 h 1775797"/>
              <a:gd name="connsiteX40" fmla="*/ 503722 w 1005886"/>
              <a:gd name="connsiteY40" fmla="*/ 1771097 h 1775797"/>
              <a:gd name="connsiteX41" fmla="*/ 551537 w 1005886"/>
              <a:gd name="connsiteY41" fmla="*/ 1766452 h 1775797"/>
              <a:gd name="connsiteX42" fmla="*/ 552312 w 1005886"/>
              <a:gd name="connsiteY42" fmla="*/ 1766257 h 1775797"/>
              <a:gd name="connsiteX43" fmla="*/ 560056 w 1005886"/>
              <a:gd name="connsiteY43" fmla="*/ 1762773 h 1775797"/>
              <a:gd name="connsiteX44" fmla="*/ 552506 w 1005886"/>
              <a:gd name="connsiteY44" fmla="*/ 1757740 h 1775797"/>
              <a:gd name="connsiteX45" fmla="*/ 514756 w 1005886"/>
              <a:gd name="connsiteY45" fmla="*/ 1749222 h 1775797"/>
              <a:gd name="connsiteX46" fmla="*/ 507013 w 1005886"/>
              <a:gd name="connsiteY46" fmla="*/ 1747867 h 1775797"/>
              <a:gd name="connsiteX47" fmla="*/ 512627 w 1005886"/>
              <a:gd name="connsiteY47" fmla="*/ 1746512 h 1775797"/>
              <a:gd name="connsiteX48" fmla="*/ 563153 w 1005886"/>
              <a:gd name="connsiteY48" fmla="*/ 1755998 h 1775797"/>
              <a:gd name="connsiteX49" fmla="*/ 569734 w 1005886"/>
              <a:gd name="connsiteY49" fmla="*/ 1758320 h 1775797"/>
              <a:gd name="connsiteX50" fmla="*/ 573994 w 1005886"/>
              <a:gd name="connsiteY50" fmla="*/ 1763354 h 1775797"/>
              <a:gd name="connsiteX51" fmla="*/ 570121 w 1005886"/>
              <a:gd name="connsiteY51" fmla="*/ 1767032 h 1775797"/>
              <a:gd name="connsiteX52" fmla="*/ 544569 w 1005886"/>
              <a:gd name="connsiteY52" fmla="*/ 1772453 h 1775797"/>
              <a:gd name="connsiteX53" fmla="*/ 456487 w 1005886"/>
              <a:gd name="connsiteY53" fmla="*/ 1775163 h 1775797"/>
              <a:gd name="connsiteX54" fmla="*/ 379827 w 1005886"/>
              <a:gd name="connsiteY54" fmla="*/ 1768387 h 1775797"/>
              <a:gd name="connsiteX55" fmla="*/ 374406 w 1005886"/>
              <a:gd name="connsiteY55" fmla="*/ 1767032 h 1775797"/>
              <a:gd name="connsiteX56" fmla="*/ 373439 w 1005886"/>
              <a:gd name="connsiteY56" fmla="*/ 1760063 h 1775797"/>
              <a:gd name="connsiteX57" fmla="*/ 395314 w 1005886"/>
              <a:gd name="connsiteY57" fmla="*/ 1750383 h 1775797"/>
              <a:gd name="connsiteX58" fmla="*/ 91771 w 1005886"/>
              <a:gd name="connsiteY58" fmla="*/ 1649138 h 1775797"/>
              <a:gd name="connsiteX59" fmla="*/ 92933 w 1005886"/>
              <a:gd name="connsiteY59" fmla="*/ 1650300 h 1775797"/>
              <a:gd name="connsiteX60" fmla="*/ 97191 w 1005886"/>
              <a:gd name="connsiteY60" fmla="*/ 1653784 h 1775797"/>
              <a:gd name="connsiteX61" fmla="*/ 101064 w 1005886"/>
              <a:gd name="connsiteY61" fmla="*/ 1657075 h 1775797"/>
              <a:gd name="connsiteX62" fmla="*/ 174820 w 1005886"/>
              <a:gd name="connsiteY62" fmla="*/ 1702374 h 1775797"/>
              <a:gd name="connsiteX63" fmla="*/ 218183 w 1005886"/>
              <a:gd name="connsiteY63" fmla="*/ 1720765 h 1775797"/>
              <a:gd name="connsiteX64" fmla="*/ 223023 w 1005886"/>
              <a:gd name="connsiteY64" fmla="*/ 1722894 h 1775797"/>
              <a:gd name="connsiteX65" fmla="*/ 315556 w 1005886"/>
              <a:gd name="connsiteY65" fmla="*/ 1756966 h 1775797"/>
              <a:gd name="connsiteX66" fmla="*/ 344789 w 1005886"/>
              <a:gd name="connsiteY66" fmla="*/ 1763548 h 1775797"/>
              <a:gd name="connsiteX67" fmla="*/ 334335 w 1005886"/>
              <a:gd name="connsiteY67" fmla="*/ 1759869 h 1775797"/>
              <a:gd name="connsiteX68" fmla="*/ 244511 w 1005886"/>
              <a:gd name="connsiteY68" fmla="*/ 1728315 h 1775797"/>
              <a:gd name="connsiteX69" fmla="*/ 177336 w 1005886"/>
              <a:gd name="connsiteY69" fmla="*/ 1701600 h 1775797"/>
              <a:gd name="connsiteX70" fmla="*/ 91771 w 1005886"/>
              <a:gd name="connsiteY70" fmla="*/ 1649138 h 1775797"/>
              <a:gd name="connsiteX71" fmla="*/ 368639 w 1005886"/>
              <a:gd name="connsiteY71" fmla="*/ 1066533 h 1775797"/>
              <a:gd name="connsiteX72" fmla="*/ 358146 w 1005886"/>
              <a:gd name="connsiteY72" fmla="*/ 1075103 h 1775797"/>
              <a:gd name="connsiteX73" fmla="*/ 358146 w 1005886"/>
              <a:gd name="connsiteY73" fmla="*/ 1075928 h 1775797"/>
              <a:gd name="connsiteX74" fmla="*/ 356984 w 1005886"/>
              <a:gd name="connsiteY74" fmla="*/ 1085995 h 1775797"/>
              <a:gd name="connsiteX75" fmla="*/ 354681 w 1005886"/>
              <a:gd name="connsiteY75" fmla="*/ 1089641 h 1775797"/>
              <a:gd name="connsiteX76" fmla="*/ 354506 w 1005886"/>
              <a:gd name="connsiteY76" fmla="*/ 1089810 h 1775797"/>
              <a:gd name="connsiteX77" fmla="*/ 345757 w 1005886"/>
              <a:gd name="connsiteY77" fmla="*/ 1097609 h 1775797"/>
              <a:gd name="connsiteX78" fmla="*/ 340339 w 1005886"/>
              <a:gd name="connsiteY78" fmla="*/ 1103538 h 1775797"/>
              <a:gd name="connsiteX79" fmla="*/ 292714 w 1005886"/>
              <a:gd name="connsiteY79" fmla="*/ 1149685 h 1775797"/>
              <a:gd name="connsiteX80" fmla="*/ 335496 w 1005886"/>
              <a:gd name="connsiteY80" fmla="*/ 1108838 h 1775797"/>
              <a:gd name="connsiteX81" fmla="*/ 340339 w 1005886"/>
              <a:gd name="connsiteY81" fmla="*/ 1103538 h 1775797"/>
              <a:gd name="connsiteX82" fmla="*/ 354506 w 1005886"/>
              <a:gd name="connsiteY82" fmla="*/ 1089810 h 1775797"/>
              <a:gd name="connsiteX83" fmla="*/ 354661 w 1005886"/>
              <a:gd name="connsiteY83" fmla="*/ 1089672 h 1775797"/>
              <a:gd name="connsiteX84" fmla="*/ 354681 w 1005886"/>
              <a:gd name="connsiteY84" fmla="*/ 1089641 h 1775797"/>
              <a:gd name="connsiteX85" fmla="*/ 355048 w 1005886"/>
              <a:gd name="connsiteY85" fmla="*/ 1089285 h 1775797"/>
              <a:gd name="connsiteX86" fmla="*/ 439009 w 1005886"/>
              <a:gd name="connsiteY86" fmla="*/ 994941 h 1775797"/>
              <a:gd name="connsiteX87" fmla="*/ 439525 w 1005886"/>
              <a:gd name="connsiteY87" fmla="*/ 995542 h 1775797"/>
              <a:gd name="connsiteX88" fmla="*/ 440017 w 1005886"/>
              <a:gd name="connsiteY88" fmla="*/ 995730 h 1775797"/>
              <a:gd name="connsiteX89" fmla="*/ 560251 w 1005886"/>
              <a:gd name="connsiteY89" fmla="*/ 960094 h 1775797"/>
              <a:gd name="connsiteX90" fmla="*/ 566925 w 1005886"/>
              <a:gd name="connsiteY90" fmla="*/ 972143 h 1775797"/>
              <a:gd name="connsiteX91" fmla="*/ 562380 w 1005886"/>
              <a:gd name="connsiteY91" fmla="*/ 960938 h 1775797"/>
              <a:gd name="connsiteX92" fmla="*/ 403869 w 1005886"/>
              <a:gd name="connsiteY92" fmla="*/ 973379 h 1775797"/>
              <a:gd name="connsiteX93" fmla="*/ 403445 w 1005886"/>
              <a:gd name="connsiteY93" fmla="*/ 973521 h 1775797"/>
              <a:gd name="connsiteX94" fmla="*/ 399187 w 1005886"/>
              <a:gd name="connsiteY94" fmla="*/ 978747 h 1775797"/>
              <a:gd name="connsiteX95" fmla="*/ 390281 w 1005886"/>
              <a:gd name="connsiteY95" fmla="*/ 1006237 h 1775797"/>
              <a:gd name="connsiteX96" fmla="*/ 376343 w 1005886"/>
              <a:gd name="connsiteY96" fmla="*/ 1045341 h 1775797"/>
              <a:gd name="connsiteX97" fmla="*/ 374213 w 1005886"/>
              <a:gd name="connsiteY97" fmla="*/ 1055601 h 1775797"/>
              <a:gd name="connsiteX98" fmla="*/ 369810 w 1005886"/>
              <a:gd name="connsiteY98" fmla="*/ 1064572 h 1775797"/>
              <a:gd name="connsiteX99" fmla="*/ 376512 w 1005886"/>
              <a:gd name="connsiteY99" fmla="*/ 1053351 h 1775797"/>
              <a:gd name="connsiteX100" fmla="*/ 391443 w 1005886"/>
              <a:gd name="connsiteY100" fmla="*/ 1014368 h 1775797"/>
              <a:gd name="connsiteX101" fmla="*/ 415061 w 1005886"/>
              <a:gd name="connsiteY101" fmla="*/ 970230 h 1775797"/>
              <a:gd name="connsiteX102" fmla="*/ 413688 w 1005886"/>
              <a:gd name="connsiteY102" fmla="*/ 970582 h 1775797"/>
              <a:gd name="connsiteX103" fmla="*/ 415190 w 1005886"/>
              <a:gd name="connsiteY103" fmla="*/ 970420 h 1775797"/>
              <a:gd name="connsiteX104" fmla="*/ 287874 w 1005886"/>
              <a:gd name="connsiteY104" fmla="*/ 3461 h 1775797"/>
              <a:gd name="connsiteX105" fmla="*/ 293488 w 1005886"/>
              <a:gd name="connsiteY105" fmla="*/ 3074 h 1775797"/>
              <a:gd name="connsiteX106" fmla="*/ 297747 w 1005886"/>
              <a:gd name="connsiteY106" fmla="*/ 15850 h 1775797"/>
              <a:gd name="connsiteX107" fmla="*/ 404994 w 1005886"/>
              <a:gd name="connsiteY107" fmla="*/ 403604 h 1775797"/>
              <a:gd name="connsiteX108" fmla="*/ 449132 w 1005886"/>
              <a:gd name="connsiteY108" fmla="*/ 619259 h 1775797"/>
              <a:gd name="connsiteX109" fmla="*/ 474104 w 1005886"/>
              <a:gd name="connsiteY109" fmla="*/ 790389 h 1775797"/>
              <a:gd name="connsiteX110" fmla="*/ 474685 w 1005886"/>
              <a:gd name="connsiteY110" fmla="*/ 798133 h 1775797"/>
              <a:gd name="connsiteX111" fmla="*/ 475072 w 1005886"/>
              <a:gd name="connsiteY111" fmla="*/ 798713 h 1775797"/>
              <a:gd name="connsiteX112" fmla="*/ 475847 w 1005886"/>
              <a:gd name="connsiteY112" fmla="*/ 799294 h 1775797"/>
              <a:gd name="connsiteX113" fmla="*/ 476040 w 1005886"/>
              <a:gd name="connsiteY113" fmla="*/ 782646 h 1775797"/>
              <a:gd name="connsiteX114" fmla="*/ 469071 w 1005886"/>
              <a:gd name="connsiteY114" fmla="*/ 574928 h 1775797"/>
              <a:gd name="connsiteX115" fmla="*/ 468877 w 1005886"/>
              <a:gd name="connsiteY115" fmla="*/ 418703 h 1775797"/>
              <a:gd name="connsiteX116" fmla="*/ 495592 w 1005886"/>
              <a:gd name="connsiteY116" fmla="*/ 269061 h 1775797"/>
              <a:gd name="connsiteX117" fmla="*/ 497141 w 1005886"/>
              <a:gd name="connsiteY117" fmla="*/ 265189 h 1775797"/>
              <a:gd name="connsiteX118" fmla="*/ 503529 w 1005886"/>
              <a:gd name="connsiteY118" fmla="*/ 246605 h 1775797"/>
              <a:gd name="connsiteX119" fmla="*/ 507595 w 1005886"/>
              <a:gd name="connsiteY119" fmla="*/ 242733 h 1775797"/>
              <a:gd name="connsiteX120" fmla="*/ 508949 w 1005886"/>
              <a:gd name="connsiteY120" fmla="*/ 247960 h 1775797"/>
              <a:gd name="connsiteX121" fmla="*/ 496754 w 1005886"/>
              <a:gd name="connsiteY121" fmla="*/ 328879 h 1775797"/>
              <a:gd name="connsiteX122" fmla="*/ 490752 w 1005886"/>
              <a:gd name="connsiteY122" fmla="*/ 440966 h 1775797"/>
              <a:gd name="connsiteX123" fmla="*/ 497335 w 1005886"/>
              <a:gd name="connsiteY123" fmla="*/ 634552 h 1775797"/>
              <a:gd name="connsiteX124" fmla="*/ 507788 w 1005886"/>
              <a:gd name="connsiteY124" fmla="*/ 752833 h 1775797"/>
              <a:gd name="connsiteX125" fmla="*/ 509724 w 1005886"/>
              <a:gd name="connsiteY125" fmla="*/ 824848 h 1775797"/>
              <a:gd name="connsiteX126" fmla="*/ 510111 w 1005886"/>
              <a:gd name="connsiteY126" fmla="*/ 829687 h 1775797"/>
              <a:gd name="connsiteX127" fmla="*/ 526373 w 1005886"/>
              <a:gd name="connsiteY127" fmla="*/ 756898 h 1775797"/>
              <a:gd name="connsiteX128" fmla="*/ 542053 w 1005886"/>
              <a:gd name="connsiteY128" fmla="*/ 683723 h 1775797"/>
              <a:gd name="connsiteX129" fmla="*/ 638265 w 1005886"/>
              <a:gd name="connsiteY129" fmla="*/ 331976 h 1775797"/>
              <a:gd name="connsiteX130" fmla="*/ 756933 w 1005886"/>
              <a:gd name="connsiteY130" fmla="*/ 46050 h 1775797"/>
              <a:gd name="connsiteX131" fmla="*/ 761579 w 1005886"/>
              <a:gd name="connsiteY131" fmla="*/ 37338 h 1775797"/>
              <a:gd name="connsiteX132" fmla="*/ 767000 w 1005886"/>
              <a:gd name="connsiteY132" fmla="*/ 25916 h 1775797"/>
              <a:gd name="connsiteX133" fmla="*/ 770678 w 1005886"/>
              <a:gd name="connsiteY133" fmla="*/ 23788 h 1775797"/>
              <a:gd name="connsiteX134" fmla="*/ 772033 w 1005886"/>
              <a:gd name="connsiteY134" fmla="*/ 28433 h 1775797"/>
              <a:gd name="connsiteX135" fmla="*/ 766613 w 1005886"/>
              <a:gd name="connsiteY135" fmla="*/ 42177 h 1775797"/>
              <a:gd name="connsiteX136" fmla="*/ 647751 w 1005886"/>
              <a:gd name="connsiteY136" fmla="*/ 402635 h 1775797"/>
              <a:gd name="connsiteX137" fmla="*/ 605937 w 1005886"/>
              <a:gd name="connsiteY137" fmla="*/ 602223 h 1775797"/>
              <a:gd name="connsiteX138" fmla="*/ 571865 w 1005886"/>
              <a:gd name="connsiteY138" fmla="*/ 828332 h 1775797"/>
              <a:gd name="connsiteX139" fmla="*/ 560638 w 1005886"/>
              <a:gd name="connsiteY139" fmla="*/ 894345 h 1775797"/>
              <a:gd name="connsiteX140" fmla="*/ 560566 w 1005886"/>
              <a:gd name="connsiteY140" fmla="*/ 894299 h 1775797"/>
              <a:gd name="connsiteX141" fmla="*/ 560637 w 1005886"/>
              <a:gd name="connsiteY141" fmla="*/ 894538 h 1775797"/>
              <a:gd name="connsiteX142" fmla="*/ 549603 w 1005886"/>
              <a:gd name="connsiteY142" fmla="*/ 945451 h 1775797"/>
              <a:gd name="connsiteX143" fmla="*/ 555217 w 1005886"/>
              <a:gd name="connsiteY143" fmla="*/ 951645 h 1775797"/>
              <a:gd name="connsiteX144" fmla="*/ 566251 w 1005886"/>
              <a:gd name="connsiteY144" fmla="*/ 956292 h 1775797"/>
              <a:gd name="connsiteX145" fmla="*/ 579996 w 1005886"/>
              <a:gd name="connsiteY145" fmla="*/ 980683 h 1775797"/>
              <a:gd name="connsiteX146" fmla="*/ 591805 w 1005886"/>
              <a:gd name="connsiteY146" fmla="*/ 1020369 h 1775797"/>
              <a:gd name="connsiteX147" fmla="*/ 592192 w 1005886"/>
              <a:gd name="connsiteY147" fmla="*/ 1024435 h 1775797"/>
              <a:gd name="connsiteX148" fmla="*/ 584835 w 1005886"/>
              <a:gd name="connsiteY148" fmla="*/ 1016304 h 1775797"/>
              <a:gd name="connsiteX149" fmla="*/ 580328 w 1005886"/>
              <a:gd name="connsiteY149" fmla="*/ 1005189 h 1775797"/>
              <a:gd name="connsiteX150" fmla="*/ 581158 w 1005886"/>
              <a:gd name="connsiteY150" fmla="*/ 1007592 h 1775797"/>
              <a:gd name="connsiteX151" fmla="*/ 618907 w 1005886"/>
              <a:gd name="connsiteY151" fmla="*/ 1088705 h 1775797"/>
              <a:gd name="connsiteX152" fmla="*/ 629167 w 1005886"/>
              <a:gd name="connsiteY152" fmla="*/ 1099352 h 1775797"/>
              <a:gd name="connsiteX153" fmla="*/ 653365 w 1005886"/>
              <a:gd name="connsiteY153" fmla="*/ 1119679 h 1775797"/>
              <a:gd name="connsiteX154" fmla="*/ 680661 w 1005886"/>
              <a:gd name="connsiteY154" fmla="*/ 1136521 h 1775797"/>
              <a:gd name="connsiteX155" fmla="*/ 746674 w 1005886"/>
              <a:gd name="connsiteY155" fmla="*/ 1157428 h 1775797"/>
              <a:gd name="connsiteX156" fmla="*/ 869408 w 1005886"/>
              <a:gd name="connsiteY156" fmla="*/ 1212601 h 1775797"/>
              <a:gd name="connsiteX157" fmla="*/ 873280 w 1005886"/>
              <a:gd name="connsiteY157" fmla="*/ 1215698 h 1775797"/>
              <a:gd name="connsiteX158" fmla="*/ 921289 w 1005886"/>
              <a:gd name="connsiteY158" fmla="*/ 1253834 h 1775797"/>
              <a:gd name="connsiteX159" fmla="*/ 1003370 w 1005886"/>
              <a:gd name="connsiteY159" fmla="*/ 1406768 h 1775797"/>
              <a:gd name="connsiteX160" fmla="*/ 1004919 w 1005886"/>
              <a:gd name="connsiteY160" fmla="*/ 1420706 h 1775797"/>
              <a:gd name="connsiteX161" fmla="*/ 1005886 w 1005886"/>
              <a:gd name="connsiteY161" fmla="*/ 1420706 h 1775797"/>
              <a:gd name="connsiteX162" fmla="*/ 1005886 w 1005886"/>
              <a:gd name="connsiteY162" fmla="*/ 1466005 h 1775797"/>
              <a:gd name="connsiteX163" fmla="*/ 1004724 w 1005886"/>
              <a:gd name="connsiteY163" fmla="*/ 1466198 h 1775797"/>
              <a:gd name="connsiteX164" fmla="*/ 994659 w 1005886"/>
              <a:gd name="connsiteY164" fmla="*/ 1519822 h 1775797"/>
              <a:gd name="connsiteX165" fmla="*/ 979365 w 1005886"/>
              <a:gd name="connsiteY165" fmla="*/ 1559701 h 1775797"/>
              <a:gd name="connsiteX166" fmla="*/ 956523 w 1005886"/>
              <a:gd name="connsiteY166" fmla="*/ 1597644 h 1775797"/>
              <a:gd name="connsiteX167" fmla="*/ 937163 w 1005886"/>
              <a:gd name="connsiteY167" fmla="*/ 1622423 h 1775797"/>
              <a:gd name="connsiteX168" fmla="*/ 917611 w 1005886"/>
              <a:gd name="connsiteY168" fmla="*/ 1641782 h 1775797"/>
              <a:gd name="connsiteX169" fmla="*/ 854502 w 1005886"/>
              <a:gd name="connsiteY169" fmla="*/ 1684952 h 1775797"/>
              <a:gd name="connsiteX170" fmla="*/ 786746 w 1005886"/>
              <a:gd name="connsiteY170" fmla="*/ 1716700 h 1775797"/>
              <a:gd name="connsiteX171" fmla="*/ 713571 w 1005886"/>
              <a:gd name="connsiteY171" fmla="*/ 1740317 h 1775797"/>
              <a:gd name="connsiteX172" fmla="*/ 663626 w 1005886"/>
              <a:gd name="connsiteY172" fmla="*/ 1753288 h 1775797"/>
              <a:gd name="connsiteX173" fmla="*/ 615616 w 1005886"/>
              <a:gd name="connsiteY173" fmla="*/ 1762579 h 1775797"/>
              <a:gd name="connsiteX174" fmla="*/ 595870 w 1005886"/>
              <a:gd name="connsiteY174" fmla="*/ 1763548 h 1775797"/>
              <a:gd name="connsiteX175" fmla="*/ 594515 w 1005886"/>
              <a:gd name="connsiteY175" fmla="*/ 1763160 h 1775797"/>
              <a:gd name="connsiteX176" fmla="*/ 587933 w 1005886"/>
              <a:gd name="connsiteY176" fmla="*/ 1760838 h 1775797"/>
              <a:gd name="connsiteX177" fmla="*/ 550764 w 1005886"/>
              <a:gd name="connsiteY177" fmla="*/ 1746318 h 1775797"/>
              <a:gd name="connsiteX178" fmla="*/ 490947 w 1005886"/>
              <a:gd name="connsiteY178" fmla="*/ 1737607 h 1775797"/>
              <a:gd name="connsiteX179" fmla="*/ 426482 w 1005886"/>
              <a:gd name="connsiteY179" fmla="*/ 1737994 h 1775797"/>
              <a:gd name="connsiteX180" fmla="*/ 398025 w 1005886"/>
              <a:gd name="connsiteY180" fmla="*/ 1742447 h 1775797"/>
              <a:gd name="connsiteX181" fmla="*/ 359501 w 1005886"/>
              <a:gd name="connsiteY181" fmla="*/ 1759095 h 1775797"/>
              <a:gd name="connsiteX182" fmla="*/ 350983 w 1005886"/>
              <a:gd name="connsiteY182" fmla="*/ 1763935 h 1775797"/>
              <a:gd name="connsiteX183" fmla="*/ 348273 w 1005886"/>
              <a:gd name="connsiteY183" fmla="*/ 1764129 h 1775797"/>
              <a:gd name="connsiteX184" fmla="*/ 339949 w 1005886"/>
              <a:gd name="connsiteY184" fmla="*/ 1766452 h 1775797"/>
              <a:gd name="connsiteX185" fmla="*/ 280324 w 1005886"/>
              <a:gd name="connsiteY185" fmla="*/ 1747674 h 1775797"/>
              <a:gd name="connsiteX186" fmla="*/ 223604 w 1005886"/>
              <a:gd name="connsiteY186" fmla="*/ 1726573 h 1775797"/>
              <a:gd name="connsiteX187" fmla="*/ 215086 w 1005886"/>
              <a:gd name="connsiteY187" fmla="*/ 1725217 h 1775797"/>
              <a:gd name="connsiteX188" fmla="*/ 115969 w 1005886"/>
              <a:gd name="connsiteY188" fmla="*/ 1674885 h 1775797"/>
              <a:gd name="connsiteX189" fmla="*/ 21887 w 1005886"/>
              <a:gd name="connsiteY189" fmla="*/ 1552345 h 1775797"/>
              <a:gd name="connsiteX190" fmla="*/ 19950 w 1005886"/>
              <a:gd name="connsiteY190" fmla="*/ 1547118 h 1775797"/>
              <a:gd name="connsiteX191" fmla="*/ 10271 w 1005886"/>
              <a:gd name="connsiteY191" fmla="*/ 1514209 h 1775797"/>
              <a:gd name="connsiteX192" fmla="*/ 399 w 1005886"/>
              <a:gd name="connsiteY192" fmla="*/ 1443936 h 1775797"/>
              <a:gd name="connsiteX193" fmla="*/ 2915 w 1005886"/>
              <a:gd name="connsiteY193" fmla="*/ 1422448 h 1775797"/>
              <a:gd name="connsiteX194" fmla="*/ 17627 w 1005886"/>
              <a:gd name="connsiteY194" fmla="*/ 1364759 h 1775797"/>
              <a:gd name="connsiteX195" fmla="*/ 45504 w 1005886"/>
              <a:gd name="connsiteY195" fmla="*/ 1313653 h 1775797"/>
              <a:gd name="connsiteX196" fmla="*/ 52473 w 1005886"/>
              <a:gd name="connsiteY196" fmla="*/ 1301650 h 1775797"/>
              <a:gd name="connsiteX197" fmla="*/ 132230 w 1005886"/>
              <a:gd name="connsiteY197" fmla="*/ 1240283 h 1775797"/>
              <a:gd name="connsiteX198" fmla="*/ 267160 w 1005886"/>
              <a:gd name="connsiteY198" fmla="*/ 1161881 h 1775797"/>
              <a:gd name="connsiteX199" fmla="*/ 354468 w 1005886"/>
              <a:gd name="connsiteY199" fmla="*/ 1077284 h 1775797"/>
              <a:gd name="connsiteX200" fmla="*/ 357658 w 1005886"/>
              <a:gd name="connsiteY200" fmla="*/ 1073589 h 1775797"/>
              <a:gd name="connsiteX201" fmla="*/ 357759 w 1005886"/>
              <a:gd name="connsiteY201" fmla="*/ 1072831 h 1775797"/>
              <a:gd name="connsiteX202" fmla="*/ 387958 w 1005886"/>
              <a:gd name="connsiteY202" fmla="*/ 994621 h 1775797"/>
              <a:gd name="connsiteX203" fmla="*/ 394734 w 1005886"/>
              <a:gd name="connsiteY203" fmla="*/ 974489 h 1775797"/>
              <a:gd name="connsiteX204" fmla="*/ 407317 w 1005886"/>
              <a:gd name="connsiteY204" fmla="*/ 961325 h 1775797"/>
              <a:gd name="connsiteX205" fmla="*/ 411382 w 1005886"/>
              <a:gd name="connsiteY205" fmla="*/ 946612 h 1775797"/>
              <a:gd name="connsiteX206" fmla="*/ 412108 w 1005886"/>
              <a:gd name="connsiteY206" fmla="*/ 946361 h 1775797"/>
              <a:gd name="connsiteX207" fmla="*/ 389289 w 1005886"/>
              <a:gd name="connsiteY207" fmla="*/ 827800 h 1775797"/>
              <a:gd name="connsiteX208" fmla="*/ 359888 w 1005886"/>
              <a:gd name="connsiteY208" fmla="*/ 710438 h 1775797"/>
              <a:gd name="connsiteX209" fmla="*/ 304909 w 1005886"/>
              <a:gd name="connsiteY209" fmla="*/ 574734 h 1775797"/>
              <a:gd name="connsiteX210" fmla="*/ 265999 w 1005886"/>
              <a:gd name="connsiteY210" fmla="*/ 518401 h 1775797"/>
              <a:gd name="connsiteX211" fmla="*/ 255545 w 1005886"/>
              <a:gd name="connsiteY211" fmla="*/ 504268 h 1775797"/>
              <a:gd name="connsiteX212" fmla="*/ 254384 w 1005886"/>
              <a:gd name="connsiteY212" fmla="*/ 496719 h 1775797"/>
              <a:gd name="connsiteX213" fmla="*/ 261933 w 1005886"/>
              <a:gd name="connsiteY213" fmla="*/ 498461 h 1775797"/>
              <a:gd name="connsiteX214" fmla="*/ 274710 w 1005886"/>
              <a:gd name="connsiteY214" fmla="*/ 508334 h 1775797"/>
              <a:gd name="connsiteX215" fmla="*/ 291940 w 1005886"/>
              <a:gd name="connsiteY215" fmla="*/ 524982 h 1775797"/>
              <a:gd name="connsiteX216" fmla="*/ 358533 w 1005886"/>
              <a:gd name="connsiteY216" fmla="*/ 614419 h 1775797"/>
              <a:gd name="connsiteX217" fmla="*/ 392217 w 1005886"/>
              <a:gd name="connsiteY217" fmla="*/ 682756 h 1775797"/>
              <a:gd name="connsiteX218" fmla="*/ 440808 w 1005886"/>
              <a:gd name="connsiteY218" fmla="*/ 828525 h 1775797"/>
              <a:gd name="connsiteX219" fmla="*/ 443323 w 1005886"/>
              <a:gd name="connsiteY219" fmla="*/ 832978 h 1775797"/>
              <a:gd name="connsiteX220" fmla="*/ 439839 w 1005886"/>
              <a:gd name="connsiteY220" fmla="*/ 806263 h 1775797"/>
              <a:gd name="connsiteX221" fmla="*/ 396476 w 1005886"/>
              <a:gd name="connsiteY221" fmla="*/ 545890 h 1775797"/>
              <a:gd name="connsiteX222" fmla="*/ 338981 w 1005886"/>
              <a:gd name="connsiteY222" fmla="*/ 260157 h 1775797"/>
              <a:gd name="connsiteX223" fmla="*/ 288455 w 1005886"/>
              <a:gd name="connsiteY223" fmla="*/ 10430 h 1775797"/>
              <a:gd name="connsiteX224" fmla="*/ 287874 w 1005886"/>
              <a:gd name="connsiteY224" fmla="*/ 3461 h 177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1005886" h="1775797">
                <a:moveTo>
                  <a:pt x="424352" y="1757546"/>
                </a:moveTo>
                <a:cubicBezTo>
                  <a:pt x="422416" y="1758127"/>
                  <a:pt x="419512" y="1758127"/>
                  <a:pt x="419512" y="1760644"/>
                </a:cubicBezTo>
                <a:cubicBezTo>
                  <a:pt x="419512" y="1763160"/>
                  <a:pt x="422609" y="1762773"/>
                  <a:pt x="424545" y="1763160"/>
                </a:cubicBezTo>
                <a:lnTo>
                  <a:pt x="474870" y="1761771"/>
                </a:lnTo>
                <a:lnTo>
                  <a:pt x="448357" y="1760450"/>
                </a:lnTo>
                <a:cubicBezTo>
                  <a:pt x="446421" y="1759869"/>
                  <a:pt x="443324" y="1760643"/>
                  <a:pt x="443324" y="1757739"/>
                </a:cubicBezTo>
                <a:cubicBezTo>
                  <a:pt x="443324" y="1755223"/>
                  <a:pt x="446421" y="1755029"/>
                  <a:pt x="448357" y="1755029"/>
                </a:cubicBezTo>
                <a:cubicBezTo>
                  <a:pt x="460747" y="1754448"/>
                  <a:pt x="473331" y="1754254"/>
                  <a:pt x="485719" y="1755223"/>
                </a:cubicBezTo>
                <a:cubicBezTo>
                  <a:pt x="492495" y="1755803"/>
                  <a:pt x="499271" y="1756771"/>
                  <a:pt x="506047" y="1757546"/>
                </a:cubicBezTo>
                <a:cubicBezTo>
                  <a:pt x="507789" y="1757739"/>
                  <a:pt x="509919" y="1757352"/>
                  <a:pt x="510886" y="1760256"/>
                </a:cubicBezTo>
                <a:lnTo>
                  <a:pt x="508263" y="1760849"/>
                </a:lnTo>
                <a:lnTo>
                  <a:pt x="522693" y="1760450"/>
                </a:lnTo>
                <a:cubicBezTo>
                  <a:pt x="524822" y="1759869"/>
                  <a:pt x="528501" y="1760450"/>
                  <a:pt x="528501" y="1757740"/>
                </a:cubicBezTo>
                <a:cubicBezTo>
                  <a:pt x="528501" y="1754449"/>
                  <a:pt x="524629" y="1755030"/>
                  <a:pt x="522305" y="1754449"/>
                </a:cubicBezTo>
                <a:cubicBezTo>
                  <a:pt x="503334" y="1750383"/>
                  <a:pt x="484169" y="1750965"/>
                  <a:pt x="464811" y="1752513"/>
                </a:cubicBezTo>
                <a:cubicBezTo>
                  <a:pt x="451260" y="1753675"/>
                  <a:pt x="437516" y="1753093"/>
                  <a:pt x="424352" y="1757546"/>
                </a:cubicBezTo>
                <a:close/>
                <a:moveTo>
                  <a:pt x="395314" y="1750383"/>
                </a:moveTo>
                <a:cubicBezTo>
                  <a:pt x="423384" y="1741866"/>
                  <a:pt x="452034" y="1742446"/>
                  <a:pt x="480685" y="1744963"/>
                </a:cubicBezTo>
                <a:cubicBezTo>
                  <a:pt x="486299" y="1745350"/>
                  <a:pt x="492106" y="1745738"/>
                  <a:pt x="498301" y="1746125"/>
                </a:cubicBezTo>
                <a:cubicBezTo>
                  <a:pt x="496559" y="1748835"/>
                  <a:pt x="495010" y="1747480"/>
                  <a:pt x="493462" y="1747480"/>
                </a:cubicBezTo>
                <a:lnTo>
                  <a:pt x="445703" y="1748825"/>
                </a:lnTo>
                <a:lnTo>
                  <a:pt x="436547" y="1748254"/>
                </a:lnTo>
                <a:lnTo>
                  <a:pt x="432648" y="1749193"/>
                </a:lnTo>
                <a:lnTo>
                  <a:pt x="410994" y="1749803"/>
                </a:lnTo>
                <a:cubicBezTo>
                  <a:pt x="403444" y="1751352"/>
                  <a:pt x="396088" y="1754062"/>
                  <a:pt x="389313" y="1757933"/>
                </a:cubicBezTo>
                <a:cubicBezTo>
                  <a:pt x="387570" y="1758902"/>
                  <a:pt x="384860" y="1759676"/>
                  <a:pt x="385440" y="1762386"/>
                </a:cubicBezTo>
                <a:cubicBezTo>
                  <a:pt x="385827" y="1764516"/>
                  <a:pt x="388344" y="1764516"/>
                  <a:pt x="390087" y="1765096"/>
                </a:cubicBezTo>
                <a:cubicBezTo>
                  <a:pt x="398798" y="1767613"/>
                  <a:pt x="407703" y="1766452"/>
                  <a:pt x="416608" y="1767613"/>
                </a:cubicBezTo>
                <a:cubicBezTo>
                  <a:pt x="413511" y="1764903"/>
                  <a:pt x="410026" y="1764322"/>
                  <a:pt x="406348" y="1763547"/>
                </a:cubicBezTo>
                <a:cubicBezTo>
                  <a:pt x="404218" y="1762967"/>
                  <a:pt x="401895" y="1762580"/>
                  <a:pt x="401702" y="1759869"/>
                </a:cubicBezTo>
                <a:cubicBezTo>
                  <a:pt x="401508" y="1757546"/>
                  <a:pt x="403638" y="1756772"/>
                  <a:pt x="405187" y="1755804"/>
                </a:cubicBezTo>
                <a:lnTo>
                  <a:pt x="432648" y="1749193"/>
                </a:lnTo>
                <a:lnTo>
                  <a:pt x="445703" y="1748825"/>
                </a:lnTo>
                <a:lnTo>
                  <a:pt x="526565" y="1753869"/>
                </a:lnTo>
                <a:cubicBezTo>
                  <a:pt x="531598" y="1754449"/>
                  <a:pt x="536438" y="1756385"/>
                  <a:pt x="541471" y="1757933"/>
                </a:cubicBezTo>
                <a:cubicBezTo>
                  <a:pt x="543213" y="1758514"/>
                  <a:pt x="545149" y="1759289"/>
                  <a:pt x="545149" y="1761612"/>
                </a:cubicBezTo>
                <a:cubicBezTo>
                  <a:pt x="545149" y="1763935"/>
                  <a:pt x="542826" y="1764516"/>
                  <a:pt x="541084" y="1764903"/>
                </a:cubicBezTo>
                <a:cubicBezTo>
                  <a:pt x="530631" y="1767613"/>
                  <a:pt x="519790" y="1768000"/>
                  <a:pt x="508949" y="1769162"/>
                </a:cubicBezTo>
                <a:cubicBezTo>
                  <a:pt x="490365" y="1771097"/>
                  <a:pt x="471780" y="1770130"/>
                  <a:pt x="453196" y="1769162"/>
                </a:cubicBezTo>
                <a:cubicBezTo>
                  <a:pt x="450873" y="1768969"/>
                  <a:pt x="448550" y="1769162"/>
                  <a:pt x="446227" y="1769162"/>
                </a:cubicBezTo>
                <a:cubicBezTo>
                  <a:pt x="465391" y="1771679"/>
                  <a:pt x="484556" y="1773033"/>
                  <a:pt x="503722" y="1771097"/>
                </a:cubicBezTo>
                <a:cubicBezTo>
                  <a:pt x="519790" y="1769356"/>
                  <a:pt x="535857" y="1769743"/>
                  <a:pt x="551537" y="1766452"/>
                </a:cubicBezTo>
                <a:cubicBezTo>
                  <a:pt x="551925" y="1766258"/>
                  <a:pt x="552119" y="1766257"/>
                  <a:pt x="552312" y="1766257"/>
                </a:cubicBezTo>
                <a:cubicBezTo>
                  <a:pt x="555216" y="1765483"/>
                  <a:pt x="559861" y="1766064"/>
                  <a:pt x="560056" y="1762773"/>
                </a:cubicBezTo>
                <a:cubicBezTo>
                  <a:pt x="560249" y="1759095"/>
                  <a:pt x="555409" y="1758902"/>
                  <a:pt x="552506" y="1757740"/>
                </a:cubicBezTo>
                <a:cubicBezTo>
                  <a:pt x="540503" y="1752900"/>
                  <a:pt x="527532" y="1751352"/>
                  <a:pt x="514756" y="1749222"/>
                </a:cubicBezTo>
                <a:cubicBezTo>
                  <a:pt x="512240" y="1748835"/>
                  <a:pt x="509723" y="1748255"/>
                  <a:pt x="507013" y="1747867"/>
                </a:cubicBezTo>
                <a:cubicBezTo>
                  <a:pt x="508755" y="1745156"/>
                  <a:pt x="510884" y="1746318"/>
                  <a:pt x="512627" y="1746512"/>
                </a:cubicBezTo>
                <a:cubicBezTo>
                  <a:pt x="529662" y="1748835"/>
                  <a:pt x="546698" y="1750771"/>
                  <a:pt x="563153" y="1755998"/>
                </a:cubicBezTo>
                <a:cubicBezTo>
                  <a:pt x="565282" y="1756772"/>
                  <a:pt x="567605" y="1757353"/>
                  <a:pt x="569734" y="1758320"/>
                </a:cubicBezTo>
                <a:cubicBezTo>
                  <a:pt x="571670" y="1759095"/>
                  <a:pt x="573994" y="1759869"/>
                  <a:pt x="573994" y="1763354"/>
                </a:cubicBezTo>
                <a:cubicBezTo>
                  <a:pt x="573800" y="1765483"/>
                  <a:pt x="571864" y="1766257"/>
                  <a:pt x="570121" y="1767032"/>
                </a:cubicBezTo>
                <a:cubicBezTo>
                  <a:pt x="561991" y="1770517"/>
                  <a:pt x="553280" y="1771485"/>
                  <a:pt x="544569" y="1772453"/>
                </a:cubicBezTo>
                <a:cubicBezTo>
                  <a:pt x="515337" y="1775744"/>
                  <a:pt x="485912" y="1776518"/>
                  <a:pt x="456487" y="1775163"/>
                </a:cubicBezTo>
                <a:cubicBezTo>
                  <a:pt x="430740" y="1774001"/>
                  <a:pt x="405187" y="1772259"/>
                  <a:pt x="379827" y="1768387"/>
                </a:cubicBezTo>
                <a:cubicBezTo>
                  <a:pt x="378085" y="1768000"/>
                  <a:pt x="376149" y="1767613"/>
                  <a:pt x="374406" y="1767032"/>
                </a:cubicBezTo>
                <a:cubicBezTo>
                  <a:pt x="369761" y="1765290"/>
                  <a:pt x="369566" y="1762967"/>
                  <a:pt x="373439" y="1760063"/>
                </a:cubicBezTo>
                <a:cubicBezTo>
                  <a:pt x="380020" y="1755223"/>
                  <a:pt x="387764" y="1752707"/>
                  <a:pt x="395314" y="1750383"/>
                </a:cubicBezTo>
                <a:close/>
                <a:moveTo>
                  <a:pt x="91771" y="1649138"/>
                </a:moveTo>
                <a:cubicBezTo>
                  <a:pt x="92158" y="1649526"/>
                  <a:pt x="92545" y="1649913"/>
                  <a:pt x="92933" y="1650300"/>
                </a:cubicBezTo>
                <a:cubicBezTo>
                  <a:pt x="94288" y="1651461"/>
                  <a:pt x="95837" y="1652623"/>
                  <a:pt x="97191" y="1653784"/>
                </a:cubicBezTo>
                <a:cubicBezTo>
                  <a:pt x="98547" y="1654946"/>
                  <a:pt x="99708" y="1655914"/>
                  <a:pt x="101064" y="1657075"/>
                </a:cubicBezTo>
                <a:cubicBezTo>
                  <a:pt x="123519" y="1675272"/>
                  <a:pt x="148298" y="1689985"/>
                  <a:pt x="174820" y="1702374"/>
                </a:cubicBezTo>
                <a:cubicBezTo>
                  <a:pt x="188952" y="1708956"/>
                  <a:pt x="203470" y="1715151"/>
                  <a:pt x="218183" y="1720765"/>
                </a:cubicBezTo>
                <a:cubicBezTo>
                  <a:pt x="219732" y="1721346"/>
                  <a:pt x="221861" y="1721540"/>
                  <a:pt x="223023" y="1722894"/>
                </a:cubicBezTo>
                <a:cubicBezTo>
                  <a:pt x="253609" y="1734897"/>
                  <a:pt x="284583" y="1745931"/>
                  <a:pt x="315556" y="1756966"/>
                </a:cubicBezTo>
                <a:cubicBezTo>
                  <a:pt x="324849" y="1760450"/>
                  <a:pt x="334335" y="1763548"/>
                  <a:pt x="344789" y="1763548"/>
                </a:cubicBezTo>
                <a:cubicBezTo>
                  <a:pt x="341110" y="1762773"/>
                  <a:pt x="337820" y="1761031"/>
                  <a:pt x="334335" y="1759869"/>
                </a:cubicBezTo>
                <a:cubicBezTo>
                  <a:pt x="304135" y="1750191"/>
                  <a:pt x="274323" y="1739155"/>
                  <a:pt x="244511" y="1728315"/>
                </a:cubicBezTo>
                <a:cubicBezTo>
                  <a:pt x="221861" y="1719990"/>
                  <a:pt x="199212" y="1711666"/>
                  <a:pt x="177336" y="1701600"/>
                </a:cubicBezTo>
                <a:cubicBezTo>
                  <a:pt x="146556" y="1687662"/>
                  <a:pt x="117325" y="1671207"/>
                  <a:pt x="91771" y="1649138"/>
                </a:cubicBezTo>
                <a:close/>
                <a:moveTo>
                  <a:pt x="368639" y="1066533"/>
                </a:moveTo>
                <a:lnTo>
                  <a:pt x="358146" y="1075103"/>
                </a:lnTo>
                <a:lnTo>
                  <a:pt x="358146" y="1075928"/>
                </a:lnTo>
                <a:cubicBezTo>
                  <a:pt x="360276" y="1079607"/>
                  <a:pt x="356597" y="1082510"/>
                  <a:pt x="356984" y="1085995"/>
                </a:cubicBezTo>
                <a:lnTo>
                  <a:pt x="354681" y="1089641"/>
                </a:lnTo>
                <a:lnTo>
                  <a:pt x="354506" y="1089810"/>
                </a:lnTo>
                <a:lnTo>
                  <a:pt x="345757" y="1097609"/>
                </a:lnTo>
                <a:lnTo>
                  <a:pt x="340339" y="1103538"/>
                </a:lnTo>
                <a:lnTo>
                  <a:pt x="292714" y="1149685"/>
                </a:lnTo>
                <a:cubicBezTo>
                  <a:pt x="308201" y="1137295"/>
                  <a:pt x="321945" y="1123163"/>
                  <a:pt x="335496" y="1108838"/>
                </a:cubicBezTo>
                <a:lnTo>
                  <a:pt x="340339" y="1103538"/>
                </a:lnTo>
                <a:lnTo>
                  <a:pt x="354506" y="1089810"/>
                </a:lnTo>
                <a:lnTo>
                  <a:pt x="354661" y="1089672"/>
                </a:lnTo>
                <a:lnTo>
                  <a:pt x="354681" y="1089641"/>
                </a:lnTo>
                <a:lnTo>
                  <a:pt x="355048" y="1089285"/>
                </a:lnTo>
                <a:close/>
                <a:moveTo>
                  <a:pt x="439009" y="994941"/>
                </a:moveTo>
                <a:lnTo>
                  <a:pt x="439525" y="995542"/>
                </a:lnTo>
                <a:lnTo>
                  <a:pt x="440017" y="995730"/>
                </a:lnTo>
                <a:close/>
                <a:moveTo>
                  <a:pt x="560251" y="960094"/>
                </a:moveTo>
                <a:lnTo>
                  <a:pt x="566925" y="972143"/>
                </a:lnTo>
                <a:lnTo>
                  <a:pt x="562380" y="960938"/>
                </a:lnTo>
                <a:close/>
                <a:moveTo>
                  <a:pt x="403869" y="973379"/>
                </a:moveTo>
                <a:lnTo>
                  <a:pt x="403445" y="973521"/>
                </a:lnTo>
                <a:cubicBezTo>
                  <a:pt x="400541" y="974102"/>
                  <a:pt x="400154" y="976619"/>
                  <a:pt x="399187" y="978747"/>
                </a:cubicBezTo>
                <a:cubicBezTo>
                  <a:pt x="395314" y="987653"/>
                  <a:pt x="392991" y="996945"/>
                  <a:pt x="390281" y="1006237"/>
                </a:cubicBezTo>
                <a:cubicBezTo>
                  <a:pt x="386603" y="1019595"/>
                  <a:pt x="381763" y="1032565"/>
                  <a:pt x="376343" y="1045341"/>
                </a:cubicBezTo>
                <a:cubicBezTo>
                  <a:pt x="374989" y="1048633"/>
                  <a:pt x="374020" y="1051923"/>
                  <a:pt x="374213" y="1055601"/>
                </a:cubicBezTo>
                <a:lnTo>
                  <a:pt x="369810" y="1064572"/>
                </a:lnTo>
                <a:lnTo>
                  <a:pt x="376512" y="1053351"/>
                </a:lnTo>
                <a:cubicBezTo>
                  <a:pt x="382344" y="1040792"/>
                  <a:pt x="387088" y="1027726"/>
                  <a:pt x="391443" y="1014368"/>
                </a:cubicBezTo>
                <a:close/>
                <a:moveTo>
                  <a:pt x="415061" y="970230"/>
                </a:moveTo>
                <a:lnTo>
                  <a:pt x="413688" y="970582"/>
                </a:lnTo>
                <a:lnTo>
                  <a:pt x="415190" y="970420"/>
                </a:lnTo>
                <a:close/>
                <a:moveTo>
                  <a:pt x="287874" y="3461"/>
                </a:moveTo>
                <a:cubicBezTo>
                  <a:pt x="289423" y="-1379"/>
                  <a:pt x="291746" y="-799"/>
                  <a:pt x="293488" y="3074"/>
                </a:cubicBezTo>
                <a:cubicBezTo>
                  <a:pt x="295231" y="7138"/>
                  <a:pt x="296585" y="11591"/>
                  <a:pt x="297747" y="15850"/>
                </a:cubicBezTo>
                <a:cubicBezTo>
                  <a:pt x="335109" y="144585"/>
                  <a:pt x="371697" y="273707"/>
                  <a:pt x="404994" y="403604"/>
                </a:cubicBezTo>
                <a:cubicBezTo>
                  <a:pt x="423191" y="474650"/>
                  <a:pt x="437129" y="546857"/>
                  <a:pt x="449132" y="619259"/>
                </a:cubicBezTo>
                <a:cubicBezTo>
                  <a:pt x="458617" y="676173"/>
                  <a:pt x="466747" y="733282"/>
                  <a:pt x="474104" y="790389"/>
                </a:cubicBezTo>
                <a:cubicBezTo>
                  <a:pt x="474491" y="792906"/>
                  <a:pt x="474491" y="795616"/>
                  <a:pt x="474685" y="798133"/>
                </a:cubicBezTo>
                <a:cubicBezTo>
                  <a:pt x="474878" y="798326"/>
                  <a:pt x="475072" y="798520"/>
                  <a:pt x="475072" y="798713"/>
                </a:cubicBezTo>
                <a:cubicBezTo>
                  <a:pt x="475265" y="799294"/>
                  <a:pt x="475847" y="799682"/>
                  <a:pt x="475847" y="799294"/>
                </a:cubicBezTo>
                <a:cubicBezTo>
                  <a:pt x="476814" y="793680"/>
                  <a:pt x="476814" y="788259"/>
                  <a:pt x="476040" y="782646"/>
                </a:cubicBezTo>
                <a:cubicBezTo>
                  <a:pt x="474491" y="713342"/>
                  <a:pt x="472168" y="644038"/>
                  <a:pt x="469071" y="574928"/>
                </a:cubicBezTo>
                <a:cubicBezTo>
                  <a:pt x="466747" y="522852"/>
                  <a:pt x="465586" y="470778"/>
                  <a:pt x="468877" y="418703"/>
                </a:cubicBezTo>
                <a:cubicBezTo>
                  <a:pt x="471974" y="367790"/>
                  <a:pt x="480105" y="317845"/>
                  <a:pt x="495592" y="269061"/>
                </a:cubicBezTo>
                <a:cubicBezTo>
                  <a:pt x="495979" y="267706"/>
                  <a:pt x="496560" y="266544"/>
                  <a:pt x="497141" y="265189"/>
                </a:cubicBezTo>
                <a:cubicBezTo>
                  <a:pt x="499271" y="258994"/>
                  <a:pt x="501399" y="252800"/>
                  <a:pt x="503529" y="246605"/>
                </a:cubicBezTo>
                <a:cubicBezTo>
                  <a:pt x="504304" y="244669"/>
                  <a:pt x="504690" y="241959"/>
                  <a:pt x="507595" y="242733"/>
                </a:cubicBezTo>
                <a:cubicBezTo>
                  <a:pt x="510692" y="243507"/>
                  <a:pt x="509336" y="246024"/>
                  <a:pt x="508949" y="247960"/>
                </a:cubicBezTo>
                <a:cubicBezTo>
                  <a:pt x="503723" y="274675"/>
                  <a:pt x="499464" y="301777"/>
                  <a:pt x="496754" y="328879"/>
                </a:cubicBezTo>
                <a:cubicBezTo>
                  <a:pt x="492882" y="366047"/>
                  <a:pt x="491333" y="403410"/>
                  <a:pt x="490752" y="440966"/>
                </a:cubicBezTo>
                <a:cubicBezTo>
                  <a:pt x="489785" y="505624"/>
                  <a:pt x="492688" y="570088"/>
                  <a:pt x="497335" y="634552"/>
                </a:cubicBezTo>
                <a:cubicBezTo>
                  <a:pt x="500238" y="674043"/>
                  <a:pt x="504691" y="713342"/>
                  <a:pt x="507788" y="752833"/>
                </a:cubicBezTo>
                <a:cubicBezTo>
                  <a:pt x="509530" y="776838"/>
                  <a:pt x="510305" y="800843"/>
                  <a:pt x="509724" y="824848"/>
                </a:cubicBezTo>
                <a:cubicBezTo>
                  <a:pt x="509723" y="826397"/>
                  <a:pt x="509724" y="827945"/>
                  <a:pt x="510111" y="829687"/>
                </a:cubicBezTo>
                <a:cubicBezTo>
                  <a:pt x="516112" y="805489"/>
                  <a:pt x="519790" y="780903"/>
                  <a:pt x="526373" y="756898"/>
                </a:cubicBezTo>
                <a:cubicBezTo>
                  <a:pt x="530437" y="732313"/>
                  <a:pt x="536633" y="708115"/>
                  <a:pt x="542053" y="683723"/>
                </a:cubicBezTo>
                <a:cubicBezTo>
                  <a:pt x="568962" y="565054"/>
                  <a:pt x="599548" y="447354"/>
                  <a:pt x="638265" y="331976"/>
                </a:cubicBezTo>
                <a:cubicBezTo>
                  <a:pt x="671175" y="234022"/>
                  <a:pt x="709699" y="138197"/>
                  <a:pt x="756933" y="46050"/>
                </a:cubicBezTo>
                <a:cubicBezTo>
                  <a:pt x="758482" y="43146"/>
                  <a:pt x="760030" y="40242"/>
                  <a:pt x="761579" y="37338"/>
                </a:cubicBezTo>
                <a:cubicBezTo>
                  <a:pt x="763322" y="33466"/>
                  <a:pt x="765065" y="29788"/>
                  <a:pt x="767000" y="25916"/>
                </a:cubicBezTo>
                <a:cubicBezTo>
                  <a:pt x="767774" y="24562"/>
                  <a:pt x="768549" y="22819"/>
                  <a:pt x="770678" y="23788"/>
                </a:cubicBezTo>
                <a:cubicBezTo>
                  <a:pt x="773001" y="24755"/>
                  <a:pt x="772614" y="26498"/>
                  <a:pt x="772033" y="28433"/>
                </a:cubicBezTo>
                <a:cubicBezTo>
                  <a:pt x="770097" y="32886"/>
                  <a:pt x="768355" y="37532"/>
                  <a:pt x="766613" y="42177"/>
                </a:cubicBezTo>
                <a:cubicBezTo>
                  <a:pt x="719959" y="160072"/>
                  <a:pt x="678918" y="279708"/>
                  <a:pt x="647751" y="402635"/>
                </a:cubicBezTo>
                <a:cubicBezTo>
                  <a:pt x="631102" y="468649"/>
                  <a:pt x="617164" y="535049"/>
                  <a:pt x="605937" y="602223"/>
                </a:cubicBezTo>
                <a:cubicBezTo>
                  <a:pt x="593353" y="677334"/>
                  <a:pt x="583674" y="753027"/>
                  <a:pt x="571865" y="828332"/>
                </a:cubicBezTo>
                <a:cubicBezTo>
                  <a:pt x="568380" y="850401"/>
                  <a:pt x="564315" y="872276"/>
                  <a:pt x="560638" y="894345"/>
                </a:cubicBezTo>
                <a:lnTo>
                  <a:pt x="560566" y="894299"/>
                </a:lnTo>
                <a:lnTo>
                  <a:pt x="560637" y="894538"/>
                </a:lnTo>
                <a:cubicBezTo>
                  <a:pt x="556959" y="911573"/>
                  <a:pt x="553475" y="928609"/>
                  <a:pt x="549603" y="945451"/>
                </a:cubicBezTo>
                <a:cubicBezTo>
                  <a:pt x="548442" y="950678"/>
                  <a:pt x="549022" y="953388"/>
                  <a:pt x="555217" y="951645"/>
                </a:cubicBezTo>
                <a:cubicBezTo>
                  <a:pt x="559863" y="950291"/>
                  <a:pt x="563347" y="952808"/>
                  <a:pt x="566251" y="956292"/>
                </a:cubicBezTo>
                <a:cubicBezTo>
                  <a:pt x="572446" y="963648"/>
                  <a:pt x="576898" y="971972"/>
                  <a:pt x="579996" y="980683"/>
                </a:cubicBezTo>
                <a:cubicBezTo>
                  <a:pt x="584642" y="993654"/>
                  <a:pt x="588901" y="1006818"/>
                  <a:pt x="591805" y="1020369"/>
                </a:cubicBezTo>
                <a:cubicBezTo>
                  <a:pt x="592772" y="1021724"/>
                  <a:pt x="592772" y="1023079"/>
                  <a:pt x="592192" y="1024435"/>
                </a:cubicBezTo>
                <a:cubicBezTo>
                  <a:pt x="586191" y="1024822"/>
                  <a:pt x="585610" y="1019788"/>
                  <a:pt x="584835" y="1016304"/>
                </a:cubicBezTo>
                <a:lnTo>
                  <a:pt x="580328" y="1005189"/>
                </a:lnTo>
                <a:lnTo>
                  <a:pt x="581158" y="1007592"/>
                </a:lnTo>
                <a:cubicBezTo>
                  <a:pt x="589676" y="1036630"/>
                  <a:pt x="599549" y="1064700"/>
                  <a:pt x="618907" y="1088705"/>
                </a:cubicBezTo>
                <a:cubicBezTo>
                  <a:pt x="622198" y="1092576"/>
                  <a:pt x="625877" y="1095674"/>
                  <a:pt x="629167" y="1099352"/>
                </a:cubicBezTo>
                <a:cubicBezTo>
                  <a:pt x="635749" y="1107870"/>
                  <a:pt x="645235" y="1113097"/>
                  <a:pt x="653365" y="1119679"/>
                </a:cubicBezTo>
                <a:cubicBezTo>
                  <a:pt x="661496" y="1127035"/>
                  <a:pt x="671950" y="1130326"/>
                  <a:pt x="680661" y="1136521"/>
                </a:cubicBezTo>
                <a:cubicBezTo>
                  <a:pt x="701955" y="1145813"/>
                  <a:pt x="724605" y="1150846"/>
                  <a:pt x="746674" y="1157428"/>
                </a:cubicBezTo>
                <a:cubicBezTo>
                  <a:pt x="790038" y="1170399"/>
                  <a:pt x="831078" y="1188596"/>
                  <a:pt x="869408" y="1212601"/>
                </a:cubicBezTo>
                <a:cubicBezTo>
                  <a:pt x="870763" y="1213568"/>
                  <a:pt x="871925" y="1214730"/>
                  <a:pt x="873280" y="1215698"/>
                </a:cubicBezTo>
                <a:cubicBezTo>
                  <a:pt x="890703" y="1226538"/>
                  <a:pt x="906771" y="1239122"/>
                  <a:pt x="921289" y="1253834"/>
                </a:cubicBezTo>
                <a:cubicBezTo>
                  <a:pt x="965814" y="1295649"/>
                  <a:pt x="994659" y="1345788"/>
                  <a:pt x="1003370" y="1406768"/>
                </a:cubicBezTo>
                <a:cubicBezTo>
                  <a:pt x="1004144" y="1411414"/>
                  <a:pt x="1004531" y="1416059"/>
                  <a:pt x="1004919" y="1420706"/>
                </a:cubicBezTo>
                <a:cubicBezTo>
                  <a:pt x="1005306" y="1420706"/>
                  <a:pt x="1005693" y="1420706"/>
                  <a:pt x="1005886" y="1420706"/>
                </a:cubicBezTo>
                <a:cubicBezTo>
                  <a:pt x="1005886" y="1435806"/>
                  <a:pt x="1005886" y="1450906"/>
                  <a:pt x="1005886" y="1466005"/>
                </a:cubicBezTo>
                <a:cubicBezTo>
                  <a:pt x="1005499" y="1466198"/>
                  <a:pt x="1005112" y="1466198"/>
                  <a:pt x="1004724" y="1466198"/>
                </a:cubicBezTo>
                <a:cubicBezTo>
                  <a:pt x="1003176" y="1484396"/>
                  <a:pt x="1001047" y="1502593"/>
                  <a:pt x="994659" y="1519822"/>
                </a:cubicBezTo>
                <a:cubicBezTo>
                  <a:pt x="990399" y="1533373"/>
                  <a:pt x="986722" y="1547311"/>
                  <a:pt x="979365" y="1559701"/>
                </a:cubicBezTo>
                <a:cubicBezTo>
                  <a:pt x="973751" y="1573446"/>
                  <a:pt x="964847" y="1585448"/>
                  <a:pt x="956523" y="1597644"/>
                </a:cubicBezTo>
                <a:cubicBezTo>
                  <a:pt x="952070" y="1607517"/>
                  <a:pt x="943939" y="1614486"/>
                  <a:pt x="937163" y="1622423"/>
                </a:cubicBezTo>
                <a:cubicBezTo>
                  <a:pt x="931356" y="1629586"/>
                  <a:pt x="923999" y="1635200"/>
                  <a:pt x="917611" y="1641782"/>
                </a:cubicBezTo>
                <a:cubicBezTo>
                  <a:pt x="898252" y="1658624"/>
                  <a:pt x="876377" y="1671788"/>
                  <a:pt x="854502" y="1684952"/>
                </a:cubicBezTo>
                <a:cubicBezTo>
                  <a:pt x="832627" y="1696760"/>
                  <a:pt x="810170" y="1707795"/>
                  <a:pt x="786746" y="1716700"/>
                </a:cubicBezTo>
                <a:cubicBezTo>
                  <a:pt x="762742" y="1725798"/>
                  <a:pt x="738543" y="1733928"/>
                  <a:pt x="713571" y="1740317"/>
                </a:cubicBezTo>
                <a:cubicBezTo>
                  <a:pt x="696923" y="1744576"/>
                  <a:pt x="680080" y="1748254"/>
                  <a:pt x="663626" y="1753288"/>
                </a:cubicBezTo>
                <a:cubicBezTo>
                  <a:pt x="647558" y="1756192"/>
                  <a:pt x="631490" y="1759095"/>
                  <a:pt x="615616" y="1762579"/>
                </a:cubicBezTo>
                <a:cubicBezTo>
                  <a:pt x="609034" y="1765096"/>
                  <a:pt x="602452" y="1764709"/>
                  <a:pt x="595870" y="1763548"/>
                </a:cubicBezTo>
                <a:cubicBezTo>
                  <a:pt x="595483" y="1763548"/>
                  <a:pt x="594902" y="1763355"/>
                  <a:pt x="594515" y="1763160"/>
                </a:cubicBezTo>
                <a:cubicBezTo>
                  <a:pt x="591999" y="1763160"/>
                  <a:pt x="589676" y="1762386"/>
                  <a:pt x="587933" y="1760838"/>
                </a:cubicBezTo>
                <a:cubicBezTo>
                  <a:pt x="577286" y="1751545"/>
                  <a:pt x="564703" y="1747674"/>
                  <a:pt x="550764" y="1746318"/>
                </a:cubicBezTo>
                <a:cubicBezTo>
                  <a:pt x="530632" y="1744382"/>
                  <a:pt x="510886" y="1740704"/>
                  <a:pt x="490947" y="1737607"/>
                </a:cubicBezTo>
                <a:cubicBezTo>
                  <a:pt x="469459" y="1734317"/>
                  <a:pt x="447971" y="1734317"/>
                  <a:pt x="426482" y="1737994"/>
                </a:cubicBezTo>
                <a:cubicBezTo>
                  <a:pt x="416997" y="1739543"/>
                  <a:pt x="407510" y="1740898"/>
                  <a:pt x="398025" y="1742447"/>
                </a:cubicBezTo>
                <a:cubicBezTo>
                  <a:pt x="383699" y="1744770"/>
                  <a:pt x="371117" y="1750965"/>
                  <a:pt x="359501" y="1759095"/>
                </a:cubicBezTo>
                <a:cubicBezTo>
                  <a:pt x="356791" y="1760838"/>
                  <a:pt x="354274" y="1762967"/>
                  <a:pt x="350983" y="1763935"/>
                </a:cubicBezTo>
                <a:cubicBezTo>
                  <a:pt x="350016" y="1764129"/>
                  <a:pt x="349241" y="1764129"/>
                  <a:pt x="348273" y="1764129"/>
                </a:cubicBezTo>
                <a:cubicBezTo>
                  <a:pt x="347306" y="1770130"/>
                  <a:pt x="343046" y="1767032"/>
                  <a:pt x="339949" y="1766452"/>
                </a:cubicBezTo>
                <a:cubicBezTo>
                  <a:pt x="319235" y="1762579"/>
                  <a:pt x="300070" y="1754642"/>
                  <a:pt x="280324" y="1747674"/>
                </a:cubicBezTo>
                <a:cubicBezTo>
                  <a:pt x="261159" y="1740898"/>
                  <a:pt x="242188" y="1734510"/>
                  <a:pt x="223604" y="1726573"/>
                </a:cubicBezTo>
                <a:cubicBezTo>
                  <a:pt x="220700" y="1726185"/>
                  <a:pt x="217990" y="1725604"/>
                  <a:pt x="215086" y="1725217"/>
                </a:cubicBezTo>
                <a:cubicBezTo>
                  <a:pt x="180434" y="1711666"/>
                  <a:pt x="146556" y="1696373"/>
                  <a:pt x="115969" y="1674885"/>
                </a:cubicBezTo>
                <a:cubicBezTo>
                  <a:pt x="71832" y="1643911"/>
                  <a:pt x="39696" y="1603645"/>
                  <a:pt x="21887" y="1552345"/>
                </a:cubicBezTo>
                <a:cubicBezTo>
                  <a:pt x="21306" y="1550602"/>
                  <a:pt x="20531" y="1548860"/>
                  <a:pt x="19950" y="1547118"/>
                </a:cubicBezTo>
                <a:cubicBezTo>
                  <a:pt x="14337" y="1536858"/>
                  <a:pt x="12981" y="1525243"/>
                  <a:pt x="10271" y="1514209"/>
                </a:cubicBezTo>
                <a:cubicBezTo>
                  <a:pt x="4463" y="1491171"/>
                  <a:pt x="2915" y="1467360"/>
                  <a:pt x="399" y="1443936"/>
                </a:cubicBezTo>
                <a:cubicBezTo>
                  <a:pt x="-570" y="1436580"/>
                  <a:pt x="205" y="1429418"/>
                  <a:pt x="2915" y="1422448"/>
                </a:cubicBezTo>
                <a:cubicBezTo>
                  <a:pt x="5819" y="1402702"/>
                  <a:pt x="10852" y="1383537"/>
                  <a:pt x="17627" y="1364759"/>
                </a:cubicBezTo>
                <a:cubicBezTo>
                  <a:pt x="24210" y="1346175"/>
                  <a:pt x="34082" y="1329527"/>
                  <a:pt x="45504" y="1313653"/>
                </a:cubicBezTo>
                <a:cubicBezTo>
                  <a:pt x="45698" y="1308426"/>
                  <a:pt x="49375" y="1305135"/>
                  <a:pt x="52473" y="1301650"/>
                </a:cubicBezTo>
                <a:cubicBezTo>
                  <a:pt x="75510" y="1276678"/>
                  <a:pt x="102805" y="1257125"/>
                  <a:pt x="132230" y="1240283"/>
                </a:cubicBezTo>
                <a:cubicBezTo>
                  <a:pt x="177336" y="1214342"/>
                  <a:pt x="223991" y="1191113"/>
                  <a:pt x="267160" y="1161881"/>
                </a:cubicBezTo>
                <a:cubicBezTo>
                  <a:pt x="301231" y="1138844"/>
                  <a:pt x="330269" y="1110580"/>
                  <a:pt x="354468" y="1077284"/>
                </a:cubicBezTo>
                <a:lnTo>
                  <a:pt x="357658" y="1073589"/>
                </a:lnTo>
                <a:lnTo>
                  <a:pt x="357759" y="1072831"/>
                </a:lnTo>
                <a:cubicBezTo>
                  <a:pt x="371890" y="1048246"/>
                  <a:pt x="380796" y="1021918"/>
                  <a:pt x="387958" y="994621"/>
                </a:cubicBezTo>
                <a:cubicBezTo>
                  <a:pt x="389701" y="987846"/>
                  <a:pt x="392411" y="981264"/>
                  <a:pt x="394734" y="974489"/>
                </a:cubicBezTo>
                <a:cubicBezTo>
                  <a:pt x="397057" y="968294"/>
                  <a:pt x="398992" y="962873"/>
                  <a:pt x="407317" y="961325"/>
                </a:cubicBezTo>
                <a:cubicBezTo>
                  <a:pt x="415254" y="959776"/>
                  <a:pt x="412931" y="952420"/>
                  <a:pt x="411382" y="946612"/>
                </a:cubicBezTo>
                <a:lnTo>
                  <a:pt x="412108" y="946361"/>
                </a:lnTo>
                <a:lnTo>
                  <a:pt x="389289" y="827800"/>
                </a:lnTo>
                <a:cubicBezTo>
                  <a:pt x="380892" y="788356"/>
                  <a:pt x="371406" y="749155"/>
                  <a:pt x="359888" y="710438"/>
                </a:cubicBezTo>
                <a:cubicBezTo>
                  <a:pt x="345950" y="663396"/>
                  <a:pt x="329302" y="617517"/>
                  <a:pt x="304909" y="574734"/>
                </a:cubicBezTo>
                <a:cubicBezTo>
                  <a:pt x="293488" y="554794"/>
                  <a:pt x="280518" y="536210"/>
                  <a:pt x="265999" y="518401"/>
                </a:cubicBezTo>
                <a:cubicBezTo>
                  <a:pt x="262320" y="513948"/>
                  <a:pt x="258836" y="509108"/>
                  <a:pt x="255545" y="504268"/>
                </a:cubicBezTo>
                <a:cubicBezTo>
                  <a:pt x="253996" y="502139"/>
                  <a:pt x="251673" y="499235"/>
                  <a:pt x="254384" y="496719"/>
                </a:cubicBezTo>
                <a:cubicBezTo>
                  <a:pt x="257093" y="494202"/>
                  <a:pt x="259805" y="497106"/>
                  <a:pt x="261933" y="498461"/>
                </a:cubicBezTo>
                <a:cubicBezTo>
                  <a:pt x="266386" y="501364"/>
                  <a:pt x="270645" y="504850"/>
                  <a:pt x="274710" y="508334"/>
                </a:cubicBezTo>
                <a:cubicBezTo>
                  <a:pt x="280711" y="513561"/>
                  <a:pt x="286906" y="518788"/>
                  <a:pt x="291940" y="524982"/>
                </a:cubicBezTo>
                <a:cubicBezTo>
                  <a:pt x="320203" y="550342"/>
                  <a:pt x="340530" y="581509"/>
                  <a:pt x="358533" y="614419"/>
                </a:cubicBezTo>
                <a:cubicBezTo>
                  <a:pt x="371697" y="636294"/>
                  <a:pt x="382345" y="659331"/>
                  <a:pt x="392217" y="682756"/>
                </a:cubicBezTo>
                <a:cubicBezTo>
                  <a:pt x="412350" y="729990"/>
                  <a:pt x="428805" y="778581"/>
                  <a:pt x="440808" y="828525"/>
                </a:cubicBezTo>
                <a:cubicBezTo>
                  <a:pt x="441195" y="830074"/>
                  <a:pt x="441775" y="831623"/>
                  <a:pt x="443323" y="832978"/>
                </a:cubicBezTo>
                <a:cubicBezTo>
                  <a:pt x="442162" y="824073"/>
                  <a:pt x="441001" y="815168"/>
                  <a:pt x="439839" y="806263"/>
                </a:cubicBezTo>
                <a:cubicBezTo>
                  <a:pt x="427643" y="719149"/>
                  <a:pt x="412931" y="632423"/>
                  <a:pt x="396476" y="545890"/>
                </a:cubicBezTo>
                <a:cubicBezTo>
                  <a:pt x="378279" y="450451"/>
                  <a:pt x="358727" y="355400"/>
                  <a:pt x="338981" y="260157"/>
                </a:cubicBezTo>
                <a:cubicBezTo>
                  <a:pt x="321752" y="176914"/>
                  <a:pt x="303168" y="94059"/>
                  <a:pt x="288455" y="10430"/>
                </a:cubicBezTo>
                <a:cubicBezTo>
                  <a:pt x="288068" y="8107"/>
                  <a:pt x="288068" y="5784"/>
                  <a:pt x="287874" y="3461"/>
                </a:cubicBezTo>
                <a:close/>
              </a:path>
            </a:pathLst>
          </a:custGeom>
          <a:solidFill>
            <a:schemeClr val="bg1"/>
          </a:solidFill>
          <a:ln w="199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56" name="Graphic 43">
            <a:extLst>
              <a:ext uri="{FF2B5EF4-FFF2-40B4-BE49-F238E27FC236}">
                <a16:creationId xmlns:a16="http://schemas.microsoft.com/office/drawing/2014/main" id="{DAD4F62A-92C7-4E80-92C7-23EBD8B21B64}"/>
              </a:ext>
            </a:extLst>
          </p:cNvPr>
          <p:cNvGrpSpPr/>
          <p:nvPr/>
        </p:nvGrpSpPr>
        <p:grpSpPr>
          <a:xfrm>
            <a:off x="7405110" y="5040354"/>
            <a:ext cx="354254" cy="299147"/>
            <a:chOff x="10245572" y="2383008"/>
            <a:chExt cx="1072164" cy="905383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C0763E2-5D40-43D0-B9D4-A6E0A527A337}"/>
                </a:ext>
              </a:extLst>
            </p:cNvPr>
            <p:cNvSpPr/>
            <p:nvPr/>
          </p:nvSpPr>
          <p:spPr>
            <a:xfrm>
              <a:off x="10246012" y="2441891"/>
              <a:ext cx="1072946" cy="845478"/>
            </a:xfrm>
            <a:custGeom>
              <a:avLst/>
              <a:gdLst>
                <a:gd name="connsiteX0" fmla="*/ 1063214 w 1072946"/>
                <a:gd name="connsiteY0" fmla="*/ 303610 h 845478"/>
                <a:gd name="connsiteX1" fmla="*/ 1059470 w 1072946"/>
                <a:gd name="connsiteY1" fmla="*/ 288293 h 845478"/>
                <a:gd name="connsiteX2" fmla="*/ 937618 w 1072946"/>
                <a:gd name="connsiteY2" fmla="*/ 98367 h 845478"/>
                <a:gd name="connsiteX3" fmla="*/ 671789 w 1072946"/>
                <a:gd name="connsiteY3" fmla="*/ 10551 h 845478"/>
                <a:gd name="connsiteX4" fmla="*/ 425702 w 1072946"/>
                <a:gd name="connsiteY4" fmla="*/ 7488 h 845478"/>
                <a:gd name="connsiteX5" fmla="*/ 264027 w 1072946"/>
                <a:gd name="connsiteY5" fmla="*/ 41185 h 845478"/>
                <a:gd name="connsiteX6" fmla="*/ 65932 w 1072946"/>
                <a:gd name="connsiteY6" fmla="*/ 184821 h 845478"/>
                <a:gd name="connsiteX7" fmla="*/ 11813 w 1072946"/>
                <a:gd name="connsiteY7" fmla="*/ 479921 h 845478"/>
                <a:gd name="connsiteX8" fmla="*/ 202079 w 1072946"/>
                <a:gd name="connsiteY8" fmla="*/ 731114 h 845478"/>
                <a:gd name="connsiteX9" fmla="*/ 319507 w 1072946"/>
                <a:gd name="connsiteY9" fmla="*/ 785573 h 845478"/>
                <a:gd name="connsiteX10" fmla="*/ 466547 w 1072946"/>
                <a:gd name="connsiteY10" fmla="*/ 828460 h 845478"/>
                <a:gd name="connsiteX11" fmla="*/ 538365 w 1072946"/>
                <a:gd name="connsiteY11" fmla="*/ 845478 h 845478"/>
                <a:gd name="connsiteX12" fmla="*/ 596908 w 1072946"/>
                <a:gd name="connsiteY12" fmla="*/ 831182 h 845478"/>
                <a:gd name="connsiteX13" fmla="*/ 800449 w 1072946"/>
                <a:gd name="connsiteY13" fmla="*/ 762087 h 845478"/>
                <a:gd name="connsiteX14" fmla="*/ 1033943 w 1072946"/>
                <a:gd name="connsiteY14" fmla="*/ 556845 h 845478"/>
                <a:gd name="connsiteX15" fmla="*/ 1063214 w 1072946"/>
                <a:gd name="connsiteY15" fmla="*/ 303610 h 845478"/>
                <a:gd name="connsiteX16" fmla="*/ 1059811 w 1072946"/>
                <a:gd name="connsiteY16" fmla="*/ 293058 h 845478"/>
                <a:gd name="connsiteX17" fmla="*/ 1059811 w 1072946"/>
                <a:gd name="connsiteY17" fmla="*/ 293058 h 845478"/>
                <a:gd name="connsiteX18" fmla="*/ 1059811 w 1072946"/>
                <a:gd name="connsiteY18" fmla="*/ 293058 h 845478"/>
                <a:gd name="connsiteX19" fmla="*/ 1059811 w 1072946"/>
                <a:gd name="connsiteY19" fmla="*/ 293058 h 845478"/>
                <a:gd name="connsiteX20" fmla="*/ 577167 w 1072946"/>
                <a:gd name="connsiteY20" fmla="*/ 0 h 845478"/>
                <a:gd name="connsiteX21" fmla="*/ 577507 w 1072946"/>
                <a:gd name="connsiteY21" fmla="*/ 340 h 845478"/>
                <a:gd name="connsiteX22" fmla="*/ 577167 w 1072946"/>
                <a:gd name="connsiteY22" fmla="*/ 0 h 845478"/>
                <a:gd name="connsiteX23" fmla="*/ 577167 w 1072946"/>
                <a:gd name="connsiteY23" fmla="*/ 0 h 845478"/>
                <a:gd name="connsiteX24" fmla="*/ 577167 w 1072946"/>
                <a:gd name="connsiteY24" fmla="*/ 0 h 845478"/>
                <a:gd name="connsiteX25" fmla="*/ 577167 w 1072946"/>
                <a:gd name="connsiteY25" fmla="*/ 0 h 845478"/>
                <a:gd name="connsiteX26" fmla="*/ 9090 w 1072946"/>
                <a:gd name="connsiteY26" fmla="*/ 307013 h 845478"/>
                <a:gd name="connsiteX27" fmla="*/ 9090 w 1072946"/>
                <a:gd name="connsiteY27" fmla="*/ 307013 h 845478"/>
                <a:gd name="connsiteX28" fmla="*/ 9090 w 1072946"/>
                <a:gd name="connsiteY28" fmla="*/ 307013 h 845478"/>
                <a:gd name="connsiteX29" fmla="*/ 9090 w 1072946"/>
                <a:gd name="connsiteY29" fmla="*/ 307013 h 84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72946" h="845478">
                  <a:moveTo>
                    <a:pt x="1063214" y="303610"/>
                  </a:moveTo>
                  <a:cubicBezTo>
                    <a:pt x="1062193" y="298504"/>
                    <a:pt x="1060832" y="293399"/>
                    <a:pt x="1059470" y="288293"/>
                  </a:cubicBezTo>
                  <a:cubicBezTo>
                    <a:pt x="1039388" y="215114"/>
                    <a:pt x="994800" y="148061"/>
                    <a:pt x="937618" y="98367"/>
                  </a:cubicBezTo>
                  <a:cubicBezTo>
                    <a:pt x="866140" y="36420"/>
                    <a:pt x="764710" y="6807"/>
                    <a:pt x="671789" y="10551"/>
                  </a:cubicBezTo>
                  <a:cubicBezTo>
                    <a:pt x="616990" y="12934"/>
                    <a:pt x="554022" y="18380"/>
                    <a:pt x="425702" y="7488"/>
                  </a:cubicBezTo>
                  <a:cubicBezTo>
                    <a:pt x="370222" y="2723"/>
                    <a:pt x="314742" y="20422"/>
                    <a:pt x="264027" y="41185"/>
                  </a:cubicBezTo>
                  <a:cubicBezTo>
                    <a:pt x="188124" y="72158"/>
                    <a:pt x="116306" y="119129"/>
                    <a:pt x="65932" y="184821"/>
                  </a:cubicBezTo>
                  <a:cubicBezTo>
                    <a:pt x="1942" y="268552"/>
                    <a:pt x="-14055" y="378831"/>
                    <a:pt x="11813" y="479921"/>
                  </a:cubicBezTo>
                  <a:cubicBezTo>
                    <a:pt x="39383" y="587138"/>
                    <a:pt x="108818" y="673251"/>
                    <a:pt x="202079" y="731114"/>
                  </a:cubicBezTo>
                  <a:cubicBezTo>
                    <a:pt x="238839" y="753919"/>
                    <a:pt x="278322" y="772299"/>
                    <a:pt x="319507" y="785573"/>
                  </a:cubicBezTo>
                  <a:cubicBezTo>
                    <a:pt x="368180" y="801570"/>
                    <a:pt x="417193" y="815866"/>
                    <a:pt x="466547" y="828460"/>
                  </a:cubicBezTo>
                  <a:cubicBezTo>
                    <a:pt x="488330" y="833905"/>
                    <a:pt x="515560" y="845478"/>
                    <a:pt x="538365" y="845478"/>
                  </a:cubicBezTo>
                  <a:cubicBezTo>
                    <a:pt x="557425" y="845478"/>
                    <a:pt x="578528" y="835948"/>
                    <a:pt x="596908" y="831182"/>
                  </a:cubicBezTo>
                  <a:cubicBezTo>
                    <a:pt x="665322" y="813143"/>
                    <a:pt x="735098" y="791700"/>
                    <a:pt x="800449" y="762087"/>
                  </a:cubicBezTo>
                  <a:cubicBezTo>
                    <a:pt x="898476" y="717839"/>
                    <a:pt x="984589" y="654871"/>
                    <a:pt x="1033943" y="556845"/>
                  </a:cubicBezTo>
                  <a:cubicBezTo>
                    <a:pt x="1073085" y="479240"/>
                    <a:pt x="1082615" y="388362"/>
                    <a:pt x="1063214" y="303610"/>
                  </a:cubicBezTo>
                  <a:close/>
                  <a:moveTo>
                    <a:pt x="1059811" y="293058"/>
                  </a:moveTo>
                  <a:cubicBezTo>
                    <a:pt x="1059811" y="293058"/>
                    <a:pt x="1059811" y="293058"/>
                    <a:pt x="1059811" y="293058"/>
                  </a:cubicBezTo>
                  <a:cubicBezTo>
                    <a:pt x="1059811" y="293058"/>
                    <a:pt x="1059811" y="293058"/>
                    <a:pt x="1059811" y="293058"/>
                  </a:cubicBezTo>
                  <a:lnTo>
                    <a:pt x="1059811" y="293058"/>
                  </a:lnTo>
                  <a:close/>
                  <a:moveTo>
                    <a:pt x="577167" y="0"/>
                  </a:moveTo>
                  <a:cubicBezTo>
                    <a:pt x="577167" y="0"/>
                    <a:pt x="577507" y="340"/>
                    <a:pt x="577507" y="340"/>
                  </a:cubicBezTo>
                  <a:cubicBezTo>
                    <a:pt x="577507" y="340"/>
                    <a:pt x="577507" y="34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lnTo>
                    <a:pt x="577167" y="0"/>
                  </a:lnTo>
                  <a:close/>
                  <a:moveTo>
                    <a:pt x="9090" y="307013"/>
                  </a:move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lose/>
                </a:path>
              </a:pathLst>
            </a:custGeom>
            <a:solidFill>
              <a:schemeClr val="bg1"/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CE687C8-339C-4CDC-ACA4-263B0175F39B}"/>
                </a:ext>
              </a:extLst>
            </p:cNvPr>
            <p:cNvSpPr/>
            <p:nvPr/>
          </p:nvSpPr>
          <p:spPr>
            <a:xfrm>
              <a:off x="10498806" y="2383263"/>
              <a:ext cx="609271" cy="246382"/>
            </a:xfrm>
            <a:custGeom>
              <a:avLst/>
              <a:gdLst>
                <a:gd name="connsiteX0" fmla="*/ 173588 w 609271"/>
                <a:gd name="connsiteY0" fmla="*/ 234599 h 246382"/>
                <a:gd name="connsiteX1" fmla="*/ 188565 w 609271"/>
                <a:gd name="connsiteY1" fmla="*/ 222686 h 246382"/>
                <a:gd name="connsiteX2" fmla="*/ 204902 w 609271"/>
                <a:gd name="connsiteY2" fmla="*/ 205327 h 246382"/>
                <a:gd name="connsiteX3" fmla="*/ 219198 w 609271"/>
                <a:gd name="connsiteY3" fmla="*/ 185586 h 246382"/>
                <a:gd name="connsiteX4" fmla="*/ 226346 w 609271"/>
                <a:gd name="connsiteY4" fmla="*/ 175034 h 246382"/>
                <a:gd name="connsiteX5" fmla="*/ 233153 w 609271"/>
                <a:gd name="connsiteY5" fmla="*/ 165164 h 246382"/>
                <a:gd name="connsiteX6" fmla="*/ 0 w 609271"/>
                <a:gd name="connsiteY6" fmla="*/ 120235 h 246382"/>
                <a:gd name="connsiteX7" fmla="*/ 21443 w 609271"/>
                <a:gd name="connsiteY7" fmla="*/ 112406 h 246382"/>
                <a:gd name="connsiteX8" fmla="*/ 49013 w 609271"/>
                <a:gd name="connsiteY8" fmla="*/ 113768 h 246382"/>
                <a:gd name="connsiteX9" fmla="*/ 87815 w 609271"/>
                <a:gd name="connsiteY9" fmla="*/ 117852 h 246382"/>
                <a:gd name="connsiteX10" fmla="*/ 105174 w 609271"/>
                <a:gd name="connsiteY10" fmla="*/ 116150 h 246382"/>
                <a:gd name="connsiteX11" fmla="*/ 123554 w 609271"/>
                <a:gd name="connsiteY11" fmla="*/ 116150 h 246382"/>
                <a:gd name="connsiteX12" fmla="*/ 156570 w 609271"/>
                <a:gd name="connsiteY12" fmla="*/ 104237 h 246382"/>
                <a:gd name="connsiteX13" fmla="*/ 203541 w 609271"/>
                <a:gd name="connsiteY13" fmla="*/ 67478 h 246382"/>
                <a:gd name="connsiteX14" fmla="*/ 181417 w 609271"/>
                <a:gd name="connsiteY14" fmla="*/ 28675 h 246382"/>
                <a:gd name="connsiteX15" fmla="*/ 169164 w 609271"/>
                <a:gd name="connsiteY15" fmla="*/ 13018 h 246382"/>
                <a:gd name="connsiteX16" fmla="*/ 168143 w 609271"/>
                <a:gd name="connsiteY16" fmla="*/ 1106 h 246382"/>
                <a:gd name="connsiteX17" fmla="*/ 188224 w 609271"/>
                <a:gd name="connsiteY17" fmla="*/ 12678 h 246382"/>
                <a:gd name="connsiteX18" fmla="*/ 250512 w 609271"/>
                <a:gd name="connsiteY18" fmla="*/ 54544 h 246382"/>
                <a:gd name="connsiteX19" fmla="*/ 273317 w 609271"/>
                <a:gd name="connsiteY19" fmla="*/ 65776 h 246382"/>
                <a:gd name="connsiteX20" fmla="*/ 329137 w 609271"/>
                <a:gd name="connsiteY20" fmla="*/ 65776 h 246382"/>
                <a:gd name="connsiteX21" fmla="*/ 433971 w 609271"/>
                <a:gd name="connsiteY21" fmla="*/ 6211 h 246382"/>
                <a:gd name="connsiteX22" fmla="*/ 408784 w 609271"/>
                <a:gd name="connsiteY22" fmla="*/ 49098 h 246382"/>
                <a:gd name="connsiteX23" fmla="*/ 416272 w 609271"/>
                <a:gd name="connsiteY23" fmla="*/ 69860 h 246382"/>
                <a:gd name="connsiteX24" fmla="*/ 500003 w 609271"/>
                <a:gd name="connsiteY24" fmla="*/ 74966 h 246382"/>
                <a:gd name="connsiteX25" fmla="*/ 499662 w 609271"/>
                <a:gd name="connsiteY25" fmla="*/ 74966 h 246382"/>
                <a:gd name="connsiteX26" fmla="*/ 525190 w 609271"/>
                <a:gd name="connsiteY26" fmla="*/ 80412 h 246382"/>
                <a:gd name="connsiteX27" fmla="*/ 472093 w 609271"/>
                <a:gd name="connsiteY27" fmla="*/ 85177 h 246382"/>
                <a:gd name="connsiteX28" fmla="*/ 422058 w 609271"/>
                <a:gd name="connsiteY28" fmla="*/ 85517 h 246382"/>
                <a:gd name="connsiteX29" fmla="*/ 435673 w 609271"/>
                <a:gd name="connsiteY29" fmla="*/ 98451 h 246382"/>
                <a:gd name="connsiteX30" fmla="*/ 450649 w 609271"/>
                <a:gd name="connsiteY30" fmla="*/ 108662 h 246382"/>
                <a:gd name="connsiteX31" fmla="*/ 484686 w 609271"/>
                <a:gd name="connsiteY31" fmla="*/ 117512 h 246382"/>
                <a:gd name="connsiteX32" fmla="*/ 543230 w 609271"/>
                <a:gd name="connsiteY32" fmla="*/ 116831 h 246382"/>
                <a:gd name="connsiteX33" fmla="*/ 598710 w 609271"/>
                <a:gd name="connsiteY33" fmla="*/ 111045 h 246382"/>
                <a:gd name="connsiteX34" fmla="*/ 609261 w 609271"/>
                <a:gd name="connsiteY34" fmla="*/ 117512 h 246382"/>
                <a:gd name="connsiteX35" fmla="*/ 598710 w 609271"/>
                <a:gd name="connsiteY35" fmla="*/ 122958 h 246382"/>
                <a:gd name="connsiteX36" fmla="*/ 475156 w 609271"/>
                <a:gd name="connsiteY36" fmla="*/ 165164 h 246382"/>
                <a:gd name="connsiteX37" fmla="*/ 369982 w 609271"/>
                <a:gd name="connsiteY37" fmla="*/ 164823 h 246382"/>
                <a:gd name="connsiteX38" fmla="*/ 390063 w 609271"/>
                <a:gd name="connsiteY38" fmla="*/ 192053 h 246382"/>
                <a:gd name="connsiteX39" fmla="*/ 431929 w 609271"/>
                <a:gd name="connsiteY39" fmla="*/ 238343 h 246382"/>
                <a:gd name="connsiteX40" fmla="*/ 402998 w 609271"/>
                <a:gd name="connsiteY40" fmla="*/ 225069 h 246382"/>
                <a:gd name="connsiteX41" fmla="*/ 365897 w 609271"/>
                <a:gd name="connsiteY41" fmla="*/ 214177 h 246382"/>
                <a:gd name="connsiteX42" fmla="*/ 350921 w 609271"/>
                <a:gd name="connsiteY42" fmla="*/ 209412 h 246382"/>
                <a:gd name="connsiteX43" fmla="*/ 310077 w 609271"/>
                <a:gd name="connsiteY43" fmla="*/ 184565 h 246382"/>
                <a:gd name="connsiteX44" fmla="*/ 286932 w 609271"/>
                <a:gd name="connsiteY44" fmla="*/ 185586 h 246382"/>
                <a:gd name="connsiteX45" fmla="*/ 276040 w 609271"/>
                <a:gd name="connsiteY45" fmla="*/ 196137 h 246382"/>
                <a:gd name="connsiteX46" fmla="*/ 230771 w 609271"/>
                <a:gd name="connsiteY46" fmla="*/ 220984 h 246382"/>
                <a:gd name="connsiteX47" fmla="*/ 206604 w 609271"/>
                <a:gd name="connsiteY47" fmla="*/ 229834 h 246382"/>
                <a:gd name="connsiteX48" fmla="*/ 180736 w 609271"/>
                <a:gd name="connsiteY48" fmla="*/ 244810 h 246382"/>
                <a:gd name="connsiteX49" fmla="*/ 172908 w 609271"/>
                <a:gd name="connsiteY49" fmla="*/ 245491 h 246382"/>
                <a:gd name="connsiteX50" fmla="*/ 171546 w 609271"/>
                <a:gd name="connsiteY50" fmla="*/ 239024 h 246382"/>
                <a:gd name="connsiteX51" fmla="*/ 173588 w 609271"/>
                <a:gd name="connsiteY51" fmla="*/ 234599 h 24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9271" h="246382">
                  <a:moveTo>
                    <a:pt x="173588" y="234599"/>
                  </a:moveTo>
                  <a:cubicBezTo>
                    <a:pt x="177333" y="229834"/>
                    <a:pt x="184480" y="226430"/>
                    <a:pt x="188565" y="222686"/>
                  </a:cubicBezTo>
                  <a:cubicBezTo>
                    <a:pt x="194351" y="217240"/>
                    <a:pt x="199797" y="211454"/>
                    <a:pt x="204902" y="205327"/>
                  </a:cubicBezTo>
                  <a:cubicBezTo>
                    <a:pt x="210008" y="198860"/>
                    <a:pt x="214773" y="192393"/>
                    <a:pt x="219198" y="185586"/>
                  </a:cubicBezTo>
                  <a:cubicBezTo>
                    <a:pt x="221581" y="182182"/>
                    <a:pt x="223963" y="178438"/>
                    <a:pt x="226346" y="175034"/>
                  </a:cubicBezTo>
                  <a:cubicBezTo>
                    <a:pt x="227367" y="173333"/>
                    <a:pt x="231451" y="165504"/>
                    <a:pt x="233153" y="165164"/>
                  </a:cubicBezTo>
                  <a:cubicBezTo>
                    <a:pt x="147380" y="181842"/>
                    <a:pt x="74541" y="151889"/>
                    <a:pt x="0" y="120235"/>
                  </a:cubicBezTo>
                  <a:cubicBezTo>
                    <a:pt x="4084" y="114108"/>
                    <a:pt x="14636" y="113087"/>
                    <a:pt x="21443" y="112406"/>
                  </a:cubicBezTo>
                  <a:cubicBezTo>
                    <a:pt x="30633" y="111385"/>
                    <a:pt x="39823" y="112406"/>
                    <a:pt x="49013" y="113768"/>
                  </a:cubicBezTo>
                  <a:cubicBezTo>
                    <a:pt x="61947" y="115470"/>
                    <a:pt x="74881" y="118533"/>
                    <a:pt x="87815" y="117852"/>
                  </a:cubicBezTo>
                  <a:cubicBezTo>
                    <a:pt x="93602" y="117852"/>
                    <a:pt x="99388" y="116150"/>
                    <a:pt x="105174" y="116150"/>
                  </a:cubicBezTo>
                  <a:cubicBezTo>
                    <a:pt x="111301" y="116150"/>
                    <a:pt x="117427" y="116150"/>
                    <a:pt x="123554" y="116150"/>
                  </a:cubicBezTo>
                  <a:cubicBezTo>
                    <a:pt x="135467" y="116150"/>
                    <a:pt x="146699" y="110705"/>
                    <a:pt x="156570" y="104237"/>
                  </a:cubicBezTo>
                  <a:cubicBezTo>
                    <a:pt x="173248" y="93346"/>
                    <a:pt x="186863" y="78029"/>
                    <a:pt x="203541" y="67478"/>
                  </a:cubicBezTo>
                  <a:cubicBezTo>
                    <a:pt x="201158" y="50799"/>
                    <a:pt x="188565" y="42631"/>
                    <a:pt x="181417" y="28675"/>
                  </a:cubicBezTo>
                  <a:cubicBezTo>
                    <a:pt x="179034" y="25612"/>
                    <a:pt x="170865" y="16422"/>
                    <a:pt x="169164" y="13018"/>
                  </a:cubicBezTo>
                  <a:cubicBezTo>
                    <a:pt x="167121" y="8934"/>
                    <a:pt x="163718" y="4509"/>
                    <a:pt x="168143" y="1106"/>
                  </a:cubicBezTo>
                  <a:cubicBezTo>
                    <a:pt x="173929" y="-3660"/>
                    <a:pt x="184480" y="8253"/>
                    <a:pt x="188224" y="12678"/>
                  </a:cubicBezTo>
                  <a:cubicBezTo>
                    <a:pt x="208306" y="30718"/>
                    <a:pt x="225665" y="43992"/>
                    <a:pt x="250512" y="54544"/>
                  </a:cubicBezTo>
                  <a:cubicBezTo>
                    <a:pt x="253575" y="56245"/>
                    <a:pt x="270253" y="64755"/>
                    <a:pt x="273317" y="65776"/>
                  </a:cubicBezTo>
                  <a:cubicBezTo>
                    <a:pt x="288633" y="70541"/>
                    <a:pt x="307354" y="64414"/>
                    <a:pt x="329137" y="65776"/>
                  </a:cubicBezTo>
                  <a:cubicBezTo>
                    <a:pt x="358749" y="67478"/>
                    <a:pt x="389042" y="25952"/>
                    <a:pt x="433971" y="6211"/>
                  </a:cubicBezTo>
                  <a:cubicBezTo>
                    <a:pt x="428525" y="26974"/>
                    <a:pt x="415932" y="34121"/>
                    <a:pt x="408784" y="49098"/>
                  </a:cubicBezTo>
                  <a:cubicBezTo>
                    <a:pt x="400615" y="66456"/>
                    <a:pt x="407763" y="69520"/>
                    <a:pt x="416272" y="69860"/>
                  </a:cubicBezTo>
                  <a:cubicBezTo>
                    <a:pt x="444182" y="71222"/>
                    <a:pt x="472773" y="66456"/>
                    <a:pt x="500003" y="74966"/>
                  </a:cubicBezTo>
                  <a:lnTo>
                    <a:pt x="499662" y="74966"/>
                  </a:lnTo>
                  <a:cubicBezTo>
                    <a:pt x="501024" y="76327"/>
                    <a:pt x="525871" y="78369"/>
                    <a:pt x="525190" y="80412"/>
                  </a:cubicBezTo>
                  <a:cubicBezTo>
                    <a:pt x="517021" y="89602"/>
                    <a:pt x="481963" y="86198"/>
                    <a:pt x="472093" y="85177"/>
                  </a:cubicBezTo>
                  <a:cubicBezTo>
                    <a:pt x="456436" y="83135"/>
                    <a:pt x="441119" y="82113"/>
                    <a:pt x="422058" y="85517"/>
                  </a:cubicBezTo>
                  <a:cubicBezTo>
                    <a:pt x="423420" y="85177"/>
                    <a:pt x="433971" y="97090"/>
                    <a:pt x="435673" y="98451"/>
                  </a:cubicBezTo>
                  <a:cubicBezTo>
                    <a:pt x="440438" y="102195"/>
                    <a:pt x="445544" y="105599"/>
                    <a:pt x="450649" y="108662"/>
                  </a:cubicBezTo>
                  <a:cubicBezTo>
                    <a:pt x="461541" y="114449"/>
                    <a:pt x="472433" y="116150"/>
                    <a:pt x="484686" y="117512"/>
                  </a:cubicBezTo>
                  <a:cubicBezTo>
                    <a:pt x="504087" y="119214"/>
                    <a:pt x="523829" y="119214"/>
                    <a:pt x="543230" y="116831"/>
                  </a:cubicBezTo>
                  <a:cubicBezTo>
                    <a:pt x="560929" y="114789"/>
                    <a:pt x="581011" y="106280"/>
                    <a:pt x="598710" y="111045"/>
                  </a:cubicBezTo>
                  <a:cubicBezTo>
                    <a:pt x="602794" y="112066"/>
                    <a:pt x="608921" y="111726"/>
                    <a:pt x="609261" y="117512"/>
                  </a:cubicBezTo>
                  <a:cubicBezTo>
                    <a:pt x="609602" y="124319"/>
                    <a:pt x="601433" y="119554"/>
                    <a:pt x="598710" y="122958"/>
                  </a:cubicBezTo>
                  <a:cubicBezTo>
                    <a:pt x="558206" y="139296"/>
                    <a:pt x="518383" y="156995"/>
                    <a:pt x="475156" y="165164"/>
                  </a:cubicBezTo>
                  <a:cubicBezTo>
                    <a:pt x="441119" y="171631"/>
                    <a:pt x="406742" y="174354"/>
                    <a:pt x="369982" y="164823"/>
                  </a:cubicBezTo>
                  <a:cubicBezTo>
                    <a:pt x="375087" y="177757"/>
                    <a:pt x="383596" y="184224"/>
                    <a:pt x="390063" y="192053"/>
                  </a:cubicBezTo>
                  <a:cubicBezTo>
                    <a:pt x="403678" y="208050"/>
                    <a:pt x="422739" y="218602"/>
                    <a:pt x="431929" y="238343"/>
                  </a:cubicBezTo>
                  <a:cubicBezTo>
                    <a:pt x="422058" y="234259"/>
                    <a:pt x="412868" y="229153"/>
                    <a:pt x="402998" y="225069"/>
                  </a:cubicBezTo>
                  <a:cubicBezTo>
                    <a:pt x="391425" y="219963"/>
                    <a:pt x="378151" y="217581"/>
                    <a:pt x="365897" y="214177"/>
                  </a:cubicBezTo>
                  <a:cubicBezTo>
                    <a:pt x="360792" y="212815"/>
                    <a:pt x="355686" y="211114"/>
                    <a:pt x="350921" y="209412"/>
                  </a:cubicBezTo>
                  <a:cubicBezTo>
                    <a:pt x="335604" y="203625"/>
                    <a:pt x="323011" y="194095"/>
                    <a:pt x="310077" y="184565"/>
                  </a:cubicBezTo>
                  <a:cubicBezTo>
                    <a:pt x="302589" y="179119"/>
                    <a:pt x="294079" y="179800"/>
                    <a:pt x="286932" y="185586"/>
                  </a:cubicBezTo>
                  <a:cubicBezTo>
                    <a:pt x="282847" y="188649"/>
                    <a:pt x="279784" y="192734"/>
                    <a:pt x="276040" y="196137"/>
                  </a:cubicBezTo>
                  <a:cubicBezTo>
                    <a:pt x="263786" y="208731"/>
                    <a:pt x="247449" y="215538"/>
                    <a:pt x="230771" y="220984"/>
                  </a:cubicBezTo>
                  <a:cubicBezTo>
                    <a:pt x="222602" y="223707"/>
                    <a:pt x="214092" y="225749"/>
                    <a:pt x="206604" y="229834"/>
                  </a:cubicBezTo>
                  <a:cubicBezTo>
                    <a:pt x="197755" y="234599"/>
                    <a:pt x="189245" y="239705"/>
                    <a:pt x="180736" y="244810"/>
                  </a:cubicBezTo>
                  <a:cubicBezTo>
                    <a:pt x="178354" y="246172"/>
                    <a:pt x="174950" y="247193"/>
                    <a:pt x="172908" y="245491"/>
                  </a:cubicBezTo>
                  <a:cubicBezTo>
                    <a:pt x="170865" y="244129"/>
                    <a:pt x="170865" y="241066"/>
                    <a:pt x="171546" y="239024"/>
                  </a:cubicBezTo>
                  <a:cubicBezTo>
                    <a:pt x="171887" y="236641"/>
                    <a:pt x="172567" y="235620"/>
                    <a:pt x="173588" y="23459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705A23C-C05E-45F7-AB46-497BBE7245B3}"/>
                </a:ext>
              </a:extLst>
            </p:cNvPr>
            <p:cNvSpPr/>
            <p:nvPr/>
          </p:nvSpPr>
          <p:spPr>
            <a:xfrm>
              <a:off x="10725483" y="2395412"/>
              <a:ext cx="148252" cy="120993"/>
            </a:xfrm>
            <a:custGeom>
              <a:avLst/>
              <a:gdLst>
                <a:gd name="connsiteX0" fmla="*/ 88165 w 148252"/>
                <a:gd name="connsiteY0" fmla="*/ 5975 h 120993"/>
                <a:gd name="connsiteX1" fmla="*/ 95313 w 148252"/>
                <a:gd name="connsiteY1" fmla="*/ 37630 h 120993"/>
                <a:gd name="connsiteX2" fmla="*/ 119479 w 148252"/>
                <a:gd name="connsiteY2" fmla="*/ 65200 h 120993"/>
                <a:gd name="connsiteX3" fmla="*/ 135817 w 148252"/>
                <a:gd name="connsiteY3" fmla="*/ 72007 h 120993"/>
                <a:gd name="connsiteX4" fmla="*/ 137178 w 148252"/>
                <a:gd name="connsiteY4" fmla="*/ 107406 h 120993"/>
                <a:gd name="connsiteX5" fmla="*/ 101780 w 148252"/>
                <a:gd name="connsiteY5" fmla="*/ 118978 h 120993"/>
                <a:gd name="connsiteX6" fmla="*/ 19410 w 148252"/>
                <a:gd name="connsiteY6" fmla="*/ 112171 h 120993"/>
                <a:gd name="connsiteX7" fmla="*/ 9 w 148252"/>
                <a:gd name="connsiteY7" fmla="*/ 89026 h 120993"/>
                <a:gd name="connsiteX8" fmla="*/ 17708 w 148252"/>
                <a:gd name="connsiteY8" fmla="*/ 69284 h 120993"/>
                <a:gd name="connsiteX9" fmla="*/ 25877 w 148252"/>
                <a:gd name="connsiteY9" fmla="*/ 65880 h 120993"/>
                <a:gd name="connsiteX10" fmla="*/ 59233 w 148252"/>
                <a:gd name="connsiteY10" fmla="*/ 17888 h 120993"/>
                <a:gd name="connsiteX11" fmla="*/ 58893 w 148252"/>
                <a:gd name="connsiteY11" fmla="*/ 5295 h 120993"/>
                <a:gd name="connsiteX12" fmla="*/ 88165 w 148252"/>
                <a:gd name="connsiteY12" fmla="*/ 5975 h 12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252" h="120993">
                  <a:moveTo>
                    <a:pt x="88165" y="5975"/>
                  </a:moveTo>
                  <a:cubicBezTo>
                    <a:pt x="95313" y="15506"/>
                    <a:pt x="95653" y="26398"/>
                    <a:pt x="95313" y="37630"/>
                  </a:cubicBezTo>
                  <a:cubicBezTo>
                    <a:pt x="97014" y="52266"/>
                    <a:pt x="101780" y="63838"/>
                    <a:pt x="119479" y="65200"/>
                  </a:cubicBezTo>
                  <a:cubicBezTo>
                    <a:pt x="125265" y="65540"/>
                    <a:pt x="130711" y="68944"/>
                    <a:pt x="135817" y="72007"/>
                  </a:cubicBezTo>
                  <a:cubicBezTo>
                    <a:pt x="151814" y="81197"/>
                    <a:pt x="152495" y="97194"/>
                    <a:pt x="137178" y="107406"/>
                  </a:cubicBezTo>
                  <a:cubicBezTo>
                    <a:pt x="126627" y="114213"/>
                    <a:pt x="114033" y="117617"/>
                    <a:pt x="101780" y="118978"/>
                  </a:cubicBezTo>
                  <a:cubicBezTo>
                    <a:pt x="74210" y="121701"/>
                    <a:pt x="45959" y="123403"/>
                    <a:pt x="19410" y="112171"/>
                  </a:cubicBezTo>
                  <a:cubicBezTo>
                    <a:pt x="8859" y="107746"/>
                    <a:pt x="350" y="101279"/>
                    <a:pt x="9" y="89026"/>
                  </a:cubicBezTo>
                  <a:cubicBezTo>
                    <a:pt x="-331" y="77793"/>
                    <a:pt x="8859" y="73028"/>
                    <a:pt x="17708" y="69284"/>
                  </a:cubicBezTo>
                  <a:cubicBezTo>
                    <a:pt x="20431" y="68263"/>
                    <a:pt x="23154" y="66902"/>
                    <a:pt x="25877" y="65880"/>
                  </a:cubicBezTo>
                  <a:cubicBezTo>
                    <a:pt x="59574" y="54308"/>
                    <a:pt x="59574" y="54308"/>
                    <a:pt x="59233" y="17888"/>
                  </a:cubicBezTo>
                  <a:cubicBezTo>
                    <a:pt x="59233" y="13804"/>
                    <a:pt x="59233" y="9719"/>
                    <a:pt x="58893" y="5295"/>
                  </a:cubicBezTo>
                  <a:cubicBezTo>
                    <a:pt x="69104" y="-5597"/>
                    <a:pt x="78635" y="3252"/>
                    <a:pt x="88165" y="597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0" name="Graphic 161">
            <a:extLst>
              <a:ext uri="{FF2B5EF4-FFF2-40B4-BE49-F238E27FC236}">
                <a16:creationId xmlns:a16="http://schemas.microsoft.com/office/drawing/2014/main" id="{1FAA5D8D-535D-4975-956F-65EC726DE2A3}"/>
              </a:ext>
            </a:extLst>
          </p:cNvPr>
          <p:cNvGrpSpPr/>
          <p:nvPr/>
        </p:nvGrpSpPr>
        <p:grpSpPr>
          <a:xfrm rot="20415798">
            <a:off x="4532524" y="4956155"/>
            <a:ext cx="239553" cy="451213"/>
            <a:chOff x="5516731" y="2706042"/>
            <a:chExt cx="952136" cy="1793407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B13CDC7-7302-41D8-BC0E-F19217EA98AE}"/>
                </a:ext>
              </a:extLst>
            </p:cNvPr>
            <p:cNvSpPr/>
            <p:nvPr/>
          </p:nvSpPr>
          <p:spPr>
            <a:xfrm>
              <a:off x="5516712" y="2706060"/>
              <a:ext cx="949962" cy="1562981"/>
            </a:xfrm>
            <a:custGeom>
              <a:avLst/>
              <a:gdLst>
                <a:gd name="connsiteX0" fmla="*/ 919330 w 949962"/>
                <a:gd name="connsiteY0" fmla="*/ 653217 h 1562981"/>
                <a:gd name="connsiteX1" fmla="*/ 775857 w 949962"/>
                <a:gd name="connsiteY1" fmla="*/ 398879 h 1562981"/>
                <a:gd name="connsiteX2" fmla="*/ 661514 w 949962"/>
                <a:gd name="connsiteY2" fmla="*/ 271493 h 1562981"/>
                <a:gd name="connsiteX3" fmla="*/ 539997 w 949962"/>
                <a:gd name="connsiteY3" fmla="*/ 186279 h 1562981"/>
                <a:gd name="connsiteX4" fmla="*/ 436740 w 949962"/>
                <a:gd name="connsiteY4" fmla="*/ 126064 h 1562981"/>
                <a:gd name="connsiteX5" fmla="*/ 278051 w 949962"/>
                <a:gd name="connsiteY5" fmla="*/ 33241 h 1562981"/>
                <a:gd name="connsiteX6" fmla="*/ 160664 w 949962"/>
                <a:gd name="connsiteY6" fmla="*/ 199 h 1562981"/>
                <a:gd name="connsiteX7" fmla="*/ 129144 w 949962"/>
                <a:gd name="connsiteY7" fmla="*/ 17372 h 1562981"/>
                <a:gd name="connsiteX8" fmla="*/ 81320 w 949962"/>
                <a:gd name="connsiteY8" fmla="*/ 169323 h 1562981"/>
                <a:gd name="connsiteX9" fmla="*/ 49364 w 949962"/>
                <a:gd name="connsiteY9" fmla="*/ 363011 h 1562981"/>
                <a:gd name="connsiteX10" fmla="*/ 19 w 949962"/>
                <a:gd name="connsiteY10" fmla="*/ 608001 h 1562981"/>
                <a:gd name="connsiteX11" fmla="*/ 20453 w 949962"/>
                <a:gd name="connsiteY11" fmla="*/ 829297 h 1562981"/>
                <a:gd name="connsiteX12" fmla="*/ 85667 w 949962"/>
                <a:gd name="connsiteY12" fmla="*/ 1010594 h 1562981"/>
                <a:gd name="connsiteX13" fmla="*/ 281964 w 949962"/>
                <a:gd name="connsiteY13" fmla="*/ 1213629 h 1562981"/>
                <a:gd name="connsiteX14" fmla="*/ 375656 w 949962"/>
                <a:gd name="connsiteY14" fmla="*/ 1257758 h 1562981"/>
                <a:gd name="connsiteX15" fmla="*/ 478478 w 949962"/>
                <a:gd name="connsiteY15" fmla="*/ 1326886 h 1562981"/>
                <a:gd name="connsiteX16" fmla="*/ 674992 w 949962"/>
                <a:gd name="connsiteY16" fmla="*/ 1559485 h 1562981"/>
                <a:gd name="connsiteX17" fmla="*/ 680426 w 949962"/>
                <a:gd name="connsiteY17" fmla="*/ 1563615 h 1562981"/>
                <a:gd name="connsiteX18" fmla="*/ 684339 w 949962"/>
                <a:gd name="connsiteY18" fmla="*/ 1558398 h 1562981"/>
                <a:gd name="connsiteX19" fmla="*/ 691078 w 949962"/>
                <a:gd name="connsiteY19" fmla="*/ 1508617 h 1562981"/>
                <a:gd name="connsiteX20" fmla="*/ 713034 w 949962"/>
                <a:gd name="connsiteY20" fmla="*/ 1412099 h 1562981"/>
                <a:gd name="connsiteX21" fmla="*/ 801074 w 949962"/>
                <a:gd name="connsiteY21" fmla="*/ 1248193 h 1562981"/>
                <a:gd name="connsiteX22" fmla="*/ 835203 w 949962"/>
                <a:gd name="connsiteY22" fmla="*/ 1202977 h 1562981"/>
                <a:gd name="connsiteX23" fmla="*/ 930634 w 949962"/>
                <a:gd name="connsiteY23" fmla="*/ 993855 h 1562981"/>
                <a:gd name="connsiteX24" fmla="*/ 948242 w 949962"/>
                <a:gd name="connsiteY24" fmla="*/ 910598 h 1562981"/>
                <a:gd name="connsiteX25" fmla="*/ 951285 w 949962"/>
                <a:gd name="connsiteY25" fmla="*/ 793646 h 1562981"/>
                <a:gd name="connsiteX26" fmla="*/ 919330 w 949962"/>
                <a:gd name="connsiteY26" fmla="*/ 653217 h 1562981"/>
                <a:gd name="connsiteX27" fmla="*/ 220879 w 949962"/>
                <a:gd name="connsiteY27" fmla="*/ 161932 h 1562981"/>
                <a:gd name="connsiteX28" fmla="*/ 216314 w 949962"/>
                <a:gd name="connsiteY28" fmla="*/ 152150 h 1562981"/>
                <a:gd name="connsiteX29" fmla="*/ 221097 w 949962"/>
                <a:gd name="connsiteY29" fmla="*/ 161714 h 1562981"/>
                <a:gd name="connsiteX30" fmla="*/ 220879 w 949962"/>
                <a:gd name="connsiteY30" fmla="*/ 161932 h 1562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49962" h="1562981">
                  <a:moveTo>
                    <a:pt x="919330" y="653217"/>
                  </a:moveTo>
                  <a:cubicBezTo>
                    <a:pt x="901287" y="613218"/>
                    <a:pt x="807595" y="442138"/>
                    <a:pt x="775857" y="398879"/>
                  </a:cubicBezTo>
                  <a:cubicBezTo>
                    <a:pt x="741946" y="352794"/>
                    <a:pt x="703686" y="310404"/>
                    <a:pt x="661514" y="271493"/>
                  </a:cubicBezTo>
                  <a:cubicBezTo>
                    <a:pt x="624776" y="237581"/>
                    <a:pt x="585430" y="207582"/>
                    <a:pt x="539997" y="186279"/>
                  </a:cubicBezTo>
                  <a:cubicBezTo>
                    <a:pt x="503694" y="169540"/>
                    <a:pt x="470000" y="148454"/>
                    <a:pt x="436740" y="126064"/>
                  </a:cubicBezTo>
                  <a:cubicBezTo>
                    <a:pt x="385873" y="91500"/>
                    <a:pt x="334788" y="57805"/>
                    <a:pt x="278051" y="33241"/>
                  </a:cubicBezTo>
                  <a:cubicBezTo>
                    <a:pt x="240661" y="16937"/>
                    <a:pt x="202184" y="2590"/>
                    <a:pt x="160664" y="199"/>
                  </a:cubicBezTo>
                  <a:cubicBezTo>
                    <a:pt x="142839" y="-888"/>
                    <a:pt x="136535" y="2155"/>
                    <a:pt x="129144" y="17372"/>
                  </a:cubicBezTo>
                  <a:cubicBezTo>
                    <a:pt x="125883" y="23894"/>
                    <a:pt x="91102" y="124325"/>
                    <a:pt x="81320" y="169323"/>
                  </a:cubicBezTo>
                  <a:cubicBezTo>
                    <a:pt x="68929" y="224973"/>
                    <a:pt x="52843" y="354968"/>
                    <a:pt x="49364" y="363011"/>
                  </a:cubicBezTo>
                  <a:cubicBezTo>
                    <a:pt x="15888" y="441268"/>
                    <a:pt x="-634" y="523004"/>
                    <a:pt x="19" y="608001"/>
                  </a:cubicBezTo>
                  <a:cubicBezTo>
                    <a:pt x="236" y="633870"/>
                    <a:pt x="12844" y="797776"/>
                    <a:pt x="20453" y="829297"/>
                  </a:cubicBezTo>
                  <a:cubicBezTo>
                    <a:pt x="35452" y="892120"/>
                    <a:pt x="55016" y="953205"/>
                    <a:pt x="85667" y="1010594"/>
                  </a:cubicBezTo>
                  <a:cubicBezTo>
                    <a:pt x="108493" y="1053201"/>
                    <a:pt x="240879" y="1189717"/>
                    <a:pt x="281964" y="1213629"/>
                  </a:cubicBezTo>
                  <a:cubicBezTo>
                    <a:pt x="311963" y="1231020"/>
                    <a:pt x="343918" y="1244063"/>
                    <a:pt x="375656" y="1257758"/>
                  </a:cubicBezTo>
                  <a:cubicBezTo>
                    <a:pt x="414133" y="1274496"/>
                    <a:pt x="448696" y="1297104"/>
                    <a:pt x="478478" y="1326886"/>
                  </a:cubicBezTo>
                  <a:cubicBezTo>
                    <a:pt x="558909" y="1399491"/>
                    <a:pt x="663470" y="1531660"/>
                    <a:pt x="674992" y="1559485"/>
                  </a:cubicBezTo>
                  <a:cubicBezTo>
                    <a:pt x="676079" y="1562093"/>
                    <a:pt x="677166" y="1564050"/>
                    <a:pt x="680426" y="1563615"/>
                  </a:cubicBezTo>
                  <a:cubicBezTo>
                    <a:pt x="683687" y="1563398"/>
                    <a:pt x="684122" y="1560789"/>
                    <a:pt x="684339" y="1558398"/>
                  </a:cubicBezTo>
                  <a:cubicBezTo>
                    <a:pt x="685426" y="1541660"/>
                    <a:pt x="688469" y="1525138"/>
                    <a:pt x="691078" y="1508617"/>
                  </a:cubicBezTo>
                  <a:cubicBezTo>
                    <a:pt x="695860" y="1475793"/>
                    <a:pt x="705425" y="1444272"/>
                    <a:pt x="713034" y="1412099"/>
                  </a:cubicBezTo>
                  <a:cubicBezTo>
                    <a:pt x="718468" y="1388840"/>
                    <a:pt x="775640" y="1282539"/>
                    <a:pt x="801074" y="1248193"/>
                  </a:cubicBezTo>
                  <a:cubicBezTo>
                    <a:pt x="812378" y="1232976"/>
                    <a:pt x="824768" y="1218629"/>
                    <a:pt x="835203" y="1202977"/>
                  </a:cubicBezTo>
                  <a:cubicBezTo>
                    <a:pt x="878679" y="1138415"/>
                    <a:pt x="909330" y="1068200"/>
                    <a:pt x="930634" y="993855"/>
                  </a:cubicBezTo>
                  <a:cubicBezTo>
                    <a:pt x="938460" y="966465"/>
                    <a:pt x="945416" y="938857"/>
                    <a:pt x="948242" y="910598"/>
                  </a:cubicBezTo>
                  <a:cubicBezTo>
                    <a:pt x="949763" y="896468"/>
                    <a:pt x="951285" y="818427"/>
                    <a:pt x="951285" y="793646"/>
                  </a:cubicBezTo>
                  <a:cubicBezTo>
                    <a:pt x="949546" y="784298"/>
                    <a:pt x="924112" y="663868"/>
                    <a:pt x="919330" y="653217"/>
                  </a:cubicBezTo>
                  <a:close/>
                  <a:moveTo>
                    <a:pt x="220879" y="161932"/>
                  </a:moveTo>
                  <a:cubicBezTo>
                    <a:pt x="219358" y="158671"/>
                    <a:pt x="217836" y="155410"/>
                    <a:pt x="216314" y="152150"/>
                  </a:cubicBezTo>
                  <a:cubicBezTo>
                    <a:pt x="217836" y="155410"/>
                    <a:pt x="219358" y="158454"/>
                    <a:pt x="221097" y="161714"/>
                  </a:cubicBezTo>
                  <a:cubicBezTo>
                    <a:pt x="220879" y="161932"/>
                    <a:pt x="220879" y="161932"/>
                    <a:pt x="220879" y="161932"/>
                  </a:cubicBezTo>
                  <a:close/>
                </a:path>
              </a:pathLst>
            </a:custGeom>
            <a:solidFill>
              <a:schemeClr val="bg1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AAE0C9B-927E-4067-8C49-436EF501DDC7}"/>
                </a:ext>
              </a:extLst>
            </p:cNvPr>
            <p:cNvSpPr/>
            <p:nvPr/>
          </p:nvSpPr>
          <p:spPr>
            <a:xfrm>
              <a:off x="5610858" y="2760388"/>
              <a:ext cx="676060" cy="1739061"/>
            </a:xfrm>
            <a:custGeom>
              <a:avLst/>
              <a:gdLst>
                <a:gd name="connsiteX0" fmla="*/ 633018 w 676060"/>
                <a:gd name="connsiteY0" fmla="*/ 1317991 h 1739061"/>
                <a:gd name="connsiteX1" fmla="*/ 631279 w 676060"/>
                <a:gd name="connsiteY1" fmla="*/ 1325382 h 1739061"/>
                <a:gd name="connsiteX2" fmla="*/ 594107 w 676060"/>
                <a:gd name="connsiteY2" fmla="*/ 1492767 h 1739061"/>
                <a:gd name="connsiteX3" fmla="*/ 587151 w 676060"/>
                <a:gd name="connsiteY3" fmla="*/ 1621023 h 1739061"/>
                <a:gd name="connsiteX4" fmla="*/ 589977 w 676060"/>
                <a:gd name="connsiteY4" fmla="*/ 1697759 h 1739061"/>
                <a:gd name="connsiteX5" fmla="*/ 579542 w 676060"/>
                <a:gd name="connsiteY5" fmla="*/ 1708845 h 1739061"/>
                <a:gd name="connsiteX6" fmla="*/ 488894 w 676060"/>
                <a:gd name="connsiteY6" fmla="*/ 1739279 h 1739061"/>
                <a:gd name="connsiteX7" fmla="*/ 487589 w 676060"/>
                <a:gd name="connsiteY7" fmla="*/ 1739279 h 1739061"/>
                <a:gd name="connsiteX8" fmla="*/ 484329 w 676060"/>
                <a:gd name="connsiteY8" fmla="*/ 1664499 h 1739061"/>
                <a:gd name="connsiteX9" fmla="*/ 479111 w 676060"/>
                <a:gd name="connsiteY9" fmla="*/ 1564720 h 1739061"/>
                <a:gd name="connsiteX10" fmla="*/ 467155 w 676060"/>
                <a:gd name="connsiteY10" fmla="*/ 1425596 h 1739061"/>
                <a:gd name="connsiteX11" fmla="*/ 389984 w 676060"/>
                <a:gd name="connsiteY11" fmla="*/ 1273645 h 1739061"/>
                <a:gd name="connsiteX12" fmla="*/ 386724 w 676060"/>
                <a:gd name="connsiteY12" fmla="*/ 1269080 h 1739061"/>
                <a:gd name="connsiteX13" fmla="*/ 397593 w 676060"/>
                <a:gd name="connsiteY13" fmla="*/ 1275167 h 1739061"/>
                <a:gd name="connsiteX14" fmla="*/ 458895 w 676060"/>
                <a:gd name="connsiteY14" fmla="*/ 1334512 h 1739061"/>
                <a:gd name="connsiteX15" fmla="*/ 456069 w 676060"/>
                <a:gd name="connsiteY15" fmla="*/ 1324947 h 1739061"/>
                <a:gd name="connsiteX16" fmla="*/ 354116 w 676060"/>
                <a:gd name="connsiteY16" fmla="*/ 1119303 h 1739061"/>
                <a:gd name="connsiteX17" fmla="*/ 221513 w 676060"/>
                <a:gd name="connsiteY17" fmla="*/ 945832 h 1739061"/>
                <a:gd name="connsiteX18" fmla="*/ 80649 w 676060"/>
                <a:gd name="connsiteY18" fmla="*/ 762796 h 1739061"/>
                <a:gd name="connsiteX19" fmla="*/ 217 w 676060"/>
                <a:gd name="connsiteY19" fmla="*/ 621932 h 1739061"/>
                <a:gd name="connsiteX20" fmla="*/ 435 w 676060"/>
                <a:gd name="connsiteY20" fmla="*/ 620410 h 1739061"/>
                <a:gd name="connsiteX21" fmla="*/ 1522 w 676060"/>
                <a:gd name="connsiteY21" fmla="*/ 620845 h 1739061"/>
                <a:gd name="connsiteX22" fmla="*/ 120430 w 676060"/>
                <a:gd name="connsiteY22" fmla="*/ 806925 h 1739061"/>
                <a:gd name="connsiteX23" fmla="*/ 298901 w 676060"/>
                <a:gd name="connsiteY23" fmla="*/ 1030611 h 1739061"/>
                <a:gd name="connsiteX24" fmla="*/ 429331 w 676060"/>
                <a:gd name="connsiteY24" fmla="*/ 1218430 h 1739061"/>
                <a:gd name="connsiteX25" fmla="*/ 456721 w 676060"/>
                <a:gd name="connsiteY25" fmla="*/ 1273428 h 1739061"/>
                <a:gd name="connsiteX26" fmla="*/ 454547 w 676060"/>
                <a:gd name="connsiteY26" fmla="*/ 1251907 h 1739061"/>
                <a:gd name="connsiteX27" fmla="*/ 372377 w 676060"/>
                <a:gd name="connsiteY27" fmla="*/ 1000830 h 1739061"/>
                <a:gd name="connsiteX28" fmla="*/ 258468 w 676060"/>
                <a:gd name="connsiteY28" fmla="*/ 788664 h 1739061"/>
                <a:gd name="connsiteX29" fmla="*/ 129343 w 676060"/>
                <a:gd name="connsiteY29" fmla="*/ 526283 h 1739061"/>
                <a:gd name="connsiteX30" fmla="*/ 50868 w 676060"/>
                <a:gd name="connsiteY30" fmla="*/ 216948 h 1739061"/>
                <a:gd name="connsiteX31" fmla="*/ 50868 w 676060"/>
                <a:gd name="connsiteY31" fmla="*/ 204557 h 1739061"/>
                <a:gd name="connsiteX32" fmla="*/ 58259 w 676060"/>
                <a:gd name="connsiteY32" fmla="*/ 239990 h 1739061"/>
                <a:gd name="connsiteX33" fmla="*/ 116734 w 676060"/>
                <a:gd name="connsiteY33" fmla="*/ 471286 h 1739061"/>
                <a:gd name="connsiteX34" fmla="*/ 192166 w 676060"/>
                <a:gd name="connsiteY34" fmla="*/ 641931 h 1739061"/>
                <a:gd name="connsiteX35" fmla="*/ 353247 w 676060"/>
                <a:gd name="connsiteY35" fmla="*/ 948006 h 1739061"/>
                <a:gd name="connsiteX36" fmla="*/ 463677 w 676060"/>
                <a:gd name="connsiteY36" fmla="*/ 1195170 h 1739061"/>
                <a:gd name="connsiteX37" fmla="*/ 466938 w 676060"/>
                <a:gd name="connsiteY37" fmla="*/ 1199735 h 1739061"/>
                <a:gd name="connsiteX38" fmla="*/ 459982 w 676060"/>
                <a:gd name="connsiteY38" fmla="*/ 1152128 h 1739061"/>
                <a:gd name="connsiteX39" fmla="*/ 407375 w 676060"/>
                <a:gd name="connsiteY39" fmla="*/ 839532 h 1739061"/>
                <a:gd name="connsiteX40" fmla="*/ 285858 w 676060"/>
                <a:gd name="connsiteY40" fmla="*/ 463242 h 1739061"/>
                <a:gd name="connsiteX41" fmla="*/ 138473 w 676060"/>
                <a:gd name="connsiteY41" fmla="*/ 142820 h 1739061"/>
                <a:gd name="connsiteX42" fmla="*/ 79997 w 676060"/>
                <a:gd name="connsiteY42" fmla="*/ 8695 h 1739061"/>
                <a:gd name="connsiteX43" fmla="*/ 77606 w 676060"/>
                <a:gd name="connsiteY43" fmla="*/ 0 h 1739061"/>
                <a:gd name="connsiteX44" fmla="*/ 79779 w 676060"/>
                <a:gd name="connsiteY44" fmla="*/ 3696 h 1739061"/>
                <a:gd name="connsiteX45" fmla="*/ 207383 w 676060"/>
                <a:gd name="connsiteY45" fmla="*/ 261511 h 1739061"/>
                <a:gd name="connsiteX46" fmla="*/ 368464 w 676060"/>
                <a:gd name="connsiteY46" fmla="*/ 660409 h 1739061"/>
                <a:gd name="connsiteX47" fmla="*/ 426505 w 676060"/>
                <a:gd name="connsiteY47" fmla="*/ 891052 h 1739061"/>
                <a:gd name="connsiteX48" fmla="*/ 502154 w 676060"/>
                <a:gd name="connsiteY48" fmla="*/ 1280601 h 1739061"/>
                <a:gd name="connsiteX49" fmla="*/ 504545 w 676060"/>
                <a:gd name="connsiteY49" fmla="*/ 1286471 h 1739061"/>
                <a:gd name="connsiteX50" fmla="*/ 500197 w 676060"/>
                <a:gd name="connsiteY50" fmla="*/ 1235603 h 1739061"/>
                <a:gd name="connsiteX51" fmla="*/ 491720 w 676060"/>
                <a:gd name="connsiteY51" fmla="*/ 1050393 h 1739061"/>
                <a:gd name="connsiteX52" fmla="*/ 496719 w 676060"/>
                <a:gd name="connsiteY52" fmla="*/ 869096 h 1739061"/>
                <a:gd name="connsiteX53" fmla="*/ 470416 w 676060"/>
                <a:gd name="connsiteY53" fmla="*/ 569108 h 1739061"/>
                <a:gd name="connsiteX54" fmla="*/ 391289 w 676060"/>
                <a:gd name="connsiteY54" fmla="*/ 316727 h 1739061"/>
                <a:gd name="connsiteX55" fmla="*/ 306944 w 676060"/>
                <a:gd name="connsiteY55" fmla="*/ 173037 h 1739061"/>
                <a:gd name="connsiteX56" fmla="*/ 291728 w 676060"/>
                <a:gd name="connsiteY56" fmla="*/ 149125 h 1739061"/>
                <a:gd name="connsiteX57" fmla="*/ 293467 w 676060"/>
                <a:gd name="connsiteY57" fmla="*/ 149125 h 1739061"/>
                <a:gd name="connsiteX58" fmla="*/ 383028 w 676060"/>
                <a:gd name="connsiteY58" fmla="*/ 278467 h 1739061"/>
                <a:gd name="connsiteX59" fmla="*/ 444765 w 676060"/>
                <a:gd name="connsiteY59" fmla="*/ 429766 h 1739061"/>
                <a:gd name="connsiteX60" fmla="*/ 496937 w 676060"/>
                <a:gd name="connsiteY60" fmla="*/ 719971 h 1739061"/>
                <a:gd name="connsiteX61" fmla="*/ 503458 w 676060"/>
                <a:gd name="connsiteY61" fmla="*/ 943006 h 1739061"/>
                <a:gd name="connsiteX62" fmla="*/ 499328 w 676060"/>
                <a:gd name="connsiteY62" fmla="*/ 1043654 h 1739061"/>
                <a:gd name="connsiteX63" fmla="*/ 508675 w 676060"/>
                <a:gd name="connsiteY63" fmla="*/ 1226473 h 1739061"/>
                <a:gd name="connsiteX64" fmla="*/ 534544 w 676060"/>
                <a:gd name="connsiteY64" fmla="*/ 1351685 h 1739061"/>
                <a:gd name="connsiteX65" fmla="*/ 538457 w 676060"/>
                <a:gd name="connsiteY65" fmla="*/ 1363859 h 1739061"/>
                <a:gd name="connsiteX66" fmla="*/ 539979 w 676060"/>
                <a:gd name="connsiteY66" fmla="*/ 1360816 h 1739061"/>
                <a:gd name="connsiteX67" fmla="*/ 557152 w 676060"/>
                <a:gd name="connsiteY67" fmla="*/ 1196040 h 1739061"/>
                <a:gd name="connsiteX68" fmla="*/ 605193 w 676060"/>
                <a:gd name="connsiteY68" fmla="*/ 1035611 h 1739061"/>
                <a:gd name="connsiteX69" fmla="*/ 649105 w 676060"/>
                <a:gd name="connsiteY69" fmla="*/ 919094 h 1739061"/>
                <a:gd name="connsiteX70" fmla="*/ 669104 w 676060"/>
                <a:gd name="connsiteY70" fmla="*/ 735406 h 1739061"/>
                <a:gd name="connsiteX71" fmla="*/ 620627 w 676060"/>
                <a:gd name="connsiteY71" fmla="*/ 463677 h 1739061"/>
                <a:gd name="connsiteX72" fmla="*/ 618236 w 676060"/>
                <a:gd name="connsiteY72" fmla="*/ 455634 h 1739061"/>
                <a:gd name="connsiteX73" fmla="*/ 619758 w 676060"/>
                <a:gd name="connsiteY73" fmla="*/ 454112 h 1739061"/>
                <a:gd name="connsiteX74" fmla="*/ 677147 w 676060"/>
                <a:gd name="connsiteY74" fmla="*/ 759318 h 1739061"/>
                <a:gd name="connsiteX75" fmla="*/ 646279 w 676060"/>
                <a:gd name="connsiteY75" fmla="*/ 956266 h 1739061"/>
                <a:gd name="connsiteX76" fmla="*/ 605193 w 676060"/>
                <a:gd name="connsiteY76" fmla="*/ 1054306 h 1739061"/>
                <a:gd name="connsiteX77" fmla="*/ 569325 w 676060"/>
                <a:gd name="connsiteY77" fmla="*/ 1165823 h 1739061"/>
                <a:gd name="connsiteX78" fmla="*/ 551065 w 676060"/>
                <a:gd name="connsiteY78" fmla="*/ 1354946 h 1739061"/>
                <a:gd name="connsiteX79" fmla="*/ 583238 w 676060"/>
                <a:gd name="connsiteY79" fmla="*/ 1500375 h 1739061"/>
                <a:gd name="connsiteX80" fmla="*/ 586716 w 676060"/>
                <a:gd name="connsiteY80" fmla="*/ 1504288 h 1739061"/>
                <a:gd name="connsiteX81" fmla="*/ 590411 w 676060"/>
                <a:gd name="connsiteY81" fmla="*/ 1477550 h 1739061"/>
                <a:gd name="connsiteX82" fmla="*/ 624323 w 676060"/>
                <a:gd name="connsiteY82" fmla="*/ 1337121 h 1739061"/>
                <a:gd name="connsiteX83" fmla="*/ 633018 w 676060"/>
                <a:gd name="connsiteY83" fmla="*/ 1317991 h 173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676060" h="1739061">
                  <a:moveTo>
                    <a:pt x="633018" y="1317991"/>
                  </a:moveTo>
                  <a:cubicBezTo>
                    <a:pt x="632366" y="1320382"/>
                    <a:pt x="632149" y="1322991"/>
                    <a:pt x="631279" y="1325382"/>
                  </a:cubicBezTo>
                  <a:cubicBezTo>
                    <a:pt x="611280" y="1379510"/>
                    <a:pt x="601280" y="1435813"/>
                    <a:pt x="594107" y="1492767"/>
                  </a:cubicBezTo>
                  <a:cubicBezTo>
                    <a:pt x="588890" y="1535374"/>
                    <a:pt x="585412" y="1577981"/>
                    <a:pt x="587151" y="1621023"/>
                  </a:cubicBezTo>
                  <a:cubicBezTo>
                    <a:pt x="588237" y="1646674"/>
                    <a:pt x="589977" y="1672108"/>
                    <a:pt x="589977" y="1697759"/>
                  </a:cubicBezTo>
                  <a:cubicBezTo>
                    <a:pt x="589977" y="1707976"/>
                    <a:pt x="589542" y="1708410"/>
                    <a:pt x="579542" y="1708845"/>
                  </a:cubicBezTo>
                  <a:cubicBezTo>
                    <a:pt x="546500" y="1710367"/>
                    <a:pt x="517153" y="1723410"/>
                    <a:pt x="488894" y="1739279"/>
                  </a:cubicBezTo>
                  <a:cubicBezTo>
                    <a:pt x="488459" y="1739279"/>
                    <a:pt x="488024" y="1739279"/>
                    <a:pt x="487589" y="1739279"/>
                  </a:cubicBezTo>
                  <a:cubicBezTo>
                    <a:pt x="486502" y="1714280"/>
                    <a:pt x="485415" y="1689498"/>
                    <a:pt x="484329" y="1664499"/>
                  </a:cubicBezTo>
                  <a:cubicBezTo>
                    <a:pt x="482589" y="1631240"/>
                    <a:pt x="481068" y="1597980"/>
                    <a:pt x="479111" y="1564720"/>
                  </a:cubicBezTo>
                  <a:cubicBezTo>
                    <a:pt x="476285" y="1518201"/>
                    <a:pt x="476938" y="1471463"/>
                    <a:pt x="467155" y="1425596"/>
                  </a:cubicBezTo>
                  <a:cubicBezTo>
                    <a:pt x="454765" y="1368207"/>
                    <a:pt x="431070" y="1316469"/>
                    <a:pt x="389984" y="1273645"/>
                  </a:cubicBezTo>
                  <a:cubicBezTo>
                    <a:pt x="388680" y="1272341"/>
                    <a:pt x="387811" y="1270602"/>
                    <a:pt x="386724" y="1269080"/>
                  </a:cubicBezTo>
                  <a:cubicBezTo>
                    <a:pt x="391071" y="1269950"/>
                    <a:pt x="394115" y="1272776"/>
                    <a:pt x="397593" y="1275167"/>
                  </a:cubicBezTo>
                  <a:cubicBezTo>
                    <a:pt x="421288" y="1291253"/>
                    <a:pt x="441939" y="1310600"/>
                    <a:pt x="458895" y="1334512"/>
                  </a:cubicBezTo>
                  <a:cubicBezTo>
                    <a:pt x="458025" y="1331252"/>
                    <a:pt x="456938" y="1328208"/>
                    <a:pt x="456069" y="1324947"/>
                  </a:cubicBezTo>
                  <a:cubicBezTo>
                    <a:pt x="432809" y="1251037"/>
                    <a:pt x="397158" y="1183431"/>
                    <a:pt x="354116" y="1119303"/>
                  </a:cubicBezTo>
                  <a:cubicBezTo>
                    <a:pt x="313466" y="1058654"/>
                    <a:pt x="267598" y="1002352"/>
                    <a:pt x="221513" y="945832"/>
                  </a:cubicBezTo>
                  <a:cubicBezTo>
                    <a:pt x="172819" y="886269"/>
                    <a:pt x="123908" y="826706"/>
                    <a:pt x="80649" y="762796"/>
                  </a:cubicBezTo>
                  <a:cubicBezTo>
                    <a:pt x="50215" y="717798"/>
                    <a:pt x="22825" y="671278"/>
                    <a:pt x="217" y="621932"/>
                  </a:cubicBezTo>
                  <a:cubicBezTo>
                    <a:pt x="0" y="621280"/>
                    <a:pt x="-217" y="620845"/>
                    <a:pt x="435" y="620410"/>
                  </a:cubicBezTo>
                  <a:cubicBezTo>
                    <a:pt x="652" y="620193"/>
                    <a:pt x="1087" y="620410"/>
                    <a:pt x="1522" y="620845"/>
                  </a:cubicBezTo>
                  <a:cubicBezTo>
                    <a:pt x="34346" y="687147"/>
                    <a:pt x="76084" y="748014"/>
                    <a:pt x="120430" y="806925"/>
                  </a:cubicBezTo>
                  <a:cubicBezTo>
                    <a:pt x="177819" y="883226"/>
                    <a:pt x="239773" y="955832"/>
                    <a:pt x="298901" y="1030611"/>
                  </a:cubicBezTo>
                  <a:cubicBezTo>
                    <a:pt x="346291" y="1090609"/>
                    <a:pt x="391941" y="1151476"/>
                    <a:pt x="429331" y="1218430"/>
                  </a:cubicBezTo>
                  <a:cubicBezTo>
                    <a:pt x="438896" y="1235821"/>
                    <a:pt x="447808" y="1253428"/>
                    <a:pt x="456721" y="1273428"/>
                  </a:cubicBezTo>
                  <a:cubicBezTo>
                    <a:pt x="457156" y="1264732"/>
                    <a:pt x="455634" y="1258211"/>
                    <a:pt x="454547" y="1251907"/>
                  </a:cubicBezTo>
                  <a:cubicBezTo>
                    <a:pt x="441069" y="1163649"/>
                    <a:pt x="410636" y="1080827"/>
                    <a:pt x="372377" y="1000830"/>
                  </a:cubicBezTo>
                  <a:cubicBezTo>
                    <a:pt x="337595" y="928441"/>
                    <a:pt x="297597" y="858879"/>
                    <a:pt x="258468" y="788664"/>
                  </a:cubicBezTo>
                  <a:cubicBezTo>
                    <a:pt x="210861" y="703450"/>
                    <a:pt x="165863" y="617149"/>
                    <a:pt x="129343" y="526283"/>
                  </a:cubicBezTo>
                  <a:cubicBezTo>
                    <a:pt x="89562" y="426940"/>
                    <a:pt x="62606" y="323900"/>
                    <a:pt x="50868" y="216948"/>
                  </a:cubicBezTo>
                  <a:cubicBezTo>
                    <a:pt x="50433" y="212818"/>
                    <a:pt x="49998" y="208687"/>
                    <a:pt x="50868" y="204557"/>
                  </a:cubicBezTo>
                  <a:cubicBezTo>
                    <a:pt x="53259" y="216296"/>
                    <a:pt x="55433" y="228252"/>
                    <a:pt x="58259" y="239990"/>
                  </a:cubicBezTo>
                  <a:cubicBezTo>
                    <a:pt x="75867" y="317596"/>
                    <a:pt x="92605" y="395419"/>
                    <a:pt x="116734" y="471286"/>
                  </a:cubicBezTo>
                  <a:cubicBezTo>
                    <a:pt x="135647" y="531066"/>
                    <a:pt x="163472" y="586716"/>
                    <a:pt x="192166" y="641931"/>
                  </a:cubicBezTo>
                  <a:cubicBezTo>
                    <a:pt x="245208" y="744318"/>
                    <a:pt x="301292" y="844966"/>
                    <a:pt x="353247" y="948006"/>
                  </a:cubicBezTo>
                  <a:cubicBezTo>
                    <a:pt x="393897" y="1028655"/>
                    <a:pt x="431939" y="1110608"/>
                    <a:pt x="463677" y="1195170"/>
                  </a:cubicBezTo>
                  <a:cubicBezTo>
                    <a:pt x="464112" y="1196692"/>
                    <a:pt x="464329" y="1198213"/>
                    <a:pt x="466938" y="1199735"/>
                  </a:cubicBezTo>
                  <a:cubicBezTo>
                    <a:pt x="464547" y="1183214"/>
                    <a:pt x="462156" y="1167562"/>
                    <a:pt x="459982" y="1152128"/>
                  </a:cubicBezTo>
                  <a:cubicBezTo>
                    <a:pt x="444765" y="1047567"/>
                    <a:pt x="428461" y="943223"/>
                    <a:pt x="407375" y="839532"/>
                  </a:cubicBezTo>
                  <a:cubicBezTo>
                    <a:pt x="381072" y="709537"/>
                    <a:pt x="339334" y="584542"/>
                    <a:pt x="285858" y="463242"/>
                  </a:cubicBezTo>
                  <a:cubicBezTo>
                    <a:pt x="238469" y="355638"/>
                    <a:pt x="186949" y="249773"/>
                    <a:pt x="138473" y="142820"/>
                  </a:cubicBezTo>
                  <a:cubicBezTo>
                    <a:pt x="118256" y="98474"/>
                    <a:pt x="98692" y="53694"/>
                    <a:pt x="79997" y="8695"/>
                  </a:cubicBezTo>
                  <a:cubicBezTo>
                    <a:pt x="78910" y="6304"/>
                    <a:pt x="77171" y="3913"/>
                    <a:pt x="77606" y="0"/>
                  </a:cubicBezTo>
                  <a:cubicBezTo>
                    <a:pt x="78693" y="1739"/>
                    <a:pt x="79345" y="2609"/>
                    <a:pt x="79779" y="3696"/>
                  </a:cubicBezTo>
                  <a:cubicBezTo>
                    <a:pt x="120647" y="90431"/>
                    <a:pt x="166515" y="174776"/>
                    <a:pt x="207383" y="261511"/>
                  </a:cubicBezTo>
                  <a:cubicBezTo>
                    <a:pt x="268468" y="391506"/>
                    <a:pt x="324770" y="523457"/>
                    <a:pt x="368464" y="660409"/>
                  </a:cubicBezTo>
                  <a:cubicBezTo>
                    <a:pt x="392593" y="736058"/>
                    <a:pt x="410201" y="813446"/>
                    <a:pt x="426505" y="891052"/>
                  </a:cubicBezTo>
                  <a:cubicBezTo>
                    <a:pt x="453678" y="1020612"/>
                    <a:pt x="475851" y="1151041"/>
                    <a:pt x="502154" y="1280601"/>
                  </a:cubicBezTo>
                  <a:cubicBezTo>
                    <a:pt x="502589" y="1282558"/>
                    <a:pt x="503023" y="1284514"/>
                    <a:pt x="504545" y="1286471"/>
                  </a:cubicBezTo>
                  <a:cubicBezTo>
                    <a:pt x="503023" y="1269515"/>
                    <a:pt x="501502" y="1252559"/>
                    <a:pt x="500197" y="1235603"/>
                  </a:cubicBezTo>
                  <a:cubicBezTo>
                    <a:pt x="494763" y="1174084"/>
                    <a:pt x="489328" y="1112347"/>
                    <a:pt x="491720" y="1050393"/>
                  </a:cubicBezTo>
                  <a:cubicBezTo>
                    <a:pt x="494111" y="989961"/>
                    <a:pt x="496937" y="929746"/>
                    <a:pt x="496719" y="869096"/>
                  </a:cubicBezTo>
                  <a:cubicBezTo>
                    <a:pt x="496067" y="768448"/>
                    <a:pt x="489546" y="668234"/>
                    <a:pt x="470416" y="569108"/>
                  </a:cubicBezTo>
                  <a:cubicBezTo>
                    <a:pt x="453678" y="481937"/>
                    <a:pt x="429548" y="396941"/>
                    <a:pt x="391289" y="316727"/>
                  </a:cubicBezTo>
                  <a:cubicBezTo>
                    <a:pt x="367377" y="266511"/>
                    <a:pt x="336726" y="219991"/>
                    <a:pt x="306944" y="173037"/>
                  </a:cubicBezTo>
                  <a:cubicBezTo>
                    <a:pt x="301945" y="165211"/>
                    <a:pt x="296945" y="157385"/>
                    <a:pt x="291728" y="149125"/>
                  </a:cubicBezTo>
                  <a:cubicBezTo>
                    <a:pt x="292597" y="149125"/>
                    <a:pt x="293249" y="148907"/>
                    <a:pt x="293467" y="149125"/>
                  </a:cubicBezTo>
                  <a:cubicBezTo>
                    <a:pt x="324335" y="191514"/>
                    <a:pt x="356290" y="233252"/>
                    <a:pt x="383028" y="278467"/>
                  </a:cubicBezTo>
                  <a:cubicBezTo>
                    <a:pt x="411071" y="325857"/>
                    <a:pt x="429113" y="377376"/>
                    <a:pt x="444765" y="429766"/>
                  </a:cubicBezTo>
                  <a:cubicBezTo>
                    <a:pt x="472807" y="524544"/>
                    <a:pt x="488676" y="621497"/>
                    <a:pt x="496937" y="719971"/>
                  </a:cubicBezTo>
                  <a:cubicBezTo>
                    <a:pt x="503241" y="794316"/>
                    <a:pt x="504980" y="868661"/>
                    <a:pt x="503458" y="943006"/>
                  </a:cubicBezTo>
                  <a:cubicBezTo>
                    <a:pt x="502806" y="976483"/>
                    <a:pt x="501067" y="1010177"/>
                    <a:pt x="499328" y="1043654"/>
                  </a:cubicBezTo>
                  <a:cubicBezTo>
                    <a:pt x="496285" y="1104956"/>
                    <a:pt x="500632" y="1165823"/>
                    <a:pt x="508675" y="1226473"/>
                  </a:cubicBezTo>
                  <a:cubicBezTo>
                    <a:pt x="514327" y="1268863"/>
                    <a:pt x="521936" y="1310818"/>
                    <a:pt x="534544" y="1351685"/>
                  </a:cubicBezTo>
                  <a:cubicBezTo>
                    <a:pt x="535631" y="1355381"/>
                    <a:pt x="536935" y="1359077"/>
                    <a:pt x="538457" y="1363859"/>
                  </a:cubicBezTo>
                  <a:cubicBezTo>
                    <a:pt x="539326" y="1361902"/>
                    <a:pt x="539979" y="1361468"/>
                    <a:pt x="539979" y="1360816"/>
                  </a:cubicBezTo>
                  <a:cubicBezTo>
                    <a:pt x="539109" y="1305166"/>
                    <a:pt x="549761" y="1250820"/>
                    <a:pt x="557152" y="1196040"/>
                  </a:cubicBezTo>
                  <a:cubicBezTo>
                    <a:pt x="564760" y="1139955"/>
                    <a:pt x="583238" y="1087348"/>
                    <a:pt x="605193" y="1035611"/>
                  </a:cubicBezTo>
                  <a:cubicBezTo>
                    <a:pt x="621497" y="997352"/>
                    <a:pt x="638235" y="959310"/>
                    <a:pt x="649105" y="919094"/>
                  </a:cubicBezTo>
                  <a:cubicBezTo>
                    <a:pt x="665626" y="858879"/>
                    <a:pt x="670625" y="797577"/>
                    <a:pt x="669104" y="735406"/>
                  </a:cubicBezTo>
                  <a:cubicBezTo>
                    <a:pt x="666930" y="642366"/>
                    <a:pt x="649757" y="551935"/>
                    <a:pt x="620627" y="463677"/>
                  </a:cubicBezTo>
                  <a:cubicBezTo>
                    <a:pt x="619758" y="461069"/>
                    <a:pt x="618888" y="458243"/>
                    <a:pt x="618236" y="455634"/>
                  </a:cubicBezTo>
                  <a:cubicBezTo>
                    <a:pt x="617802" y="454330"/>
                    <a:pt x="618019" y="453460"/>
                    <a:pt x="619758" y="454112"/>
                  </a:cubicBezTo>
                  <a:cubicBezTo>
                    <a:pt x="658452" y="552152"/>
                    <a:pt x="680190" y="653452"/>
                    <a:pt x="677147" y="759318"/>
                  </a:cubicBezTo>
                  <a:cubicBezTo>
                    <a:pt x="675191" y="826272"/>
                    <a:pt x="668234" y="892573"/>
                    <a:pt x="646279" y="956266"/>
                  </a:cubicBezTo>
                  <a:cubicBezTo>
                    <a:pt x="634757" y="989743"/>
                    <a:pt x="619106" y="1021699"/>
                    <a:pt x="605193" y="1054306"/>
                  </a:cubicBezTo>
                  <a:cubicBezTo>
                    <a:pt x="589542" y="1090391"/>
                    <a:pt x="573890" y="1126694"/>
                    <a:pt x="569325" y="1165823"/>
                  </a:cubicBezTo>
                  <a:cubicBezTo>
                    <a:pt x="561934" y="1228647"/>
                    <a:pt x="548891" y="1291036"/>
                    <a:pt x="551065" y="1354946"/>
                  </a:cubicBezTo>
                  <a:cubicBezTo>
                    <a:pt x="552804" y="1405379"/>
                    <a:pt x="564543" y="1453638"/>
                    <a:pt x="583238" y="1500375"/>
                  </a:cubicBezTo>
                  <a:cubicBezTo>
                    <a:pt x="583890" y="1501679"/>
                    <a:pt x="583890" y="1503636"/>
                    <a:pt x="586716" y="1504288"/>
                  </a:cubicBezTo>
                  <a:cubicBezTo>
                    <a:pt x="588020" y="1495375"/>
                    <a:pt x="589107" y="1486245"/>
                    <a:pt x="590411" y="1477550"/>
                  </a:cubicBezTo>
                  <a:cubicBezTo>
                    <a:pt x="597368" y="1429726"/>
                    <a:pt x="606715" y="1382336"/>
                    <a:pt x="624323" y="1337121"/>
                  </a:cubicBezTo>
                  <a:cubicBezTo>
                    <a:pt x="626497" y="1330817"/>
                    <a:pt x="628671" y="1324078"/>
                    <a:pt x="633018" y="131799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3721E48-0611-4C17-9D72-70E744C040DC}"/>
                </a:ext>
              </a:extLst>
            </p:cNvPr>
            <p:cNvSpPr/>
            <p:nvPr/>
          </p:nvSpPr>
          <p:spPr>
            <a:xfrm>
              <a:off x="6219529" y="3192544"/>
              <a:ext cx="8695" cy="23912"/>
            </a:xfrm>
            <a:custGeom>
              <a:avLst/>
              <a:gdLst>
                <a:gd name="connsiteX0" fmla="*/ 10434 w 8695"/>
                <a:gd name="connsiteY0" fmla="*/ 22390 h 23912"/>
                <a:gd name="connsiteX1" fmla="*/ 8913 w 8695"/>
                <a:gd name="connsiteY1" fmla="*/ 23912 h 23912"/>
                <a:gd name="connsiteX2" fmla="*/ 0 w 8695"/>
                <a:gd name="connsiteY2" fmla="*/ 652 h 23912"/>
                <a:gd name="connsiteX3" fmla="*/ 1522 w 8695"/>
                <a:gd name="connsiteY3" fmla="*/ 0 h 23912"/>
                <a:gd name="connsiteX4" fmla="*/ 10434 w 8695"/>
                <a:gd name="connsiteY4" fmla="*/ 22390 h 2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5" h="23912">
                  <a:moveTo>
                    <a:pt x="10434" y="22390"/>
                  </a:moveTo>
                  <a:cubicBezTo>
                    <a:pt x="10000" y="22825"/>
                    <a:pt x="9565" y="23260"/>
                    <a:pt x="8913" y="23912"/>
                  </a:cubicBezTo>
                  <a:cubicBezTo>
                    <a:pt x="5869" y="16086"/>
                    <a:pt x="3043" y="8478"/>
                    <a:pt x="0" y="652"/>
                  </a:cubicBezTo>
                  <a:cubicBezTo>
                    <a:pt x="435" y="435"/>
                    <a:pt x="1087" y="217"/>
                    <a:pt x="1522" y="0"/>
                  </a:cubicBezTo>
                  <a:cubicBezTo>
                    <a:pt x="4565" y="7391"/>
                    <a:pt x="7391" y="14782"/>
                    <a:pt x="10434" y="22390"/>
                  </a:cubicBezTo>
                  <a:close/>
                </a:path>
              </a:pathLst>
            </a:custGeom>
            <a:solidFill>
              <a:srgbClr val="979797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6D0F2EA-2828-4240-A240-D57311CAFBA2}"/>
                </a:ext>
              </a:extLst>
            </p:cNvPr>
            <p:cNvSpPr/>
            <p:nvPr/>
          </p:nvSpPr>
          <p:spPr>
            <a:xfrm>
              <a:off x="5591076" y="3337539"/>
              <a:ext cx="4348" cy="13043"/>
            </a:xfrm>
            <a:custGeom>
              <a:avLst/>
              <a:gdLst>
                <a:gd name="connsiteX0" fmla="*/ 0 w 4347"/>
                <a:gd name="connsiteY0" fmla="*/ 0 h 13042"/>
                <a:gd name="connsiteX1" fmla="*/ 6087 w 4347"/>
                <a:gd name="connsiteY1" fmla="*/ 14999 h 13042"/>
                <a:gd name="connsiteX2" fmla="*/ 0 w 4347"/>
                <a:gd name="connsiteY2" fmla="*/ 0 h 1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47" h="13042">
                  <a:moveTo>
                    <a:pt x="0" y="0"/>
                  </a:moveTo>
                  <a:cubicBezTo>
                    <a:pt x="4130" y="3913"/>
                    <a:pt x="6087" y="9130"/>
                    <a:pt x="6087" y="14999"/>
                  </a:cubicBezTo>
                  <a:cubicBezTo>
                    <a:pt x="3913" y="10000"/>
                    <a:pt x="1956" y="5000"/>
                    <a:pt x="0" y="0"/>
                  </a:cubicBezTo>
                  <a:close/>
                </a:path>
              </a:pathLst>
            </a:custGeom>
            <a:solidFill>
              <a:srgbClr val="6A6A6A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F854D15-7EAB-4F7E-8496-7B6CBCFD0324}"/>
                </a:ext>
              </a:extLst>
            </p:cNvPr>
            <p:cNvSpPr/>
            <p:nvPr/>
          </p:nvSpPr>
          <p:spPr>
            <a:xfrm>
              <a:off x="5604771" y="3365581"/>
              <a:ext cx="6521" cy="15217"/>
            </a:xfrm>
            <a:custGeom>
              <a:avLst/>
              <a:gdLst>
                <a:gd name="connsiteX0" fmla="*/ 7608 w 6521"/>
                <a:gd name="connsiteY0" fmla="*/ 16086 h 15216"/>
                <a:gd name="connsiteX1" fmla="*/ 6304 w 6521"/>
                <a:gd name="connsiteY1" fmla="*/ 17173 h 15216"/>
                <a:gd name="connsiteX2" fmla="*/ 0 w 6521"/>
                <a:gd name="connsiteY2" fmla="*/ 0 h 15216"/>
                <a:gd name="connsiteX3" fmla="*/ 7608 w 6521"/>
                <a:gd name="connsiteY3" fmla="*/ 16086 h 1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21" h="15216">
                  <a:moveTo>
                    <a:pt x="7608" y="16086"/>
                  </a:moveTo>
                  <a:cubicBezTo>
                    <a:pt x="7174" y="16521"/>
                    <a:pt x="6739" y="16956"/>
                    <a:pt x="6304" y="17173"/>
                  </a:cubicBezTo>
                  <a:cubicBezTo>
                    <a:pt x="3261" y="11956"/>
                    <a:pt x="652" y="6521"/>
                    <a:pt x="0" y="0"/>
                  </a:cubicBezTo>
                  <a:cubicBezTo>
                    <a:pt x="2609" y="5435"/>
                    <a:pt x="5217" y="10652"/>
                    <a:pt x="7608" y="16086"/>
                  </a:cubicBezTo>
                  <a:close/>
                </a:path>
              </a:pathLst>
            </a:custGeom>
            <a:solidFill>
              <a:srgbClr val="8B8B8B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6" name="Graphic 416">
            <a:extLst>
              <a:ext uri="{FF2B5EF4-FFF2-40B4-BE49-F238E27FC236}">
                <a16:creationId xmlns:a16="http://schemas.microsoft.com/office/drawing/2014/main" id="{42B210D6-3346-4B8E-9E53-12EAF7B17A27}"/>
              </a:ext>
            </a:extLst>
          </p:cNvPr>
          <p:cNvGrpSpPr/>
          <p:nvPr/>
        </p:nvGrpSpPr>
        <p:grpSpPr>
          <a:xfrm rot="3600000">
            <a:off x="7942706" y="3213205"/>
            <a:ext cx="352272" cy="441361"/>
            <a:chOff x="7143391" y="1135118"/>
            <a:chExt cx="1546562" cy="1937688"/>
          </a:xfrm>
          <a:solidFill>
            <a:schemeClr val="bg1"/>
          </a:solidFill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7CA5998-5104-4DE8-A328-EE1D7F7E4578}"/>
                </a:ext>
              </a:extLst>
            </p:cNvPr>
            <p:cNvSpPr/>
            <p:nvPr/>
          </p:nvSpPr>
          <p:spPr>
            <a:xfrm>
              <a:off x="7143361" y="1306280"/>
              <a:ext cx="1542974" cy="1765449"/>
            </a:xfrm>
            <a:custGeom>
              <a:avLst/>
              <a:gdLst>
                <a:gd name="connsiteX0" fmla="*/ 1543722 w 1542973"/>
                <a:gd name="connsiteY0" fmla="*/ 1066805 h 1765449"/>
                <a:gd name="connsiteX1" fmla="*/ 1544439 w 1542973"/>
                <a:gd name="connsiteY1" fmla="*/ 1070034 h 1765449"/>
                <a:gd name="connsiteX2" fmla="*/ 1537263 w 1542973"/>
                <a:gd name="connsiteY2" fmla="*/ 1209261 h 1765449"/>
                <a:gd name="connsiteX3" fmla="*/ 1427461 w 1542973"/>
                <a:gd name="connsiteY3" fmla="*/ 1389394 h 1765449"/>
                <a:gd name="connsiteX4" fmla="*/ 1424949 w 1542973"/>
                <a:gd name="connsiteY4" fmla="*/ 1417024 h 1765449"/>
                <a:gd name="connsiteX5" fmla="*/ 1469803 w 1542973"/>
                <a:gd name="connsiteY5" fmla="*/ 1515703 h 1765449"/>
                <a:gd name="connsiteX6" fmla="*/ 1517527 w 1542973"/>
                <a:gd name="connsiteY6" fmla="*/ 1642370 h 1765449"/>
                <a:gd name="connsiteX7" fmla="*/ 1516092 w 1542973"/>
                <a:gd name="connsiteY7" fmla="*/ 1661388 h 1765449"/>
                <a:gd name="connsiteX8" fmla="*/ 1480209 w 1542973"/>
                <a:gd name="connsiteY8" fmla="*/ 1699065 h 1765449"/>
                <a:gd name="connsiteX9" fmla="*/ 1469085 w 1542973"/>
                <a:gd name="connsiteY9" fmla="*/ 1708754 h 1765449"/>
                <a:gd name="connsiteX10" fmla="*/ 1452220 w 1542973"/>
                <a:gd name="connsiteY10" fmla="*/ 1720236 h 1765449"/>
                <a:gd name="connsiteX11" fmla="*/ 1411672 w 1542973"/>
                <a:gd name="connsiteY11" fmla="*/ 1744278 h 1765449"/>
                <a:gd name="connsiteX12" fmla="*/ 1318735 w 1542973"/>
                <a:gd name="connsiteY12" fmla="*/ 1767602 h 1765449"/>
                <a:gd name="connsiteX13" fmla="*/ 1302228 w 1542973"/>
                <a:gd name="connsiteY13" fmla="*/ 1758990 h 1765449"/>
                <a:gd name="connsiteX14" fmla="*/ 1279622 w 1542973"/>
                <a:gd name="connsiteY14" fmla="*/ 1723107 h 1765449"/>
                <a:gd name="connsiteX15" fmla="*/ 1227951 w 1542973"/>
                <a:gd name="connsiteY15" fmla="*/ 1682918 h 1765449"/>
                <a:gd name="connsiteX16" fmla="*/ 1215391 w 1542973"/>
                <a:gd name="connsiteY16" fmla="*/ 1661388 h 1765449"/>
                <a:gd name="connsiteX17" fmla="*/ 1175561 w 1542973"/>
                <a:gd name="connsiteY17" fmla="*/ 1612228 h 1765449"/>
                <a:gd name="connsiteX18" fmla="*/ 1155467 w 1542973"/>
                <a:gd name="connsiteY18" fmla="*/ 1597516 h 1765449"/>
                <a:gd name="connsiteX19" fmla="*/ 1135731 w 1542973"/>
                <a:gd name="connsiteY19" fmla="*/ 1592134 h 1765449"/>
                <a:gd name="connsiteX20" fmla="*/ 1047817 w 1542973"/>
                <a:gd name="connsiteY20" fmla="*/ 1596081 h 1765449"/>
                <a:gd name="connsiteX21" fmla="*/ 1043152 w 1542973"/>
                <a:gd name="connsiteY21" fmla="*/ 1593928 h 1765449"/>
                <a:gd name="connsiteX22" fmla="*/ 983586 w 1542973"/>
                <a:gd name="connsiteY22" fmla="*/ 1583881 h 1765449"/>
                <a:gd name="connsiteX23" fmla="*/ 809195 w 1542973"/>
                <a:gd name="connsiteY23" fmla="*/ 1504938 h 1765449"/>
                <a:gd name="connsiteX24" fmla="*/ 533253 w 1542973"/>
                <a:gd name="connsiteY24" fmla="*/ 1216079 h 1765449"/>
                <a:gd name="connsiteX25" fmla="*/ 198823 w 1542973"/>
                <a:gd name="connsiteY25" fmla="*/ 805217 h 1765449"/>
                <a:gd name="connsiteX26" fmla="*/ 152892 w 1542973"/>
                <a:gd name="connsiteY26" fmla="*/ 761440 h 1765449"/>
                <a:gd name="connsiteX27" fmla="*/ 78256 w 1542973"/>
                <a:gd name="connsiteY27" fmla="*/ 693979 h 1765449"/>
                <a:gd name="connsiteX28" fmla="*/ 19407 w 1542973"/>
                <a:gd name="connsiteY28" fmla="*/ 658814 h 1765449"/>
                <a:gd name="connsiteX29" fmla="*/ 5772 w 1542973"/>
                <a:gd name="connsiteY29" fmla="*/ 657020 h 1765449"/>
                <a:gd name="connsiteX30" fmla="*/ 30 w 1542973"/>
                <a:gd name="connsiteY30" fmla="*/ 649126 h 1765449"/>
                <a:gd name="connsiteX31" fmla="*/ 6489 w 1542973"/>
                <a:gd name="connsiteY31" fmla="*/ 641231 h 1765449"/>
                <a:gd name="connsiteX32" fmla="*/ 24072 w 1542973"/>
                <a:gd name="connsiteY32" fmla="*/ 639078 h 1765449"/>
                <a:gd name="connsiteX33" fmla="*/ 122392 w 1542973"/>
                <a:gd name="connsiteY33" fmla="*/ 661685 h 1765449"/>
                <a:gd name="connsiteX34" fmla="*/ 212458 w 1542973"/>
                <a:gd name="connsiteY34" fmla="*/ 703309 h 1765449"/>
                <a:gd name="connsiteX35" fmla="*/ 227888 w 1542973"/>
                <a:gd name="connsiteY35" fmla="*/ 712280 h 1765449"/>
                <a:gd name="connsiteX36" fmla="*/ 254800 w 1542973"/>
                <a:gd name="connsiteY36" fmla="*/ 727710 h 1765449"/>
                <a:gd name="connsiteX37" fmla="*/ 305037 w 1542973"/>
                <a:gd name="connsiteY37" fmla="*/ 757851 h 1765449"/>
                <a:gd name="connsiteX38" fmla="*/ 367115 w 1542973"/>
                <a:gd name="connsiteY38" fmla="*/ 805576 h 1765449"/>
                <a:gd name="connsiteX39" fmla="*/ 377880 w 1542973"/>
                <a:gd name="connsiteY39" fmla="*/ 814905 h 1765449"/>
                <a:gd name="connsiteX40" fmla="*/ 399768 w 1542973"/>
                <a:gd name="connsiteY40" fmla="*/ 832847 h 1765449"/>
                <a:gd name="connsiteX41" fmla="*/ 502394 w 1542973"/>
                <a:gd name="connsiteY41" fmla="*/ 922196 h 1765449"/>
                <a:gd name="connsiteX42" fmla="*/ 704775 w 1542973"/>
                <a:gd name="connsiteY42" fmla="*/ 1120271 h 1765449"/>
                <a:gd name="connsiteX43" fmla="*/ 1052841 w 1542973"/>
                <a:gd name="connsiteY43" fmla="*/ 1375759 h 1765449"/>
                <a:gd name="connsiteX44" fmla="*/ 1280699 w 1542973"/>
                <a:gd name="connsiteY44" fmla="*/ 1431019 h 1765449"/>
                <a:gd name="connsiteX45" fmla="*/ 1346365 w 1542973"/>
                <a:gd name="connsiteY45" fmla="*/ 1423124 h 1765449"/>
                <a:gd name="connsiteX46" fmla="*/ 1368253 w 1542973"/>
                <a:gd name="connsiteY46" fmla="*/ 1404824 h 1765449"/>
                <a:gd name="connsiteX47" fmla="*/ 1353183 w 1542973"/>
                <a:gd name="connsiteY47" fmla="*/ 1382576 h 1765449"/>
                <a:gd name="connsiteX48" fmla="*/ 1302946 w 1542973"/>
                <a:gd name="connsiteY48" fmla="*/ 1366788 h 1765449"/>
                <a:gd name="connsiteX49" fmla="*/ 1287158 w 1542973"/>
                <a:gd name="connsiteY49" fmla="*/ 1344540 h 1765449"/>
                <a:gd name="connsiteX50" fmla="*/ 1320170 w 1542973"/>
                <a:gd name="connsiteY50" fmla="*/ 1133906 h 1765449"/>
                <a:gd name="connsiteX51" fmla="*/ 1309405 w 1542973"/>
                <a:gd name="connsiteY51" fmla="*/ 1023745 h 1765449"/>
                <a:gd name="connsiteX52" fmla="*/ 1296128 w 1542973"/>
                <a:gd name="connsiteY52" fmla="*/ 960950 h 1765449"/>
                <a:gd name="connsiteX53" fmla="*/ 1293617 w 1542973"/>
                <a:gd name="connsiteY53" fmla="*/ 944443 h 1765449"/>
                <a:gd name="connsiteX54" fmla="*/ 1284287 w 1542973"/>
                <a:gd name="connsiteY54" fmla="*/ 884878 h 1765449"/>
                <a:gd name="connsiteX55" fmla="*/ 1184891 w 1542973"/>
                <a:gd name="connsiteY55" fmla="*/ 538606 h 1765449"/>
                <a:gd name="connsiteX56" fmla="*/ 1154390 w 1542973"/>
                <a:gd name="connsiteY56" fmla="*/ 428444 h 1765449"/>
                <a:gd name="connsiteX57" fmla="*/ 1149366 w 1542973"/>
                <a:gd name="connsiteY57" fmla="*/ 400456 h 1765449"/>
                <a:gd name="connsiteX58" fmla="*/ 1138601 w 1542973"/>
                <a:gd name="connsiteY58" fmla="*/ 361343 h 1765449"/>
                <a:gd name="connsiteX59" fmla="*/ 1139678 w 1542973"/>
                <a:gd name="connsiteY59" fmla="*/ 340172 h 1765449"/>
                <a:gd name="connsiteX60" fmla="*/ 1119225 w 1542973"/>
                <a:gd name="connsiteY60" fmla="*/ 130615 h 1765449"/>
                <a:gd name="connsiteX61" fmla="*/ 1123531 w 1542973"/>
                <a:gd name="connsiteY61" fmla="*/ 72125 h 1765449"/>
                <a:gd name="connsiteX62" fmla="*/ 1142907 w 1542973"/>
                <a:gd name="connsiteY62" fmla="*/ 23683 h 1765449"/>
                <a:gd name="connsiteX63" fmla="*/ 1151519 w 1542973"/>
                <a:gd name="connsiteY63" fmla="*/ 0 h 1765449"/>
                <a:gd name="connsiteX64" fmla="*/ 1157261 w 1542973"/>
                <a:gd name="connsiteY64" fmla="*/ 44495 h 1765449"/>
                <a:gd name="connsiteX65" fmla="*/ 1176638 w 1542973"/>
                <a:gd name="connsiteY65" fmla="*/ 86119 h 1765449"/>
                <a:gd name="connsiteX66" fmla="*/ 1187761 w 1542973"/>
                <a:gd name="connsiteY66" fmla="*/ 141021 h 1765449"/>
                <a:gd name="connsiteX67" fmla="*/ 1271369 w 1542973"/>
                <a:gd name="connsiteY67" fmla="*/ 357037 h 1765449"/>
                <a:gd name="connsiteX68" fmla="*/ 1286799 w 1542973"/>
                <a:gd name="connsiteY68" fmla="*/ 386820 h 1765449"/>
                <a:gd name="connsiteX69" fmla="*/ 1311199 w 1542973"/>
                <a:gd name="connsiteY69" fmla="*/ 433109 h 1765449"/>
                <a:gd name="connsiteX70" fmla="*/ 1319452 w 1542973"/>
                <a:gd name="connsiteY70" fmla="*/ 454639 h 1765449"/>
                <a:gd name="connsiteX71" fmla="*/ 1331653 w 1542973"/>
                <a:gd name="connsiteY71" fmla="*/ 481551 h 1765449"/>
                <a:gd name="connsiteX72" fmla="*/ 1335241 w 1542973"/>
                <a:gd name="connsiteY72" fmla="*/ 504875 h 1765449"/>
                <a:gd name="connsiteX73" fmla="*/ 1410237 w 1542973"/>
                <a:gd name="connsiteY73" fmla="*/ 659890 h 1765449"/>
                <a:gd name="connsiteX74" fmla="*/ 1529010 w 1542973"/>
                <a:gd name="connsiteY74" fmla="*/ 978174 h 1765449"/>
                <a:gd name="connsiteX75" fmla="*/ 1543722 w 1542973"/>
                <a:gd name="connsiteY75" fmla="*/ 1066805 h 176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542973" h="1765449">
                  <a:moveTo>
                    <a:pt x="1543722" y="1066805"/>
                  </a:moveTo>
                  <a:cubicBezTo>
                    <a:pt x="1544081" y="1067881"/>
                    <a:pt x="1544081" y="1068958"/>
                    <a:pt x="1544439" y="1070034"/>
                  </a:cubicBezTo>
                  <a:cubicBezTo>
                    <a:pt x="1545157" y="1116682"/>
                    <a:pt x="1547310" y="1163331"/>
                    <a:pt x="1537263" y="1209261"/>
                  </a:cubicBezTo>
                  <a:cubicBezTo>
                    <a:pt x="1521115" y="1282104"/>
                    <a:pt x="1485950" y="1343105"/>
                    <a:pt x="1427461" y="1389394"/>
                  </a:cubicBezTo>
                  <a:cubicBezTo>
                    <a:pt x="1414543" y="1399800"/>
                    <a:pt x="1415260" y="1405542"/>
                    <a:pt x="1424949" y="1417024"/>
                  </a:cubicBezTo>
                  <a:cubicBezTo>
                    <a:pt x="1448990" y="1445372"/>
                    <a:pt x="1462267" y="1479102"/>
                    <a:pt x="1469803" y="1515703"/>
                  </a:cubicBezTo>
                  <a:cubicBezTo>
                    <a:pt x="1478773" y="1560557"/>
                    <a:pt x="1490256" y="1604334"/>
                    <a:pt x="1517527" y="1642370"/>
                  </a:cubicBezTo>
                  <a:cubicBezTo>
                    <a:pt x="1522910" y="1649547"/>
                    <a:pt x="1521474" y="1654929"/>
                    <a:pt x="1516092" y="1661388"/>
                  </a:cubicBezTo>
                  <a:cubicBezTo>
                    <a:pt x="1505327" y="1675024"/>
                    <a:pt x="1492768" y="1686865"/>
                    <a:pt x="1480209" y="1699065"/>
                  </a:cubicBezTo>
                  <a:cubicBezTo>
                    <a:pt x="1476620" y="1702295"/>
                    <a:pt x="1472673" y="1705524"/>
                    <a:pt x="1469085" y="1708754"/>
                  </a:cubicBezTo>
                  <a:cubicBezTo>
                    <a:pt x="1468367" y="1719878"/>
                    <a:pt x="1460114" y="1719878"/>
                    <a:pt x="1452220" y="1720236"/>
                  </a:cubicBezTo>
                  <a:cubicBezTo>
                    <a:pt x="1438943" y="1728490"/>
                    <a:pt x="1423513" y="1733513"/>
                    <a:pt x="1411672" y="1744278"/>
                  </a:cubicBezTo>
                  <a:cubicBezTo>
                    <a:pt x="1381171" y="1754325"/>
                    <a:pt x="1350312" y="1762579"/>
                    <a:pt x="1318735" y="1767602"/>
                  </a:cubicBezTo>
                  <a:cubicBezTo>
                    <a:pt x="1310123" y="1769037"/>
                    <a:pt x="1305458" y="1766884"/>
                    <a:pt x="1302228" y="1758990"/>
                  </a:cubicBezTo>
                  <a:cubicBezTo>
                    <a:pt x="1296846" y="1745713"/>
                    <a:pt x="1288593" y="1734231"/>
                    <a:pt x="1279622" y="1723107"/>
                  </a:cubicBezTo>
                  <a:cubicBezTo>
                    <a:pt x="1259169" y="1713777"/>
                    <a:pt x="1246610" y="1694401"/>
                    <a:pt x="1227951" y="1682918"/>
                  </a:cubicBezTo>
                  <a:cubicBezTo>
                    <a:pt x="1223286" y="1676100"/>
                    <a:pt x="1215391" y="1671077"/>
                    <a:pt x="1215391" y="1661388"/>
                  </a:cubicBezTo>
                  <a:cubicBezTo>
                    <a:pt x="1202115" y="1644882"/>
                    <a:pt x="1188838" y="1628376"/>
                    <a:pt x="1175561" y="1612228"/>
                  </a:cubicBezTo>
                  <a:cubicBezTo>
                    <a:pt x="1169102" y="1607205"/>
                    <a:pt x="1161567" y="1603257"/>
                    <a:pt x="1155467" y="1597516"/>
                  </a:cubicBezTo>
                  <a:cubicBezTo>
                    <a:pt x="1149725" y="1592134"/>
                    <a:pt x="1143266" y="1592134"/>
                    <a:pt x="1135731" y="1592134"/>
                  </a:cubicBezTo>
                  <a:cubicBezTo>
                    <a:pt x="1106307" y="1592851"/>
                    <a:pt x="1077241" y="1597157"/>
                    <a:pt x="1047817" y="1596081"/>
                  </a:cubicBezTo>
                  <a:cubicBezTo>
                    <a:pt x="1046023" y="1596081"/>
                    <a:pt x="1044588" y="1595363"/>
                    <a:pt x="1043152" y="1593928"/>
                  </a:cubicBezTo>
                  <a:cubicBezTo>
                    <a:pt x="1023417" y="1590698"/>
                    <a:pt x="1003322" y="1588187"/>
                    <a:pt x="983586" y="1583881"/>
                  </a:cubicBezTo>
                  <a:cubicBezTo>
                    <a:pt x="919714" y="1570245"/>
                    <a:pt x="863019" y="1540462"/>
                    <a:pt x="809195" y="1504938"/>
                  </a:cubicBezTo>
                  <a:cubicBezTo>
                    <a:pt x="698316" y="1426713"/>
                    <a:pt x="612555" y="1324446"/>
                    <a:pt x="533253" y="1216079"/>
                  </a:cubicBezTo>
                  <a:cubicBezTo>
                    <a:pt x="428834" y="1073623"/>
                    <a:pt x="322978" y="931884"/>
                    <a:pt x="198823" y="805217"/>
                  </a:cubicBezTo>
                  <a:cubicBezTo>
                    <a:pt x="186623" y="787634"/>
                    <a:pt x="169399" y="774716"/>
                    <a:pt x="152892" y="761440"/>
                  </a:cubicBezTo>
                  <a:cubicBezTo>
                    <a:pt x="135310" y="757492"/>
                    <a:pt x="83638" y="710486"/>
                    <a:pt x="78256" y="693979"/>
                  </a:cubicBezTo>
                  <a:cubicBezTo>
                    <a:pt x="60673" y="678550"/>
                    <a:pt x="40937" y="667426"/>
                    <a:pt x="19407" y="658814"/>
                  </a:cubicBezTo>
                  <a:cubicBezTo>
                    <a:pt x="14742" y="660967"/>
                    <a:pt x="10078" y="659532"/>
                    <a:pt x="5772" y="657020"/>
                  </a:cubicBezTo>
                  <a:cubicBezTo>
                    <a:pt x="2542" y="655226"/>
                    <a:pt x="-328" y="653431"/>
                    <a:pt x="30" y="649126"/>
                  </a:cubicBezTo>
                  <a:cubicBezTo>
                    <a:pt x="748" y="645178"/>
                    <a:pt x="2901" y="642667"/>
                    <a:pt x="6489" y="641231"/>
                  </a:cubicBezTo>
                  <a:cubicBezTo>
                    <a:pt x="12231" y="638719"/>
                    <a:pt x="17972" y="638361"/>
                    <a:pt x="24072" y="639078"/>
                  </a:cubicBezTo>
                  <a:cubicBezTo>
                    <a:pt x="57802" y="643025"/>
                    <a:pt x="90815" y="648767"/>
                    <a:pt x="122392" y="661685"/>
                  </a:cubicBezTo>
                  <a:cubicBezTo>
                    <a:pt x="152892" y="674603"/>
                    <a:pt x="184470" y="685367"/>
                    <a:pt x="212458" y="703309"/>
                  </a:cubicBezTo>
                  <a:cubicBezTo>
                    <a:pt x="217482" y="706539"/>
                    <a:pt x="223223" y="708333"/>
                    <a:pt x="227888" y="712280"/>
                  </a:cubicBezTo>
                  <a:cubicBezTo>
                    <a:pt x="234347" y="721968"/>
                    <a:pt x="245471" y="723045"/>
                    <a:pt x="254800" y="727710"/>
                  </a:cubicBezTo>
                  <a:cubicBezTo>
                    <a:pt x="272024" y="736680"/>
                    <a:pt x="288172" y="748163"/>
                    <a:pt x="305037" y="757851"/>
                  </a:cubicBezTo>
                  <a:cubicBezTo>
                    <a:pt x="324414" y="775793"/>
                    <a:pt x="346661" y="789429"/>
                    <a:pt x="367115" y="805576"/>
                  </a:cubicBezTo>
                  <a:cubicBezTo>
                    <a:pt x="370703" y="808447"/>
                    <a:pt x="375727" y="810241"/>
                    <a:pt x="377880" y="814905"/>
                  </a:cubicBezTo>
                  <a:cubicBezTo>
                    <a:pt x="382544" y="823876"/>
                    <a:pt x="392233" y="827106"/>
                    <a:pt x="399768" y="832847"/>
                  </a:cubicBezTo>
                  <a:cubicBezTo>
                    <a:pt x="435651" y="860477"/>
                    <a:pt x="469023" y="891337"/>
                    <a:pt x="502394" y="922196"/>
                  </a:cubicBezTo>
                  <a:cubicBezTo>
                    <a:pt x="571648" y="986068"/>
                    <a:pt x="636956" y="1054605"/>
                    <a:pt x="704775" y="1120271"/>
                  </a:cubicBezTo>
                  <a:cubicBezTo>
                    <a:pt x="809195" y="1221102"/>
                    <a:pt x="921150" y="1312245"/>
                    <a:pt x="1052841" y="1375759"/>
                  </a:cubicBezTo>
                  <a:cubicBezTo>
                    <a:pt x="1124607" y="1410565"/>
                    <a:pt x="1199962" y="1432454"/>
                    <a:pt x="1280699" y="1431019"/>
                  </a:cubicBezTo>
                  <a:cubicBezTo>
                    <a:pt x="1302587" y="1430660"/>
                    <a:pt x="1324835" y="1428507"/>
                    <a:pt x="1346365" y="1423124"/>
                  </a:cubicBezTo>
                  <a:cubicBezTo>
                    <a:pt x="1356412" y="1420612"/>
                    <a:pt x="1366459" y="1416306"/>
                    <a:pt x="1368253" y="1404824"/>
                  </a:cubicBezTo>
                  <a:cubicBezTo>
                    <a:pt x="1370048" y="1393341"/>
                    <a:pt x="1361436" y="1387600"/>
                    <a:pt x="1353183" y="1382576"/>
                  </a:cubicBezTo>
                  <a:cubicBezTo>
                    <a:pt x="1337753" y="1372888"/>
                    <a:pt x="1321964" y="1365711"/>
                    <a:pt x="1302946" y="1366788"/>
                  </a:cubicBezTo>
                  <a:cubicBezTo>
                    <a:pt x="1286440" y="1367864"/>
                    <a:pt x="1280699" y="1359611"/>
                    <a:pt x="1287158" y="1344540"/>
                  </a:cubicBezTo>
                  <a:cubicBezTo>
                    <a:pt x="1315864" y="1277080"/>
                    <a:pt x="1321964" y="1206031"/>
                    <a:pt x="1320170" y="1133906"/>
                  </a:cubicBezTo>
                  <a:cubicBezTo>
                    <a:pt x="1319094" y="1096947"/>
                    <a:pt x="1316582" y="1059628"/>
                    <a:pt x="1309405" y="1023745"/>
                  </a:cubicBezTo>
                  <a:cubicBezTo>
                    <a:pt x="1305099" y="1002933"/>
                    <a:pt x="1297923" y="982480"/>
                    <a:pt x="1296128" y="960950"/>
                  </a:cubicBezTo>
                  <a:cubicBezTo>
                    <a:pt x="1295411" y="955567"/>
                    <a:pt x="1293617" y="949826"/>
                    <a:pt x="1293617" y="944443"/>
                  </a:cubicBezTo>
                  <a:cubicBezTo>
                    <a:pt x="1296487" y="923631"/>
                    <a:pt x="1288593" y="904613"/>
                    <a:pt x="1284287" y="884878"/>
                  </a:cubicBezTo>
                  <a:cubicBezTo>
                    <a:pt x="1258092" y="767540"/>
                    <a:pt x="1215750" y="654508"/>
                    <a:pt x="1184891" y="538606"/>
                  </a:cubicBezTo>
                  <a:cubicBezTo>
                    <a:pt x="1175202" y="501646"/>
                    <a:pt x="1162643" y="465763"/>
                    <a:pt x="1154390" y="428444"/>
                  </a:cubicBezTo>
                  <a:cubicBezTo>
                    <a:pt x="1156543" y="418397"/>
                    <a:pt x="1148649" y="410144"/>
                    <a:pt x="1149366" y="400456"/>
                  </a:cubicBezTo>
                  <a:cubicBezTo>
                    <a:pt x="1150084" y="386102"/>
                    <a:pt x="1137525" y="375696"/>
                    <a:pt x="1138601" y="361343"/>
                  </a:cubicBezTo>
                  <a:cubicBezTo>
                    <a:pt x="1136807" y="354166"/>
                    <a:pt x="1139678" y="347349"/>
                    <a:pt x="1139678" y="340172"/>
                  </a:cubicBezTo>
                  <a:cubicBezTo>
                    <a:pt x="1124607" y="271276"/>
                    <a:pt x="1119942" y="201304"/>
                    <a:pt x="1119225" y="130615"/>
                  </a:cubicBezTo>
                  <a:cubicBezTo>
                    <a:pt x="1118866" y="110879"/>
                    <a:pt x="1126042" y="91861"/>
                    <a:pt x="1123531" y="72125"/>
                  </a:cubicBezTo>
                  <a:cubicBezTo>
                    <a:pt x="1126401" y="54542"/>
                    <a:pt x="1127119" y="36242"/>
                    <a:pt x="1142907" y="23683"/>
                  </a:cubicBezTo>
                  <a:cubicBezTo>
                    <a:pt x="1147572" y="16865"/>
                    <a:pt x="1144343" y="7535"/>
                    <a:pt x="1151519" y="0"/>
                  </a:cubicBezTo>
                  <a:cubicBezTo>
                    <a:pt x="1156543" y="15071"/>
                    <a:pt x="1149366" y="30859"/>
                    <a:pt x="1157261" y="44495"/>
                  </a:cubicBezTo>
                  <a:cubicBezTo>
                    <a:pt x="1171255" y="54901"/>
                    <a:pt x="1169461" y="72484"/>
                    <a:pt x="1176638" y="86119"/>
                  </a:cubicBezTo>
                  <a:cubicBezTo>
                    <a:pt x="1172690" y="105855"/>
                    <a:pt x="1183097" y="123079"/>
                    <a:pt x="1187761" y="141021"/>
                  </a:cubicBezTo>
                  <a:cubicBezTo>
                    <a:pt x="1206779" y="216375"/>
                    <a:pt x="1238357" y="287065"/>
                    <a:pt x="1271369" y="357037"/>
                  </a:cubicBezTo>
                  <a:cubicBezTo>
                    <a:pt x="1276034" y="367084"/>
                    <a:pt x="1278187" y="378926"/>
                    <a:pt x="1286799" y="386820"/>
                  </a:cubicBezTo>
                  <a:cubicBezTo>
                    <a:pt x="1292899" y="403326"/>
                    <a:pt x="1304381" y="417321"/>
                    <a:pt x="1311199" y="433109"/>
                  </a:cubicBezTo>
                  <a:cubicBezTo>
                    <a:pt x="1310482" y="441721"/>
                    <a:pt x="1319811" y="446386"/>
                    <a:pt x="1319452" y="454639"/>
                  </a:cubicBezTo>
                  <a:cubicBezTo>
                    <a:pt x="1320888" y="464686"/>
                    <a:pt x="1327706" y="472581"/>
                    <a:pt x="1331653" y="481551"/>
                  </a:cubicBezTo>
                  <a:cubicBezTo>
                    <a:pt x="1335241" y="489446"/>
                    <a:pt x="1336317" y="496622"/>
                    <a:pt x="1335241" y="504875"/>
                  </a:cubicBezTo>
                  <a:cubicBezTo>
                    <a:pt x="1360359" y="556547"/>
                    <a:pt x="1384760" y="608219"/>
                    <a:pt x="1410237" y="659890"/>
                  </a:cubicBezTo>
                  <a:cubicBezTo>
                    <a:pt x="1460473" y="762157"/>
                    <a:pt x="1503533" y="866936"/>
                    <a:pt x="1529010" y="978174"/>
                  </a:cubicBezTo>
                  <a:cubicBezTo>
                    <a:pt x="1536545" y="1006521"/>
                    <a:pt x="1539416" y="1037022"/>
                    <a:pt x="1543722" y="1066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5631A24-5A60-40F7-A225-C9440983BFE1}"/>
                </a:ext>
              </a:extLst>
            </p:cNvPr>
            <p:cNvSpPr/>
            <p:nvPr/>
          </p:nvSpPr>
          <p:spPr>
            <a:xfrm>
              <a:off x="7358824" y="1135088"/>
              <a:ext cx="434186" cy="358831"/>
            </a:xfrm>
            <a:custGeom>
              <a:avLst/>
              <a:gdLst>
                <a:gd name="connsiteX0" fmla="*/ 132275 w 434185"/>
                <a:gd name="connsiteY0" fmla="*/ 350608 h 358831"/>
                <a:gd name="connsiteX1" fmla="*/ 144475 w 434185"/>
                <a:gd name="connsiteY1" fmla="*/ 333025 h 358831"/>
                <a:gd name="connsiteX2" fmla="*/ 232030 w 434185"/>
                <a:gd name="connsiteY2" fmla="*/ 250135 h 358831"/>
                <a:gd name="connsiteX3" fmla="*/ 372691 w 434185"/>
                <a:gd name="connsiteY3" fmla="*/ 213175 h 358831"/>
                <a:gd name="connsiteX4" fmla="*/ 403192 w 434185"/>
                <a:gd name="connsiteY4" fmla="*/ 192722 h 358831"/>
                <a:gd name="connsiteX5" fmla="*/ 415751 w 434185"/>
                <a:gd name="connsiteY5" fmla="*/ 175498 h 358831"/>
                <a:gd name="connsiteX6" fmla="*/ 430463 w 434185"/>
                <a:gd name="connsiteY6" fmla="*/ 158274 h 358831"/>
                <a:gd name="connsiteX7" fmla="*/ 436563 w 434185"/>
                <a:gd name="connsiteY7" fmla="*/ 141409 h 358831"/>
                <a:gd name="connsiteX8" fmla="*/ 338961 w 434185"/>
                <a:gd name="connsiteY8" fmla="*/ 101579 h 358831"/>
                <a:gd name="connsiteX9" fmla="*/ 308819 w 434185"/>
                <a:gd name="connsiteY9" fmla="*/ 120956 h 358831"/>
                <a:gd name="connsiteX10" fmla="*/ 271501 w 434185"/>
                <a:gd name="connsiteY10" fmla="*/ 135309 h 358831"/>
                <a:gd name="connsiteX11" fmla="*/ 291596 w 434185"/>
                <a:gd name="connsiteY11" fmla="*/ 104450 h 358831"/>
                <a:gd name="connsiteX12" fmla="*/ 299490 w 434185"/>
                <a:gd name="connsiteY12" fmla="*/ 78255 h 358831"/>
                <a:gd name="connsiteX13" fmla="*/ 284419 w 434185"/>
                <a:gd name="connsiteY13" fmla="*/ 9718 h 358831"/>
                <a:gd name="connsiteX14" fmla="*/ 260018 w 434185"/>
                <a:gd name="connsiteY14" fmla="*/ 9718 h 358831"/>
                <a:gd name="connsiteX15" fmla="*/ 174617 w 434185"/>
                <a:gd name="connsiteY15" fmla="*/ 32325 h 358831"/>
                <a:gd name="connsiteX16" fmla="*/ 96391 w 434185"/>
                <a:gd name="connsiteY16" fmla="*/ 24789 h 358831"/>
                <a:gd name="connsiteX17" fmla="*/ 77732 w 434185"/>
                <a:gd name="connsiteY17" fmla="*/ 53496 h 358831"/>
                <a:gd name="connsiteX18" fmla="*/ 79885 w 434185"/>
                <a:gd name="connsiteY18" fmla="*/ 89020 h 358831"/>
                <a:gd name="connsiteX19" fmla="*/ 59432 w 434185"/>
                <a:gd name="connsiteY19" fmla="*/ 128491 h 358831"/>
                <a:gd name="connsiteX20" fmla="*/ 11348 w 434185"/>
                <a:gd name="connsiteY20" fmla="*/ 142486 h 358831"/>
                <a:gd name="connsiteX21" fmla="*/ 1660 w 434185"/>
                <a:gd name="connsiteY21" fmla="*/ 159710 h 358831"/>
                <a:gd name="connsiteX22" fmla="*/ 45437 w 434185"/>
                <a:gd name="connsiteY22" fmla="*/ 206716 h 358831"/>
                <a:gd name="connsiteX23" fmla="*/ 66967 w 434185"/>
                <a:gd name="connsiteY23" fmla="*/ 216046 h 358831"/>
                <a:gd name="connsiteX24" fmla="*/ 113615 w 434185"/>
                <a:gd name="connsiteY24" fmla="*/ 217840 h 358831"/>
                <a:gd name="connsiteX25" fmla="*/ 126533 w 434185"/>
                <a:gd name="connsiteY25" fmla="*/ 225376 h 358831"/>
                <a:gd name="connsiteX26" fmla="*/ 114333 w 434185"/>
                <a:gd name="connsiteY26" fmla="*/ 233270 h 358831"/>
                <a:gd name="connsiteX27" fmla="*/ 55126 w 434185"/>
                <a:gd name="connsiteY27" fmla="*/ 253364 h 358831"/>
                <a:gd name="connsiteX28" fmla="*/ 25343 w 434185"/>
                <a:gd name="connsiteY28" fmla="*/ 321184 h 358831"/>
                <a:gd name="connsiteX29" fmla="*/ 43643 w 434185"/>
                <a:gd name="connsiteY29" fmla="*/ 337331 h 358831"/>
                <a:gd name="connsiteX30" fmla="*/ 106080 w 434185"/>
                <a:gd name="connsiteY30" fmla="*/ 356349 h 358831"/>
                <a:gd name="connsiteX31" fmla="*/ 132275 w 434185"/>
                <a:gd name="connsiteY31" fmla="*/ 350608 h 358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185" h="358831">
                  <a:moveTo>
                    <a:pt x="132275" y="350608"/>
                  </a:moveTo>
                  <a:cubicBezTo>
                    <a:pt x="136222" y="344866"/>
                    <a:pt x="140528" y="338766"/>
                    <a:pt x="144475" y="333025"/>
                  </a:cubicBezTo>
                  <a:cubicBezTo>
                    <a:pt x="168158" y="299295"/>
                    <a:pt x="196505" y="270230"/>
                    <a:pt x="232030" y="250135"/>
                  </a:cubicBezTo>
                  <a:cubicBezTo>
                    <a:pt x="275448" y="225735"/>
                    <a:pt x="323173" y="214611"/>
                    <a:pt x="372691" y="213175"/>
                  </a:cubicBezTo>
                  <a:cubicBezTo>
                    <a:pt x="387762" y="212817"/>
                    <a:pt x="399604" y="210305"/>
                    <a:pt x="403192" y="192722"/>
                  </a:cubicBezTo>
                  <a:cubicBezTo>
                    <a:pt x="404627" y="185545"/>
                    <a:pt x="410369" y="180522"/>
                    <a:pt x="415751" y="175498"/>
                  </a:cubicBezTo>
                  <a:cubicBezTo>
                    <a:pt x="420416" y="169398"/>
                    <a:pt x="422569" y="161863"/>
                    <a:pt x="430463" y="158274"/>
                  </a:cubicBezTo>
                  <a:cubicBezTo>
                    <a:pt x="436922" y="155045"/>
                    <a:pt x="438716" y="148227"/>
                    <a:pt x="436563" y="141409"/>
                  </a:cubicBezTo>
                  <a:cubicBezTo>
                    <a:pt x="421134" y="91890"/>
                    <a:pt x="377715" y="78255"/>
                    <a:pt x="338961" y="101579"/>
                  </a:cubicBezTo>
                  <a:cubicBezTo>
                    <a:pt x="328914" y="107679"/>
                    <a:pt x="319584" y="115573"/>
                    <a:pt x="308819" y="120956"/>
                  </a:cubicBezTo>
                  <a:cubicBezTo>
                    <a:pt x="297696" y="126697"/>
                    <a:pt x="287290" y="134950"/>
                    <a:pt x="271501" y="135309"/>
                  </a:cubicBezTo>
                  <a:cubicBezTo>
                    <a:pt x="275807" y="122032"/>
                    <a:pt x="284778" y="113779"/>
                    <a:pt x="291596" y="104450"/>
                  </a:cubicBezTo>
                  <a:cubicBezTo>
                    <a:pt x="297696" y="96555"/>
                    <a:pt x="300566" y="88302"/>
                    <a:pt x="299490" y="78255"/>
                  </a:cubicBezTo>
                  <a:cubicBezTo>
                    <a:pt x="307743" y="52419"/>
                    <a:pt x="300566" y="30530"/>
                    <a:pt x="284419" y="9718"/>
                  </a:cubicBezTo>
                  <a:cubicBezTo>
                    <a:pt x="275448" y="-1764"/>
                    <a:pt x="270066" y="-4635"/>
                    <a:pt x="260018" y="9718"/>
                  </a:cubicBezTo>
                  <a:cubicBezTo>
                    <a:pt x="240283" y="38425"/>
                    <a:pt x="216959" y="56007"/>
                    <a:pt x="174617" y="32325"/>
                  </a:cubicBezTo>
                  <a:cubicBezTo>
                    <a:pt x="150216" y="18330"/>
                    <a:pt x="123663" y="16895"/>
                    <a:pt x="96391" y="24789"/>
                  </a:cubicBezTo>
                  <a:cubicBezTo>
                    <a:pt x="81321" y="29095"/>
                    <a:pt x="74503" y="37707"/>
                    <a:pt x="77732" y="53496"/>
                  </a:cubicBezTo>
                  <a:cubicBezTo>
                    <a:pt x="80244" y="65337"/>
                    <a:pt x="80962" y="77178"/>
                    <a:pt x="79885" y="89020"/>
                  </a:cubicBezTo>
                  <a:cubicBezTo>
                    <a:pt x="83474" y="111985"/>
                    <a:pt x="80244" y="118444"/>
                    <a:pt x="59432" y="128491"/>
                  </a:cubicBezTo>
                  <a:cubicBezTo>
                    <a:pt x="44002" y="135668"/>
                    <a:pt x="27855" y="139974"/>
                    <a:pt x="11348" y="142486"/>
                  </a:cubicBezTo>
                  <a:cubicBezTo>
                    <a:pt x="-134" y="144280"/>
                    <a:pt x="-1928" y="149303"/>
                    <a:pt x="1660" y="159710"/>
                  </a:cubicBezTo>
                  <a:cubicBezTo>
                    <a:pt x="9195" y="181957"/>
                    <a:pt x="24266" y="197028"/>
                    <a:pt x="45437" y="206716"/>
                  </a:cubicBezTo>
                  <a:cubicBezTo>
                    <a:pt x="49743" y="216046"/>
                    <a:pt x="58355" y="215687"/>
                    <a:pt x="66967" y="216046"/>
                  </a:cubicBezTo>
                  <a:cubicBezTo>
                    <a:pt x="82397" y="216764"/>
                    <a:pt x="98186" y="214970"/>
                    <a:pt x="113615" y="217840"/>
                  </a:cubicBezTo>
                  <a:cubicBezTo>
                    <a:pt x="118639" y="218917"/>
                    <a:pt x="126174" y="218917"/>
                    <a:pt x="126533" y="225376"/>
                  </a:cubicBezTo>
                  <a:cubicBezTo>
                    <a:pt x="126892" y="232193"/>
                    <a:pt x="119357" y="232193"/>
                    <a:pt x="114333" y="233270"/>
                  </a:cubicBezTo>
                  <a:cubicBezTo>
                    <a:pt x="93880" y="237935"/>
                    <a:pt x="73785" y="244035"/>
                    <a:pt x="55126" y="253364"/>
                  </a:cubicBezTo>
                  <a:cubicBezTo>
                    <a:pt x="25702" y="268077"/>
                    <a:pt x="16731" y="289248"/>
                    <a:pt x="25343" y="321184"/>
                  </a:cubicBezTo>
                  <a:cubicBezTo>
                    <a:pt x="28214" y="331231"/>
                    <a:pt x="32878" y="337331"/>
                    <a:pt x="43643" y="337331"/>
                  </a:cubicBezTo>
                  <a:cubicBezTo>
                    <a:pt x="66608" y="337331"/>
                    <a:pt x="87062" y="344508"/>
                    <a:pt x="106080" y="356349"/>
                  </a:cubicBezTo>
                  <a:cubicBezTo>
                    <a:pt x="116486" y="363167"/>
                    <a:pt x="125457" y="360655"/>
                    <a:pt x="132275" y="35060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F3B0DF3-3451-4B6F-8ED9-E91173EA1717}"/>
                </a:ext>
              </a:extLst>
            </p:cNvPr>
            <p:cNvSpPr/>
            <p:nvPr/>
          </p:nvSpPr>
          <p:spPr>
            <a:xfrm>
              <a:off x="7874716" y="1549785"/>
              <a:ext cx="175827" cy="172239"/>
            </a:xfrm>
            <a:custGeom>
              <a:avLst/>
              <a:gdLst>
                <a:gd name="connsiteX0" fmla="*/ 56668 w 175827"/>
                <a:gd name="connsiteY0" fmla="*/ 37819 h 172238"/>
                <a:gd name="connsiteX1" fmla="*/ 14326 w 175827"/>
                <a:gd name="connsiteY1" fmla="*/ 53966 h 172238"/>
                <a:gd name="connsiteX2" fmla="*/ 4997 w 175827"/>
                <a:gd name="connsiteY2" fmla="*/ 85544 h 172238"/>
                <a:gd name="connsiteX3" fmla="*/ 18991 w 175827"/>
                <a:gd name="connsiteY3" fmla="*/ 111738 h 172238"/>
                <a:gd name="connsiteX4" fmla="*/ 49851 w 175827"/>
                <a:gd name="connsiteY4" fmla="*/ 161616 h 172238"/>
                <a:gd name="connsiteX5" fmla="*/ 70304 w 175827"/>
                <a:gd name="connsiteY5" fmla="*/ 173457 h 172238"/>
                <a:gd name="connsiteX6" fmla="*/ 73534 w 175827"/>
                <a:gd name="connsiteY6" fmla="*/ 172381 h 172238"/>
                <a:gd name="connsiteX7" fmla="*/ 149606 w 175827"/>
                <a:gd name="connsiteY7" fmla="*/ 137215 h 172238"/>
                <a:gd name="connsiteX8" fmla="*/ 153194 w 175827"/>
                <a:gd name="connsiteY8" fmla="*/ 123221 h 172238"/>
                <a:gd name="connsiteX9" fmla="*/ 177953 w 175827"/>
                <a:gd name="connsiteY9" fmla="*/ 76573 h 172238"/>
                <a:gd name="connsiteX10" fmla="*/ 152117 w 175827"/>
                <a:gd name="connsiteY10" fmla="*/ 8036 h 172238"/>
                <a:gd name="connsiteX11" fmla="*/ 129870 w 175827"/>
                <a:gd name="connsiteY11" fmla="*/ 3371 h 172238"/>
                <a:gd name="connsiteX12" fmla="*/ 67075 w 175827"/>
                <a:gd name="connsiteY12" fmla="*/ 37101 h 172238"/>
                <a:gd name="connsiteX13" fmla="*/ 56668 w 175827"/>
                <a:gd name="connsiteY13" fmla="*/ 37819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827" h="172238">
                  <a:moveTo>
                    <a:pt x="56668" y="37819"/>
                  </a:moveTo>
                  <a:cubicBezTo>
                    <a:pt x="43033" y="44278"/>
                    <a:pt x="27603" y="46790"/>
                    <a:pt x="14326" y="53966"/>
                  </a:cubicBezTo>
                  <a:cubicBezTo>
                    <a:pt x="-1462" y="62219"/>
                    <a:pt x="-3615" y="70114"/>
                    <a:pt x="4997" y="85544"/>
                  </a:cubicBezTo>
                  <a:cubicBezTo>
                    <a:pt x="9662" y="94155"/>
                    <a:pt x="18991" y="100614"/>
                    <a:pt x="18991" y="111738"/>
                  </a:cubicBezTo>
                  <a:cubicBezTo>
                    <a:pt x="27962" y="129321"/>
                    <a:pt x="39086" y="145468"/>
                    <a:pt x="49851" y="161616"/>
                  </a:cubicBezTo>
                  <a:cubicBezTo>
                    <a:pt x="54515" y="168792"/>
                    <a:pt x="60616" y="174534"/>
                    <a:pt x="70304" y="173457"/>
                  </a:cubicBezTo>
                  <a:cubicBezTo>
                    <a:pt x="71380" y="173098"/>
                    <a:pt x="72457" y="172739"/>
                    <a:pt x="73534" y="172381"/>
                  </a:cubicBezTo>
                  <a:cubicBezTo>
                    <a:pt x="104034" y="171663"/>
                    <a:pt x="126641" y="154080"/>
                    <a:pt x="149606" y="137215"/>
                  </a:cubicBezTo>
                  <a:cubicBezTo>
                    <a:pt x="154629" y="133627"/>
                    <a:pt x="155347" y="128603"/>
                    <a:pt x="153194" y="123221"/>
                  </a:cubicBezTo>
                  <a:cubicBezTo>
                    <a:pt x="163959" y="108868"/>
                    <a:pt x="173289" y="94155"/>
                    <a:pt x="177953" y="76573"/>
                  </a:cubicBezTo>
                  <a:cubicBezTo>
                    <a:pt x="179389" y="50019"/>
                    <a:pt x="166112" y="28848"/>
                    <a:pt x="152117" y="8036"/>
                  </a:cubicBezTo>
                  <a:cubicBezTo>
                    <a:pt x="145659" y="-1294"/>
                    <a:pt x="139558" y="-2011"/>
                    <a:pt x="129870" y="3371"/>
                  </a:cubicBezTo>
                  <a:cubicBezTo>
                    <a:pt x="109058" y="14854"/>
                    <a:pt x="89681" y="28489"/>
                    <a:pt x="67075" y="37101"/>
                  </a:cubicBezTo>
                  <a:cubicBezTo>
                    <a:pt x="63845" y="39254"/>
                    <a:pt x="60257" y="36025"/>
                    <a:pt x="56668" y="3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1C34FCD-0527-42FA-88E9-1676D86F214F}"/>
                </a:ext>
              </a:extLst>
            </p:cNvPr>
            <p:cNvSpPr/>
            <p:nvPr/>
          </p:nvSpPr>
          <p:spPr>
            <a:xfrm>
              <a:off x="7629099" y="1501105"/>
              <a:ext cx="172239" cy="157886"/>
            </a:xfrm>
            <a:custGeom>
              <a:avLst/>
              <a:gdLst>
                <a:gd name="connsiteX0" fmla="*/ 22038 w 172238"/>
                <a:gd name="connsiteY0" fmla="*/ 103364 h 157885"/>
                <a:gd name="connsiteX1" fmla="*/ 40698 w 172238"/>
                <a:gd name="connsiteY1" fmla="*/ 144988 h 157885"/>
                <a:gd name="connsiteX2" fmla="*/ 73351 w 172238"/>
                <a:gd name="connsiteY2" fmla="*/ 157189 h 157885"/>
                <a:gd name="connsiteX3" fmla="*/ 91293 w 172238"/>
                <a:gd name="connsiteY3" fmla="*/ 150730 h 157885"/>
                <a:gd name="connsiteX4" fmla="*/ 164135 w 172238"/>
                <a:gd name="connsiteY4" fmla="*/ 90446 h 157885"/>
                <a:gd name="connsiteX5" fmla="*/ 169518 w 172238"/>
                <a:gd name="connsiteY5" fmla="*/ 67840 h 157885"/>
                <a:gd name="connsiteX6" fmla="*/ 167006 w 172238"/>
                <a:gd name="connsiteY6" fmla="*/ 34109 h 157885"/>
                <a:gd name="connsiteX7" fmla="*/ 155523 w 172238"/>
                <a:gd name="connsiteY7" fmla="*/ 16168 h 157885"/>
                <a:gd name="connsiteX8" fmla="*/ 126817 w 172238"/>
                <a:gd name="connsiteY8" fmla="*/ 21 h 157885"/>
                <a:gd name="connsiteX9" fmla="*/ 13068 w 172238"/>
                <a:gd name="connsiteY9" fmla="*/ 36980 h 157885"/>
                <a:gd name="connsiteX10" fmla="*/ 4814 w 172238"/>
                <a:gd name="connsiteY10" fmla="*/ 67122 h 157885"/>
                <a:gd name="connsiteX11" fmla="*/ 23115 w 172238"/>
                <a:gd name="connsiteY11" fmla="*/ 96187 h 157885"/>
                <a:gd name="connsiteX12" fmla="*/ 22038 w 172238"/>
                <a:gd name="connsiteY12" fmla="*/ 103364 h 15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2238" h="157885">
                  <a:moveTo>
                    <a:pt x="22038" y="103364"/>
                  </a:moveTo>
                  <a:cubicBezTo>
                    <a:pt x="24191" y="119152"/>
                    <a:pt x="37109" y="129917"/>
                    <a:pt x="40698" y="144988"/>
                  </a:cubicBezTo>
                  <a:cubicBezTo>
                    <a:pt x="51462" y="161853"/>
                    <a:pt x="55051" y="163289"/>
                    <a:pt x="73351" y="157189"/>
                  </a:cubicBezTo>
                  <a:cubicBezTo>
                    <a:pt x="79451" y="155036"/>
                    <a:pt x="85193" y="152524"/>
                    <a:pt x="91293" y="150730"/>
                  </a:cubicBezTo>
                  <a:cubicBezTo>
                    <a:pt x="117487" y="132788"/>
                    <a:pt x="143682" y="114846"/>
                    <a:pt x="164135" y="90446"/>
                  </a:cubicBezTo>
                  <a:cubicBezTo>
                    <a:pt x="168800" y="83628"/>
                    <a:pt x="165571" y="75016"/>
                    <a:pt x="169518" y="67840"/>
                  </a:cubicBezTo>
                  <a:cubicBezTo>
                    <a:pt x="176695" y="55998"/>
                    <a:pt x="175977" y="44874"/>
                    <a:pt x="167006" y="34109"/>
                  </a:cubicBezTo>
                  <a:cubicBezTo>
                    <a:pt x="162341" y="28727"/>
                    <a:pt x="158753" y="22268"/>
                    <a:pt x="155523" y="16168"/>
                  </a:cubicBezTo>
                  <a:cubicBezTo>
                    <a:pt x="149423" y="3968"/>
                    <a:pt x="140453" y="-338"/>
                    <a:pt x="126817" y="21"/>
                  </a:cubicBezTo>
                  <a:cubicBezTo>
                    <a:pt x="85193" y="1815"/>
                    <a:pt x="47874" y="14374"/>
                    <a:pt x="13068" y="36980"/>
                  </a:cubicBezTo>
                  <a:cubicBezTo>
                    <a:pt x="508" y="45233"/>
                    <a:pt x="-4515" y="53845"/>
                    <a:pt x="4814" y="67122"/>
                  </a:cubicBezTo>
                  <a:cubicBezTo>
                    <a:pt x="12709" y="75734"/>
                    <a:pt x="18091" y="85781"/>
                    <a:pt x="23115" y="96187"/>
                  </a:cubicBezTo>
                  <a:cubicBezTo>
                    <a:pt x="22038" y="98340"/>
                    <a:pt x="21321" y="100852"/>
                    <a:pt x="22038" y="10336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1732F33-CBE1-42BF-9B9D-78E11072E56D}"/>
                </a:ext>
              </a:extLst>
            </p:cNvPr>
            <p:cNvSpPr/>
            <p:nvPr/>
          </p:nvSpPr>
          <p:spPr>
            <a:xfrm>
              <a:off x="7823216" y="1430832"/>
              <a:ext cx="143532" cy="154297"/>
            </a:xfrm>
            <a:custGeom>
              <a:avLst/>
              <a:gdLst>
                <a:gd name="connsiteX0" fmla="*/ 159 w 143532"/>
                <a:gd name="connsiteY0" fmla="*/ 105818 h 154297"/>
                <a:gd name="connsiteX1" fmla="*/ 159 w 143532"/>
                <a:gd name="connsiteY1" fmla="*/ 148877 h 154297"/>
                <a:gd name="connsiteX2" fmla="*/ 68696 w 143532"/>
                <a:gd name="connsiteY2" fmla="*/ 146007 h 154297"/>
                <a:gd name="connsiteX3" fmla="*/ 137592 w 143532"/>
                <a:gd name="connsiteY3" fmla="*/ 112277 h 154297"/>
                <a:gd name="connsiteX4" fmla="*/ 143333 w 143532"/>
                <a:gd name="connsiteY4" fmla="*/ 91464 h 154297"/>
                <a:gd name="connsiteX5" fmla="*/ 93097 w 143532"/>
                <a:gd name="connsiteY5" fmla="*/ 6780 h 154297"/>
                <a:gd name="connsiteX6" fmla="*/ 76949 w 143532"/>
                <a:gd name="connsiteY6" fmla="*/ 1398 h 154297"/>
                <a:gd name="connsiteX7" fmla="*/ 159 w 143532"/>
                <a:gd name="connsiteY7" fmla="*/ 105818 h 15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532" h="154297">
                  <a:moveTo>
                    <a:pt x="159" y="105818"/>
                  </a:moveTo>
                  <a:cubicBezTo>
                    <a:pt x="-199" y="120171"/>
                    <a:pt x="159" y="134524"/>
                    <a:pt x="159" y="148877"/>
                  </a:cubicBezTo>
                  <a:cubicBezTo>
                    <a:pt x="23484" y="157489"/>
                    <a:pt x="46449" y="159283"/>
                    <a:pt x="68696" y="146007"/>
                  </a:cubicBezTo>
                  <a:cubicBezTo>
                    <a:pt x="92020" y="135601"/>
                    <a:pt x="116421" y="127706"/>
                    <a:pt x="137592" y="112277"/>
                  </a:cubicBezTo>
                  <a:cubicBezTo>
                    <a:pt x="145486" y="106535"/>
                    <a:pt x="149074" y="101153"/>
                    <a:pt x="143333" y="91464"/>
                  </a:cubicBezTo>
                  <a:cubicBezTo>
                    <a:pt x="126468" y="63476"/>
                    <a:pt x="109603" y="35128"/>
                    <a:pt x="93097" y="6780"/>
                  </a:cubicBezTo>
                  <a:cubicBezTo>
                    <a:pt x="89150" y="-38"/>
                    <a:pt x="84844" y="-1473"/>
                    <a:pt x="76949" y="1398"/>
                  </a:cubicBezTo>
                  <a:cubicBezTo>
                    <a:pt x="32095" y="17545"/>
                    <a:pt x="1954" y="58093"/>
                    <a:pt x="159" y="10581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F55DC4F-8A75-44A6-8AE0-9E03CF73BDD8}"/>
                </a:ext>
              </a:extLst>
            </p:cNvPr>
            <p:cNvSpPr/>
            <p:nvPr/>
          </p:nvSpPr>
          <p:spPr>
            <a:xfrm>
              <a:off x="7713732" y="1346074"/>
              <a:ext cx="161474" cy="114826"/>
            </a:xfrm>
            <a:custGeom>
              <a:avLst/>
              <a:gdLst>
                <a:gd name="connsiteX0" fmla="*/ 560 w 161473"/>
                <a:gd name="connsiteY0" fmla="*/ 52785 h 114825"/>
                <a:gd name="connsiteX1" fmla="*/ 60843 w 161473"/>
                <a:gd name="connsiteY1" fmla="*/ 117733 h 114825"/>
                <a:gd name="connsiteX2" fmla="*/ 154498 w 161473"/>
                <a:gd name="connsiteY2" fmla="*/ 62114 h 114825"/>
                <a:gd name="connsiteX3" fmla="*/ 162392 w 161473"/>
                <a:gd name="connsiteY3" fmla="*/ 23002 h 114825"/>
                <a:gd name="connsiteX4" fmla="*/ 135480 w 161473"/>
                <a:gd name="connsiteY4" fmla="*/ 395 h 114825"/>
                <a:gd name="connsiteX5" fmla="*/ 8095 w 161473"/>
                <a:gd name="connsiteY5" fmla="*/ 43096 h 114825"/>
                <a:gd name="connsiteX6" fmla="*/ 560 w 161473"/>
                <a:gd name="connsiteY6" fmla="*/ 52785 h 11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473" h="114825">
                  <a:moveTo>
                    <a:pt x="560" y="52785"/>
                  </a:moveTo>
                  <a:cubicBezTo>
                    <a:pt x="-4823" y="84721"/>
                    <a:pt x="29625" y="123474"/>
                    <a:pt x="60843" y="117733"/>
                  </a:cubicBezTo>
                  <a:cubicBezTo>
                    <a:pt x="98162" y="110915"/>
                    <a:pt x="130456" y="92615"/>
                    <a:pt x="154498" y="62114"/>
                  </a:cubicBezTo>
                  <a:cubicBezTo>
                    <a:pt x="163469" y="50632"/>
                    <a:pt x="165622" y="37355"/>
                    <a:pt x="162392" y="23002"/>
                  </a:cubicBezTo>
                  <a:cubicBezTo>
                    <a:pt x="158804" y="7572"/>
                    <a:pt x="151269" y="-2117"/>
                    <a:pt x="135480" y="395"/>
                  </a:cubicBezTo>
                  <a:cubicBezTo>
                    <a:pt x="87397" y="1831"/>
                    <a:pt x="46131" y="17619"/>
                    <a:pt x="8095" y="43096"/>
                  </a:cubicBezTo>
                  <a:cubicBezTo>
                    <a:pt x="4507" y="45608"/>
                    <a:pt x="1277" y="48120"/>
                    <a:pt x="560" y="5278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4C28AE7-F186-4DDA-8259-90E0271F166A}"/>
                </a:ext>
              </a:extLst>
            </p:cNvPr>
            <p:cNvSpPr/>
            <p:nvPr/>
          </p:nvSpPr>
          <p:spPr>
            <a:xfrm>
              <a:off x="7574840" y="1382353"/>
              <a:ext cx="136356" cy="132768"/>
            </a:xfrm>
            <a:custGeom>
              <a:avLst/>
              <a:gdLst>
                <a:gd name="connsiteX0" fmla="*/ 134427 w 136355"/>
                <a:gd name="connsiteY0" fmla="*/ 67819 h 132767"/>
                <a:gd name="connsiteX1" fmla="*/ 110027 w 136355"/>
                <a:gd name="connsiteY1" fmla="*/ 30142 h 132767"/>
                <a:gd name="connsiteX2" fmla="*/ 54049 w 136355"/>
                <a:gd name="connsiteY2" fmla="*/ 0 h 132767"/>
                <a:gd name="connsiteX3" fmla="*/ 4889 w 136355"/>
                <a:gd name="connsiteY3" fmla="*/ 19018 h 132767"/>
                <a:gd name="connsiteX4" fmla="*/ 4530 w 136355"/>
                <a:gd name="connsiteY4" fmla="*/ 54901 h 132767"/>
                <a:gd name="connsiteX5" fmla="*/ 8836 w 136355"/>
                <a:gd name="connsiteY5" fmla="*/ 90425 h 132767"/>
                <a:gd name="connsiteX6" fmla="*/ 26060 w 136355"/>
                <a:gd name="connsiteY6" fmla="*/ 129179 h 132767"/>
                <a:gd name="connsiteX7" fmla="*/ 45437 w 136355"/>
                <a:gd name="connsiteY7" fmla="*/ 133126 h 132767"/>
                <a:gd name="connsiteX8" fmla="*/ 128327 w 136355"/>
                <a:gd name="connsiteY8" fmla="*/ 87196 h 132767"/>
                <a:gd name="connsiteX9" fmla="*/ 134427 w 136355"/>
                <a:gd name="connsiteY9" fmla="*/ 67819 h 13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355" h="132767">
                  <a:moveTo>
                    <a:pt x="134427" y="67819"/>
                  </a:moveTo>
                  <a:cubicBezTo>
                    <a:pt x="126174" y="55619"/>
                    <a:pt x="119356" y="41983"/>
                    <a:pt x="110027" y="30142"/>
                  </a:cubicBezTo>
                  <a:cubicBezTo>
                    <a:pt x="96032" y="11841"/>
                    <a:pt x="77373" y="359"/>
                    <a:pt x="54049" y="0"/>
                  </a:cubicBezTo>
                  <a:cubicBezTo>
                    <a:pt x="35390" y="1076"/>
                    <a:pt x="17807" y="6100"/>
                    <a:pt x="4889" y="19018"/>
                  </a:cubicBezTo>
                  <a:cubicBezTo>
                    <a:pt x="-5517" y="29424"/>
                    <a:pt x="3813" y="43060"/>
                    <a:pt x="4530" y="54901"/>
                  </a:cubicBezTo>
                  <a:cubicBezTo>
                    <a:pt x="5248" y="66743"/>
                    <a:pt x="7042" y="78584"/>
                    <a:pt x="8836" y="90425"/>
                  </a:cubicBezTo>
                  <a:cubicBezTo>
                    <a:pt x="10989" y="104779"/>
                    <a:pt x="17807" y="117338"/>
                    <a:pt x="26060" y="129179"/>
                  </a:cubicBezTo>
                  <a:cubicBezTo>
                    <a:pt x="31802" y="137073"/>
                    <a:pt x="37184" y="138150"/>
                    <a:pt x="45437" y="133126"/>
                  </a:cubicBezTo>
                  <a:cubicBezTo>
                    <a:pt x="72708" y="117338"/>
                    <a:pt x="100338" y="101908"/>
                    <a:pt x="128327" y="87196"/>
                  </a:cubicBezTo>
                  <a:cubicBezTo>
                    <a:pt x="137657" y="82172"/>
                    <a:pt x="140886" y="77149"/>
                    <a:pt x="134427" y="6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E7C0AB5-C36F-419A-96EF-3488DF1303A7}"/>
                </a:ext>
              </a:extLst>
            </p:cNvPr>
            <p:cNvSpPr/>
            <p:nvPr/>
          </p:nvSpPr>
          <p:spPr>
            <a:xfrm>
              <a:off x="7436197" y="1497762"/>
              <a:ext cx="150709" cy="118414"/>
            </a:xfrm>
            <a:custGeom>
              <a:avLst/>
              <a:gdLst>
                <a:gd name="connsiteX0" fmla="*/ 149991 w 150709"/>
                <a:gd name="connsiteY0" fmla="*/ 74054 h 118414"/>
                <a:gd name="connsiteX1" fmla="*/ 89349 w 150709"/>
                <a:gd name="connsiteY1" fmla="*/ 493 h 118414"/>
                <a:gd name="connsiteX2" fmla="*/ 0 w 150709"/>
                <a:gd name="connsiteY2" fmla="*/ 99531 h 118414"/>
                <a:gd name="connsiteX3" fmla="*/ 43419 w 150709"/>
                <a:gd name="connsiteY3" fmla="*/ 119267 h 118414"/>
                <a:gd name="connsiteX4" fmla="*/ 149991 w 150709"/>
                <a:gd name="connsiteY4" fmla="*/ 74054 h 11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09" h="118414">
                  <a:moveTo>
                    <a:pt x="149991" y="74054"/>
                  </a:moveTo>
                  <a:cubicBezTo>
                    <a:pt x="160398" y="40324"/>
                    <a:pt x="122720" y="-5248"/>
                    <a:pt x="89349" y="493"/>
                  </a:cubicBezTo>
                  <a:cubicBezTo>
                    <a:pt x="49160" y="7311"/>
                    <a:pt x="3229" y="58265"/>
                    <a:pt x="0" y="99531"/>
                  </a:cubicBezTo>
                  <a:cubicBezTo>
                    <a:pt x="8971" y="118549"/>
                    <a:pt x="25477" y="121061"/>
                    <a:pt x="43419" y="119267"/>
                  </a:cubicBezTo>
                  <a:cubicBezTo>
                    <a:pt x="83608" y="114961"/>
                    <a:pt x="119132" y="100607"/>
                    <a:pt x="149991" y="7405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5115D00-C728-4040-9E78-3C8049AF0B22}"/>
                </a:ext>
              </a:extLst>
            </p:cNvPr>
            <p:cNvSpPr/>
            <p:nvPr/>
          </p:nvSpPr>
          <p:spPr>
            <a:xfrm>
              <a:off x="7948111" y="2069789"/>
              <a:ext cx="204534" cy="172239"/>
            </a:xfrm>
            <a:custGeom>
              <a:avLst/>
              <a:gdLst>
                <a:gd name="connsiteX0" fmla="*/ 7314 w 204533"/>
                <a:gd name="connsiteY0" fmla="*/ 120293 h 172238"/>
                <a:gd name="connsiteX1" fmla="*/ 39609 w 204533"/>
                <a:gd name="connsiteY1" fmla="*/ 168017 h 172238"/>
                <a:gd name="connsiteX2" fmla="*/ 61498 w 204533"/>
                <a:gd name="connsiteY2" fmla="*/ 171605 h 172238"/>
                <a:gd name="connsiteX3" fmla="*/ 97022 w 204533"/>
                <a:gd name="connsiteY3" fmla="*/ 154740 h 172238"/>
                <a:gd name="connsiteX4" fmla="*/ 161612 w 204533"/>
                <a:gd name="connsiteY4" fmla="*/ 130340 h 172238"/>
                <a:gd name="connsiteX5" fmla="*/ 205030 w 204533"/>
                <a:gd name="connsiteY5" fmla="*/ 72209 h 172238"/>
                <a:gd name="connsiteX6" fmla="*/ 89846 w 204533"/>
                <a:gd name="connsiteY6" fmla="*/ 9055 h 172238"/>
                <a:gd name="connsiteX7" fmla="*/ 58986 w 204533"/>
                <a:gd name="connsiteY7" fmla="*/ 26638 h 172238"/>
                <a:gd name="connsiteX8" fmla="*/ 138 w 204533"/>
                <a:gd name="connsiteY8" fmla="*/ 104863 h 172238"/>
                <a:gd name="connsiteX9" fmla="*/ 7314 w 204533"/>
                <a:gd name="connsiteY9" fmla="*/ 120293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533" h="172238">
                  <a:moveTo>
                    <a:pt x="7314" y="120293"/>
                  </a:moveTo>
                  <a:cubicBezTo>
                    <a:pt x="10544" y="141464"/>
                    <a:pt x="26691" y="153664"/>
                    <a:pt x="39609" y="168017"/>
                  </a:cubicBezTo>
                  <a:cubicBezTo>
                    <a:pt x="46427" y="175553"/>
                    <a:pt x="52886" y="176629"/>
                    <a:pt x="61498" y="171605"/>
                  </a:cubicBezTo>
                  <a:cubicBezTo>
                    <a:pt x="72981" y="165146"/>
                    <a:pt x="85181" y="160123"/>
                    <a:pt x="97022" y="154740"/>
                  </a:cubicBezTo>
                  <a:cubicBezTo>
                    <a:pt x="121423" y="154382"/>
                    <a:pt x="140082" y="138952"/>
                    <a:pt x="161612" y="130340"/>
                  </a:cubicBezTo>
                  <a:cubicBezTo>
                    <a:pt x="187806" y="119934"/>
                    <a:pt x="208619" y="105222"/>
                    <a:pt x="205030" y="72209"/>
                  </a:cubicBezTo>
                  <a:cubicBezTo>
                    <a:pt x="189242" y="10849"/>
                    <a:pt x="141876" y="-15346"/>
                    <a:pt x="89846" y="9055"/>
                  </a:cubicBezTo>
                  <a:cubicBezTo>
                    <a:pt x="79081" y="14079"/>
                    <a:pt x="69033" y="20896"/>
                    <a:pt x="58986" y="26638"/>
                  </a:cubicBezTo>
                  <a:cubicBezTo>
                    <a:pt x="29921" y="32738"/>
                    <a:pt x="-2374" y="75798"/>
                    <a:pt x="138" y="104863"/>
                  </a:cubicBezTo>
                  <a:cubicBezTo>
                    <a:pt x="497" y="111322"/>
                    <a:pt x="1932" y="117063"/>
                    <a:pt x="7314" y="12029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EE64C5E6-47DB-40A5-8571-506E53B5FE01}"/>
                </a:ext>
              </a:extLst>
            </p:cNvPr>
            <p:cNvSpPr/>
            <p:nvPr/>
          </p:nvSpPr>
          <p:spPr>
            <a:xfrm>
              <a:off x="8146844" y="1966373"/>
              <a:ext cx="204534" cy="150709"/>
            </a:xfrm>
            <a:custGeom>
              <a:avLst/>
              <a:gdLst>
                <a:gd name="connsiteX0" fmla="*/ 4504 w 204533"/>
                <a:gd name="connsiteY0" fmla="*/ 82688 h 150709"/>
                <a:gd name="connsiteX1" fmla="*/ 557 w 204533"/>
                <a:gd name="connsiteY1" fmla="*/ 103141 h 150709"/>
                <a:gd name="connsiteX2" fmla="*/ 65505 w 204533"/>
                <a:gd name="connsiteY2" fmla="*/ 151942 h 150709"/>
                <a:gd name="connsiteX3" fmla="*/ 93853 w 204533"/>
                <a:gd name="connsiteY3" fmla="*/ 146201 h 150709"/>
                <a:gd name="connsiteX4" fmla="*/ 174949 w 204533"/>
                <a:gd name="connsiteY4" fmla="*/ 104218 h 150709"/>
                <a:gd name="connsiteX5" fmla="*/ 194684 w 204533"/>
                <a:gd name="connsiteY5" fmla="*/ 44293 h 150709"/>
                <a:gd name="connsiteX6" fmla="*/ 173154 w 204533"/>
                <a:gd name="connsiteY6" fmla="*/ 13792 h 150709"/>
                <a:gd name="connsiteX7" fmla="*/ 140860 w 204533"/>
                <a:gd name="connsiteY7" fmla="*/ 157 h 150709"/>
                <a:gd name="connsiteX8" fmla="*/ 4504 w 204533"/>
                <a:gd name="connsiteY8" fmla="*/ 82688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533" h="150709">
                  <a:moveTo>
                    <a:pt x="4504" y="82688"/>
                  </a:moveTo>
                  <a:cubicBezTo>
                    <a:pt x="1633" y="89147"/>
                    <a:pt x="-1237" y="95606"/>
                    <a:pt x="557" y="103141"/>
                  </a:cubicBezTo>
                  <a:cubicBezTo>
                    <a:pt x="7733" y="130771"/>
                    <a:pt x="35005" y="151942"/>
                    <a:pt x="65505" y="151942"/>
                  </a:cubicBezTo>
                  <a:cubicBezTo>
                    <a:pt x="74476" y="152301"/>
                    <a:pt x="84164" y="150148"/>
                    <a:pt x="93853" y="146201"/>
                  </a:cubicBezTo>
                  <a:cubicBezTo>
                    <a:pt x="122201" y="134359"/>
                    <a:pt x="148395" y="118930"/>
                    <a:pt x="174949" y="104218"/>
                  </a:cubicBezTo>
                  <a:cubicBezTo>
                    <a:pt x="211549" y="84482"/>
                    <a:pt x="211908" y="82688"/>
                    <a:pt x="194684" y="44293"/>
                  </a:cubicBezTo>
                  <a:cubicBezTo>
                    <a:pt x="189661" y="32810"/>
                    <a:pt x="182484" y="22404"/>
                    <a:pt x="173154" y="13792"/>
                  </a:cubicBezTo>
                  <a:cubicBezTo>
                    <a:pt x="164184" y="5180"/>
                    <a:pt x="153419" y="874"/>
                    <a:pt x="140860" y="157"/>
                  </a:cubicBezTo>
                  <a:cubicBezTo>
                    <a:pt x="87753" y="-2714"/>
                    <a:pt x="26034" y="34245"/>
                    <a:pt x="4504" y="8268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070F154-0022-4FB1-8CE7-5D18CC30E4FD}"/>
                </a:ext>
              </a:extLst>
            </p:cNvPr>
            <p:cNvSpPr/>
            <p:nvPr/>
          </p:nvSpPr>
          <p:spPr>
            <a:xfrm>
              <a:off x="8052021" y="1817256"/>
              <a:ext cx="204534" cy="161474"/>
            </a:xfrm>
            <a:custGeom>
              <a:avLst/>
              <a:gdLst>
                <a:gd name="connsiteX0" fmla="*/ 3519 w 204533"/>
                <a:gd name="connsiteY0" fmla="*/ 76431 h 161474"/>
                <a:gd name="connsiteX1" fmla="*/ 3519 w 204533"/>
                <a:gd name="connsiteY1" fmla="*/ 99755 h 161474"/>
                <a:gd name="connsiteX2" fmla="*/ 37967 w 204533"/>
                <a:gd name="connsiteY2" fmla="*/ 156450 h 161474"/>
                <a:gd name="connsiteX3" fmla="*/ 56626 w 204533"/>
                <a:gd name="connsiteY3" fmla="*/ 162192 h 161474"/>
                <a:gd name="connsiteX4" fmla="*/ 195494 w 204533"/>
                <a:gd name="connsiteY4" fmla="*/ 87555 h 161474"/>
                <a:gd name="connsiteX5" fmla="*/ 204465 w 204533"/>
                <a:gd name="connsiteY5" fmla="*/ 72125 h 161474"/>
                <a:gd name="connsiteX6" fmla="*/ 121575 w 204533"/>
                <a:gd name="connsiteY6" fmla="*/ 0 h 161474"/>
                <a:gd name="connsiteX7" fmla="*/ 3519 w 204533"/>
                <a:gd name="connsiteY7" fmla="*/ 7643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61474">
                  <a:moveTo>
                    <a:pt x="3519" y="76431"/>
                  </a:moveTo>
                  <a:cubicBezTo>
                    <a:pt x="-428" y="84325"/>
                    <a:pt x="-1863" y="91502"/>
                    <a:pt x="3519" y="99755"/>
                  </a:cubicBezTo>
                  <a:cubicBezTo>
                    <a:pt x="15360" y="118414"/>
                    <a:pt x="26843" y="137432"/>
                    <a:pt x="37967" y="156450"/>
                  </a:cubicBezTo>
                  <a:cubicBezTo>
                    <a:pt x="42632" y="164703"/>
                    <a:pt x="47655" y="167215"/>
                    <a:pt x="56626" y="162192"/>
                  </a:cubicBezTo>
                  <a:cubicBezTo>
                    <a:pt x="102915" y="137073"/>
                    <a:pt x="149204" y="112314"/>
                    <a:pt x="195494" y="87555"/>
                  </a:cubicBezTo>
                  <a:cubicBezTo>
                    <a:pt x="201594" y="84325"/>
                    <a:pt x="205541" y="80737"/>
                    <a:pt x="204465" y="72125"/>
                  </a:cubicBezTo>
                  <a:cubicBezTo>
                    <a:pt x="199441" y="33012"/>
                    <a:pt x="164275" y="718"/>
                    <a:pt x="121575" y="0"/>
                  </a:cubicBezTo>
                  <a:cubicBezTo>
                    <a:pt x="71697" y="5382"/>
                    <a:pt x="28637" y="26195"/>
                    <a:pt x="3519" y="7643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2B6DB94-A67C-4E01-A172-572FA01EC789}"/>
                </a:ext>
              </a:extLst>
            </p:cNvPr>
            <p:cNvSpPr/>
            <p:nvPr/>
          </p:nvSpPr>
          <p:spPr>
            <a:xfrm>
              <a:off x="7771521" y="1765880"/>
              <a:ext cx="200945" cy="161474"/>
            </a:xfrm>
            <a:custGeom>
              <a:avLst/>
              <a:gdLst>
                <a:gd name="connsiteX0" fmla="*/ 32478 w 200945"/>
                <a:gd name="connsiteY0" fmla="*/ 154361 h 161474"/>
                <a:gd name="connsiteX1" fmla="*/ 54008 w 200945"/>
                <a:gd name="connsiteY1" fmla="*/ 160820 h 161474"/>
                <a:gd name="connsiteX2" fmla="*/ 195388 w 200945"/>
                <a:gd name="connsiteY2" fmla="*/ 82953 h 161474"/>
                <a:gd name="connsiteX3" fmla="*/ 204000 w 200945"/>
                <a:gd name="connsiteY3" fmla="*/ 69318 h 161474"/>
                <a:gd name="connsiteX4" fmla="*/ 115010 w 200945"/>
                <a:gd name="connsiteY4" fmla="*/ 63 h 161474"/>
                <a:gd name="connsiteX5" fmla="*/ 4131 w 200945"/>
                <a:gd name="connsiteY5" fmla="*/ 71830 h 161474"/>
                <a:gd name="connsiteX6" fmla="*/ 4490 w 200945"/>
                <a:gd name="connsiteY6" fmla="*/ 102330 h 161474"/>
                <a:gd name="connsiteX7" fmla="*/ 32478 w 200945"/>
                <a:gd name="connsiteY7" fmla="*/ 15436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945" h="161474">
                  <a:moveTo>
                    <a:pt x="32478" y="154361"/>
                  </a:moveTo>
                  <a:cubicBezTo>
                    <a:pt x="37861" y="164767"/>
                    <a:pt x="43961" y="166202"/>
                    <a:pt x="54008" y="160820"/>
                  </a:cubicBezTo>
                  <a:cubicBezTo>
                    <a:pt x="101015" y="134625"/>
                    <a:pt x="148381" y="108789"/>
                    <a:pt x="195388" y="82953"/>
                  </a:cubicBezTo>
                  <a:cubicBezTo>
                    <a:pt x="200770" y="80083"/>
                    <a:pt x="205435" y="77212"/>
                    <a:pt x="204000" y="69318"/>
                  </a:cubicBezTo>
                  <a:cubicBezTo>
                    <a:pt x="196823" y="34870"/>
                    <a:pt x="172781" y="-1731"/>
                    <a:pt x="115010" y="63"/>
                  </a:cubicBezTo>
                  <a:cubicBezTo>
                    <a:pt x="75538" y="5087"/>
                    <a:pt x="29608" y="20876"/>
                    <a:pt x="4131" y="71830"/>
                  </a:cubicBezTo>
                  <a:cubicBezTo>
                    <a:pt x="-893" y="82236"/>
                    <a:pt x="-1969" y="91565"/>
                    <a:pt x="4490" y="102330"/>
                  </a:cubicBezTo>
                  <a:cubicBezTo>
                    <a:pt x="14178" y="119554"/>
                    <a:pt x="23508" y="136778"/>
                    <a:pt x="32478" y="15436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3385CD3-1657-4ED2-A972-CA6BE6DE1D78}"/>
                </a:ext>
              </a:extLst>
            </p:cNvPr>
            <p:cNvSpPr/>
            <p:nvPr/>
          </p:nvSpPr>
          <p:spPr>
            <a:xfrm>
              <a:off x="7672603" y="2029452"/>
              <a:ext cx="211710" cy="161474"/>
            </a:xfrm>
            <a:custGeom>
              <a:avLst/>
              <a:gdLst>
                <a:gd name="connsiteX0" fmla="*/ 145032 w 211710"/>
                <a:gd name="connsiteY0" fmla="*/ 120800 h 161474"/>
                <a:gd name="connsiteX1" fmla="*/ 197062 w 211710"/>
                <a:gd name="connsiteY1" fmla="*/ 89940 h 161474"/>
                <a:gd name="connsiteX2" fmla="*/ 211415 w 211710"/>
                <a:gd name="connsiteY2" fmla="*/ 66257 h 161474"/>
                <a:gd name="connsiteX3" fmla="*/ 190244 w 211710"/>
                <a:gd name="connsiteY3" fmla="*/ 31092 h 161474"/>
                <a:gd name="connsiteX4" fmla="*/ 168356 w 211710"/>
                <a:gd name="connsiteY4" fmla="*/ 11356 h 161474"/>
                <a:gd name="connsiteX5" fmla="*/ 86901 w 211710"/>
                <a:gd name="connsiteY5" fmla="*/ 2744 h 161474"/>
                <a:gd name="connsiteX6" fmla="*/ 47430 w 211710"/>
                <a:gd name="connsiteY6" fmla="*/ 22480 h 161474"/>
                <a:gd name="connsiteX7" fmla="*/ 64 w 211710"/>
                <a:gd name="connsiteY7" fmla="*/ 96040 h 161474"/>
                <a:gd name="connsiteX8" fmla="*/ 37023 w 211710"/>
                <a:gd name="connsiteY8" fmla="*/ 155247 h 161474"/>
                <a:gd name="connsiteX9" fmla="*/ 57118 w 211710"/>
                <a:gd name="connsiteY9" fmla="*/ 159912 h 161474"/>
                <a:gd name="connsiteX10" fmla="*/ 118837 w 211710"/>
                <a:gd name="connsiteY10" fmla="*/ 127617 h 161474"/>
                <a:gd name="connsiteX11" fmla="*/ 145032 w 211710"/>
                <a:gd name="connsiteY11" fmla="*/ 120800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1710" h="161474">
                  <a:moveTo>
                    <a:pt x="145032" y="120800"/>
                  </a:moveTo>
                  <a:cubicBezTo>
                    <a:pt x="162256" y="110035"/>
                    <a:pt x="180197" y="100705"/>
                    <a:pt x="197062" y="89940"/>
                  </a:cubicBezTo>
                  <a:cubicBezTo>
                    <a:pt x="206033" y="84199"/>
                    <a:pt x="214645" y="78458"/>
                    <a:pt x="211415" y="66257"/>
                  </a:cubicBezTo>
                  <a:cubicBezTo>
                    <a:pt x="207827" y="52622"/>
                    <a:pt x="209621" y="35398"/>
                    <a:pt x="190244" y="31092"/>
                  </a:cubicBezTo>
                  <a:cubicBezTo>
                    <a:pt x="184144" y="23556"/>
                    <a:pt x="179121" y="13868"/>
                    <a:pt x="168356" y="11356"/>
                  </a:cubicBezTo>
                  <a:cubicBezTo>
                    <a:pt x="141443" y="4897"/>
                    <a:pt x="115249" y="-4791"/>
                    <a:pt x="86901" y="2744"/>
                  </a:cubicBezTo>
                  <a:cubicBezTo>
                    <a:pt x="73624" y="9203"/>
                    <a:pt x="59271" y="14227"/>
                    <a:pt x="47430" y="22480"/>
                  </a:cubicBezTo>
                  <a:cubicBezTo>
                    <a:pt x="21594" y="40063"/>
                    <a:pt x="-1371" y="60157"/>
                    <a:pt x="64" y="96040"/>
                  </a:cubicBezTo>
                  <a:cubicBezTo>
                    <a:pt x="12264" y="115776"/>
                    <a:pt x="25182" y="135153"/>
                    <a:pt x="37023" y="155247"/>
                  </a:cubicBezTo>
                  <a:cubicBezTo>
                    <a:pt x="42765" y="164936"/>
                    <a:pt x="48147" y="164936"/>
                    <a:pt x="57118" y="159912"/>
                  </a:cubicBezTo>
                  <a:cubicBezTo>
                    <a:pt x="77213" y="148430"/>
                    <a:pt x="98025" y="138382"/>
                    <a:pt x="118837" y="127617"/>
                  </a:cubicBezTo>
                  <a:cubicBezTo>
                    <a:pt x="127808" y="127617"/>
                    <a:pt x="136779" y="125823"/>
                    <a:pt x="145032" y="12080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26129D2-537B-400C-AE3B-768F92F3F975}"/>
                </a:ext>
              </a:extLst>
            </p:cNvPr>
            <p:cNvSpPr/>
            <p:nvPr/>
          </p:nvSpPr>
          <p:spPr>
            <a:xfrm>
              <a:off x="7861270" y="1924142"/>
              <a:ext cx="204534" cy="143532"/>
            </a:xfrm>
            <a:custGeom>
              <a:avLst/>
              <a:gdLst>
                <a:gd name="connsiteX0" fmla="*/ 30642 w 204533"/>
                <a:gd name="connsiteY0" fmla="*/ 130660 h 143532"/>
                <a:gd name="connsiteX1" fmla="*/ 33513 w 204533"/>
                <a:gd name="connsiteY1" fmla="*/ 132813 h 143532"/>
                <a:gd name="connsiteX2" fmla="*/ 66167 w 204533"/>
                <a:gd name="connsiteY2" fmla="*/ 139989 h 143532"/>
                <a:gd name="connsiteX3" fmla="*/ 200011 w 204533"/>
                <a:gd name="connsiteY3" fmla="*/ 80782 h 143532"/>
                <a:gd name="connsiteX4" fmla="*/ 205034 w 204533"/>
                <a:gd name="connsiteY4" fmla="*/ 68582 h 143532"/>
                <a:gd name="connsiteX5" fmla="*/ 138650 w 204533"/>
                <a:gd name="connsiteY5" fmla="*/ 404 h 143532"/>
                <a:gd name="connsiteX6" fmla="*/ 32078 w 204533"/>
                <a:gd name="connsiteY6" fmla="*/ 33775 h 143532"/>
                <a:gd name="connsiteX7" fmla="*/ 30642 w 204533"/>
                <a:gd name="connsiteY7" fmla="*/ 130660 h 14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43532">
                  <a:moveTo>
                    <a:pt x="30642" y="130660"/>
                  </a:moveTo>
                  <a:cubicBezTo>
                    <a:pt x="31360" y="131377"/>
                    <a:pt x="32436" y="132095"/>
                    <a:pt x="33513" y="132813"/>
                  </a:cubicBezTo>
                  <a:cubicBezTo>
                    <a:pt x="43919" y="148242"/>
                    <a:pt x="51454" y="149678"/>
                    <a:pt x="66167" y="139989"/>
                  </a:cubicBezTo>
                  <a:cubicBezTo>
                    <a:pt x="115685" y="131019"/>
                    <a:pt x="155874" y="101594"/>
                    <a:pt x="200011" y="80782"/>
                  </a:cubicBezTo>
                  <a:cubicBezTo>
                    <a:pt x="205034" y="78270"/>
                    <a:pt x="205752" y="73964"/>
                    <a:pt x="205034" y="68582"/>
                  </a:cubicBezTo>
                  <a:cubicBezTo>
                    <a:pt x="201805" y="34852"/>
                    <a:pt x="171304" y="2198"/>
                    <a:pt x="138650" y="404"/>
                  </a:cubicBezTo>
                  <a:cubicBezTo>
                    <a:pt x="99179" y="-2108"/>
                    <a:pt x="61143" y="6863"/>
                    <a:pt x="32078" y="33775"/>
                  </a:cubicBezTo>
                  <a:cubicBezTo>
                    <a:pt x="-9906" y="72888"/>
                    <a:pt x="-10982" y="94059"/>
                    <a:pt x="30642" y="130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CDA6F23-DF21-4E75-ADA1-C1E410395EFC}"/>
                </a:ext>
              </a:extLst>
            </p:cNvPr>
            <p:cNvSpPr/>
            <p:nvPr/>
          </p:nvSpPr>
          <p:spPr>
            <a:xfrm>
              <a:off x="7976206" y="1687437"/>
              <a:ext cx="190180" cy="139944"/>
            </a:xfrm>
            <a:custGeom>
              <a:avLst/>
              <a:gdLst>
                <a:gd name="connsiteX0" fmla="*/ 20127 w 190180"/>
                <a:gd name="connsiteY0" fmla="*/ 46929 h 139944"/>
                <a:gd name="connsiteX1" fmla="*/ 3621 w 190180"/>
                <a:gd name="connsiteY1" fmla="*/ 76712 h 139944"/>
                <a:gd name="connsiteX2" fmla="*/ 1109 w 190180"/>
                <a:gd name="connsiteY2" fmla="*/ 95372 h 139944"/>
                <a:gd name="connsiteX3" fmla="*/ 74310 w 190180"/>
                <a:gd name="connsiteY3" fmla="*/ 142020 h 139944"/>
                <a:gd name="connsiteX4" fmla="*/ 153971 w 190180"/>
                <a:gd name="connsiteY4" fmla="*/ 107213 h 139944"/>
                <a:gd name="connsiteX5" fmla="*/ 191289 w 190180"/>
                <a:gd name="connsiteY5" fmla="*/ 46929 h 139944"/>
                <a:gd name="connsiteX6" fmla="*/ 163659 w 190180"/>
                <a:gd name="connsiteY6" fmla="*/ 10329 h 139944"/>
                <a:gd name="connsiteX7" fmla="*/ 108758 w 190180"/>
                <a:gd name="connsiteY7" fmla="*/ 2793 h 139944"/>
                <a:gd name="connsiteX8" fmla="*/ 33762 w 190180"/>
                <a:gd name="connsiteY8" fmla="*/ 23964 h 139944"/>
                <a:gd name="connsiteX9" fmla="*/ 20127 w 190180"/>
                <a:gd name="connsiteY9" fmla="*/ 46929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180" h="139944">
                  <a:moveTo>
                    <a:pt x="20127" y="46929"/>
                  </a:moveTo>
                  <a:cubicBezTo>
                    <a:pt x="14744" y="56977"/>
                    <a:pt x="9003" y="66665"/>
                    <a:pt x="3621" y="76712"/>
                  </a:cubicBezTo>
                  <a:cubicBezTo>
                    <a:pt x="750" y="82454"/>
                    <a:pt x="-1403" y="88195"/>
                    <a:pt x="1109" y="95372"/>
                  </a:cubicBezTo>
                  <a:cubicBezTo>
                    <a:pt x="11156" y="128025"/>
                    <a:pt x="40580" y="147402"/>
                    <a:pt x="74310" y="142020"/>
                  </a:cubicBezTo>
                  <a:cubicBezTo>
                    <a:pt x="103734" y="137355"/>
                    <a:pt x="130647" y="125872"/>
                    <a:pt x="153971" y="107213"/>
                  </a:cubicBezTo>
                  <a:cubicBezTo>
                    <a:pt x="172989" y="91783"/>
                    <a:pt x="189854" y="73842"/>
                    <a:pt x="191289" y="46929"/>
                  </a:cubicBezTo>
                  <a:cubicBezTo>
                    <a:pt x="195236" y="26117"/>
                    <a:pt x="188060" y="16429"/>
                    <a:pt x="163659" y="10329"/>
                  </a:cubicBezTo>
                  <a:cubicBezTo>
                    <a:pt x="145359" y="7817"/>
                    <a:pt x="127058" y="5305"/>
                    <a:pt x="108758" y="2793"/>
                  </a:cubicBezTo>
                  <a:cubicBezTo>
                    <a:pt x="78975" y="-6895"/>
                    <a:pt x="57086" y="10687"/>
                    <a:pt x="33762" y="23964"/>
                  </a:cubicBezTo>
                  <a:cubicBezTo>
                    <a:pt x="25150" y="28988"/>
                    <a:pt x="20127" y="36523"/>
                    <a:pt x="20127" y="4692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3DDFF15-FE07-4D81-893C-C41FEF97079F}"/>
                </a:ext>
              </a:extLst>
            </p:cNvPr>
            <p:cNvSpPr/>
            <p:nvPr/>
          </p:nvSpPr>
          <p:spPr>
            <a:xfrm>
              <a:off x="7691071" y="1625139"/>
              <a:ext cx="197357" cy="150709"/>
            </a:xfrm>
            <a:custGeom>
              <a:avLst/>
              <a:gdLst>
                <a:gd name="connsiteX0" fmla="*/ 69510 w 197357"/>
                <a:gd name="connsiteY0" fmla="*/ 152646 h 150709"/>
                <a:gd name="connsiteX1" fmla="*/ 182900 w 197357"/>
                <a:gd name="connsiteY1" fmla="*/ 80162 h 150709"/>
                <a:gd name="connsiteX2" fmla="*/ 194024 w 197357"/>
                <a:gd name="connsiteY2" fmla="*/ 42843 h 150709"/>
                <a:gd name="connsiteX3" fmla="*/ 186130 w 197357"/>
                <a:gd name="connsiteY3" fmla="*/ 25261 h 150709"/>
                <a:gd name="connsiteX4" fmla="*/ 99293 w 197357"/>
                <a:gd name="connsiteY4" fmla="*/ 4090 h 150709"/>
                <a:gd name="connsiteX5" fmla="*/ 71304 w 197357"/>
                <a:gd name="connsiteY5" fmla="*/ 15931 h 150709"/>
                <a:gd name="connsiteX6" fmla="*/ 57668 w 197357"/>
                <a:gd name="connsiteY6" fmla="*/ 26696 h 150709"/>
                <a:gd name="connsiteX7" fmla="*/ 6714 w 197357"/>
                <a:gd name="connsiteY7" fmla="*/ 67244 h 150709"/>
                <a:gd name="connsiteX8" fmla="*/ 614 w 197357"/>
                <a:gd name="connsiteY8" fmla="*/ 92003 h 150709"/>
                <a:gd name="connsiteX9" fmla="*/ 69510 w 197357"/>
                <a:gd name="connsiteY9" fmla="*/ 152646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357" h="150709">
                  <a:moveTo>
                    <a:pt x="69510" y="152646"/>
                  </a:moveTo>
                  <a:cubicBezTo>
                    <a:pt x="117593" y="145469"/>
                    <a:pt x="157064" y="123580"/>
                    <a:pt x="182900" y="80162"/>
                  </a:cubicBezTo>
                  <a:cubicBezTo>
                    <a:pt x="197971" y="70115"/>
                    <a:pt x="201918" y="58273"/>
                    <a:pt x="194024" y="42843"/>
                  </a:cubicBezTo>
                  <a:cubicBezTo>
                    <a:pt x="191153" y="37102"/>
                    <a:pt x="189359" y="30643"/>
                    <a:pt x="186130" y="25261"/>
                  </a:cubicBezTo>
                  <a:cubicBezTo>
                    <a:pt x="161370" y="1219"/>
                    <a:pt x="132305" y="-5240"/>
                    <a:pt x="99293" y="4090"/>
                  </a:cubicBezTo>
                  <a:cubicBezTo>
                    <a:pt x="89604" y="6960"/>
                    <a:pt x="80992" y="12343"/>
                    <a:pt x="71304" y="15931"/>
                  </a:cubicBezTo>
                  <a:cubicBezTo>
                    <a:pt x="66280" y="18802"/>
                    <a:pt x="63768" y="24543"/>
                    <a:pt x="57668" y="26696"/>
                  </a:cubicBezTo>
                  <a:cubicBezTo>
                    <a:pt x="35780" y="33873"/>
                    <a:pt x="21785" y="51455"/>
                    <a:pt x="6714" y="67244"/>
                  </a:cubicBezTo>
                  <a:cubicBezTo>
                    <a:pt x="-104" y="74420"/>
                    <a:pt x="-821" y="82674"/>
                    <a:pt x="614" y="92003"/>
                  </a:cubicBezTo>
                  <a:cubicBezTo>
                    <a:pt x="-1539" y="127886"/>
                    <a:pt x="31474" y="158387"/>
                    <a:pt x="69510" y="15264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D9B215E-BF29-4A78-B8A6-1840813018F8}"/>
                </a:ext>
              </a:extLst>
            </p:cNvPr>
            <p:cNvSpPr/>
            <p:nvPr/>
          </p:nvSpPr>
          <p:spPr>
            <a:xfrm>
              <a:off x="8215579" y="2125245"/>
              <a:ext cx="183004" cy="150709"/>
            </a:xfrm>
            <a:custGeom>
              <a:avLst/>
              <a:gdLst>
                <a:gd name="connsiteX0" fmla="*/ 38394 w 183003"/>
                <a:gd name="connsiteY0" fmla="*/ 53713 h 150709"/>
                <a:gd name="connsiteX1" fmla="*/ 30141 w 183003"/>
                <a:gd name="connsiteY1" fmla="*/ 55507 h 150709"/>
                <a:gd name="connsiteX2" fmla="*/ 2870 w 183003"/>
                <a:gd name="connsiteY2" fmla="*/ 93543 h 150709"/>
                <a:gd name="connsiteX3" fmla="*/ 28705 w 183003"/>
                <a:gd name="connsiteY3" fmla="*/ 137320 h 150709"/>
                <a:gd name="connsiteX4" fmla="*/ 53465 w 183003"/>
                <a:gd name="connsiteY4" fmla="*/ 150238 h 150709"/>
                <a:gd name="connsiteX5" fmla="*/ 56335 w 183003"/>
                <a:gd name="connsiteY5" fmla="*/ 151315 h 150709"/>
                <a:gd name="connsiteX6" fmla="*/ 181567 w 183003"/>
                <a:gd name="connsiteY6" fmla="*/ 96414 h 150709"/>
                <a:gd name="connsiteX7" fmla="*/ 155373 w 183003"/>
                <a:gd name="connsiteY7" fmla="*/ 8500 h 150709"/>
                <a:gd name="connsiteX8" fmla="*/ 129537 w 183003"/>
                <a:gd name="connsiteY8" fmla="*/ 3835 h 150709"/>
                <a:gd name="connsiteX9" fmla="*/ 38394 w 183003"/>
                <a:gd name="connsiteY9" fmla="*/ 53713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003" h="150709">
                  <a:moveTo>
                    <a:pt x="38394" y="53713"/>
                  </a:moveTo>
                  <a:cubicBezTo>
                    <a:pt x="35882" y="55866"/>
                    <a:pt x="33011" y="55507"/>
                    <a:pt x="30141" y="55507"/>
                  </a:cubicBezTo>
                  <a:cubicBezTo>
                    <a:pt x="4305" y="55866"/>
                    <a:pt x="-5384" y="69501"/>
                    <a:pt x="2870" y="93543"/>
                  </a:cubicBezTo>
                  <a:cubicBezTo>
                    <a:pt x="8611" y="109690"/>
                    <a:pt x="18658" y="123685"/>
                    <a:pt x="28705" y="137320"/>
                  </a:cubicBezTo>
                  <a:cubicBezTo>
                    <a:pt x="34447" y="145574"/>
                    <a:pt x="42341" y="151315"/>
                    <a:pt x="53465" y="150238"/>
                  </a:cubicBezTo>
                  <a:cubicBezTo>
                    <a:pt x="54541" y="150597"/>
                    <a:pt x="55618" y="150597"/>
                    <a:pt x="56335" y="151315"/>
                  </a:cubicBezTo>
                  <a:cubicBezTo>
                    <a:pt x="110878" y="161721"/>
                    <a:pt x="149990" y="137320"/>
                    <a:pt x="181567" y="96414"/>
                  </a:cubicBezTo>
                  <a:cubicBezTo>
                    <a:pt x="192691" y="61248"/>
                    <a:pt x="177262" y="33977"/>
                    <a:pt x="155373" y="8500"/>
                  </a:cubicBezTo>
                  <a:cubicBezTo>
                    <a:pt x="147478" y="-830"/>
                    <a:pt x="140661" y="-2624"/>
                    <a:pt x="129537" y="3835"/>
                  </a:cubicBezTo>
                  <a:cubicBezTo>
                    <a:pt x="99395" y="21059"/>
                    <a:pt x="68894" y="36848"/>
                    <a:pt x="38394" y="5371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E94BFB3-8B94-4D12-B34E-1D8E846B248C}"/>
                </a:ext>
              </a:extLst>
            </p:cNvPr>
            <p:cNvSpPr/>
            <p:nvPr/>
          </p:nvSpPr>
          <p:spPr>
            <a:xfrm>
              <a:off x="7600193" y="1892475"/>
              <a:ext cx="175827" cy="150709"/>
            </a:xfrm>
            <a:custGeom>
              <a:avLst/>
              <a:gdLst>
                <a:gd name="connsiteX0" fmla="*/ 122710 w 175827"/>
                <a:gd name="connsiteY0" fmla="*/ 124649 h 150709"/>
                <a:gd name="connsiteX1" fmla="*/ 158235 w 175827"/>
                <a:gd name="connsiteY1" fmla="*/ 97737 h 150709"/>
                <a:gd name="connsiteX2" fmla="*/ 168641 w 175827"/>
                <a:gd name="connsiteY2" fmla="*/ 23818 h 150709"/>
                <a:gd name="connsiteX3" fmla="*/ 113022 w 175827"/>
                <a:gd name="connsiteY3" fmla="*/ 1929 h 150709"/>
                <a:gd name="connsiteX4" fmla="*/ 55609 w 175827"/>
                <a:gd name="connsiteY4" fmla="*/ 22024 h 150709"/>
                <a:gd name="connsiteX5" fmla="*/ 1426 w 175827"/>
                <a:gd name="connsiteY5" fmla="*/ 110296 h 150709"/>
                <a:gd name="connsiteX6" fmla="*/ 13267 w 175827"/>
                <a:gd name="connsiteY6" fmla="*/ 117114 h 150709"/>
                <a:gd name="connsiteX7" fmla="*/ 60992 w 175827"/>
                <a:gd name="connsiteY7" fmla="*/ 146897 h 150709"/>
                <a:gd name="connsiteX8" fmla="*/ 77498 w 175827"/>
                <a:gd name="connsiteY8" fmla="*/ 149409 h 150709"/>
                <a:gd name="connsiteX9" fmla="*/ 122710 w 175827"/>
                <a:gd name="connsiteY9" fmla="*/ 124649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827" h="150709">
                  <a:moveTo>
                    <a:pt x="122710" y="124649"/>
                  </a:moveTo>
                  <a:cubicBezTo>
                    <a:pt x="134552" y="115679"/>
                    <a:pt x="147470" y="107426"/>
                    <a:pt x="158235" y="97737"/>
                  </a:cubicBezTo>
                  <a:cubicBezTo>
                    <a:pt x="179047" y="79437"/>
                    <a:pt x="182276" y="51089"/>
                    <a:pt x="168641" y="23818"/>
                  </a:cubicBezTo>
                  <a:cubicBezTo>
                    <a:pt x="157158" y="853"/>
                    <a:pt x="146034" y="-3094"/>
                    <a:pt x="113022" y="1929"/>
                  </a:cubicBezTo>
                  <a:cubicBezTo>
                    <a:pt x="92569" y="5159"/>
                    <a:pt x="73909" y="12694"/>
                    <a:pt x="55609" y="22024"/>
                  </a:cubicBezTo>
                  <a:cubicBezTo>
                    <a:pt x="19367" y="40324"/>
                    <a:pt x="-6469" y="65084"/>
                    <a:pt x="1426" y="110296"/>
                  </a:cubicBezTo>
                  <a:cubicBezTo>
                    <a:pt x="4655" y="113885"/>
                    <a:pt x="8243" y="117473"/>
                    <a:pt x="13267" y="117114"/>
                  </a:cubicBezTo>
                  <a:cubicBezTo>
                    <a:pt x="36591" y="115679"/>
                    <a:pt x="51662" y="126444"/>
                    <a:pt x="60992" y="146897"/>
                  </a:cubicBezTo>
                  <a:cubicBezTo>
                    <a:pt x="64939" y="155509"/>
                    <a:pt x="71398" y="152638"/>
                    <a:pt x="77498" y="149409"/>
                  </a:cubicBezTo>
                  <a:cubicBezTo>
                    <a:pt x="92569" y="141156"/>
                    <a:pt x="107640" y="132903"/>
                    <a:pt x="122710" y="12464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9677A0C-E3BF-452F-96C7-69FB04F2859E}"/>
                </a:ext>
              </a:extLst>
            </p:cNvPr>
            <p:cNvSpPr/>
            <p:nvPr/>
          </p:nvSpPr>
          <p:spPr>
            <a:xfrm>
              <a:off x="7530044" y="1739838"/>
              <a:ext cx="190180" cy="147121"/>
            </a:xfrm>
            <a:custGeom>
              <a:avLst/>
              <a:gdLst>
                <a:gd name="connsiteX0" fmla="*/ 186400 w 190180"/>
                <a:gd name="connsiteY0" fmla="*/ 107201 h 147120"/>
                <a:gd name="connsiteX1" fmla="*/ 187476 w 190180"/>
                <a:gd name="connsiteY1" fmla="*/ 93206 h 147120"/>
                <a:gd name="connsiteX2" fmla="*/ 136522 w 190180"/>
                <a:gd name="connsiteY2" fmla="*/ 6728 h 147120"/>
                <a:gd name="connsiteX3" fmla="*/ 120734 w 190180"/>
                <a:gd name="connsiteY3" fmla="*/ 2422 h 147120"/>
                <a:gd name="connsiteX4" fmla="*/ 8061 w 190180"/>
                <a:gd name="connsiteY4" fmla="*/ 65218 h 147120"/>
                <a:gd name="connsiteX5" fmla="*/ 525 w 190180"/>
                <a:gd name="connsiteY5" fmla="*/ 81365 h 147120"/>
                <a:gd name="connsiteX6" fmla="*/ 88798 w 190180"/>
                <a:gd name="connsiteY6" fmla="*/ 147749 h 147120"/>
                <a:gd name="connsiteX7" fmla="*/ 186400 w 190180"/>
                <a:gd name="connsiteY7" fmla="*/ 107201 h 14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180" h="147120">
                  <a:moveTo>
                    <a:pt x="186400" y="107201"/>
                  </a:moveTo>
                  <a:cubicBezTo>
                    <a:pt x="192500" y="102895"/>
                    <a:pt x="190347" y="98230"/>
                    <a:pt x="187476" y="93206"/>
                  </a:cubicBezTo>
                  <a:cubicBezTo>
                    <a:pt x="170253" y="64500"/>
                    <a:pt x="153388" y="35793"/>
                    <a:pt x="136522" y="6728"/>
                  </a:cubicBezTo>
                  <a:cubicBezTo>
                    <a:pt x="132217" y="-449"/>
                    <a:pt x="127910" y="-1884"/>
                    <a:pt x="120734" y="2422"/>
                  </a:cubicBezTo>
                  <a:cubicBezTo>
                    <a:pt x="83415" y="23593"/>
                    <a:pt x="45738" y="44405"/>
                    <a:pt x="8061" y="65218"/>
                  </a:cubicBezTo>
                  <a:cubicBezTo>
                    <a:pt x="1602" y="68806"/>
                    <a:pt x="-1269" y="73112"/>
                    <a:pt x="525" y="81365"/>
                  </a:cubicBezTo>
                  <a:cubicBezTo>
                    <a:pt x="9137" y="117248"/>
                    <a:pt x="46456" y="147390"/>
                    <a:pt x="88798" y="147749"/>
                  </a:cubicBezTo>
                  <a:cubicBezTo>
                    <a:pt x="121810" y="145596"/>
                    <a:pt x="154823" y="128372"/>
                    <a:pt x="186400" y="10720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C2E0B194-F84B-4507-863B-1EEA72BA8858}"/>
                </a:ext>
              </a:extLst>
            </p:cNvPr>
            <p:cNvSpPr/>
            <p:nvPr/>
          </p:nvSpPr>
          <p:spPr>
            <a:xfrm>
              <a:off x="7478936" y="1615703"/>
              <a:ext cx="179416" cy="150709"/>
            </a:xfrm>
            <a:custGeom>
              <a:avLst/>
              <a:gdLst>
                <a:gd name="connsiteX0" fmla="*/ 71369 w 179415"/>
                <a:gd name="connsiteY0" fmla="*/ 148805 h 150709"/>
                <a:gd name="connsiteX1" fmla="*/ 157848 w 179415"/>
                <a:gd name="connsiteY1" fmla="*/ 93186 h 150709"/>
                <a:gd name="connsiteX2" fmla="*/ 175072 w 179415"/>
                <a:gd name="connsiteY2" fmla="*/ 77038 h 150709"/>
                <a:gd name="connsiteX3" fmla="*/ 172201 w 179415"/>
                <a:gd name="connsiteY3" fmla="*/ 22137 h 150709"/>
                <a:gd name="connsiteX4" fmla="*/ 142418 w 179415"/>
                <a:gd name="connsiteY4" fmla="*/ 2402 h 150709"/>
                <a:gd name="connsiteX5" fmla="*/ 71010 w 179415"/>
                <a:gd name="connsiteY5" fmla="*/ 12808 h 150709"/>
                <a:gd name="connsiteX6" fmla="*/ 59169 w 179415"/>
                <a:gd name="connsiteY6" fmla="*/ 14961 h 150709"/>
                <a:gd name="connsiteX7" fmla="*/ 25798 w 179415"/>
                <a:gd name="connsiteY7" fmla="*/ 29314 h 150709"/>
                <a:gd name="connsiteX8" fmla="*/ 11086 w 179415"/>
                <a:gd name="connsiteY8" fmla="*/ 39002 h 150709"/>
                <a:gd name="connsiteX9" fmla="*/ 4986 w 179415"/>
                <a:gd name="connsiteY9" fmla="*/ 64121 h 150709"/>
                <a:gd name="connsiteX10" fmla="*/ 21492 w 179415"/>
                <a:gd name="connsiteY10" fmla="*/ 93186 h 150709"/>
                <a:gd name="connsiteX11" fmla="*/ 51992 w 179415"/>
                <a:gd name="connsiteY11" fmla="*/ 143063 h 150709"/>
                <a:gd name="connsiteX12" fmla="*/ 71369 w 179415"/>
                <a:gd name="connsiteY12" fmla="*/ 148805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9415" h="150709">
                  <a:moveTo>
                    <a:pt x="71369" y="148805"/>
                  </a:moveTo>
                  <a:cubicBezTo>
                    <a:pt x="101152" y="131581"/>
                    <a:pt x="132012" y="116151"/>
                    <a:pt x="157848" y="93186"/>
                  </a:cubicBezTo>
                  <a:cubicBezTo>
                    <a:pt x="167177" y="91751"/>
                    <a:pt x="171483" y="84933"/>
                    <a:pt x="175072" y="77038"/>
                  </a:cubicBezTo>
                  <a:cubicBezTo>
                    <a:pt x="184042" y="58020"/>
                    <a:pt x="180454" y="40079"/>
                    <a:pt x="172201" y="22137"/>
                  </a:cubicBezTo>
                  <a:cubicBezTo>
                    <a:pt x="164665" y="11731"/>
                    <a:pt x="160001" y="-6569"/>
                    <a:pt x="142418" y="2402"/>
                  </a:cubicBezTo>
                  <a:cubicBezTo>
                    <a:pt x="119094" y="13884"/>
                    <a:pt x="96129" y="18190"/>
                    <a:pt x="71010" y="12808"/>
                  </a:cubicBezTo>
                  <a:cubicBezTo>
                    <a:pt x="66705" y="12449"/>
                    <a:pt x="61322" y="13525"/>
                    <a:pt x="59169" y="14961"/>
                  </a:cubicBezTo>
                  <a:cubicBezTo>
                    <a:pt x="48763" y="21420"/>
                    <a:pt x="32616" y="14602"/>
                    <a:pt x="25798" y="29314"/>
                  </a:cubicBezTo>
                  <a:cubicBezTo>
                    <a:pt x="20774" y="32543"/>
                    <a:pt x="16109" y="36491"/>
                    <a:pt x="11086" y="39002"/>
                  </a:cubicBezTo>
                  <a:cubicBezTo>
                    <a:pt x="-756" y="45103"/>
                    <a:pt x="-3626" y="52279"/>
                    <a:pt x="4986" y="64121"/>
                  </a:cubicBezTo>
                  <a:cubicBezTo>
                    <a:pt x="11445" y="73091"/>
                    <a:pt x="18621" y="82062"/>
                    <a:pt x="21492" y="93186"/>
                  </a:cubicBezTo>
                  <a:cubicBezTo>
                    <a:pt x="34051" y="108257"/>
                    <a:pt x="42304" y="126198"/>
                    <a:pt x="51992" y="143063"/>
                  </a:cubicBezTo>
                  <a:cubicBezTo>
                    <a:pt x="57016" y="152393"/>
                    <a:pt x="62040" y="154187"/>
                    <a:pt x="71369" y="148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062D33D-2A17-4B66-B439-3E8BDD0C3EF6}"/>
                </a:ext>
              </a:extLst>
            </p:cNvPr>
            <p:cNvSpPr/>
            <p:nvPr/>
          </p:nvSpPr>
          <p:spPr>
            <a:xfrm>
              <a:off x="8002940" y="2287237"/>
              <a:ext cx="427009" cy="315771"/>
            </a:xfrm>
            <a:custGeom>
              <a:avLst/>
              <a:gdLst>
                <a:gd name="connsiteX0" fmla="*/ 419684 w 427008"/>
                <a:gd name="connsiteY0" fmla="*/ 24847 h 315771"/>
                <a:gd name="connsiteX1" fmla="*/ 406049 w 427008"/>
                <a:gd name="connsiteY1" fmla="*/ 11212 h 315771"/>
                <a:gd name="connsiteX2" fmla="*/ 362630 w 427008"/>
                <a:gd name="connsiteY2" fmla="*/ 14441 h 315771"/>
                <a:gd name="connsiteX3" fmla="*/ 349712 w 427008"/>
                <a:gd name="connsiteY3" fmla="*/ 31306 h 315771"/>
                <a:gd name="connsiteX4" fmla="*/ 146614 w 427008"/>
                <a:gd name="connsiteY4" fmla="*/ 168738 h 315771"/>
                <a:gd name="connsiteX5" fmla="*/ 14923 w 427008"/>
                <a:gd name="connsiteY5" fmla="*/ 201392 h 315771"/>
                <a:gd name="connsiteX6" fmla="*/ 2364 w 427008"/>
                <a:gd name="connsiteY6" fmla="*/ 216463 h 315771"/>
                <a:gd name="connsiteX7" fmla="*/ 85254 w 427008"/>
                <a:gd name="connsiteY7" fmla="*/ 312988 h 315771"/>
                <a:gd name="connsiteX8" fmla="*/ 110372 w 427008"/>
                <a:gd name="connsiteY8" fmla="*/ 314783 h 315771"/>
                <a:gd name="connsiteX9" fmla="*/ 415737 w 427008"/>
                <a:gd name="connsiteY9" fmla="*/ 149003 h 315771"/>
                <a:gd name="connsiteX10" fmla="*/ 426502 w 427008"/>
                <a:gd name="connsiteY10" fmla="*/ 136085 h 315771"/>
                <a:gd name="connsiteX11" fmla="*/ 419684 w 427008"/>
                <a:gd name="connsiteY11" fmla="*/ 24847 h 31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7008" h="315771">
                  <a:moveTo>
                    <a:pt x="419684" y="24847"/>
                  </a:moveTo>
                  <a:cubicBezTo>
                    <a:pt x="415020" y="20182"/>
                    <a:pt x="411072" y="15159"/>
                    <a:pt x="406049" y="11212"/>
                  </a:cubicBezTo>
                  <a:cubicBezTo>
                    <a:pt x="386313" y="-4577"/>
                    <a:pt x="378778" y="-3859"/>
                    <a:pt x="362630" y="14441"/>
                  </a:cubicBezTo>
                  <a:cubicBezTo>
                    <a:pt x="358324" y="20182"/>
                    <a:pt x="354377" y="26282"/>
                    <a:pt x="349712" y="31306"/>
                  </a:cubicBezTo>
                  <a:cubicBezTo>
                    <a:pt x="291940" y="91590"/>
                    <a:pt x="224121" y="137520"/>
                    <a:pt x="146614" y="168738"/>
                  </a:cubicBezTo>
                  <a:cubicBezTo>
                    <a:pt x="104272" y="185962"/>
                    <a:pt x="60494" y="197086"/>
                    <a:pt x="14923" y="201392"/>
                  </a:cubicBezTo>
                  <a:cubicBezTo>
                    <a:pt x="7029" y="202110"/>
                    <a:pt x="-5172" y="201033"/>
                    <a:pt x="2364" y="216463"/>
                  </a:cubicBezTo>
                  <a:cubicBezTo>
                    <a:pt x="21741" y="255934"/>
                    <a:pt x="47935" y="289306"/>
                    <a:pt x="85254" y="312988"/>
                  </a:cubicBezTo>
                  <a:cubicBezTo>
                    <a:pt x="93507" y="318371"/>
                    <a:pt x="101401" y="319447"/>
                    <a:pt x="110372" y="314783"/>
                  </a:cubicBezTo>
                  <a:cubicBezTo>
                    <a:pt x="214792" y="264546"/>
                    <a:pt x="317776" y="211080"/>
                    <a:pt x="415737" y="149003"/>
                  </a:cubicBezTo>
                  <a:cubicBezTo>
                    <a:pt x="420761" y="145773"/>
                    <a:pt x="426861" y="142903"/>
                    <a:pt x="426502" y="136085"/>
                  </a:cubicBezTo>
                  <a:cubicBezTo>
                    <a:pt x="425067" y="99125"/>
                    <a:pt x="433320" y="61089"/>
                    <a:pt x="419684" y="24847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5D34069-6DEF-4C20-822C-471DCCF2495E}"/>
                </a:ext>
              </a:extLst>
            </p:cNvPr>
            <p:cNvSpPr/>
            <p:nvPr/>
          </p:nvSpPr>
          <p:spPr>
            <a:xfrm>
              <a:off x="8032358" y="2217277"/>
              <a:ext cx="218887" cy="190180"/>
            </a:xfrm>
            <a:custGeom>
              <a:avLst/>
              <a:gdLst>
                <a:gd name="connsiteX0" fmla="*/ 26411 w 218886"/>
                <a:gd name="connsiteY0" fmla="*/ 157602 h 190180"/>
                <a:gd name="connsiteX1" fmla="*/ 102483 w 218886"/>
                <a:gd name="connsiteY1" fmla="*/ 189179 h 190180"/>
                <a:gd name="connsiteX2" fmla="*/ 189321 w 218886"/>
                <a:gd name="connsiteY2" fmla="*/ 147914 h 190180"/>
                <a:gd name="connsiteX3" fmla="*/ 218027 w 218886"/>
                <a:gd name="connsiteY3" fmla="*/ 69689 h 190180"/>
                <a:gd name="connsiteX4" fmla="*/ 174250 w 218886"/>
                <a:gd name="connsiteY4" fmla="*/ 9405 h 190180"/>
                <a:gd name="connsiteX5" fmla="*/ 143390 w 218886"/>
                <a:gd name="connsiteY5" fmla="*/ 4381 h 190180"/>
                <a:gd name="connsiteX6" fmla="*/ 92795 w 218886"/>
                <a:gd name="connsiteY6" fmla="*/ 30576 h 190180"/>
                <a:gd name="connsiteX7" fmla="*/ 11340 w 218886"/>
                <a:gd name="connsiteY7" fmla="*/ 75789 h 190180"/>
                <a:gd name="connsiteX8" fmla="*/ 575 w 218886"/>
                <a:gd name="connsiteY8" fmla="*/ 93730 h 190180"/>
                <a:gd name="connsiteX9" fmla="*/ 26411 w 218886"/>
                <a:gd name="connsiteY9" fmla="*/ 157602 h 19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886" h="190180">
                  <a:moveTo>
                    <a:pt x="26411" y="157602"/>
                  </a:moveTo>
                  <a:cubicBezTo>
                    <a:pt x="45070" y="183797"/>
                    <a:pt x="70189" y="195280"/>
                    <a:pt x="102483" y="189179"/>
                  </a:cubicBezTo>
                  <a:cubicBezTo>
                    <a:pt x="135137" y="183079"/>
                    <a:pt x="163126" y="166932"/>
                    <a:pt x="189321" y="147914"/>
                  </a:cubicBezTo>
                  <a:cubicBezTo>
                    <a:pt x="215515" y="128537"/>
                    <a:pt x="228074" y="102701"/>
                    <a:pt x="218027" y="69689"/>
                  </a:cubicBezTo>
                  <a:cubicBezTo>
                    <a:pt x="207262" y="46724"/>
                    <a:pt x="191832" y="27705"/>
                    <a:pt x="174250" y="9405"/>
                  </a:cubicBezTo>
                  <a:cubicBezTo>
                    <a:pt x="164561" y="-642"/>
                    <a:pt x="155949" y="-3154"/>
                    <a:pt x="143390" y="4381"/>
                  </a:cubicBezTo>
                  <a:cubicBezTo>
                    <a:pt x="127243" y="14070"/>
                    <a:pt x="109660" y="21964"/>
                    <a:pt x="92795" y="30576"/>
                  </a:cubicBezTo>
                  <a:cubicBezTo>
                    <a:pt x="65524" y="45647"/>
                    <a:pt x="38612" y="60718"/>
                    <a:pt x="11340" y="75789"/>
                  </a:cubicBezTo>
                  <a:cubicBezTo>
                    <a:pt x="4164" y="79736"/>
                    <a:pt x="-1936" y="83324"/>
                    <a:pt x="575" y="93730"/>
                  </a:cubicBezTo>
                  <a:cubicBezTo>
                    <a:pt x="5958" y="115978"/>
                    <a:pt x="12776" y="138225"/>
                    <a:pt x="26411" y="157602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85048EC-6A0E-4539-A0B7-22D70DE5D5C0}"/>
                </a:ext>
              </a:extLst>
            </p:cNvPr>
            <p:cNvSpPr/>
            <p:nvPr/>
          </p:nvSpPr>
          <p:spPr>
            <a:xfrm>
              <a:off x="7747012" y="2182112"/>
              <a:ext cx="204534" cy="139944"/>
            </a:xfrm>
            <a:custGeom>
              <a:avLst/>
              <a:gdLst>
                <a:gd name="connsiteX0" fmla="*/ 186525 w 204533"/>
                <a:gd name="connsiteY0" fmla="*/ 94806 h 139944"/>
                <a:gd name="connsiteX1" fmla="*/ 187602 w 204533"/>
                <a:gd name="connsiteY1" fmla="*/ 22323 h 139944"/>
                <a:gd name="connsiteX2" fmla="*/ 119424 w 204533"/>
                <a:gd name="connsiteY2" fmla="*/ 2946 h 139944"/>
                <a:gd name="connsiteX3" fmla="*/ 11416 w 204533"/>
                <a:gd name="connsiteY3" fmla="*/ 58564 h 139944"/>
                <a:gd name="connsiteX4" fmla="*/ 292 w 204533"/>
                <a:gd name="connsiteY4" fmla="*/ 73994 h 139944"/>
                <a:gd name="connsiteX5" fmla="*/ 63805 w 204533"/>
                <a:gd name="connsiteY5" fmla="*/ 141813 h 139944"/>
                <a:gd name="connsiteX6" fmla="*/ 186525 w 204533"/>
                <a:gd name="connsiteY6" fmla="*/ 94806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533" h="139944">
                  <a:moveTo>
                    <a:pt x="186525" y="94806"/>
                  </a:moveTo>
                  <a:cubicBezTo>
                    <a:pt x="210926" y="64306"/>
                    <a:pt x="210208" y="53541"/>
                    <a:pt x="187602" y="22323"/>
                  </a:cubicBezTo>
                  <a:cubicBezTo>
                    <a:pt x="168943" y="1510"/>
                    <a:pt x="145977" y="-4231"/>
                    <a:pt x="119424" y="2946"/>
                  </a:cubicBezTo>
                  <a:cubicBezTo>
                    <a:pt x="83541" y="21605"/>
                    <a:pt x="47299" y="39905"/>
                    <a:pt x="11416" y="58564"/>
                  </a:cubicBezTo>
                  <a:cubicBezTo>
                    <a:pt x="5316" y="61794"/>
                    <a:pt x="-1502" y="63947"/>
                    <a:pt x="292" y="73994"/>
                  </a:cubicBezTo>
                  <a:cubicBezTo>
                    <a:pt x="5316" y="104854"/>
                    <a:pt x="33304" y="138225"/>
                    <a:pt x="63805" y="141813"/>
                  </a:cubicBezTo>
                  <a:cubicBezTo>
                    <a:pt x="111888" y="147196"/>
                    <a:pt x="154948" y="134278"/>
                    <a:pt x="186525" y="9480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AFEC3B6-5417-426E-A973-CF2B3C10FCA9}"/>
                </a:ext>
              </a:extLst>
            </p:cNvPr>
            <p:cNvSpPr/>
            <p:nvPr/>
          </p:nvSpPr>
          <p:spPr>
            <a:xfrm>
              <a:off x="8159601" y="2486087"/>
              <a:ext cx="258358" cy="179416"/>
            </a:xfrm>
            <a:custGeom>
              <a:avLst/>
              <a:gdLst>
                <a:gd name="connsiteX0" fmla="*/ 238623 w 258358"/>
                <a:gd name="connsiteY0" fmla="*/ 30 h 179415"/>
                <a:gd name="connsiteX1" fmla="*/ 230728 w 258358"/>
                <a:gd name="connsiteY1" fmla="*/ 12230 h 179415"/>
                <a:gd name="connsiteX2" fmla="*/ 213146 w 258358"/>
                <a:gd name="connsiteY2" fmla="*/ 42731 h 179415"/>
                <a:gd name="connsiteX3" fmla="*/ 161474 w 258358"/>
                <a:gd name="connsiteY3" fmla="*/ 77537 h 179415"/>
                <a:gd name="connsiteX4" fmla="*/ 35883 w 258358"/>
                <a:gd name="connsiteY4" fmla="*/ 129927 h 179415"/>
                <a:gd name="connsiteX5" fmla="*/ 0 w 258358"/>
                <a:gd name="connsiteY5" fmla="*/ 156480 h 179415"/>
                <a:gd name="connsiteX6" fmla="*/ 94014 w 258358"/>
                <a:gd name="connsiteY6" fmla="*/ 175498 h 179415"/>
                <a:gd name="connsiteX7" fmla="*/ 158962 w 258358"/>
                <a:gd name="connsiteY7" fmla="*/ 175139 h 179415"/>
                <a:gd name="connsiteX8" fmla="*/ 260153 w 258358"/>
                <a:gd name="connsiteY8" fmla="*/ 33042 h 179415"/>
                <a:gd name="connsiteX9" fmla="*/ 255847 w 258358"/>
                <a:gd name="connsiteY9" fmla="*/ 8642 h 179415"/>
                <a:gd name="connsiteX10" fmla="*/ 238623 w 258358"/>
                <a:gd name="connsiteY10" fmla="*/ 30 h 1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8358" h="179415">
                  <a:moveTo>
                    <a:pt x="238623" y="30"/>
                  </a:moveTo>
                  <a:cubicBezTo>
                    <a:pt x="231087" y="389"/>
                    <a:pt x="231446" y="6848"/>
                    <a:pt x="230728" y="12230"/>
                  </a:cubicBezTo>
                  <a:cubicBezTo>
                    <a:pt x="228216" y="24430"/>
                    <a:pt x="221758" y="34119"/>
                    <a:pt x="213146" y="42731"/>
                  </a:cubicBezTo>
                  <a:cubicBezTo>
                    <a:pt x="198075" y="57802"/>
                    <a:pt x="180133" y="68208"/>
                    <a:pt x="161474" y="77537"/>
                  </a:cubicBezTo>
                  <a:cubicBezTo>
                    <a:pt x="120926" y="97991"/>
                    <a:pt x="76790" y="110191"/>
                    <a:pt x="35883" y="129927"/>
                  </a:cubicBezTo>
                  <a:cubicBezTo>
                    <a:pt x="24400" y="135309"/>
                    <a:pt x="11483" y="139615"/>
                    <a:pt x="0" y="156480"/>
                  </a:cubicBezTo>
                  <a:cubicBezTo>
                    <a:pt x="36960" y="150739"/>
                    <a:pt x="64948" y="165092"/>
                    <a:pt x="94014" y="175498"/>
                  </a:cubicBezTo>
                  <a:cubicBezTo>
                    <a:pt x="115544" y="183034"/>
                    <a:pt x="137432" y="183034"/>
                    <a:pt x="158962" y="175139"/>
                  </a:cubicBezTo>
                  <a:cubicBezTo>
                    <a:pt x="216016" y="153610"/>
                    <a:pt x="258358" y="94044"/>
                    <a:pt x="260153" y="33042"/>
                  </a:cubicBezTo>
                  <a:cubicBezTo>
                    <a:pt x="260511" y="24789"/>
                    <a:pt x="260511" y="16177"/>
                    <a:pt x="255847" y="8642"/>
                  </a:cubicBezTo>
                  <a:cubicBezTo>
                    <a:pt x="251541" y="2542"/>
                    <a:pt x="245799" y="-329"/>
                    <a:pt x="238623" y="3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A83636C3-2ADC-4872-9EFC-3FEABF18CD5B}"/>
                </a:ext>
              </a:extLst>
            </p:cNvPr>
            <p:cNvSpPr/>
            <p:nvPr/>
          </p:nvSpPr>
          <p:spPr>
            <a:xfrm>
              <a:off x="7870194" y="2319672"/>
              <a:ext cx="168651" cy="150709"/>
            </a:xfrm>
            <a:custGeom>
              <a:avLst/>
              <a:gdLst>
                <a:gd name="connsiteX0" fmla="*/ 168839 w 168650"/>
                <a:gd name="connsiteY0" fmla="*/ 75660 h 150709"/>
                <a:gd name="connsiteX1" fmla="*/ 141209 w 168650"/>
                <a:gd name="connsiteY1" fmla="*/ 8918 h 150709"/>
                <a:gd name="connsiteX2" fmla="*/ 117885 w 168650"/>
                <a:gd name="connsiteY2" fmla="*/ 3535 h 150709"/>
                <a:gd name="connsiteX3" fmla="*/ 16336 w 168650"/>
                <a:gd name="connsiteY3" fmla="*/ 60589 h 150709"/>
                <a:gd name="connsiteX4" fmla="*/ 12030 w 168650"/>
                <a:gd name="connsiteY4" fmla="*/ 92525 h 150709"/>
                <a:gd name="connsiteX5" fmla="*/ 34278 w 168650"/>
                <a:gd name="connsiteY5" fmla="*/ 110467 h 150709"/>
                <a:gd name="connsiteX6" fmla="*/ 65496 w 168650"/>
                <a:gd name="connsiteY6" fmla="*/ 134150 h 150709"/>
                <a:gd name="connsiteX7" fmla="*/ 121474 w 168650"/>
                <a:gd name="connsiteY7" fmla="*/ 141685 h 150709"/>
                <a:gd name="connsiteX8" fmla="*/ 152692 w 168650"/>
                <a:gd name="connsiteY8" fmla="*/ 118002 h 150709"/>
                <a:gd name="connsiteX9" fmla="*/ 168839 w 168650"/>
                <a:gd name="connsiteY9" fmla="*/ 75660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650" h="150709">
                  <a:moveTo>
                    <a:pt x="168839" y="75660"/>
                  </a:moveTo>
                  <a:cubicBezTo>
                    <a:pt x="167763" y="50183"/>
                    <a:pt x="155563" y="29371"/>
                    <a:pt x="141209" y="8918"/>
                  </a:cubicBezTo>
                  <a:cubicBezTo>
                    <a:pt x="134392" y="-771"/>
                    <a:pt x="128650" y="-2565"/>
                    <a:pt x="117885" y="3535"/>
                  </a:cubicBezTo>
                  <a:cubicBezTo>
                    <a:pt x="84514" y="23271"/>
                    <a:pt x="50425" y="41571"/>
                    <a:pt x="16336" y="60589"/>
                  </a:cubicBezTo>
                  <a:cubicBezTo>
                    <a:pt x="-4476" y="72072"/>
                    <a:pt x="-4835" y="74943"/>
                    <a:pt x="12030" y="92525"/>
                  </a:cubicBezTo>
                  <a:cubicBezTo>
                    <a:pt x="18489" y="99343"/>
                    <a:pt x="26383" y="105084"/>
                    <a:pt x="34278" y="110467"/>
                  </a:cubicBezTo>
                  <a:cubicBezTo>
                    <a:pt x="45043" y="118002"/>
                    <a:pt x="56166" y="124820"/>
                    <a:pt x="65496" y="134150"/>
                  </a:cubicBezTo>
                  <a:cubicBezTo>
                    <a:pt x="89897" y="158192"/>
                    <a:pt x="89897" y="158192"/>
                    <a:pt x="121474" y="141685"/>
                  </a:cubicBezTo>
                  <a:cubicBezTo>
                    <a:pt x="133315" y="135585"/>
                    <a:pt x="143721" y="127691"/>
                    <a:pt x="152692" y="118002"/>
                  </a:cubicBezTo>
                  <a:cubicBezTo>
                    <a:pt x="163457" y="105802"/>
                    <a:pt x="169557" y="91808"/>
                    <a:pt x="168839" y="75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DDC977FD-A162-46F1-855D-F3170B4086C7}"/>
              </a:ext>
            </a:extLst>
          </p:cNvPr>
          <p:cNvSpPr txBox="1"/>
          <p:nvPr/>
        </p:nvSpPr>
        <p:spPr>
          <a:xfrm>
            <a:off x="5444622" y="3712372"/>
            <a:ext cx="1414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COLA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5DF6B652-E1C7-48E1-82ED-EA430E51AD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206358"/>
              </p:ext>
            </p:extLst>
          </p:nvPr>
        </p:nvGraphicFramePr>
        <p:xfrm>
          <a:off x="6168008" y="2025176"/>
          <a:ext cx="5283357" cy="3949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AE89CE2-14C6-4B02-9C64-51C05BD81358}"/>
              </a:ext>
            </a:extLst>
          </p:cNvPr>
          <p:cNvSpPr txBox="1"/>
          <p:nvPr/>
        </p:nvSpPr>
        <p:spPr>
          <a:xfrm>
            <a:off x="906227" y="2435822"/>
            <a:ext cx="1044116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75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488FEB-64DC-449C-8AC5-A01A2C35CBC8}"/>
              </a:ext>
            </a:extLst>
          </p:cNvPr>
          <p:cNvSpPr txBox="1"/>
          <p:nvPr/>
        </p:nvSpPr>
        <p:spPr>
          <a:xfrm>
            <a:off x="928474" y="2173234"/>
            <a:ext cx="3794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7DB744-B6EB-4F0F-95BD-480D7563349B}"/>
              </a:ext>
            </a:extLst>
          </p:cNvPr>
          <p:cNvSpPr txBox="1"/>
          <p:nvPr/>
        </p:nvSpPr>
        <p:spPr>
          <a:xfrm>
            <a:off x="1950344" y="2420433"/>
            <a:ext cx="4005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55F00E-EB34-4BB6-B3CE-80C038627E48}"/>
              </a:ext>
            </a:extLst>
          </p:cNvPr>
          <p:cNvSpPr txBox="1"/>
          <p:nvPr/>
        </p:nvSpPr>
        <p:spPr>
          <a:xfrm>
            <a:off x="906227" y="3464707"/>
            <a:ext cx="1044116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34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543EBF-3480-467A-8646-B5059539AE1A}"/>
              </a:ext>
            </a:extLst>
          </p:cNvPr>
          <p:cNvSpPr txBox="1"/>
          <p:nvPr/>
        </p:nvSpPr>
        <p:spPr>
          <a:xfrm>
            <a:off x="928474" y="3202118"/>
            <a:ext cx="3794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4A5854-DFBD-41DA-A1DF-D77BC35CEE44}"/>
              </a:ext>
            </a:extLst>
          </p:cNvPr>
          <p:cNvSpPr txBox="1"/>
          <p:nvPr/>
        </p:nvSpPr>
        <p:spPr>
          <a:xfrm>
            <a:off x="1950344" y="3449318"/>
            <a:ext cx="4005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DC0D62-F853-4FEF-9B16-1D7D5A9C20A2}"/>
              </a:ext>
            </a:extLst>
          </p:cNvPr>
          <p:cNvSpPr txBox="1"/>
          <p:nvPr/>
        </p:nvSpPr>
        <p:spPr>
          <a:xfrm>
            <a:off x="906227" y="4493592"/>
            <a:ext cx="1044116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86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BAC285-0E2E-4F39-9C7A-B34DFF15EBB6}"/>
              </a:ext>
            </a:extLst>
          </p:cNvPr>
          <p:cNvSpPr txBox="1"/>
          <p:nvPr/>
        </p:nvSpPr>
        <p:spPr>
          <a:xfrm>
            <a:off x="928474" y="4231004"/>
            <a:ext cx="3794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042F0D-744B-45ED-B1F4-611D75606B7F}"/>
              </a:ext>
            </a:extLst>
          </p:cNvPr>
          <p:cNvSpPr txBox="1"/>
          <p:nvPr/>
        </p:nvSpPr>
        <p:spPr>
          <a:xfrm>
            <a:off x="1950344" y="4478203"/>
            <a:ext cx="4005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621685-096F-41A2-85AB-A2CD87EC2028}"/>
              </a:ext>
            </a:extLst>
          </p:cNvPr>
          <p:cNvSpPr txBox="1"/>
          <p:nvPr/>
        </p:nvSpPr>
        <p:spPr>
          <a:xfrm>
            <a:off x="906227" y="5522477"/>
            <a:ext cx="1044116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58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2709BF-28F5-46B5-992C-F8B7091071E8}"/>
              </a:ext>
            </a:extLst>
          </p:cNvPr>
          <p:cNvSpPr txBox="1"/>
          <p:nvPr/>
        </p:nvSpPr>
        <p:spPr>
          <a:xfrm>
            <a:off x="928474" y="5259888"/>
            <a:ext cx="3794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9DD0C99-6B22-441E-B8B4-565F14127A34}"/>
              </a:ext>
            </a:extLst>
          </p:cNvPr>
          <p:cNvSpPr txBox="1"/>
          <p:nvPr/>
        </p:nvSpPr>
        <p:spPr>
          <a:xfrm>
            <a:off x="1950344" y="5507088"/>
            <a:ext cx="4005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6" name="그룹 6">
            <a:extLst>
              <a:ext uri="{FF2B5EF4-FFF2-40B4-BE49-F238E27FC236}">
                <a16:creationId xmlns:a16="http://schemas.microsoft.com/office/drawing/2014/main" id="{85408DA5-6D8D-4C40-91FF-36DAC5A71288}"/>
              </a:ext>
            </a:extLst>
          </p:cNvPr>
          <p:cNvGrpSpPr/>
          <p:nvPr/>
        </p:nvGrpSpPr>
        <p:grpSpPr>
          <a:xfrm>
            <a:off x="6875980" y="6047853"/>
            <a:ext cx="3867413" cy="276999"/>
            <a:chOff x="6574238" y="5663469"/>
            <a:chExt cx="3867413" cy="276999"/>
          </a:xfrm>
        </p:grpSpPr>
        <p:grpSp>
          <p:nvGrpSpPr>
            <p:cNvPr id="27" name="그룹 5">
              <a:extLst>
                <a:ext uri="{FF2B5EF4-FFF2-40B4-BE49-F238E27FC236}">
                  <a16:creationId xmlns:a16="http://schemas.microsoft.com/office/drawing/2014/main" id="{26D892BC-F95D-4D52-A2F9-86193DD02E4E}"/>
                </a:ext>
              </a:extLst>
            </p:cNvPr>
            <p:cNvGrpSpPr/>
            <p:nvPr/>
          </p:nvGrpSpPr>
          <p:grpSpPr>
            <a:xfrm>
              <a:off x="6574238" y="5663469"/>
              <a:ext cx="1156465" cy="276999"/>
              <a:chOff x="6574238" y="5663469"/>
              <a:chExt cx="1156465" cy="276999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B02A8E8-9A8A-4C36-92B3-FEC07B4F208F}"/>
                  </a:ext>
                </a:extLst>
              </p:cNvPr>
              <p:cNvSpPr/>
              <p:nvPr/>
            </p:nvSpPr>
            <p:spPr>
              <a:xfrm>
                <a:off x="6574238" y="5724364"/>
                <a:ext cx="144000" cy="1432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09CFA08-1A61-4FA0-A30E-0F91D3A019F6}"/>
                  </a:ext>
                </a:extLst>
              </p:cNvPr>
              <p:cNvSpPr txBox="1"/>
              <p:nvPr/>
            </p:nvSpPr>
            <p:spPr>
              <a:xfrm>
                <a:off x="6722703" y="5663469"/>
                <a:ext cx="100800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Contents A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8" name="그룹 2">
              <a:extLst>
                <a:ext uri="{FF2B5EF4-FFF2-40B4-BE49-F238E27FC236}">
                  <a16:creationId xmlns:a16="http://schemas.microsoft.com/office/drawing/2014/main" id="{24A56A9A-6E16-4244-8888-92FF2CAFEF7D}"/>
                </a:ext>
              </a:extLst>
            </p:cNvPr>
            <p:cNvGrpSpPr/>
            <p:nvPr/>
          </p:nvGrpSpPr>
          <p:grpSpPr>
            <a:xfrm>
              <a:off x="7911712" y="5663469"/>
              <a:ext cx="1156465" cy="276999"/>
              <a:chOff x="7663883" y="5663469"/>
              <a:chExt cx="1156465" cy="276999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C658E18-2225-4002-9CAC-7F561CEE7DAD}"/>
                  </a:ext>
                </a:extLst>
              </p:cNvPr>
              <p:cNvSpPr/>
              <p:nvPr/>
            </p:nvSpPr>
            <p:spPr>
              <a:xfrm>
                <a:off x="7663883" y="5724364"/>
                <a:ext cx="144000" cy="1432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28480CB-B500-4920-9142-56ED7323D32F}"/>
                  </a:ext>
                </a:extLst>
              </p:cNvPr>
              <p:cNvSpPr txBox="1"/>
              <p:nvPr/>
            </p:nvSpPr>
            <p:spPr>
              <a:xfrm>
                <a:off x="7812348" y="5663469"/>
                <a:ext cx="100800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Contents B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9" name="그룹 1">
              <a:extLst>
                <a:ext uri="{FF2B5EF4-FFF2-40B4-BE49-F238E27FC236}">
                  <a16:creationId xmlns:a16="http://schemas.microsoft.com/office/drawing/2014/main" id="{3D03006A-A388-406D-B43E-161B33C75869}"/>
                </a:ext>
              </a:extLst>
            </p:cNvPr>
            <p:cNvGrpSpPr/>
            <p:nvPr/>
          </p:nvGrpSpPr>
          <p:grpSpPr>
            <a:xfrm>
              <a:off x="9249185" y="5663469"/>
              <a:ext cx="1192466" cy="276999"/>
              <a:chOff x="8753528" y="5663469"/>
              <a:chExt cx="1192466" cy="276999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B8B2C89-100C-44BE-994E-1D58B6B0D4B4}"/>
                  </a:ext>
                </a:extLst>
              </p:cNvPr>
              <p:cNvSpPr/>
              <p:nvPr/>
            </p:nvSpPr>
            <p:spPr>
              <a:xfrm>
                <a:off x="8753528" y="5724364"/>
                <a:ext cx="144000" cy="1432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283CC60-30AA-455D-82BE-75908EC08F69}"/>
                  </a:ext>
                </a:extLst>
              </p:cNvPr>
              <p:cNvSpPr txBox="1"/>
              <p:nvPr/>
            </p:nvSpPr>
            <p:spPr>
              <a:xfrm>
                <a:off x="8901994" y="5663469"/>
                <a:ext cx="104400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Contents C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0736E8-87D8-4087-B473-21B47B920728}"/>
              </a:ext>
            </a:extLst>
          </p:cNvPr>
          <p:cNvSpPr txBox="1"/>
          <p:nvPr/>
        </p:nvSpPr>
        <p:spPr>
          <a:xfrm>
            <a:off x="660913" y="387300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FAE60A-6BBE-40D2-A0C4-BC51C06FF7D6}"/>
              </a:ext>
            </a:extLst>
          </p:cNvPr>
          <p:cNvSpPr txBox="1"/>
          <p:nvPr/>
        </p:nvSpPr>
        <p:spPr>
          <a:xfrm>
            <a:off x="3754215" y="2208764"/>
            <a:ext cx="4108652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>
                <a:solidFill>
                  <a:schemeClr val="accent1"/>
                </a:solidFill>
              </a:rPr>
              <a:t>We Create Quality Professional </a:t>
            </a:r>
          </a:p>
          <a:p>
            <a:r>
              <a:rPr lang="en-US" altLang="ko-KR" sz="2000" dirty="0">
                <a:solidFill>
                  <a:schemeClr val="accent1"/>
                </a:solidFill>
              </a:rPr>
              <a:t>PPT Presentation</a:t>
            </a:r>
            <a:endParaRPr lang="ko-KR" altLang="en-US" sz="2000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3FD107-248A-4950-9F5B-0A03866E78FB}"/>
              </a:ext>
            </a:extLst>
          </p:cNvPr>
          <p:cNvSpPr txBox="1"/>
          <p:nvPr/>
        </p:nvSpPr>
        <p:spPr>
          <a:xfrm>
            <a:off x="3754215" y="2937433"/>
            <a:ext cx="3875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94D02B-345C-41B0-B407-D58218E5F9FA}"/>
              </a:ext>
            </a:extLst>
          </p:cNvPr>
          <p:cNvGrpSpPr/>
          <p:nvPr/>
        </p:nvGrpSpPr>
        <p:grpSpPr>
          <a:xfrm flipH="1">
            <a:off x="348624" y="1898482"/>
            <a:ext cx="5071100" cy="4959518"/>
            <a:chOff x="7602888" y="3079795"/>
            <a:chExt cx="3520981" cy="3443508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3938BF4-E0CC-49D9-80B1-4408A41FBB1A}"/>
                </a:ext>
              </a:extLst>
            </p:cNvPr>
            <p:cNvSpPr/>
            <p:nvPr/>
          </p:nvSpPr>
          <p:spPr>
            <a:xfrm>
              <a:off x="8236029" y="3960678"/>
              <a:ext cx="2887840" cy="2556892"/>
            </a:xfrm>
            <a:custGeom>
              <a:avLst/>
              <a:gdLst>
                <a:gd name="connsiteX0" fmla="*/ 2502386 w 2887263"/>
                <a:gd name="connsiteY0" fmla="*/ 1111120 h 2567484"/>
                <a:gd name="connsiteX1" fmla="*/ 2493192 w 2887263"/>
                <a:gd name="connsiteY1" fmla="*/ 1191110 h 2567484"/>
                <a:gd name="connsiteX2" fmla="*/ 2465609 w 2887263"/>
                <a:gd name="connsiteY2" fmla="*/ 1303739 h 2567484"/>
                <a:gd name="connsiteX3" fmla="*/ 2453657 w 2887263"/>
                <a:gd name="connsiteY3" fmla="*/ 1324886 h 2567484"/>
                <a:gd name="connsiteX4" fmla="*/ 2454117 w 2887263"/>
                <a:gd name="connsiteY4" fmla="*/ 1328564 h 2567484"/>
                <a:gd name="connsiteX5" fmla="*/ 2453197 w 2887263"/>
                <a:gd name="connsiteY5" fmla="*/ 1345573 h 2567484"/>
                <a:gd name="connsiteX6" fmla="*/ 2487675 w 2887263"/>
                <a:gd name="connsiteY6" fmla="*/ 1308796 h 2567484"/>
                <a:gd name="connsiteX7" fmla="*/ 2519396 w 2887263"/>
                <a:gd name="connsiteY7" fmla="*/ 1277536 h 2567484"/>
                <a:gd name="connsiteX8" fmla="*/ 2527210 w 2887263"/>
                <a:gd name="connsiteY8" fmla="*/ 1254091 h 2567484"/>
                <a:gd name="connsiteX9" fmla="*/ 2506983 w 2887263"/>
                <a:gd name="connsiteY9" fmla="*/ 1139623 h 2567484"/>
                <a:gd name="connsiteX10" fmla="*/ 2502386 w 2887263"/>
                <a:gd name="connsiteY10" fmla="*/ 1111120 h 2567484"/>
                <a:gd name="connsiteX11" fmla="*/ 2084510 w 2887263"/>
                <a:gd name="connsiteY11" fmla="*/ 0 h 2567484"/>
                <a:gd name="connsiteX12" fmla="*/ 2147031 w 2887263"/>
                <a:gd name="connsiteY12" fmla="*/ 103435 h 2567484"/>
                <a:gd name="connsiteX13" fmla="*/ 2146811 w 2887263"/>
                <a:gd name="connsiteY13" fmla="*/ 106364 h 2567484"/>
                <a:gd name="connsiteX14" fmla="*/ 2155764 w 2887263"/>
                <a:gd name="connsiteY14" fmla="*/ 114927 h 2567484"/>
                <a:gd name="connsiteX15" fmla="*/ 2185645 w 2887263"/>
                <a:gd name="connsiteY15" fmla="*/ 115387 h 2567484"/>
                <a:gd name="connsiteX16" fmla="*/ 2343326 w 2887263"/>
                <a:gd name="connsiteY16" fmla="*/ 156761 h 2567484"/>
                <a:gd name="connsiteX17" fmla="*/ 2510201 w 2887263"/>
                <a:gd name="connsiteY17" fmla="*/ 225258 h 2567484"/>
                <a:gd name="connsiteX18" fmla="*/ 2626968 w 2887263"/>
                <a:gd name="connsiteY18" fmla="*/ 307086 h 2567484"/>
                <a:gd name="connsiteX19" fmla="*/ 2693166 w 2887263"/>
                <a:gd name="connsiteY19" fmla="*/ 393052 h 2567484"/>
                <a:gd name="connsiteX20" fmla="*/ 2731322 w 2887263"/>
                <a:gd name="connsiteY20" fmla="*/ 470284 h 2567484"/>
                <a:gd name="connsiteX21" fmla="*/ 2762123 w 2887263"/>
                <a:gd name="connsiteY21" fmla="*/ 572339 h 2567484"/>
                <a:gd name="connsiteX22" fmla="*/ 2785108 w 2887263"/>
                <a:gd name="connsiteY22" fmla="*/ 676694 h 2567484"/>
                <a:gd name="connsiteX23" fmla="*/ 2804876 w 2887263"/>
                <a:gd name="connsiteY23" fmla="*/ 790242 h 2567484"/>
                <a:gd name="connsiteX24" fmla="*/ 2823264 w 2887263"/>
                <a:gd name="connsiteY24" fmla="*/ 893218 h 2567484"/>
                <a:gd name="connsiteX25" fmla="*/ 2830160 w 2887263"/>
                <a:gd name="connsiteY25" fmla="*/ 948843 h 2567484"/>
                <a:gd name="connsiteX26" fmla="*/ 2853145 w 2887263"/>
                <a:gd name="connsiteY26" fmla="*/ 1132727 h 2567484"/>
                <a:gd name="connsiteX27" fmla="*/ 2870614 w 2887263"/>
                <a:gd name="connsiteY27" fmla="*/ 1276157 h 2567484"/>
                <a:gd name="connsiteX28" fmla="*/ 2880728 w 2887263"/>
                <a:gd name="connsiteY28" fmla="*/ 1365800 h 2567484"/>
                <a:gd name="connsiteX29" fmla="*/ 2887164 w 2887263"/>
                <a:gd name="connsiteY29" fmla="*/ 1435217 h 2567484"/>
                <a:gd name="connsiteX30" fmla="*/ 2873373 w 2887263"/>
                <a:gd name="connsiteY30" fmla="*/ 1455444 h 2567484"/>
                <a:gd name="connsiteX31" fmla="*/ 2661446 w 2887263"/>
                <a:gd name="connsiteY31" fmla="*/ 1554282 h 2567484"/>
                <a:gd name="connsiteX32" fmla="*/ 2448600 w 2887263"/>
                <a:gd name="connsiteY32" fmla="*/ 1652200 h 2567484"/>
                <a:gd name="connsiteX33" fmla="*/ 2447681 w 2887263"/>
                <a:gd name="connsiteY33" fmla="*/ 1794251 h 2567484"/>
                <a:gd name="connsiteX34" fmla="*/ 2452278 w 2887263"/>
                <a:gd name="connsiteY34" fmla="*/ 2138114 h 2567484"/>
                <a:gd name="connsiteX35" fmla="*/ 2458714 w 2887263"/>
                <a:gd name="connsiteY35" fmla="*/ 2567484 h 2567484"/>
                <a:gd name="connsiteX36" fmla="*/ 1263006 w 2887263"/>
                <a:gd name="connsiteY36" fmla="*/ 2567484 h 2567484"/>
                <a:gd name="connsiteX37" fmla="*/ 1282774 w 2887263"/>
                <a:gd name="connsiteY37" fmla="*/ 2310506 h 2567484"/>
                <a:gd name="connsiteX38" fmla="*/ 1307598 w 2887263"/>
                <a:gd name="connsiteY38" fmla="*/ 2093982 h 2567484"/>
                <a:gd name="connsiteX39" fmla="*/ 1331503 w 2887263"/>
                <a:gd name="connsiteY39" fmla="*/ 1937680 h 2567484"/>
                <a:gd name="connsiteX40" fmla="*/ 1373796 w 2887263"/>
                <a:gd name="connsiteY40" fmla="*/ 1729431 h 2567484"/>
                <a:gd name="connsiteX41" fmla="*/ 1407355 w 2887263"/>
                <a:gd name="connsiteY41" fmla="*/ 1629674 h 2567484"/>
                <a:gd name="connsiteX42" fmla="*/ 1414711 w 2887263"/>
                <a:gd name="connsiteY42" fmla="*/ 1601632 h 2567484"/>
                <a:gd name="connsiteX43" fmla="*/ 1407355 w 2887263"/>
                <a:gd name="connsiteY43" fmla="*/ 1593817 h 2567484"/>
                <a:gd name="connsiteX44" fmla="*/ 1380692 w 2887263"/>
                <a:gd name="connsiteY44" fmla="*/ 1481188 h 2567484"/>
                <a:gd name="connsiteX45" fmla="*/ 1359086 w 2887263"/>
                <a:gd name="connsiteY45" fmla="*/ 1385108 h 2567484"/>
                <a:gd name="connsiteX46" fmla="*/ 1320470 w 2887263"/>
                <a:gd name="connsiteY46" fmla="*/ 1223290 h 2567484"/>
                <a:gd name="connsiteX47" fmla="*/ 1297484 w 2887263"/>
                <a:gd name="connsiteY47" fmla="*/ 1117556 h 2567484"/>
                <a:gd name="connsiteX48" fmla="*/ 1288750 w 2887263"/>
                <a:gd name="connsiteY48" fmla="*/ 1097329 h 2567484"/>
                <a:gd name="connsiteX49" fmla="*/ 1247836 w 2887263"/>
                <a:gd name="connsiteY49" fmla="*/ 1174561 h 2567484"/>
                <a:gd name="connsiteX50" fmla="*/ 1186694 w 2887263"/>
                <a:gd name="connsiteY50" fmla="*/ 1272479 h 2567484"/>
                <a:gd name="connsiteX51" fmla="*/ 1127391 w 2887263"/>
                <a:gd name="connsiteY51" fmla="*/ 1352928 h 2567484"/>
                <a:gd name="connsiteX52" fmla="*/ 962355 w 2887263"/>
                <a:gd name="connsiteY52" fmla="*/ 1517045 h 2567484"/>
                <a:gd name="connsiteX53" fmla="*/ 851105 w 2887263"/>
                <a:gd name="connsiteY53" fmla="*/ 1597954 h 2567484"/>
                <a:gd name="connsiteX54" fmla="*/ 766059 w 2887263"/>
                <a:gd name="connsiteY54" fmla="*/ 1646683 h 2567484"/>
                <a:gd name="connsiteX55" fmla="*/ 494829 w 2887263"/>
                <a:gd name="connsiteY55" fmla="*/ 1763910 h 2567484"/>
                <a:gd name="connsiteX56" fmla="*/ 387717 w 2887263"/>
                <a:gd name="connsiteY56" fmla="*/ 1787815 h 2567484"/>
                <a:gd name="connsiteX57" fmla="*/ 272789 w 2887263"/>
                <a:gd name="connsiteY57" fmla="*/ 1802066 h 2567484"/>
                <a:gd name="connsiteX58" fmla="*/ 104995 w 2887263"/>
                <a:gd name="connsiteY58" fmla="*/ 1814937 h 2567484"/>
                <a:gd name="connsiteX59" fmla="*/ 82929 w 2887263"/>
                <a:gd name="connsiteY59" fmla="*/ 1797928 h 2567484"/>
                <a:gd name="connsiteX60" fmla="*/ 77872 w 2887263"/>
                <a:gd name="connsiteY60" fmla="*/ 1793791 h 2567484"/>
                <a:gd name="connsiteX61" fmla="*/ 61322 w 2887263"/>
                <a:gd name="connsiteY61" fmla="*/ 1768966 h 2567484"/>
                <a:gd name="connsiteX62" fmla="*/ 15811 w 2887263"/>
                <a:gd name="connsiteY62" fmla="*/ 1648063 h 2567484"/>
                <a:gd name="connsiteX63" fmla="*/ 5237 w 2887263"/>
                <a:gd name="connsiteY63" fmla="*/ 1623238 h 2567484"/>
                <a:gd name="connsiteX64" fmla="*/ 1100 w 2887263"/>
                <a:gd name="connsiteY64" fmla="*/ 1602091 h 2567484"/>
                <a:gd name="connsiteX65" fmla="*/ 48450 w 2887263"/>
                <a:gd name="connsiteY65" fmla="*/ 1582784 h 2567484"/>
                <a:gd name="connsiteX66" fmla="*/ 308187 w 2887263"/>
                <a:gd name="connsiteY66" fmla="*/ 1494979 h 2567484"/>
                <a:gd name="connsiteX67" fmla="*/ 378063 w 2887263"/>
                <a:gd name="connsiteY67" fmla="*/ 1465098 h 2567484"/>
                <a:gd name="connsiteX68" fmla="*/ 418058 w 2887263"/>
                <a:gd name="connsiteY68" fmla="*/ 1449008 h 2567484"/>
                <a:gd name="connsiteX69" fmla="*/ 576658 w 2887263"/>
                <a:gd name="connsiteY69" fmla="*/ 1360284 h 2567484"/>
                <a:gd name="connsiteX70" fmla="*/ 783528 w 2887263"/>
                <a:gd name="connsiteY70" fmla="*/ 1223290 h 2567484"/>
                <a:gd name="connsiteX71" fmla="*/ 835935 w 2887263"/>
                <a:gd name="connsiteY71" fmla="*/ 1160310 h 2567484"/>
                <a:gd name="connsiteX72" fmla="*/ 888342 w 2887263"/>
                <a:gd name="connsiteY72" fmla="*/ 1061472 h 2567484"/>
                <a:gd name="connsiteX73" fmla="*/ 1003729 w 2887263"/>
                <a:gd name="connsiteY73" fmla="*/ 840351 h 2567484"/>
                <a:gd name="connsiteX74" fmla="*/ 1096131 w 2887263"/>
                <a:gd name="connsiteY74" fmla="*/ 633021 h 2567484"/>
                <a:gd name="connsiteX75" fmla="*/ 1145780 w 2887263"/>
                <a:gd name="connsiteY75" fmla="*/ 473042 h 2567484"/>
                <a:gd name="connsiteX76" fmla="*/ 1238182 w 2887263"/>
                <a:gd name="connsiteY76" fmla="*/ 338347 h 2567484"/>
                <a:gd name="connsiteX77" fmla="*/ 1398621 w 2887263"/>
                <a:gd name="connsiteY77" fmla="*/ 254220 h 2567484"/>
                <a:gd name="connsiteX78" fmla="*/ 1538832 w 2887263"/>
                <a:gd name="connsiteY78" fmla="*/ 180666 h 2567484"/>
                <a:gd name="connsiteX79" fmla="*/ 1593998 w 2887263"/>
                <a:gd name="connsiteY79" fmla="*/ 139752 h 2567484"/>
                <a:gd name="connsiteX80" fmla="*/ 1659736 w 2887263"/>
                <a:gd name="connsiteY80" fmla="*/ 69416 h 2567484"/>
                <a:gd name="connsiteX81" fmla="*/ 1666345 w 2887263"/>
                <a:gd name="connsiteY81" fmla="*/ 75594 h 2567484"/>
                <a:gd name="connsiteX82" fmla="*/ 1666461 w 2887263"/>
                <a:gd name="connsiteY82" fmla="*/ 72635 h 2567484"/>
                <a:gd name="connsiteX83" fmla="*/ 1661576 w 2887263"/>
                <a:gd name="connsiteY83" fmla="*/ 66658 h 2567484"/>
                <a:gd name="connsiteX84" fmla="*/ 1686860 w 2887263"/>
                <a:gd name="connsiteY84" fmla="*/ 58843 h 2567484"/>
                <a:gd name="connsiteX85" fmla="*/ 1778802 w 2887263"/>
                <a:gd name="connsiteY85" fmla="*/ 149866 h 2567484"/>
                <a:gd name="connsiteX86" fmla="*/ 1913038 w 2887263"/>
                <a:gd name="connsiteY86" fmla="*/ 225718 h 2567484"/>
                <a:gd name="connsiteX87" fmla="*/ 1956806 w 2887263"/>
                <a:gd name="connsiteY87" fmla="*/ 244411 h 2567484"/>
                <a:gd name="connsiteX88" fmla="*/ 1967743 w 2887263"/>
                <a:gd name="connsiteY88" fmla="*/ 241348 h 2567484"/>
                <a:gd name="connsiteX89" fmla="*/ 1970387 w 2887263"/>
                <a:gd name="connsiteY89" fmla="*/ 240645 h 2567484"/>
                <a:gd name="connsiteX90" fmla="*/ 2020150 w 2887263"/>
                <a:gd name="connsiteY90" fmla="*/ 197216 h 2567484"/>
                <a:gd name="connsiteX91" fmla="*/ 2083131 w 2887263"/>
                <a:gd name="connsiteY91" fmla="*/ 104354 h 2567484"/>
                <a:gd name="connsiteX92" fmla="*/ 2084970 w 2887263"/>
                <a:gd name="connsiteY92" fmla="*/ 51947 h 2567484"/>
                <a:gd name="connsiteX93" fmla="*/ 2084510 w 2887263"/>
                <a:gd name="connsiteY93" fmla="*/ 0 h 2567484"/>
                <a:gd name="connsiteX0" fmla="*/ 2502386 w 2887263"/>
                <a:gd name="connsiteY0" fmla="*/ 1111120 h 2567484"/>
                <a:gd name="connsiteX1" fmla="*/ 2493192 w 2887263"/>
                <a:gd name="connsiteY1" fmla="*/ 1191110 h 2567484"/>
                <a:gd name="connsiteX2" fmla="*/ 2465609 w 2887263"/>
                <a:gd name="connsiteY2" fmla="*/ 1303739 h 2567484"/>
                <a:gd name="connsiteX3" fmla="*/ 2453657 w 2887263"/>
                <a:gd name="connsiteY3" fmla="*/ 1324886 h 2567484"/>
                <a:gd name="connsiteX4" fmla="*/ 2454117 w 2887263"/>
                <a:gd name="connsiteY4" fmla="*/ 1328564 h 2567484"/>
                <a:gd name="connsiteX5" fmla="*/ 2453197 w 2887263"/>
                <a:gd name="connsiteY5" fmla="*/ 1345573 h 2567484"/>
                <a:gd name="connsiteX6" fmla="*/ 2487675 w 2887263"/>
                <a:gd name="connsiteY6" fmla="*/ 1308796 h 2567484"/>
                <a:gd name="connsiteX7" fmla="*/ 2519396 w 2887263"/>
                <a:gd name="connsiteY7" fmla="*/ 1277536 h 2567484"/>
                <a:gd name="connsiteX8" fmla="*/ 2527210 w 2887263"/>
                <a:gd name="connsiteY8" fmla="*/ 1254091 h 2567484"/>
                <a:gd name="connsiteX9" fmla="*/ 2506983 w 2887263"/>
                <a:gd name="connsiteY9" fmla="*/ 1139623 h 2567484"/>
                <a:gd name="connsiteX10" fmla="*/ 2502386 w 2887263"/>
                <a:gd name="connsiteY10" fmla="*/ 1111120 h 2567484"/>
                <a:gd name="connsiteX11" fmla="*/ 2084510 w 2887263"/>
                <a:gd name="connsiteY11" fmla="*/ 0 h 2567484"/>
                <a:gd name="connsiteX12" fmla="*/ 2147031 w 2887263"/>
                <a:gd name="connsiteY12" fmla="*/ 103435 h 2567484"/>
                <a:gd name="connsiteX13" fmla="*/ 2146811 w 2887263"/>
                <a:gd name="connsiteY13" fmla="*/ 106364 h 2567484"/>
                <a:gd name="connsiteX14" fmla="*/ 2155764 w 2887263"/>
                <a:gd name="connsiteY14" fmla="*/ 114927 h 2567484"/>
                <a:gd name="connsiteX15" fmla="*/ 2185645 w 2887263"/>
                <a:gd name="connsiteY15" fmla="*/ 115387 h 2567484"/>
                <a:gd name="connsiteX16" fmla="*/ 2343326 w 2887263"/>
                <a:gd name="connsiteY16" fmla="*/ 156761 h 2567484"/>
                <a:gd name="connsiteX17" fmla="*/ 2510201 w 2887263"/>
                <a:gd name="connsiteY17" fmla="*/ 225258 h 2567484"/>
                <a:gd name="connsiteX18" fmla="*/ 2626968 w 2887263"/>
                <a:gd name="connsiteY18" fmla="*/ 307086 h 2567484"/>
                <a:gd name="connsiteX19" fmla="*/ 2693166 w 2887263"/>
                <a:gd name="connsiteY19" fmla="*/ 393052 h 2567484"/>
                <a:gd name="connsiteX20" fmla="*/ 2731322 w 2887263"/>
                <a:gd name="connsiteY20" fmla="*/ 470284 h 2567484"/>
                <a:gd name="connsiteX21" fmla="*/ 2762123 w 2887263"/>
                <a:gd name="connsiteY21" fmla="*/ 572339 h 2567484"/>
                <a:gd name="connsiteX22" fmla="*/ 2785108 w 2887263"/>
                <a:gd name="connsiteY22" fmla="*/ 676694 h 2567484"/>
                <a:gd name="connsiteX23" fmla="*/ 2804876 w 2887263"/>
                <a:gd name="connsiteY23" fmla="*/ 790242 h 2567484"/>
                <a:gd name="connsiteX24" fmla="*/ 2823264 w 2887263"/>
                <a:gd name="connsiteY24" fmla="*/ 893218 h 2567484"/>
                <a:gd name="connsiteX25" fmla="*/ 2830160 w 2887263"/>
                <a:gd name="connsiteY25" fmla="*/ 948843 h 2567484"/>
                <a:gd name="connsiteX26" fmla="*/ 2853145 w 2887263"/>
                <a:gd name="connsiteY26" fmla="*/ 1132727 h 2567484"/>
                <a:gd name="connsiteX27" fmla="*/ 2870614 w 2887263"/>
                <a:gd name="connsiteY27" fmla="*/ 1276157 h 2567484"/>
                <a:gd name="connsiteX28" fmla="*/ 2880728 w 2887263"/>
                <a:gd name="connsiteY28" fmla="*/ 1365800 h 2567484"/>
                <a:gd name="connsiteX29" fmla="*/ 2887164 w 2887263"/>
                <a:gd name="connsiteY29" fmla="*/ 1435217 h 2567484"/>
                <a:gd name="connsiteX30" fmla="*/ 2873373 w 2887263"/>
                <a:gd name="connsiteY30" fmla="*/ 1455444 h 2567484"/>
                <a:gd name="connsiteX31" fmla="*/ 2661446 w 2887263"/>
                <a:gd name="connsiteY31" fmla="*/ 1554282 h 2567484"/>
                <a:gd name="connsiteX32" fmla="*/ 2448600 w 2887263"/>
                <a:gd name="connsiteY32" fmla="*/ 1652200 h 2567484"/>
                <a:gd name="connsiteX33" fmla="*/ 2447681 w 2887263"/>
                <a:gd name="connsiteY33" fmla="*/ 1794251 h 2567484"/>
                <a:gd name="connsiteX34" fmla="*/ 2452278 w 2887263"/>
                <a:gd name="connsiteY34" fmla="*/ 2138114 h 2567484"/>
                <a:gd name="connsiteX35" fmla="*/ 2458714 w 2887263"/>
                <a:gd name="connsiteY35" fmla="*/ 2567484 h 2567484"/>
                <a:gd name="connsiteX36" fmla="*/ 1263006 w 2887263"/>
                <a:gd name="connsiteY36" fmla="*/ 2567484 h 2567484"/>
                <a:gd name="connsiteX37" fmla="*/ 1282774 w 2887263"/>
                <a:gd name="connsiteY37" fmla="*/ 2310506 h 2567484"/>
                <a:gd name="connsiteX38" fmla="*/ 1307598 w 2887263"/>
                <a:gd name="connsiteY38" fmla="*/ 2093982 h 2567484"/>
                <a:gd name="connsiteX39" fmla="*/ 1331503 w 2887263"/>
                <a:gd name="connsiteY39" fmla="*/ 1937680 h 2567484"/>
                <a:gd name="connsiteX40" fmla="*/ 1373796 w 2887263"/>
                <a:gd name="connsiteY40" fmla="*/ 1729431 h 2567484"/>
                <a:gd name="connsiteX41" fmla="*/ 1407355 w 2887263"/>
                <a:gd name="connsiteY41" fmla="*/ 1629674 h 2567484"/>
                <a:gd name="connsiteX42" fmla="*/ 1414711 w 2887263"/>
                <a:gd name="connsiteY42" fmla="*/ 1601632 h 2567484"/>
                <a:gd name="connsiteX43" fmla="*/ 1407355 w 2887263"/>
                <a:gd name="connsiteY43" fmla="*/ 1593817 h 2567484"/>
                <a:gd name="connsiteX44" fmla="*/ 1380692 w 2887263"/>
                <a:gd name="connsiteY44" fmla="*/ 1481188 h 2567484"/>
                <a:gd name="connsiteX45" fmla="*/ 1359086 w 2887263"/>
                <a:gd name="connsiteY45" fmla="*/ 1385108 h 2567484"/>
                <a:gd name="connsiteX46" fmla="*/ 1320470 w 2887263"/>
                <a:gd name="connsiteY46" fmla="*/ 1223290 h 2567484"/>
                <a:gd name="connsiteX47" fmla="*/ 1297484 w 2887263"/>
                <a:gd name="connsiteY47" fmla="*/ 1117556 h 2567484"/>
                <a:gd name="connsiteX48" fmla="*/ 1288750 w 2887263"/>
                <a:gd name="connsiteY48" fmla="*/ 1097329 h 2567484"/>
                <a:gd name="connsiteX49" fmla="*/ 1247836 w 2887263"/>
                <a:gd name="connsiteY49" fmla="*/ 1174561 h 2567484"/>
                <a:gd name="connsiteX50" fmla="*/ 1186694 w 2887263"/>
                <a:gd name="connsiteY50" fmla="*/ 1272479 h 2567484"/>
                <a:gd name="connsiteX51" fmla="*/ 1127391 w 2887263"/>
                <a:gd name="connsiteY51" fmla="*/ 1352928 h 2567484"/>
                <a:gd name="connsiteX52" fmla="*/ 962355 w 2887263"/>
                <a:gd name="connsiteY52" fmla="*/ 1517045 h 2567484"/>
                <a:gd name="connsiteX53" fmla="*/ 851105 w 2887263"/>
                <a:gd name="connsiteY53" fmla="*/ 1597954 h 2567484"/>
                <a:gd name="connsiteX54" fmla="*/ 766059 w 2887263"/>
                <a:gd name="connsiteY54" fmla="*/ 1646683 h 2567484"/>
                <a:gd name="connsiteX55" fmla="*/ 494829 w 2887263"/>
                <a:gd name="connsiteY55" fmla="*/ 1763910 h 2567484"/>
                <a:gd name="connsiteX56" fmla="*/ 387717 w 2887263"/>
                <a:gd name="connsiteY56" fmla="*/ 1787815 h 2567484"/>
                <a:gd name="connsiteX57" fmla="*/ 272789 w 2887263"/>
                <a:gd name="connsiteY57" fmla="*/ 1802066 h 2567484"/>
                <a:gd name="connsiteX58" fmla="*/ 104995 w 2887263"/>
                <a:gd name="connsiteY58" fmla="*/ 1814937 h 2567484"/>
                <a:gd name="connsiteX59" fmla="*/ 82929 w 2887263"/>
                <a:gd name="connsiteY59" fmla="*/ 1797928 h 2567484"/>
                <a:gd name="connsiteX60" fmla="*/ 77872 w 2887263"/>
                <a:gd name="connsiteY60" fmla="*/ 1793791 h 2567484"/>
                <a:gd name="connsiteX61" fmla="*/ 61322 w 2887263"/>
                <a:gd name="connsiteY61" fmla="*/ 1768966 h 2567484"/>
                <a:gd name="connsiteX62" fmla="*/ 15811 w 2887263"/>
                <a:gd name="connsiteY62" fmla="*/ 1648063 h 2567484"/>
                <a:gd name="connsiteX63" fmla="*/ 5237 w 2887263"/>
                <a:gd name="connsiteY63" fmla="*/ 1623238 h 2567484"/>
                <a:gd name="connsiteX64" fmla="*/ 1100 w 2887263"/>
                <a:gd name="connsiteY64" fmla="*/ 1602091 h 2567484"/>
                <a:gd name="connsiteX65" fmla="*/ 48450 w 2887263"/>
                <a:gd name="connsiteY65" fmla="*/ 1582784 h 2567484"/>
                <a:gd name="connsiteX66" fmla="*/ 308187 w 2887263"/>
                <a:gd name="connsiteY66" fmla="*/ 1494979 h 2567484"/>
                <a:gd name="connsiteX67" fmla="*/ 378063 w 2887263"/>
                <a:gd name="connsiteY67" fmla="*/ 1465098 h 2567484"/>
                <a:gd name="connsiteX68" fmla="*/ 418058 w 2887263"/>
                <a:gd name="connsiteY68" fmla="*/ 1449008 h 2567484"/>
                <a:gd name="connsiteX69" fmla="*/ 576658 w 2887263"/>
                <a:gd name="connsiteY69" fmla="*/ 1360284 h 2567484"/>
                <a:gd name="connsiteX70" fmla="*/ 783528 w 2887263"/>
                <a:gd name="connsiteY70" fmla="*/ 1223290 h 2567484"/>
                <a:gd name="connsiteX71" fmla="*/ 835935 w 2887263"/>
                <a:gd name="connsiteY71" fmla="*/ 1160310 h 2567484"/>
                <a:gd name="connsiteX72" fmla="*/ 888342 w 2887263"/>
                <a:gd name="connsiteY72" fmla="*/ 1061472 h 2567484"/>
                <a:gd name="connsiteX73" fmla="*/ 1003729 w 2887263"/>
                <a:gd name="connsiteY73" fmla="*/ 840351 h 2567484"/>
                <a:gd name="connsiteX74" fmla="*/ 1096131 w 2887263"/>
                <a:gd name="connsiteY74" fmla="*/ 633021 h 2567484"/>
                <a:gd name="connsiteX75" fmla="*/ 1145780 w 2887263"/>
                <a:gd name="connsiteY75" fmla="*/ 473042 h 2567484"/>
                <a:gd name="connsiteX76" fmla="*/ 1238182 w 2887263"/>
                <a:gd name="connsiteY76" fmla="*/ 338347 h 2567484"/>
                <a:gd name="connsiteX77" fmla="*/ 1398621 w 2887263"/>
                <a:gd name="connsiteY77" fmla="*/ 254220 h 2567484"/>
                <a:gd name="connsiteX78" fmla="*/ 1538832 w 2887263"/>
                <a:gd name="connsiteY78" fmla="*/ 180666 h 2567484"/>
                <a:gd name="connsiteX79" fmla="*/ 1593998 w 2887263"/>
                <a:gd name="connsiteY79" fmla="*/ 139752 h 2567484"/>
                <a:gd name="connsiteX80" fmla="*/ 1659736 w 2887263"/>
                <a:gd name="connsiteY80" fmla="*/ 69416 h 2567484"/>
                <a:gd name="connsiteX81" fmla="*/ 1666345 w 2887263"/>
                <a:gd name="connsiteY81" fmla="*/ 75594 h 2567484"/>
                <a:gd name="connsiteX82" fmla="*/ 1666461 w 2887263"/>
                <a:gd name="connsiteY82" fmla="*/ 72635 h 2567484"/>
                <a:gd name="connsiteX83" fmla="*/ 1661576 w 2887263"/>
                <a:gd name="connsiteY83" fmla="*/ 66658 h 2567484"/>
                <a:gd name="connsiteX84" fmla="*/ 1686860 w 2887263"/>
                <a:gd name="connsiteY84" fmla="*/ 58843 h 2567484"/>
                <a:gd name="connsiteX85" fmla="*/ 1778802 w 2887263"/>
                <a:gd name="connsiteY85" fmla="*/ 149866 h 2567484"/>
                <a:gd name="connsiteX86" fmla="*/ 1913038 w 2887263"/>
                <a:gd name="connsiteY86" fmla="*/ 225718 h 2567484"/>
                <a:gd name="connsiteX87" fmla="*/ 1956806 w 2887263"/>
                <a:gd name="connsiteY87" fmla="*/ 244411 h 2567484"/>
                <a:gd name="connsiteX88" fmla="*/ 1967743 w 2887263"/>
                <a:gd name="connsiteY88" fmla="*/ 241348 h 2567484"/>
                <a:gd name="connsiteX89" fmla="*/ 1970387 w 2887263"/>
                <a:gd name="connsiteY89" fmla="*/ 240645 h 2567484"/>
                <a:gd name="connsiteX90" fmla="*/ 2020150 w 2887263"/>
                <a:gd name="connsiteY90" fmla="*/ 197216 h 2567484"/>
                <a:gd name="connsiteX91" fmla="*/ 2083131 w 2887263"/>
                <a:gd name="connsiteY91" fmla="*/ 104354 h 2567484"/>
                <a:gd name="connsiteX92" fmla="*/ 2084510 w 2887263"/>
                <a:gd name="connsiteY92" fmla="*/ 0 h 2567484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155764 w 2887263"/>
                <a:gd name="connsiteY14" fmla="*/ 104335 h 2556892"/>
                <a:gd name="connsiteX15" fmla="*/ 2185645 w 2887263"/>
                <a:gd name="connsiteY15" fmla="*/ 104795 h 2556892"/>
                <a:gd name="connsiteX16" fmla="*/ 2343326 w 2887263"/>
                <a:gd name="connsiteY16" fmla="*/ 146169 h 2556892"/>
                <a:gd name="connsiteX17" fmla="*/ 2510201 w 2887263"/>
                <a:gd name="connsiteY17" fmla="*/ 214666 h 2556892"/>
                <a:gd name="connsiteX18" fmla="*/ 2626968 w 2887263"/>
                <a:gd name="connsiteY18" fmla="*/ 296494 h 2556892"/>
                <a:gd name="connsiteX19" fmla="*/ 2693166 w 2887263"/>
                <a:gd name="connsiteY19" fmla="*/ 382460 h 2556892"/>
                <a:gd name="connsiteX20" fmla="*/ 2731322 w 2887263"/>
                <a:gd name="connsiteY20" fmla="*/ 459692 h 2556892"/>
                <a:gd name="connsiteX21" fmla="*/ 2762123 w 2887263"/>
                <a:gd name="connsiteY21" fmla="*/ 561747 h 2556892"/>
                <a:gd name="connsiteX22" fmla="*/ 2785108 w 2887263"/>
                <a:gd name="connsiteY22" fmla="*/ 666102 h 2556892"/>
                <a:gd name="connsiteX23" fmla="*/ 2804876 w 2887263"/>
                <a:gd name="connsiteY23" fmla="*/ 779650 h 2556892"/>
                <a:gd name="connsiteX24" fmla="*/ 2823264 w 2887263"/>
                <a:gd name="connsiteY24" fmla="*/ 882626 h 2556892"/>
                <a:gd name="connsiteX25" fmla="*/ 2830160 w 2887263"/>
                <a:gd name="connsiteY25" fmla="*/ 938251 h 2556892"/>
                <a:gd name="connsiteX26" fmla="*/ 2853145 w 2887263"/>
                <a:gd name="connsiteY26" fmla="*/ 1122135 h 2556892"/>
                <a:gd name="connsiteX27" fmla="*/ 2870614 w 2887263"/>
                <a:gd name="connsiteY27" fmla="*/ 1265565 h 2556892"/>
                <a:gd name="connsiteX28" fmla="*/ 2880728 w 2887263"/>
                <a:gd name="connsiteY28" fmla="*/ 1355208 h 2556892"/>
                <a:gd name="connsiteX29" fmla="*/ 2887164 w 2887263"/>
                <a:gd name="connsiteY29" fmla="*/ 1424625 h 2556892"/>
                <a:gd name="connsiteX30" fmla="*/ 2873373 w 2887263"/>
                <a:gd name="connsiteY30" fmla="*/ 1444852 h 2556892"/>
                <a:gd name="connsiteX31" fmla="*/ 2661446 w 2887263"/>
                <a:gd name="connsiteY31" fmla="*/ 1543690 h 2556892"/>
                <a:gd name="connsiteX32" fmla="*/ 2448600 w 2887263"/>
                <a:gd name="connsiteY32" fmla="*/ 1641608 h 2556892"/>
                <a:gd name="connsiteX33" fmla="*/ 2447681 w 2887263"/>
                <a:gd name="connsiteY33" fmla="*/ 1783659 h 2556892"/>
                <a:gd name="connsiteX34" fmla="*/ 2452278 w 2887263"/>
                <a:gd name="connsiteY34" fmla="*/ 2127522 h 2556892"/>
                <a:gd name="connsiteX35" fmla="*/ 2458714 w 2887263"/>
                <a:gd name="connsiteY35" fmla="*/ 2556892 h 2556892"/>
                <a:gd name="connsiteX36" fmla="*/ 1263006 w 2887263"/>
                <a:gd name="connsiteY36" fmla="*/ 2556892 h 2556892"/>
                <a:gd name="connsiteX37" fmla="*/ 1282774 w 2887263"/>
                <a:gd name="connsiteY37" fmla="*/ 2299914 h 2556892"/>
                <a:gd name="connsiteX38" fmla="*/ 1307598 w 2887263"/>
                <a:gd name="connsiteY38" fmla="*/ 2083390 h 2556892"/>
                <a:gd name="connsiteX39" fmla="*/ 1331503 w 2887263"/>
                <a:gd name="connsiteY39" fmla="*/ 1927088 h 2556892"/>
                <a:gd name="connsiteX40" fmla="*/ 1373796 w 2887263"/>
                <a:gd name="connsiteY40" fmla="*/ 1718839 h 2556892"/>
                <a:gd name="connsiteX41" fmla="*/ 1407355 w 2887263"/>
                <a:gd name="connsiteY41" fmla="*/ 1619082 h 2556892"/>
                <a:gd name="connsiteX42" fmla="*/ 1414711 w 2887263"/>
                <a:gd name="connsiteY42" fmla="*/ 1591040 h 2556892"/>
                <a:gd name="connsiteX43" fmla="*/ 1407355 w 2887263"/>
                <a:gd name="connsiteY43" fmla="*/ 1583225 h 2556892"/>
                <a:gd name="connsiteX44" fmla="*/ 1380692 w 2887263"/>
                <a:gd name="connsiteY44" fmla="*/ 1470596 h 2556892"/>
                <a:gd name="connsiteX45" fmla="*/ 1359086 w 2887263"/>
                <a:gd name="connsiteY45" fmla="*/ 1374516 h 2556892"/>
                <a:gd name="connsiteX46" fmla="*/ 1320470 w 2887263"/>
                <a:gd name="connsiteY46" fmla="*/ 1212698 h 2556892"/>
                <a:gd name="connsiteX47" fmla="*/ 1297484 w 2887263"/>
                <a:gd name="connsiteY47" fmla="*/ 1106964 h 2556892"/>
                <a:gd name="connsiteX48" fmla="*/ 1288750 w 2887263"/>
                <a:gd name="connsiteY48" fmla="*/ 1086737 h 2556892"/>
                <a:gd name="connsiteX49" fmla="*/ 1247836 w 2887263"/>
                <a:gd name="connsiteY49" fmla="*/ 1163969 h 2556892"/>
                <a:gd name="connsiteX50" fmla="*/ 1186694 w 2887263"/>
                <a:gd name="connsiteY50" fmla="*/ 1261887 h 2556892"/>
                <a:gd name="connsiteX51" fmla="*/ 1127391 w 2887263"/>
                <a:gd name="connsiteY51" fmla="*/ 1342336 h 2556892"/>
                <a:gd name="connsiteX52" fmla="*/ 962355 w 2887263"/>
                <a:gd name="connsiteY52" fmla="*/ 1506453 h 2556892"/>
                <a:gd name="connsiteX53" fmla="*/ 851105 w 2887263"/>
                <a:gd name="connsiteY53" fmla="*/ 1587362 h 2556892"/>
                <a:gd name="connsiteX54" fmla="*/ 766059 w 2887263"/>
                <a:gd name="connsiteY54" fmla="*/ 1636091 h 2556892"/>
                <a:gd name="connsiteX55" fmla="*/ 494829 w 2887263"/>
                <a:gd name="connsiteY55" fmla="*/ 1753318 h 2556892"/>
                <a:gd name="connsiteX56" fmla="*/ 387717 w 2887263"/>
                <a:gd name="connsiteY56" fmla="*/ 1777223 h 2556892"/>
                <a:gd name="connsiteX57" fmla="*/ 272789 w 2887263"/>
                <a:gd name="connsiteY57" fmla="*/ 1791474 h 2556892"/>
                <a:gd name="connsiteX58" fmla="*/ 104995 w 2887263"/>
                <a:gd name="connsiteY58" fmla="*/ 1804345 h 2556892"/>
                <a:gd name="connsiteX59" fmla="*/ 82929 w 2887263"/>
                <a:gd name="connsiteY59" fmla="*/ 1787336 h 2556892"/>
                <a:gd name="connsiteX60" fmla="*/ 77872 w 2887263"/>
                <a:gd name="connsiteY60" fmla="*/ 1783199 h 2556892"/>
                <a:gd name="connsiteX61" fmla="*/ 61322 w 2887263"/>
                <a:gd name="connsiteY61" fmla="*/ 1758374 h 2556892"/>
                <a:gd name="connsiteX62" fmla="*/ 15811 w 2887263"/>
                <a:gd name="connsiteY62" fmla="*/ 1637471 h 2556892"/>
                <a:gd name="connsiteX63" fmla="*/ 5237 w 2887263"/>
                <a:gd name="connsiteY63" fmla="*/ 1612646 h 2556892"/>
                <a:gd name="connsiteX64" fmla="*/ 1100 w 2887263"/>
                <a:gd name="connsiteY64" fmla="*/ 1591499 h 2556892"/>
                <a:gd name="connsiteX65" fmla="*/ 48450 w 2887263"/>
                <a:gd name="connsiteY65" fmla="*/ 1572192 h 2556892"/>
                <a:gd name="connsiteX66" fmla="*/ 308187 w 2887263"/>
                <a:gd name="connsiteY66" fmla="*/ 1484387 h 2556892"/>
                <a:gd name="connsiteX67" fmla="*/ 378063 w 2887263"/>
                <a:gd name="connsiteY67" fmla="*/ 1454506 h 2556892"/>
                <a:gd name="connsiteX68" fmla="*/ 418058 w 2887263"/>
                <a:gd name="connsiteY68" fmla="*/ 1438416 h 2556892"/>
                <a:gd name="connsiteX69" fmla="*/ 576658 w 2887263"/>
                <a:gd name="connsiteY69" fmla="*/ 1349692 h 2556892"/>
                <a:gd name="connsiteX70" fmla="*/ 783528 w 2887263"/>
                <a:gd name="connsiteY70" fmla="*/ 1212698 h 2556892"/>
                <a:gd name="connsiteX71" fmla="*/ 835935 w 2887263"/>
                <a:gd name="connsiteY71" fmla="*/ 1149718 h 2556892"/>
                <a:gd name="connsiteX72" fmla="*/ 888342 w 2887263"/>
                <a:gd name="connsiteY72" fmla="*/ 1050880 h 2556892"/>
                <a:gd name="connsiteX73" fmla="*/ 1003729 w 2887263"/>
                <a:gd name="connsiteY73" fmla="*/ 829759 h 2556892"/>
                <a:gd name="connsiteX74" fmla="*/ 1096131 w 2887263"/>
                <a:gd name="connsiteY74" fmla="*/ 622429 h 2556892"/>
                <a:gd name="connsiteX75" fmla="*/ 1145780 w 2887263"/>
                <a:gd name="connsiteY75" fmla="*/ 462450 h 2556892"/>
                <a:gd name="connsiteX76" fmla="*/ 1238182 w 2887263"/>
                <a:gd name="connsiteY76" fmla="*/ 327755 h 2556892"/>
                <a:gd name="connsiteX77" fmla="*/ 1398621 w 2887263"/>
                <a:gd name="connsiteY77" fmla="*/ 243628 h 2556892"/>
                <a:gd name="connsiteX78" fmla="*/ 1538832 w 2887263"/>
                <a:gd name="connsiteY78" fmla="*/ 170074 h 2556892"/>
                <a:gd name="connsiteX79" fmla="*/ 1593998 w 2887263"/>
                <a:gd name="connsiteY79" fmla="*/ 129160 h 2556892"/>
                <a:gd name="connsiteX80" fmla="*/ 1659736 w 2887263"/>
                <a:gd name="connsiteY80" fmla="*/ 58824 h 2556892"/>
                <a:gd name="connsiteX81" fmla="*/ 1666345 w 2887263"/>
                <a:gd name="connsiteY81" fmla="*/ 65002 h 2556892"/>
                <a:gd name="connsiteX82" fmla="*/ 1666461 w 2887263"/>
                <a:gd name="connsiteY82" fmla="*/ 62043 h 2556892"/>
                <a:gd name="connsiteX83" fmla="*/ 1661576 w 2887263"/>
                <a:gd name="connsiteY83" fmla="*/ 56066 h 2556892"/>
                <a:gd name="connsiteX84" fmla="*/ 1686860 w 2887263"/>
                <a:gd name="connsiteY84" fmla="*/ 48251 h 2556892"/>
                <a:gd name="connsiteX85" fmla="*/ 1778802 w 2887263"/>
                <a:gd name="connsiteY85" fmla="*/ 139274 h 2556892"/>
                <a:gd name="connsiteX86" fmla="*/ 1913038 w 2887263"/>
                <a:gd name="connsiteY86" fmla="*/ 215126 h 2556892"/>
                <a:gd name="connsiteX87" fmla="*/ 1956806 w 2887263"/>
                <a:gd name="connsiteY87" fmla="*/ 233819 h 2556892"/>
                <a:gd name="connsiteX88" fmla="*/ 1967743 w 2887263"/>
                <a:gd name="connsiteY88" fmla="*/ 230756 h 2556892"/>
                <a:gd name="connsiteX89" fmla="*/ 1970387 w 2887263"/>
                <a:gd name="connsiteY89" fmla="*/ 230053 h 2556892"/>
                <a:gd name="connsiteX90" fmla="*/ 2020150 w 2887263"/>
                <a:gd name="connsiteY90" fmla="*/ 186624 h 2556892"/>
                <a:gd name="connsiteX91" fmla="*/ 2083131 w 2887263"/>
                <a:gd name="connsiteY91" fmla="*/ 93762 h 2556892"/>
                <a:gd name="connsiteX92" fmla="*/ 2088041 w 2887263"/>
                <a:gd name="connsiteY92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155764 w 2887263"/>
                <a:gd name="connsiteY14" fmla="*/ 104335 h 2556892"/>
                <a:gd name="connsiteX15" fmla="*/ 2343326 w 2887263"/>
                <a:gd name="connsiteY15" fmla="*/ 146169 h 2556892"/>
                <a:gd name="connsiteX16" fmla="*/ 2510201 w 2887263"/>
                <a:gd name="connsiteY16" fmla="*/ 214666 h 2556892"/>
                <a:gd name="connsiteX17" fmla="*/ 2626968 w 2887263"/>
                <a:gd name="connsiteY17" fmla="*/ 296494 h 2556892"/>
                <a:gd name="connsiteX18" fmla="*/ 2693166 w 2887263"/>
                <a:gd name="connsiteY18" fmla="*/ 382460 h 2556892"/>
                <a:gd name="connsiteX19" fmla="*/ 2731322 w 2887263"/>
                <a:gd name="connsiteY19" fmla="*/ 459692 h 2556892"/>
                <a:gd name="connsiteX20" fmla="*/ 2762123 w 2887263"/>
                <a:gd name="connsiteY20" fmla="*/ 561747 h 2556892"/>
                <a:gd name="connsiteX21" fmla="*/ 2785108 w 2887263"/>
                <a:gd name="connsiteY21" fmla="*/ 666102 h 2556892"/>
                <a:gd name="connsiteX22" fmla="*/ 2804876 w 2887263"/>
                <a:gd name="connsiteY22" fmla="*/ 779650 h 2556892"/>
                <a:gd name="connsiteX23" fmla="*/ 2823264 w 2887263"/>
                <a:gd name="connsiteY23" fmla="*/ 882626 h 2556892"/>
                <a:gd name="connsiteX24" fmla="*/ 2830160 w 2887263"/>
                <a:gd name="connsiteY24" fmla="*/ 938251 h 2556892"/>
                <a:gd name="connsiteX25" fmla="*/ 2853145 w 2887263"/>
                <a:gd name="connsiteY25" fmla="*/ 1122135 h 2556892"/>
                <a:gd name="connsiteX26" fmla="*/ 2870614 w 2887263"/>
                <a:gd name="connsiteY26" fmla="*/ 1265565 h 2556892"/>
                <a:gd name="connsiteX27" fmla="*/ 2880728 w 2887263"/>
                <a:gd name="connsiteY27" fmla="*/ 1355208 h 2556892"/>
                <a:gd name="connsiteX28" fmla="*/ 2887164 w 2887263"/>
                <a:gd name="connsiteY28" fmla="*/ 1424625 h 2556892"/>
                <a:gd name="connsiteX29" fmla="*/ 2873373 w 2887263"/>
                <a:gd name="connsiteY29" fmla="*/ 1444852 h 2556892"/>
                <a:gd name="connsiteX30" fmla="*/ 2661446 w 2887263"/>
                <a:gd name="connsiteY30" fmla="*/ 1543690 h 2556892"/>
                <a:gd name="connsiteX31" fmla="*/ 2448600 w 2887263"/>
                <a:gd name="connsiteY31" fmla="*/ 1641608 h 2556892"/>
                <a:gd name="connsiteX32" fmla="*/ 2447681 w 2887263"/>
                <a:gd name="connsiteY32" fmla="*/ 1783659 h 2556892"/>
                <a:gd name="connsiteX33" fmla="*/ 2452278 w 2887263"/>
                <a:gd name="connsiteY33" fmla="*/ 2127522 h 2556892"/>
                <a:gd name="connsiteX34" fmla="*/ 2458714 w 2887263"/>
                <a:gd name="connsiteY34" fmla="*/ 2556892 h 2556892"/>
                <a:gd name="connsiteX35" fmla="*/ 1263006 w 2887263"/>
                <a:gd name="connsiteY35" fmla="*/ 2556892 h 2556892"/>
                <a:gd name="connsiteX36" fmla="*/ 1282774 w 2887263"/>
                <a:gd name="connsiteY36" fmla="*/ 2299914 h 2556892"/>
                <a:gd name="connsiteX37" fmla="*/ 1307598 w 2887263"/>
                <a:gd name="connsiteY37" fmla="*/ 2083390 h 2556892"/>
                <a:gd name="connsiteX38" fmla="*/ 1331503 w 2887263"/>
                <a:gd name="connsiteY38" fmla="*/ 1927088 h 2556892"/>
                <a:gd name="connsiteX39" fmla="*/ 1373796 w 2887263"/>
                <a:gd name="connsiteY39" fmla="*/ 1718839 h 2556892"/>
                <a:gd name="connsiteX40" fmla="*/ 1407355 w 2887263"/>
                <a:gd name="connsiteY40" fmla="*/ 1619082 h 2556892"/>
                <a:gd name="connsiteX41" fmla="*/ 1414711 w 2887263"/>
                <a:gd name="connsiteY41" fmla="*/ 1591040 h 2556892"/>
                <a:gd name="connsiteX42" fmla="*/ 1407355 w 2887263"/>
                <a:gd name="connsiteY42" fmla="*/ 1583225 h 2556892"/>
                <a:gd name="connsiteX43" fmla="*/ 1380692 w 2887263"/>
                <a:gd name="connsiteY43" fmla="*/ 1470596 h 2556892"/>
                <a:gd name="connsiteX44" fmla="*/ 1359086 w 2887263"/>
                <a:gd name="connsiteY44" fmla="*/ 1374516 h 2556892"/>
                <a:gd name="connsiteX45" fmla="*/ 1320470 w 2887263"/>
                <a:gd name="connsiteY45" fmla="*/ 1212698 h 2556892"/>
                <a:gd name="connsiteX46" fmla="*/ 1297484 w 2887263"/>
                <a:gd name="connsiteY46" fmla="*/ 1106964 h 2556892"/>
                <a:gd name="connsiteX47" fmla="*/ 1288750 w 2887263"/>
                <a:gd name="connsiteY47" fmla="*/ 1086737 h 2556892"/>
                <a:gd name="connsiteX48" fmla="*/ 1247836 w 2887263"/>
                <a:gd name="connsiteY48" fmla="*/ 1163969 h 2556892"/>
                <a:gd name="connsiteX49" fmla="*/ 1186694 w 2887263"/>
                <a:gd name="connsiteY49" fmla="*/ 1261887 h 2556892"/>
                <a:gd name="connsiteX50" fmla="*/ 1127391 w 2887263"/>
                <a:gd name="connsiteY50" fmla="*/ 1342336 h 2556892"/>
                <a:gd name="connsiteX51" fmla="*/ 962355 w 2887263"/>
                <a:gd name="connsiteY51" fmla="*/ 1506453 h 2556892"/>
                <a:gd name="connsiteX52" fmla="*/ 851105 w 2887263"/>
                <a:gd name="connsiteY52" fmla="*/ 1587362 h 2556892"/>
                <a:gd name="connsiteX53" fmla="*/ 766059 w 2887263"/>
                <a:gd name="connsiteY53" fmla="*/ 1636091 h 2556892"/>
                <a:gd name="connsiteX54" fmla="*/ 494829 w 2887263"/>
                <a:gd name="connsiteY54" fmla="*/ 1753318 h 2556892"/>
                <a:gd name="connsiteX55" fmla="*/ 387717 w 2887263"/>
                <a:gd name="connsiteY55" fmla="*/ 1777223 h 2556892"/>
                <a:gd name="connsiteX56" fmla="*/ 272789 w 2887263"/>
                <a:gd name="connsiteY56" fmla="*/ 1791474 h 2556892"/>
                <a:gd name="connsiteX57" fmla="*/ 104995 w 2887263"/>
                <a:gd name="connsiteY57" fmla="*/ 1804345 h 2556892"/>
                <a:gd name="connsiteX58" fmla="*/ 82929 w 2887263"/>
                <a:gd name="connsiteY58" fmla="*/ 1787336 h 2556892"/>
                <a:gd name="connsiteX59" fmla="*/ 77872 w 2887263"/>
                <a:gd name="connsiteY59" fmla="*/ 1783199 h 2556892"/>
                <a:gd name="connsiteX60" fmla="*/ 61322 w 2887263"/>
                <a:gd name="connsiteY60" fmla="*/ 1758374 h 2556892"/>
                <a:gd name="connsiteX61" fmla="*/ 15811 w 2887263"/>
                <a:gd name="connsiteY61" fmla="*/ 1637471 h 2556892"/>
                <a:gd name="connsiteX62" fmla="*/ 5237 w 2887263"/>
                <a:gd name="connsiteY62" fmla="*/ 1612646 h 2556892"/>
                <a:gd name="connsiteX63" fmla="*/ 1100 w 2887263"/>
                <a:gd name="connsiteY63" fmla="*/ 1591499 h 2556892"/>
                <a:gd name="connsiteX64" fmla="*/ 48450 w 2887263"/>
                <a:gd name="connsiteY64" fmla="*/ 1572192 h 2556892"/>
                <a:gd name="connsiteX65" fmla="*/ 308187 w 2887263"/>
                <a:gd name="connsiteY65" fmla="*/ 1484387 h 2556892"/>
                <a:gd name="connsiteX66" fmla="*/ 378063 w 2887263"/>
                <a:gd name="connsiteY66" fmla="*/ 1454506 h 2556892"/>
                <a:gd name="connsiteX67" fmla="*/ 418058 w 2887263"/>
                <a:gd name="connsiteY67" fmla="*/ 1438416 h 2556892"/>
                <a:gd name="connsiteX68" fmla="*/ 576658 w 2887263"/>
                <a:gd name="connsiteY68" fmla="*/ 1349692 h 2556892"/>
                <a:gd name="connsiteX69" fmla="*/ 783528 w 2887263"/>
                <a:gd name="connsiteY69" fmla="*/ 1212698 h 2556892"/>
                <a:gd name="connsiteX70" fmla="*/ 835935 w 2887263"/>
                <a:gd name="connsiteY70" fmla="*/ 1149718 h 2556892"/>
                <a:gd name="connsiteX71" fmla="*/ 888342 w 2887263"/>
                <a:gd name="connsiteY71" fmla="*/ 1050880 h 2556892"/>
                <a:gd name="connsiteX72" fmla="*/ 1003729 w 2887263"/>
                <a:gd name="connsiteY72" fmla="*/ 829759 h 2556892"/>
                <a:gd name="connsiteX73" fmla="*/ 1096131 w 2887263"/>
                <a:gd name="connsiteY73" fmla="*/ 622429 h 2556892"/>
                <a:gd name="connsiteX74" fmla="*/ 1145780 w 2887263"/>
                <a:gd name="connsiteY74" fmla="*/ 462450 h 2556892"/>
                <a:gd name="connsiteX75" fmla="*/ 1238182 w 2887263"/>
                <a:gd name="connsiteY75" fmla="*/ 327755 h 2556892"/>
                <a:gd name="connsiteX76" fmla="*/ 1398621 w 2887263"/>
                <a:gd name="connsiteY76" fmla="*/ 243628 h 2556892"/>
                <a:gd name="connsiteX77" fmla="*/ 1538832 w 2887263"/>
                <a:gd name="connsiteY77" fmla="*/ 170074 h 2556892"/>
                <a:gd name="connsiteX78" fmla="*/ 1593998 w 2887263"/>
                <a:gd name="connsiteY78" fmla="*/ 129160 h 2556892"/>
                <a:gd name="connsiteX79" fmla="*/ 1659736 w 2887263"/>
                <a:gd name="connsiteY79" fmla="*/ 58824 h 2556892"/>
                <a:gd name="connsiteX80" fmla="*/ 1666345 w 2887263"/>
                <a:gd name="connsiteY80" fmla="*/ 65002 h 2556892"/>
                <a:gd name="connsiteX81" fmla="*/ 1666461 w 2887263"/>
                <a:gd name="connsiteY81" fmla="*/ 62043 h 2556892"/>
                <a:gd name="connsiteX82" fmla="*/ 1661576 w 2887263"/>
                <a:gd name="connsiteY82" fmla="*/ 56066 h 2556892"/>
                <a:gd name="connsiteX83" fmla="*/ 1686860 w 2887263"/>
                <a:gd name="connsiteY83" fmla="*/ 48251 h 2556892"/>
                <a:gd name="connsiteX84" fmla="*/ 1778802 w 2887263"/>
                <a:gd name="connsiteY84" fmla="*/ 139274 h 2556892"/>
                <a:gd name="connsiteX85" fmla="*/ 1913038 w 2887263"/>
                <a:gd name="connsiteY85" fmla="*/ 215126 h 2556892"/>
                <a:gd name="connsiteX86" fmla="*/ 1956806 w 2887263"/>
                <a:gd name="connsiteY86" fmla="*/ 233819 h 2556892"/>
                <a:gd name="connsiteX87" fmla="*/ 1967743 w 2887263"/>
                <a:gd name="connsiteY87" fmla="*/ 230756 h 2556892"/>
                <a:gd name="connsiteX88" fmla="*/ 1970387 w 2887263"/>
                <a:gd name="connsiteY88" fmla="*/ 230053 h 2556892"/>
                <a:gd name="connsiteX89" fmla="*/ 2020150 w 2887263"/>
                <a:gd name="connsiteY89" fmla="*/ 186624 h 2556892"/>
                <a:gd name="connsiteX90" fmla="*/ 2083131 w 2887263"/>
                <a:gd name="connsiteY90" fmla="*/ 93762 h 2556892"/>
                <a:gd name="connsiteX91" fmla="*/ 2088041 w 2887263"/>
                <a:gd name="connsiteY91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59736 w 2887263"/>
                <a:gd name="connsiteY78" fmla="*/ 58824 h 2556892"/>
                <a:gd name="connsiteX79" fmla="*/ 1666345 w 2887263"/>
                <a:gd name="connsiteY79" fmla="*/ 65002 h 2556892"/>
                <a:gd name="connsiteX80" fmla="*/ 1666461 w 2887263"/>
                <a:gd name="connsiteY80" fmla="*/ 62043 h 2556892"/>
                <a:gd name="connsiteX81" fmla="*/ 1661576 w 2887263"/>
                <a:gd name="connsiteY81" fmla="*/ 56066 h 2556892"/>
                <a:gd name="connsiteX82" fmla="*/ 1686860 w 2887263"/>
                <a:gd name="connsiteY82" fmla="*/ 48251 h 2556892"/>
                <a:gd name="connsiteX83" fmla="*/ 1778802 w 2887263"/>
                <a:gd name="connsiteY83" fmla="*/ 139274 h 2556892"/>
                <a:gd name="connsiteX84" fmla="*/ 1913038 w 2887263"/>
                <a:gd name="connsiteY84" fmla="*/ 215126 h 2556892"/>
                <a:gd name="connsiteX85" fmla="*/ 1956806 w 2887263"/>
                <a:gd name="connsiteY85" fmla="*/ 233819 h 2556892"/>
                <a:gd name="connsiteX86" fmla="*/ 1967743 w 2887263"/>
                <a:gd name="connsiteY86" fmla="*/ 230756 h 2556892"/>
                <a:gd name="connsiteX87" fmla="*/ 1970387 w 2887263"/>
                <a:gd name="connsiteY87" fmla="*/ 230053 h 2556892"/>
                <a:gd name="connsiteX88" fmla="*/ 2020150 w 2887263"/>
                <a:gd name="connsiteY88" fmla="*/ 186624 h 2556892"/>
                <a:gd name="connsiteX89" fmla="*/ 2083131 w 2887263"/>
                <a:gd name="connsiteY89" fmla="*/ 93762 h 2556892"/>
                <a:gd name="connsiteX90" fmla="*/ 2088041 w 2887263"/>
                <a:gd name="connsiteY90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59736 w 2887263"/>
                <a:gd name="connsiteY78" fmla="*/ 58824 h 2556892"/>
                <a:gd name="connsiteX79" fmla="*/ 1666345 w 2887263"/>
                <a:gd name="connsiteY79" fmla="*/ 65002 h 2556892"/>
                <a:gd name="connsiteX80" fmla="*/ 1666461 w 2887263"/>
                <a:gd name="connsiteY80" fmla="*/ 62043 h 2556892"/>
                <a:gd name="connsiteX81" fmla="*/ 1686860 w 2887263"/>
                <a:gd name="connsiteY81" fmla="*/ 48251 h 2556892"/>
                <a:gd name="connsiteX82" fmla="*/ 1778802 w 2887263"/>
                <a:gd name="connsiteY82" fmla="*/ 139274 h 2556892"/>
                <a:gd name="connsiteX83" fmla="*/ 1913038 w 2887263"/>
                <a:gd name="connsiteY83" fmla="*/ 215126 h 2556892"/>
                <a:gd name="connsiteX84" fmla="*/ 1956806 w 2887263"/>
                <a:gd name="connsiteY84" fmla="*/ 233819 h 2556892"/>
                <a:gd name="connsiteX85" fmla="*/ 1967743 w 2887263"/>
                <a:gd name="connsiteY85" fmla="*/ 230756 h 2556892"/>
                <a:gd name="connsiteX86" fmla="*/ 1970387 w 2887263"/>
                <a:gd name="connsiteY86" fmla="*/ 230053 h 2556892"/>
                <a:gd name="connsiteX87" fmla="*/ 2020150 w 2887263"/>
                <a:gd name="connsiteY87" fmla="*/ 186624 h 2556892"/>
                <a:gd name="connsiteX88" fmla="*/ 2083131 w 2887263"/>
                <a:gd name="connsiteY88" fmla="*/ 93762 h 2556892"/>
                <a:gd name="connsiteX89" fmla="*/ 2088041 w 2887263"/>
                <a:gd name="connsiteY89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59736 w 2887263"/>
                <a:gd name="connsiteY78" fmla="*/ 58824 h 2556892"/>
                <a:gd name="connsiteX79" fmla="*/ 1666345 w 2887263"/>
                <a:gd name="connsiteY79" fmla="*/ 65002 h 2556892"/>
                <a:gd name="connsiteX80" fmla="*/ 1686860 w 2887263"/>
                <a:gd name="connsiteY80" fmla="*/ 48251 h 2556892"/>
                <a:gd name="connsiteX81" fmla="*/ 1778802 w 2887263"/>
                <a:gd name="connsiteY81" fmla="*/ 139274 h 2556892"/>
                <a:gd name="connsiteX82" fmla="*/ 1913038 w 2887263"/>
                <a:gd name="connsiteY82" fmla="*/ 215126 h 2556892"/>
                <a:gd name="connsiteX83" fmla="*/ 1956806 w 2887263"/>
                <a:gd name="connsiteY83" fmla="*/ 233819 h 2556892"/>
                <a:gd name="connsiteX84" fmla="*/ 1967743 w 2887263"/>
                <a:gd name="connsiteY84" fmla="*/ 230756 h 2556892"/>
                <a:gd name="connsiteX85" fmla="*/ 1970387 w 2887263"/>
                <a:gd name="connsiteY85" fmla="*/ 230053 h 2556892"/>
                <a:gd name="connsiteX86" fmla="*/ 2020150 w 2887263"/>
                <a:gd name="connsiteY86" fmla="*/ 186624 h 2556892"/>
                <a:gd name="connsiteX87" fmla="*/ 2083131 w 2887263"/>
                <a:gd name="connsiteY87" fmla="*/ 93762 h 2556892"/>
                <a:gd name="connsiteX88" fmla="*/ 2088041 w 2887263"/>
                <a:gd name="connsiteY88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59736 w 2887263"/>
                <a:gd name="connsiteY78" fmla="*/ 58824 h 2556892"/>
                <a:gd name="connsiteX79" fmla="*/ 1686860 w 2887263"/>
                <a:gd name="connsiteY79" fmla="*/ 48251 h 2556892"/>
                <a:gd name="connsiteX80" fmla="*/ 1778802 w 2887263"/>
                <a:gd name="connsiteY80" fmla="*/ 139274 h 2556892"/>
                <a:gd name="connsiteX81" fmla="*/ 1913038 w 2887263"/>
                <a:gd name="connsiteY81" fmla="*/ 215126 h 2556892"/>
                <a:gd name="connsiteX82" fmla="*/ 1956806 w 2887263"/>
                <a:gd name="connsiteY82" fmla="*/ 233819 h 2556892"/>
                <a:gd name="connsiteX83" fmla="*/ 1967743 w 2887263"/>
                <a:gd name="connsiteY83" fmla="*/ 230756 h 2556892"/>
                <a:gd name="connsiteX84" fmla="*/ 1970387 w 2887263"/>
                <a:gd name="connsiteY84" fmla="*/ 230053 h 2556892"/>
                <a:gd name="connsiteX85" fmla="*/ 2020150 w 2887263"/>
                <a:gd name="connsiteY85" fmla="*/ 186624 h 2556892"/>
                <a:gd name="connsiteX86" fmla="*/ 2083131 w 2887263"/>
                <a:gd name="connsiteY86" fmla="*/ 93762 h 2556892"/>
                <a:gd name="connsiteX87" fmla="*/ 2088041 w 2887263"/>
                <a:gd name="connsiteY87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59736 w 2887263"/>
                <a:gd name="connsiteY78" fmla="*/ 58824 h 2556892"/>
                <a:gd name="connsiteX79" fmla="*/ 1684362 w 2887263"/>
                <a:gd name="connsiteY79" fmla="*/ 35759 h 2556892"/>
                <a:gd name="connsiteX80" fmla="*/ 1778802 w 2887263"/>
                <a:gd name="connsiteY80" fmla="*/ 139274 h 2556892"/>
                <a:gd name="connsiteX81" fmla="*/ 1913038 w 2887263"/>
                <a:gd name="connsiteY81" fmla="*/ 215126 h 2556892"/>
                <a:gd name="connsiteX82" fmla="*/ 1956806 w 2887263"/>
                <a:gd name="connsiteY82" fmla="*/ 233819 h 2556892"/>
                <a:gd name="connsiteX83" fmla="*/ 1967743 w 2887263"/>
                <a:gd name="connsiteY83" fmla="*/ 230756 h 2556892"/>
                <a:gd name="connsiteX84" fmla="*/ 1970387 w 2887263"/>
                <a:gd name="connsiteY84" fmla="*/ 230053 h 2556892"/>
                <a:gd name="connsiteX85" fmla="*/ 2020150 w 2887263"/>
                <a:gd name="connsiteY85" fmla="*/ 186624 h 2556892"/>
                <a:gd name="connsiteX86" fmla="*/ 2083131 w 2887263"/>
                <a:gd name="connsiteY86" fmla="*/ 93762 h 2556892"/>
                <a:gd name="connsiteX87" fmla="*/ 2088041 w 2887263"/>
                <a:gd name="connsiteY87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84362 w 2887263"/>
                <a:gd name="connsiteY78" fmla="*/ 35759 h 2556892"/>
                <a:gd name="connsiteX79" fmla="*/ 1778802 w 2887263"/>
                <a:gd name="connsiteY79" fmla="*/ 139274 h 2556892"/>
                <a:gd name="connsiteX80" fmla="*/ 1913038 w 2887263"/>
                <a:gd name="connsiteY80" fmla="*/ 215126 h 2556892"/>
                <a:gd name="connsiteX81" fmla="*/ 1956806 w 2887263"/>
                <a:gd name="connsiteY81" fmla="*/ 233819 h 2556892"/>
                <a:gd name="connsiteX82" fmla="*/ 1967743 w 2887263"/>
                <a:gd name="connsiteY82" fmla="*/ 230756 h 2556892"/>
                <a:gd name="connsiteX83" fmla="*/ 1970387 w 2887263"/>
                <a:gd name="connsiteY83" fmla="*/ 230053 h 2556892"/>
                <a:gd name="connsiteX84" fmla="*/ 2020150 w 2887263"/>
                <a:gd name="connsiteY84" fmla="*/ 186624 h 2556892"/>
                <a:gd name="connsiteX85" fmla="*/ 2083131 w 2887263"/>
                <a:gd name="connsiteY85" fmla="*/ 93762 h 2556892"/>
                <a:gd name="connsiteX86" fmla="*/ 2088041 w 2887263"/>
                <a:gd name="connsiteY86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84362 w 2887263"/>
                <a:gd name="connsiteY78" fmla="*/ 35759 h 2556892"/>
                <a:gd name="connsiteX79" fmla="*/ 1778802 w 2887263"/>
                <a:gd name="connsiteY79" fmla="*/ 139274 h 2556892"/>
                <a:gd name="connsiteX80" fmla="*/ 1913038 w 2887263"/>
                <a:gd name="connsiteY80" fmla="*/ 215126 h 2556892"/>
                <a:gd name="connsiteX81" fmla="*/ 1956806 w 2887263"/>
                <a:gd name="connsiteY81" fmla="*/ 233819 h 2556892"/>
                <a:gd name="connsiteX82" fmla="*/ 1967743 w 2887263"/>
                <a:gd name="connsiteY82" fmla="*/ 230756 h 2556892"/>
                <a:gd name="connsiteX83" fmla="*/ 1970387 w 2887263"/>
                <a:gd name="connsiteY83" fmla="*/ 230053 h 2556892"/>
                <a:gd name="connsiteX84" fmla="*/ 2020150 w 2887263"/>
                <a:gd name="connsiteY84" fmla="*/ 186624 h 2556892"/>
                <a:gd name="connsiteX85" fmla="*/ 2083131 w 2887263"/>
                <a:gd name="connsiteY85" fmla="*/ 93762 h 2556892"/>
                <a:gd name="connsiteX86" fmla="*/ 2088041 w 2887263"/>
                <a:gd name="connsiteY86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84362 w 2887263"/>
                <a:gd name="connsiteY78" fmla="*/ 35759 h 2556892"/>
                <a:gd name="connsiteX79" fmla="*/ 1778802 w 2887263"/>
                <a:gd name="connsiteY79" fmla="*/ 139274 h 2556892"/>
                <a:gd name="connsiteX80" fmla="*/ 1913038 w 2887263"/>
                <a:gd name="connsiteY80" fmla="*/ 215126 h 2556892"/>
                <a:gd name="connsiteX81" fmla="*/ 1956806 w 2887263"/>
                <a:gd name="connsiteY81" fmla="*/ 233819 h 2556892"/>
                <a:gd name="connsiteX82" fmla="*/ 1967743 w 2887263"/>
                <a:gd name="connsiteY82" fmla="*/ 230756 h 2556892"/>
                <a:gd name="connsiteX83" fmla="*/ 1970387 w 2887263"/>
                <a:gd name="connsiteY83" fmla="*/ 230053 h 2556892"/>
                <a:gd name="connsiteX84" fmla="*/ 2020150 w 2887263"/>
                <a:gd name="connsiteY84" fmla="*/ 186624 h 2556892"/>
                <a:gd name="connsiteX85" fmla="*/ 2083131 w 2887263"/>
                <a:gd name="connsiteY85" fmla="*/ 93762 h 2556892"/>
                <a:gd name="connsiteX86" fmla="*/ 2088041 w 2887263"/>
                <a:gd name="connsiteY86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418058 w 2887263"/>
                <a:gd name="connsiteY65" fmla="*/ 1438416 h 2556892"/>
                <a:gd name="connsiteX66" fmla="*/ 576658 w 2887263"/>
                <a:gd name="connsiteY66" fmla="*/ 1349692 h 2556892"/>
                <a:gd name="connsiteX67" fmla="*/ 783528 w 2887263"/>
                <a:gd name="connsiteY67" fmla="*/ 1212698 h 2556892"/>
                <a:gd name="connsiteX68" fmla="*/ 835935 w 2887263"/>
                <a:gd name="connsiteY68" fmla="*/ 1149718 h 2556892"/>
                <a:gd name="connsiteX69" fmla="*/ 888342 w 2887263"/>
                <a:gd name="connsiteY69" fmla="*/ 1050880 h 2556892"/>
                <a:gd name="connsiteX70" fmla="*/ 1003729 w 2887263"/>
                <a:gd name="connsiteY70" fmla="*/ 829759 h 2556892"/>
                <a:gd name="connsiteX71" fmla="*/ 1096131 w 2887263"/>
                <a:gd name="connsiteY71" fmla="*/ 622429 h 2556892"/>
                <a:gd name="connsiteX72" fmla="*/ 1145780 w 2887263"/>
                <a:gd name="connsiteY72" fmla="*/ 462450 h 2556892"/>
                <a:gd name="connsiteX73" fmla="*/ 1238182 w 2887263"/>
                <a:gd name="connsiteY73" fmla="*/ 327755 h 2556892"/>
                <a:gd name="connsiteX74" fmla="*/ 1398621 w 2887263"/>
                <a:gd name="connsiteY74" fmla="*/ 243628 h 2556892"/>
                <a:gd name="connsiteX75" fmla="*/ 1538832 w 2887263"/>
                <a:gd name="connsiteY75" fmla="*/ 170074 h 2556892"/>
                <a:gd name="connsiteX76" fmla="*/ 1593998 w 2887263"/>
                <a:gd name="connsiteY76" fmla="*/ 129160 h 2556892"/>
                <a:gd name="connsiteX77" fmla="*/ 1684362 w 2887263"/>
                <a:gd name="connsiteY77" fmla="*/ 35759 h 2556892"/>
                <a:gd name="connsiteX78" fmla="*/ 1778802 w 2887263"/>
                <a:gd name="connsiteY78" fmla="*/ 139274 h 2556892"/>
                <a:gd name="connsiteX79" fmla="*/ 1913038 w 2887263"/>
                <a:gd name="connsiteY79" fmla="*/ 215126 h 2556892"/>
                <a:gd name="connsiteX80" fmla="*/ 1956806 w 2887263"/>
                <a:gd name="connsiteY80" fmla="*/ 233819 h 2556892"/>
                <a:gd name="connsiteX81" fmla="*/ 1967743 w 2887263"/>
                <a:gd name="connsiteY81" fmla="*/ 230756 h 2556892"/>
                <a:gd name="connsiteX82" fmla="*/ 1970387 w 2887263"/>
                <a:gd name="connsiteY82" fmla="*/ 230053 h 2556892"/>
                <a:gd name="connsiteX83" fmla="*/ 2020150 w 2887263"/>
                <a:gd name="connsiteY83" fmla="*/ 186624 h 2556892"/>
                <a:gd name="connsiteX84" fmla="*/ 2083131 w 2887263"/>
                <a:gd name="connsiteY84" fmla="*/ 93762 h 2556892"/>
                <a:gd name="connsiteX85" fmla="*/ 2088041 w 2887263"/>
                <a:gd name="connsiteY85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418058 w 2887263"/>
                <a:gd name="connsiteY65" fmla="*/ 1438416 h 2556892"/>
                <a:gd name="connsiteX66" fmla="*/ 576658 w 2887263"/>
                <a:gd name="connsiteY66" fmla="*/ 1349692 h 2556892"/>
                <a:gd name="connsiteX67" fmla="*/ 783528 w 2887263"/>
                <a:gd name="connsiteY67" fmla="*/ 1212698 h 2556892"/>
                <a:gd name="connsiteX68" fmla="*/ 835935 w 2887263"/>
                <a:gd name="connsiteY68" fmla="*/ 1149718 h 2556892"/>
                <a:gd name="connsiteX69" fmla="*/ 1003729 w 2887263"/>
                <a:gd name="connsiteY69" fmla="*/ 829759 h 2556892"/>
                <a:gd name="connsiteX70" fmla="*/ 1096131 w 2887263"/>
                <a:gd name="connsiteY70" fmla="*/ 622429 h 2556892"/>
                <a:gd name="connsiteX71" fmla="*/ 1145780 w 2887263"/>
                <a:gd name="connsiteY71" fmla="*/ 462450 h 2556892"/>
                <a:gd name="connsiteX72" fmla="*/ 1238182 w 2887263"/>
                <a:gd name="connsiteY72" fmla="*/ 327755 h 2556892"/>
                <a:gd name="connsiteX73" fmla="*/ 1398621 w 2887263"/>
                <a:gd name="connsiteY73" fmla="*/ 243628 h 2556892"/>
                <a:gd name="connsiteX74" fmla="*/ 1538832 w 2887263"/>
                <a:gd name="connsiteY74" fmla="*/ 170074 h 2556892"/>
                <a:gd name="connsiteX75" fmla="*/ 1593998 w 2887263"/>
                <a:gd name="connsiteY75" fmla="*/ 129160 h 2556892"/>
                <a:gd name="connsiteX76" fmla="*/ 1684362 w 2887263"/>
                <a:gd name="connsiteY76" fmla="*/ 35759 h 2556892"/>
                <a:gd name="connsiteX77" fmla="*/ 1778802 w 2887263"/>
                <a:gd name="connsiteY77" fmla="*/ 139274 h 2556892"/>
                <a:gd name="connsiteX78" fmla="*/ 1913038 w 2887263"/>
                <a:gd name="connsiteY78" fmla="*/ 215126 h 2556892"/>
                <a:gd name="connsiteX79" fmla="*/ 1956806 w 2887263"/>
                <a:gd name="connsiteY79" fmla="*/ 233819 h 2556892"/>
                <a:gd name="connsiteX80" fmla="*/ 1967743 w 2887263"/>
                <a:gd name="connsiteY80" fmla="*/ 230756 h 2556892"/>
                <a:gd name="connsiteX81" fmla="*/ 1970387 w 2887263"/>
                <a:gd name="connsiteY81" fmla="*/ 230053 h 2556892"/>
                <a:gd name="connsiteX82" fmla="*/ 2020150 w 2887263"/>
                <a:gd name="connsiteY82" fmla="*/ 186624 h 2556892"/>
                <a:gd name="connsiteX83" fmla="*/ 2083131 w 2887263"/>
                <a:gd name="connsiteY83" fmla="*/ 93762 h 2556892"/>
                <a:gd name="connsiteX84" fmla="*/ 2088041 w 2887263"/>
                <a:gd name="connsiteY84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418058 w 2887263"/>
                <a:gd name="connsiteY65" fmla="*/ 1438416 h 2556892"/>
                <a:gd name="connsiteX66" fmla="*/ 576658 w 2887263"/>
                <a:gd name="connsiteY66" fmla="*/ 1349692 h 2556892"/>
                <a:gd name="connsiteX67" fmla="*/ 783528 w 2887263"/>
                <a:gd name="connsiteY67" fmla="*/ 1212698 h 2556892"/>
                <a:gd name="connsiteX68" fmla="*/ 835935 w 2887263"/>
                <a:gd name="connsiteY68" fmla="*/ 1149718 h 2556892"/>
                <a:gd name="connsiteX69" fmla="*/ 1003729 w 2887263"/>
                <a:gd name="connsiteY69" fmla="*/ 829759 h 2556892"/>
                <a:gd name="connsiteX70" fmla="*/ 1145780 w 2887263"/>
                <a:gd name="connsiteY70" fmla="*/ 462450 h 2556892"/>
                <a:gd name="connsiteX71" fmla="*/ 1238182 w 2887263"/>
                <a:gd name="connsiteY71" fmla="*/ 327755 h 2556892"/>
                <a:gd name="connsiteX72" fmla="*/ 1398621 w 2887263"/>
                <a:gd name="connsiteY72" fmla="*/ 243628 h 2556892"/>
                <a:gd name="connsiteX73" fmla="*/ 1538832 w 2887263"/>
                <a:gd name="connsiteY73" fmla="*/ 170074 h 2556892"/>
                <a:gd name="connsiteX74" fmla="*/ 1593998 w 2887263"/>
                <a:gd name="connsiteY74" fmla="*/ 129160 h 2556892"/>
                <a:gd name="connsiteX75" fmla="*/ 1684362 w 2887263"/>
                <a:gd name="connsiteY75" fmla="*/ 35759 h 2556892"/>
                <a:gd name="connsiteX76" fmla="*/ 1778802 w 2887263"/>
                <a:gd name="connsiteY76" fmla="*/ 139274 h 2556892"/>
                <a:gd name="connsiteX77" fmla="*/ 1913038 w 2887263"/>
                <a:gd name="connsiteY77" fmla="*/ 215126 h 2556892"/>
                <a:gd name="connsiteX78" fmla="*/ 1956806 w 2887263"/>
                <a:gd name="connsiteY78" fmla="*/ 233819 h 2556892"/>
                <a:gd name="connsiteX79" fmla="*/ 1967743 w 2887263"/>
                <a:gd name="connsiteY79" fmla="*/ 230756 h 2556892"/>
                <a:gd name="connsiteX80" fmla="*/ 1970387 w 2887263"/>
                <a:gd name="connsiteY80" fmla="*/ 230053 h 2556892"/>
                <a:gd name="connsiteX81" fmla="*/ 2020150 w 2887263"/>
                <a:gd name="connsiteY81" fmla="*/ 186624 h 2556892"/>
                <a:gd name="connsiteX82" fmla="*/ 2083131 w 2887263"/>
                <a:gd name="connsiteY82" fmla="*/ 93762 h 2556892"/>
                <a:gd name="connsiteX83" fmla="*/ 2088041 w 2887263"/>
                <a:gd name="connsiteY83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418058 w 2887263"/>
                <a:gd name="connsiteY65" fmla="*/ 1438416 h 2556892"/>
                <a:gd name="connsiteX66" fmla="*/ 576658 w 2887263"/>
                <a:gd name="connsiteY66" fmla="*/ 1349692 h 2556892"/>
                <a:gd name="connsiteX67" fmla="*/ 783528 w 2887263"/>
                <a:gd name="connsiteY67" fmla="*/ 1212698 h 2556892"/>
                <a:gd name="connsiteX68" fmla="*/ 835935 w 2887263"/>
                <a:gd name="connsiteY68" fmla="*/ 1149718 h 2556892"/>
                <a:gd name="connsiteX69" fmla="*/ 1003729 w 2887263"/>
                <a:gd name="connsiteY69" fmla="*/ 829759 h 2556892"/>
                <a:gd name="connsiteX70" fmla="*/ 1145780 w 2887263"/>
                <a:gd name="connsiteY70" fmla="*/ 462450 h 2556892"/>
                <a:gd name="connsiteX71" fmla="*/ 1238182 w 2887263"/>
                <a:gd name="connsiteY71" fmla="*/ 327755 h 2556892"/>
                <a:gd name="connsiteX72" fmla="*/ 1398621 w 2887263"/>
                <a:gd name="connsiteY72" fmla="*/ 243628 h 2556892"/>
                <a:gd name="connsiteX73" fmla="*/ 1538832 w 2887263"/>
                <a:gd name="connsiteY73" fmla="*/ 170074 h 2556892"/>
                <a:gd name="connsiteX74" fmla="*/ 1593998 w 2887263"/>
                <a:gd name="connsiteY74" fmla="*/ 129160 h 2556892"/>
                <a:gd name="connsiteX75" fmla="*/ 1684362 w 2887263"/>
                <a:gd name="connsiteY75" fmla="*/ 35759 h 2556892"/>
                <a:gd name="connsiteX76" fmla="*/ 1778802 w 2887263"/>
                <a:gd name="connsiteY76" fmla="*/ 139274 h 2556892"/>
                <a:gd name="connsiteX77" fmla="*/ 1913038 w 2887263"/>
                <a:gd name="connsiteY77" fmla="*/ 215126 h 2556892"/>
                <a:gd name="connsiteX78" fmla="*/ 1956806 w 2887263"/>
                <a:gd name="connsiteY78" fmla="*/ 233819 h 2556892"/>
                <a:gd name="connsiteX79" fmla="*/ 1967743 w 2887263"/>
                <a:gd name="connsiteY79" fmla="*/ 230756 h 2556892"/>
                <a:gd name="connsiteX80" fmla="*/ 1970387 w 2887263"/>
                <a:gd name="connsiteY80" fmla="*/ 230053 h 2556892"/>
                <a:gd name="connsiteX81" fmla="*/ 2020150 w 2887263"/>
                <a:gd name="connsiteY81" fmla="*/ 186624 h 2556892"/>
                <a:gd name="connsiteX82" fmla="*/ 2083131 w 2887263"/>
                <a:gd name="connsiteY82" fmla="*/ 93762 h 2556892"/>
                <a:gd name="connsiteX83" fmla="*/ 2088041 w 2887263"/>
                <a:gd name="connsiteY83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186694 w 2887263"/>
                <a:gd name="connsiteY47" fmla="*/ 1261887 h 2556892"/>
                <a:gd name="connsiteX48" fmla="*/ 1127391 w 2887263"/>
                <a:gd name="connsiteY48" fmla="*/ 1342336 h 2556892"/>
                <a:gd name="connsiteX49" fmla="*/ 962355 w 2887263"/>
                <a:gd name="connsiteY49" fmla="*/ 1506453 h 2556892"/>
                <a:gd name="connsiteX50" fmla="*/ 851105 w 2887263"/>
                <a:gd name="connsiteY50" fmla="*/ 1587362 h 2556892"/>
                <a:gd name="connsiteX51" fmla="*/ 766059 w 2887263"/>
                <a:gd name="connsiteY51" fmla="*/ 1636091 h 2556892"/>
                <a:gd name="connsiteX52" fmla="*/ 494829 w 2887263"/>
                <a:gd name="connsiteY52" fmla="*/ 1753318 h 2556892"/>
                <a:gd name="connsiteX53" fmla="*/ 387717 w 2887263"/>
                <a:gd name="connsiteY53" fmla="*/ 1777223 h 2556892"/>
                <a:gd name="connsiteX54" fmla="*/ 272789 w 2887263"/>
                <a:gd name="connsiteY54" fmla="*/ 1791474 h 2556892"/>
                <a:gd name="connsiteX55" fmla="*/ 104995 w 2887263"/>
                <a:gd name="connsiteY55" fmla="*/ 1804345 h 2556892"/>
                <a:gd name="connsiteX56" fmla="*/ 82929 w 2887263"/>
                <a:gd name="connsiteY56" fmla="*/ 1787336 h 2556892"/>
                <a:gd name="connsiteX57" fmla="*/ 77872 w 2887263"/>
                <a:gd name="connsiteY57" fmla="*/ 1783199 h 2556892"/>
                <a:gd name="connsiteX58" fmla="*/ 61322 w 2887263"/>
                <a:gd name="connsiteY58" fmla="*/ 1758374 h 2556892"/>
                <a:gd name="connsiteX59" fmla="*/ 15811 w 2887263"/>
                <a:gd name="connsiteY59" fmla="*/ 1637471 h 2556892"/>
                <a:gd name="connsiteX60" fmla="*/ 5237 w 2887263"/>
                <a:gd name="connsiteY60" fmla="*/ 1612646 h 2556892"/>
                <a:gd name="connsiteX61" fmla="*/ 1100 w 2887263"/>
                <a:gd name="connsiteY61" fmla="*/ 1591499 h 2556892"/>
                <a:gd name="connsiteX62" fmla="*/ 48450 w 2887263"/>
                <a:gd name="connsiteY62" fmla="*/ 1572192 h 2556892"/>
                <a:gd name="connsiteX63" fmla="*/ 308187 w 2887263"/>
                <a:gd name="connsiteY63" fmla="*/ 1484387 h 2556892"/>
                <a:gd name="connsiteX64" fmla="*/ 418058 w 2887263"/>
                <a:gd name="connsiteY64" fmla="*/ 1438416 h 2556892"/>
                <a:gd name="connsiteX65" fmla="*/ 576658 w 2887263"/>
                <a:gd name="connsiteY65" fmla="*/ 1349692 h 2556892"/>
                <a:gd name="connsiteX66" fmla="*/ 783528 w 2887263"/>
                <a:gd name="connsiteY66" fmla="*/ 1212698 h 2556892"/>
                <a:gd name="connsiteX67" fmla="*/ 835935 w 2887263"/>
                <a:gd name="connsiteY67" fmla="*/ 1149718 h 2556892"/>
                <a:gd name="connsiteX68" fmla="*/ 1003729 w 2887263"/>
                <a:gd name="connsiteY68" fmla="*/ 829759 h 2556892"/>
                <a:gd name="connsiteX69" fmla="*/ 1145780 w 2887263"/>
                <a:gd name="connsiteY69" fmla="*/ 462450 h 2556892"/>
                <a:gd name="connsiteX70" fmla="*/ 1238182 w 2887263"/>
                <a:gd name="connsiteY70" fmla="*/ 327755 h 2556892"/>
                <a:gd name="connsiteX71" fmla="*/ 1398621 w 2887263"/>
                <a:gd name="connsiteY71" fmla="*/ 243628 h 2556892"/>
                <a:gd name="connsiteX72" fmla="*/ 1538832 w 2887263"/>
                <a:gd name="connsiteY72" fmla="*/ 170074 h 2556892"/>
                <a:gd name="connsiteX73" fmla="*/ 1593998 w 2887263"/>
                <a:gd name="connsiteY73" fmla="*/ 129160 h 2556892"/>
                <a:gd name="connsiteX74" fmla="*/ 1684362 w 2887263"/>
                <a:gd name="connsiteY74" fmla="*/ 35759 h 2556892"/>
                <a:gd name="connsiteX75" fmla="*/ 1778802 w 2887263"/>
                <a:gd name="connsiteY75" fmla="*/ 139274 h 2556892"/>
                <a:gd name="connsiteX76" fmla="*/ 1913038 w 2887263"/>
                <a:gd name="connsiteY76" fmla="*/ 215126 h 2556892"/>
                <a:gd name="connsiteX77" fmla="*/ 1956806 w 2887263"/>
                <a:gd name="connsiteY77" fmla="*/ 233819 h 2556892"/>
                <a:gd name="connsiteX78" fmla="*/ 1967743 w 2887263"/>
                <a:gd name="connsiteY78" fmla="*/ 230756 h 2556892"/>
                <a:gd name="connsiteX79" fmla="*/ 1970387 w 2887263"/>
                <a:gd name="connsiteY79" fmla="*/ 230053 h 2556892"/>
                <a:gd name="connsiteX80" fmla="*/ 2020150 w 2887263"/>
                <a:gd name="connsiteY80" fmla="*/ 186624 h 2556892"/>
                <a:gd name="connsiteX81" fmla="*/ 2083131 w 2887263"/>
                <a:gd name="connsiteY81" fmla="*/ 93762 h 2556892"/>
                <a:gd name="connsiteX82" fmla="*/ 2088041 w 2887263"/>
                <a:gd name="connsiteY82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127391 w 2887263"/>
                <a:gd name="connsiteY47" fmla="*/ 1342336 h 2556892"/>
                <a:gd name="connsiteX48" fmla="*/ 962355 w 2887263"/>
                <a:gd name="connsiteY48" fmla="*/ 1506453 h 2556892"/>
                <a:gd name="connsiteX49" fmla="*/ 851105 w 2887263"/>
                <a:gd name="connsiteY49" fmla="*/ 1587362 h 2556892"/>
                <a:gd name="connsiteX50" fmla="*/ 766059 w 2887263"/>
                <a:gd name="connsiteY50" fmla="*/ 1636091 h 2556892"/>
                <a:gd name="connsiteX51" fmla="*/ 494829 w 2887263"/>
                <a:gd name="connsiteY51" fmla="*/ 1753318 h 2556892"/>
                <a:gd name="connsiteX52" fmla="*/ 387717 w 2887263"/>
                <a:gd name="connsiteY52" fmla="*/ 1777223 h 2556892"/>
                <a:gd name="connsiteX53" fmla="*/ 272789 w 2887263"/>
                <a:gd name="connsiteY53" fmla="*/ 1791474 h 2556892"/>
                <a:gd name="connsiteX54" fmla="*/ 104995 w 2887263"/>
                <a:gd name="connsiteY54" fmla="*/ 1804345 h 2556892"/>
                <a:gd name="connsiteX55" fmla="*/ 82929 w 2887263"/>
                <a:gd name="connsiteY55" fmla="*/ 1787336 h 2556892"/>
                <a:gd name="connsiteX56" fmla="*/ 77872 w 2887263"/>
                <a:gd name="connsiteY56" fmla="*/ 1783199 h 2556892"/>
                <a:gd name="connsiteX57" fmla="*/ 61322 w 2887263"/>
                <a:gd name="connsiteY57" fmla="*/ 1758374 h 2556892"/>
                <a:gd name="connsiteX58" fmla="*/ 15811 w 2887263"/>
                <a:gd name="connsiteY58" fmla="*/ 1637471 h 2556892"/>
                <a:gd name="connsiteX59" fmla="*/ 5237 w 2887263"/>
                <a:gd name="connsiteY59" fmla="*/ 1612646 h 2556892"/>
                <a:gd name="connsiteX60" fmla="*/ 1100 w 2887263"/>
                <a:gd name="connsiteY60" fmla="*/ 1591499 h 2556892"/>
                <a:gd name="connsiteX61" fmla="*/ 48450 w 2887263"/>
                <a:gd name="connsiteY61" fmla="*/ 1572192 h 2556892"/>
                <a:gd name="connsiteX62" fmla="*/ 308187 w 2887263"/>
                <a:gd name="connsiteY62" fmla="*/ 1484387 h 2556892"/>
                <a:gd name="connsiteX63" fmla="*/ 418058 w 2887263"/>
                <a:gd name="connsiteY63" fmla="*/ 1438416 h 2556892"/>
                <a:gd name="connsiteX64" fmla="*/ 576658 w 2887263"/>
                <a:gd name="connsiteY64" fmla="*/ 1349692 h 2556892"/>
                <a:gd name="connsiteX65" fmla="*/ 783528 w 2887263"/>
                <a:gd name="connsiteY65" fmla="*/ 1212698 h 2556892"/>
                <a:gd name="connsiteX66" fmla="*/ 835935 w 2887263"/>
                <a:gd name="connsiteY66" fmla="*/ 1149718 h 2556892"/>
                <a:gd name="connsiteX67" fmla="*/ 1003729 w 2887263"/>
                <a:gd name="connsiteY67" fmla="*/ 829759 h 2556892"/>
                <a:gd name="connsiteX68" fmla="*/ 1145780 w 2887263"/>
                <a:gd name="connsiteY68" fmla="*/ 462450 h 2556892"/>
                <a:gd name="connsiteX69" fmla="*/ 1238182 w 2887263"/>
                <a:gd name="connsiteY69" fmla="*/ 327755 h 2556892"/>
                <a:gd name="connsiteX70" fmla="*/ 1398621 w 2887263"/>
                <a:gd name="connsiteY70" fmla="*/ 243628 h 2556892"/>
                <a:gd name="connsiteX71" fmla="*/ 1538832 w 2887263"/>
                <a:gd name="connsiteY71" fmla="*/ 170074 h 2556892"/>
                <a:gd name="connsiteX72" fmla="*/ 1593998 w 2887263"/>
                <a:gd name="connsiteY72" fmla="*/ 129160 h 2556892"/>
                <a:gd name="connsiteX73" fmla="*/ 1684362 w 2887263"/>
                <a:gd name="connsiteY73" fmla="*/ 35759 h 2556892"/>
                <a:gd name="connsiteX74" fmla="*/ 1778802 w 2887263"/>
                <a:gd name="connsiteY74" fmla="*/ 139274 h 2556892"/>
                <a:gd name="connsiteX75" fmla="*/ 1913038 w 2887263"/>
                <a:gd name="connsiteY75" fmla="*/ 215126 h 2556892"/>
                <a:gd name="connsiteX76" fmla="*/ 1956806 w 2887263"/>
                <a:gd name="connsiteY76" fmla="*/ 233819 h 2556892"/>
                <a:gd name="connsiteX77" fmla="*/ 1967743 w 2887263"/>
                <a:gd name="connsiteY77" fmla="*/ 230756 h 2556892"/>
                <a:gd name="connsiteX78" fmla="*/ 1970387 w 2887263"/>
                <a:gd name="connsiteY78" fmla="*/ 230053 h 2556892"/>
                <a:gd name="connsiteX79" fmla="*/ 2020150 w 2887263"/>
                <a:gd name="connsiteY79" fmla="*/ 186624 h 2556892"/>
                <a:gd name="connsiteX80" fmla="*/ 2083131 w 2887263"/>
                <a:gd name="connsiteY80" fmla="*/ 93762 h 2556892"/>
                <a:gd name="connsiteX81" fmla="*/ 2088041 w 2887263"/>
                <a:gd name="connsiteY81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127391 w 2887263"/>
                <a:gd name="connsiteY47" fmla="*/ 1342336 h 2556892"/>
                <a:gd name="connsiteX48" fmla="*/ 962355 w 2887263"/>
                <a:gd name="connsiteY48" fmla="*/ 1506453 h 2556892"/>
                <a:gd name="connsiteX49" fmla="*/ 766059 w 2887263"/>
                <a:gd name="connsiteY49" fmla="*/ 1636091 h 2556892"/>
                <a:gd name="connsiteX50" fmla="*/ 494829 w 2887263"/>
                <a:gd name="connsiteY50" fmla="*/ 1753318 h 2556892"/>
                <a:gd name="connsiteX51" fmla="*/ 387717 w 2887263"/>
                <a:gd name="connsiteY51" fmla="*/ 1777223 h 2556892"/>
                <a:gd name="connsiteX52" fmla="*/ 272789 w 2887263"/>
                <a:gd name="connsiteY52" fmla="*/ 1791474 h 2556892"/>
                <a:gd name="connsiteX53" fmla="*/ 104995 w 2887263"/>
                <a:gd name="connsiteY53" fmla="*/ 1804345 h 2556892"/>
                <a:gd name="connsiteX54" fmla="*/ 82929 w 2887263"/>
                <a:gd name="connsiteY54" fmla="*/ 1787336 h 2556892"/>
                <a:gd name="connsiteX55" fmla="*/ 77872 w 2887263"/>
                <a:gd name="connsiteY55" fmla="*/ 1783199 h 2556892"/>
                <a:gd name="connsiteX56" fmla="*/ 61322 w 2887263"/>
                <a:gd name="connsiteY56" fmla="*/ 1758374 h 2556892"/>
                <a:gd name="connsiteX57" fmla="*/ 15811 w 2887263"/>
                <a:gd name="connsiteY57" fmla="*/ 1637471 h 2556892"/>
                <a:gd name="connsiteX58" fmla="*/ 5237 w 2887263"/>
                <a:gd name="connsiteY58" fmla="*/ 1612646 h 2556892"/>
                <a:gd name="connsiteX59" fmla="*/ 1100 w 2887263"/>
                <a:gd name="connsiteY59" fmla="*/ 1591499 h 2556892"/>
                <a:gd name="connsiteX60" fmla="*/ 48450 w 2887263"/>
                <a:gd name="connsiteY60" fmla="*/ 1572192 h 2556892"/>
                <a:gd name="connsiteX61" fmla="*/ 308187 w 2887263"/>
                <a:gd name="connsiteY61" fmla="*/ 1484387 h 2556892"/>
                <a:gd name="connsiteX62" fmla="*/ 418058 w 2887263"/>
                <a:gd name="connsiteY62" fmla="*/ 1438416 h 2556892"/>
                <a:gd name="connsiteX63" fmla="*/ 576658 w 2887263"/>
                <a:gd name="connsiteY63" fmla="*/ 1349692 h 2556892"/>
                <a:gd name="connsiteX64" fmla="*/ 783528 w 2887263"/>
                <a:gd name="connsiteY64" fmla="*/ 1212698 h 2556892"/>
                <a:gd name="connsiteX65" fmla="*/ 835935 w 2887263"/>
                <a:gd name="connsiteY65" fmla="*/ 1149718 h 2556892"/>
                <a:gd name="connsiteX66" fmla="*/ 1003729 w 2887263"/>
                <a:gd name="connsiteY66" fmla="*/ 829759 h 2556892"/>
                <a:gd name="connsiteX67" fmla="*/ 1145780 w 2887263"/>
                <a:gd name="connsiteY67" fmla="*/ 462450 h 2556892"/>
                <a:gd name="connsiteX68" fmla="*/ 1238182 w 2887263"/>
                <a:gd name="connsiteY68" fmla="*/ 327755 h 2556892"/>
                <a:gd name="connsiteX69" fmla="*/ 1398621 w 2887263"/>
                <a:gd name="connsiteY69" fmla="*/ 243628 h 2556892"/>
                <a:gd name="connsiteX70" fmla="*/ 1538832 w 2887263"/>
                <a:gd name="connsiteY70" fmla="*/ 170074 h 2556892"/>
                <a:gd name="connsiteX71" fmla="*/ 1593998 w 2887263"/>
                <a:gd name="connsiteY71" fmla="*/ 129160 h 2556892"/>
                <a:gd name="connsiteX72" fmla="*/ 1684362 w 2887263"/>
                <a:gd name="connsiteY72" fmla="*/ 35759 h 2556892"/>
                <a:gd name="connsiteX73" fmla="*/ 1778802 w 2887263"/>
                <a:gd name="connsiteY73" fmla="*/ 139274 h 2556892"/>
                <a:gd name="connsiteX74" fmla="*/ 1913038 w 2887263"/>
                <a:gd name="connsiteY74" fmla="*/ 215126 h 2556892"/>
                <a:gd name="connsiteX75" fmla="*/ 1956806 w 2887263"/>
                <a:gd name="connsiteY75" fmla="*/ 233819 h 2556892"/>
                <a:gd name="connsiteX76" fmla="*/ 1967743 w 2887263"/>
                <a:gd name="connsiteY76" fmla="*/ 230756 h 2556892"/>
                <a:gd name="connsiteX77" fmla="*/ 1970387 w 2887263"/>
                <a:gd name="connsiteY77" fmla="*/ 230053 h 2556892"/>
                <a:gd name="connsiteX78" fmla="*/ 2020150 w 2887263"/>
                <a:gd name="connsiteY78" fmla="*/ 186624 h 2556892"/>
                <a:gd name="connsiteX79" fmla="*/ 2083131 w 2887263"/>
                <a:gd name="connsiteY79" fmla="*/ 93762 h 2556892"/>
                <a:gd name="connsiteX80" fmla="*/ 2088041 w 2887263"/>
                <a:gd name="connsiteY80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127391 w 2887263"/>
                <a:gd name="connsiteY47" fmla="*/ 1342336 h 2556892"/>
                <a:gd name="connsiteX48" fmla="*/ 962355 w 2887263"/>
                <a:gd name="connsiteY48" fmla="*/ 1506453 h 2556892"/>
                <a:gd name="connsiteX49" fmla="*/ 766059 w 2887263"/>
                <a:gd name="connsiteY49" fmla="*/ 1636091 h 2556892"/>
                <a:gd name="connsiteX50" fmla="*/ 494829 w 2887263"/>
                <a:gd name="connsiteY50" fmla="*/ 1753318 h 2556892"/>
                <a:gd name="connsiteX51" fmla="*/ 272789 w 2887263"/>
                <a:gd name="connsiteY51" fmla="*/ 1791474 h 2556892"/>
                <a:gd name="connsiteX52" fmla="*/ 104995 w 2887263"/>
                <a:gd name="connsiteY52" fmla="*/ 1804345 h 2556892"/>
                <a:gd name="connsiteX53" fmla="*/ 82929 w 2887263"/>
                <a:gd name="connsiteY53" fmla="*/ 1787336 h 2556892"/>
                <a:gd name="connsiteX54" fmla="*/ 77872 w 2887263"/>
                <a:gd name="connsiteY54" fmla="*/ 1783199 h 2556892"/>
                <a:gd name="connsiteX55" fmla="*/ 61322 w 2887263"/>
                <a:gd name="connsiteY55" fmla="*/ 1758374 h 2556892"/>
                <a:gd name="connsiteX56" fmla="*/ 15811 w 2887263"/>
                <a:gd name="connsiteY56" fmla="*/ 1637471 h 2556892"/>
                <a:gd name="connsiteX57" fmla="*/ 5237 w 2887263"/>
                <a:gd name="connsiteY57" fmla="*/ 1612646 h 2556892"/>
                <a:gd name="connsiteX58" fmla="*/ 1100 w 2887263"/>
                <a:gd name="connsiteY58" fmla="*/ 1591499 h 2556892"/>
                <a:gd name="connsiteX59" fmla="*/ 48450 w 2887263"/>
                <a:gd name="connsiteY59" fmla="*/ 1572192 h 2556892"/>
                <a:gd name="connsiteX60" fmla="*/ 308187 w 2887263"/>
                <a:gd name="connsiteY60" fmla="*/ 1484387 h 2556892"/>
                <a:gd name="connsiteX61" fmla="*/ 418058 w 2887263"/>
                <a:gd name="connsiteY61" fmla="*/ 1438416 h 2556892"/>
                <a:gd name="connsiteX62" fmla="*/ 576658 w 2887263"/>
                <a:gd name="connsiteY62" fmla="*/ 1349692 h 2556892"/>
                <a:gd name="connsiteX63" fmla="*/ 783528 w 2887263"/>
                <a:gd name="connsiteY63" fmla="*/ 1212698 h 2556892"/>
                <a:gd name="connsiteX64" fmla="*/ 835935 w 2887263"/>
                <a:gd name="connsiteY64" fmla="*/ 1149718 h 2556892"/>
                <a:gd name="connsiteX65" fmla="*/ 1003729 w 2887263"/>
                <a:gd name="connsiteY65" fmla="*/ 829759 h 2556892"/>
                <a:gd name="connsiteX66" fmla="*/ 1145780 w 2887263"/>
                <a:gd name="connsiteY66" fmla="*/ 462450 h 2556892"/>
                <a:gd name="connsiteX67" fmla="*/ 1238182 w 2887263"/>
                <a:gd name="connsiteY67" fmla="*/ 327755 h 2556892"/>
                <a:gd name="connsiteX68" fmla="*/ 1398621 w 2887263"/>
                <a:gd name="connsiteY68" fmla="*/ 243628 h 2556892"/>
                <a:gd name="connsiteX69" fmla="*/ 1538832 w 2887263"/>
                <a:gd name="connsiteY69" fmla="*/ 170074 h 2556892"/>
                <a:gd name="connsiteX70" fmla="*/ 1593998 w 2887263"/>
                <a:gd name="connsiteY70" fmla="*/ 129160 h 2556892"/>
                <a:gd name="connsiteX71" fmla="*/ 1684362 w 2887263"/>
                <a:gd name="connsiteY71" fmla="*/ 35759 h 2556892"/>
                <a:gd name="connsiteX72" fmla="*/ 1778802 w 2887263"/>
                <a:gd name="connsiteY72" fmla="*/ 139274 h 2556892"/>
                <a:gd name="connsiteX73" fmla="*/ 1913038 w 2887263"/>
                <a:gd name="connsiteY73" fmla="*/ 215126 h 2556892"/>
                <a:gd name="connsiteX74" fmla="*/ 1956806 w 2887263"/>
                <a:gd name="connsiteY74" fmla="*/ 233819 h 2556892"/>
                <a:gd name="connsiteX75" fmla="*/ 1967743 w 2887263"/>
                <a:gd name="connsiteY75" fmla="*/ 230756 h 2556892"/>
                <a:gd name="connsiteX76" fmla="*/ 1970387 w 2887263"/>
                <a:gd name="connsiteY76" fmla="*/ 230053 h 2556892"/>
                <a:gd name="connsiteX77" fmla="*/ 2020150 w 2887263"/>
                <a:gd name="connsiteY77" fmla="*/ 186624 h 2556892"/>
                <a:gd name="connsiteX78" fmla="*/ 2083131 w 2887263"/>
                <a:gd name="connsiteY78" fmla="*/ 93762 h 2556892"/>
                <a:gd name="connsiteX79" fmla="*/ 2088041 w 2887263"/>
                <a:gd name="connsiteY79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127391 w 2887263"/>
                <a:gd name="connsiteY47" fmla="*/ 1342336 h 2556892"/>
                <a:gd name="connsiteX48" fmla="*/ 962355 w 2887263"/>
                <a:gd name="connsiteY48" fmla="*/ 1506453 h 2556892"/>
                <a:gd name="connsiteX49" fmla="*/ 766059 w 2887263"/>
                <a:gd name="connsiteY49" fmla="*/ 1636091 h 2556892"/>
                <a:gd name="connsiteX50" fmla="*/ 494829 w 2887263"/>
                <a:gd name="connsiteY50" fmla="*/ 1753318 h 2556892"/>
                <a:gd name="connsiteX51" fmla="*/ 272789 w 2887263"/>
                <a:gd name="connsiteY51" fmla="*/ 1791474 h 2556892"/>
                <a:gd name="connsiteX52" fmla="*/ 104995 w 2887263"/>
                <a:gd name="connsiteY52" fmla="*/ 1804345 h 2556892"/>
                <a:gd name="connsiteX53" fmla="*/ 82929 w 2887263"/>
                <a:gd name="connsiteY53" fmla="*/ 1787336 h 2556892"/>
                <a:gd name="connsiteX54" fmla="*/ 77872 w 2887263"/>
                <a:gd name="connsiteY54" fmla="*/ 1783199 h 2556892"/>
                <a:gd name="connsiteX55" fmla="*/ 61322 w 2887263"/>
                <a:gd name="connsiteY55" fmla="*/ 1758374 h 2556892"/>
                <a:gd name="connsiteX56" fmla="*/ 5237 w 2887263"/>
                <a:gd name="connsiteY56" fmla="*/ 1612646 h 2556892"/>
                <a:gd name="connsiteX57" fmla="*/ 1100 w 2887263"/>
                <a:gd name="connsiteY57" fmla="*/ 1591499 h 2556892"/>
                <a:gd name="connsiteX58" fmla="*/ 48450 w 2887263"/>
                <a:gd name="connsiteY58" fmla="*/ 1572192 h 2556892"/>
                <a:gd name="connsiteX59" fmla="*/ 308187 w 2887263"/>
                <a:gd name="connsiteY59" fmla="*/ 1484387 h 2556892"/>
                <a:gd name="connsiteX60" fmla="*/ 418058 w 2887263"/>
                <a:gd name="connsiteY60" fmla="*/ 1438416 h 2556892"/>
                <a:gd name="connsiteX61" fmla="*/ 576658 w 2887263"/>
                <a:gd name="connsiteY61" fmla="*/ 1349692 h 2556892"/>
                <a:gd name="connsiteX62" fmla="*/ 783528 w 2887263"/>
                <a:gd name="connsiteY62" fmla="*/ 1212698 h 2556892"/>
                <a:gd name="connsiteX63" fmla="*/ 835935 w 2887263"/>
                <a:gd name="connsiteY63" fmla="*/ 1149718 h 2556892"/>
                <a:gd name="connsiteX64" fmla="*/ 1003729 w 2887263"/>
                <a:gd name="connsiteY64" fmla="*/ 829759 h 2556892"/>
                <a:gd name="connsiteX65" fmla="*/ 1145780 w 2887263"/>
                <a:gd name="connsiteY65" fmla="*/ 462450 h 2556892"/>
                <a:gd name="connsiteX66" fmla="*/ 1238182 w 2887263"/>
                <a:gd name="connsiteY66" fmla="*/ 327755 h 2556892"/>
                <a:gd name="connsiteX67" fmla="*/ 1398621 w 2887263"/>
                <a:gd name="connsiteY67" fmla="*/ 243628 h 2556892"/>
                <a:gd name="connsiteX68" fmla="*/ 1538832 w 2887263"/>
                <a:gd name="connsiteY68" fmla="*/ 170074 h 2556892"/>
                <a:gd name="connsiteX69" fmla="*/ 1593998 w 2887263"/>
                <a:gd name="connsiteY69" fmla="*/ 129160 h 2556892"/>
                <a:gd name="connsiteX70" fmla="*/ 1684362 w 2887263"/>
                <a:gd name="connsiteY70" fmla="*/ 35759 h 2556892"/>
                <a:gd name="connsiteX71" fmla="*/ 1778802 w 2887263"/>
                <a:gd name="connsiteY71" fmla="*/ 139274 h 2556892"/>
                <a:gd name="connsiteX72" fmla="*/ 1913038 w 2887263"/>
                <a:gd name="connsiteY72" fmla="*/ 215126 h 2556892"/>
                <a:gd name="connsiteX73" fmla="*/ 1956806 w 2887263"/>
                <a:gd name="connsiteY73" fmla="*/ 233819 h 2556892"/>
                <a:gd name="connsiteX74" fmla="*/ 1967743 w 2887263"/>
                <a:gd name="connsiteY74" fmla="*/ 230756 h 2556892"/>
                <a:gd name="connsiteX75" fmla="*/ 1970387 w 2887263"/>
                <a:gd name="connsiteY75" fmla="*/ 230053 h 2556892"/>
                <a:gd name="connsiteX76" fmla="*/ 2020150 w 2887263"/>
                <a:gd name="connsiteY76" fmla="*/ 186624 h 2556892"/>
                <a:gd name="connsiteX77" fmla="*/ 2083131 w 2887263"/>
                <a:gd name="connsiteY77" fmla="*/ 93762 h 2556892"/>
                <a:gd name="connsiteX78" fmla="*/ 2088041 w 2887263"/>
                <a:gd name="connsiteY78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406255 w 2886163"/>
                <a:gd name="connsiteY41" fmla="*/ 1583225 h 2556892"/>
                <a:gd name="connsiteX42" fmla="*/ 1379592 w 2886163"/>
                <a:gd name="connsiteY42" fmla="*/ 1470596 h 2556892"/>
                <a:gd name="connsiteX43" fmla="*/ 1357986 w 2886163"/>
                <a:gd name="connsiteY43" fmla="*/ 1374516 h 2556892"/>
                <a:gd name="connsiteX44" fmla="*/ 1319370 w 2886163"/>
                <a:gd name="connsiteY44" fmla="*/ 1212698 h 2556892"/>
                <a:gd name="connsiteX45" fmla="*/ 1296384 w 2886163"/>
                <a:gd name="connsiteY45" fmla="*/ 1106964 h 2556892"/>
                <a:gd name="connsiteX46" fmla="*/ 1287650 w 2886163"/>
                <a:gd name="connsiteY46" fmla="*/ 1086737 h 2556892"/>
                <a:gd name="connsiteX47" fmla="*/ 1126291 w 2886163"/>
                <a:gd name="connsiteY47" fmla="*/ 1342336 h 2556892"/>
                <a:gd name="connsiteX48" fmla="*/ 961255 w 2886163"/>
                <a:gd name="connsiteY48" fmla="*/ 1506453 h 2556892"/>
                <a:gd name="connsiteX49" fmla="*/ 764959 w 2886163"/>
                <a:gd name="connsiteY49" fmla="*/ 1636091 h 2556892"/>
                <a:gd name="connsiteX50" fmla="*/ 493729 w 2886163"/>
                <a:gd name="connsiteY50" fmla="*/ 1753318 h 2556892"/>
                <a:gd name="connsiteX51" fmla="*/ 271689 w 2886163"/>
                <a:gd name="connsiteY51" fmla="*/ 1791474 h 2556892"/>
                <a:gd name="connsiteX52" fmla="*/ 103895 w 2886163"/>
                <a:gd name="connsiteY52" fmla="*/ 1804345 h 2556892"/>
                <a:gd name="connsiteX53" fmla="*/ 81829 w 2886163"/>
                <a:gd name="connsiteY53" fmla="*/ 1787336 h 2556892"/>
                <a:gd name="connsiteX54" fmla="*/ 76772 w 2886163"/>
                <a:gd name="connsiteY54" fmla="*/ 1783199 h 2556892"/>
                <a:gd name="connsiteX55" fmla="*/ 60222 w 2886163"/>
                <a:gd name="connsiteY55" fmla="*/ 1758374 h 2556892"/>
                <a:gd name="connsiteX56" fmla="*/ 0 w 2886163"/>
                <a:gd name="connsiteY56" fmla="*/ 1591499 h 2556892"/>
                <a:gd name="connsiteX57" fmla="*/ 47350 w 2886163"/>
                <a:gd name="connsiteY57" fmla="*/ 1572192 h 2556892"/>
                <a:gd name="connsiteX58" fmla="*/ 307087 w 2886163"/>
                <a:gd name="connsiteY58" fmla="*/ 1484387 h 2556892"/>
                <a:gd name="connsiteX59" fmla="*/ 416958 w 2886163"/>
                <a:gd name="connsiteY59" fmla="*/ 1438416 h 2556892"/>
                <a:gd name="connsiteX60" fmla="*/ 575558 w 2886163"/>
                <a:gd name="connsiteY60" fmla="*/ 1349692 h 2556892"/>
                <a:gd name="connsiteX61" fmla="*/ 782428 w 2886163"/>
                <a:gd name="connsiteY61" fmla="*/ 1212698 h 2556892"/>
                <a:gd name="connsiteX62" fmla="*/ 834835 w 2886163"/>
                <a:gd name="connsiteY62" fmla="*/ 1149718 h 2556892"/>
                <a:gd name="connsiteX63" fmla="*/ 1002629 w 2886163"/>
                <a:gd name="connsiteY63" fmla="*/ 829759 h 2556892"/>
                <a:gd name="connsiteX64" fmla="*/ 1144680 w 2886163"/>
                <a:gd name="connsiteY64" fmla="*/ 462450 h 2556892"/>
                <a:gd name="connsiteX65" fmla="*/ 1237082 w 2886163"/>
                <a:gd name="connsiteY65" fmla="*/ 327755 h 2556892"/>
                <a:gd name="connsiteX66" fmla="*/ 1397521 w 2886163"/>
                <a:gd name="connsiteY66" fmla="*/ 243628 h 2556892"/>
                <a:gd name="connsiteX67" fmla="*/ 1537732 w 2886163"/>
                <a:gd name="connsiteY67" fmla="*/ 170074 h 2556892"/>
                <a:gd name="connsiteX68" fmla="*/ 1592898 w 2886163"/>
                <a:gd name="connsiteY68" fmla="*/ 129160 h 2556892"/>
                <a:gd name="connsiteX69" fmla="*/ 1683262 w 2886163"/>
                <a:gd name="connsiteY69" fmla="*/ 35759 h 2556892"/>
                <a:gd name="connsiteX70" fmla="*/ 1777702 w 2886163"/>
                <a:gd name="connsiteY70" fmla="*/ 139274 h 2556892"/>
                <a:gd name="connsiteX71" fmla="*/ 1911938 w 2886163"/>
                <a:gd name="connsiteY71" fmla="*/ 215126 h 2556892"/>
                <a:gd name="connsiteX72" fmla="*/ 1955706 w 2886163"/>
                <a:gd name="connsiteY72" fmla="*/ 233819 h 2556892"/>
                <a:gd name="connsiteX73" fmla="*/ 1966643 w 2886163"/>
                <a:gd name="connsiteY73" fmla="*/ 230756 h 2556892"/>
                <a:gd name="connsiteX74" fmla="*/ 1969287 w 2886163"/>
                <a:gd name="connsiteY74" fmla="*/ 230053 h 2556892"/>
                <a:gd name="connsiteX75" fmla="*/ 2019050 w 2886163"/>
                <a:gd name="connsiteY75" fmla="*/ 186624 h 2556892"/>
                <a:gd name="connsiteX76" fmla="*/ 2082031 w 2886163"/>
                <a:gd name="connsiteY76" fmla="*/ 93762 h 2556892"/>
                <a:gd name="connsiteX77" fmla="*/ 2086941 w 2886163"/>
                <a:gd name="connsiteY77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406255 w 2886163"/>
                <a:gd name="connsiteY41" fmla="*/ 1583225 h 2556892"/>
                <a:gd name="connsiteX42" fmla="*/ 1379592 w 2886163"/>
                <a:gd name="connsiteY42" fmla="*/ 1470596 h 2556892"/>
                <a:gd name="connsiteX43" fmla="*/ 1357986 w 2886163"/>
                <a:gd name="connsiteY43" fmla="*/ 1374516 h 2556892"/>
                <a:gd name="connsiteX44" fmla="*/ 1319370 w 2886163"/>
                <a:gd name="connsiteY44" fmla="*/ 1212698 h 2556892"/>
                <a:gd name="connsiteX45" fmla="*/ 1296384 w 2886163"/>
                <a:gd name="connsiteY45" fmla="*/ 1106964 h 2556892"/>
                <a:gd name="connsiteX46" fmla="*/ 1287650 w 2886163"/>
                <a:gd name="connsiteY46" fmla="*/ 1086737 h 2556892"/>
                <a:gd name="connsiteX47" fmla="*/ 1126291 w 2886163"/>
                <a:gd name="connsiteY47" fmla="*/ 1342336 h 2556892"/>
                <a:gd name="connsiteX48" fmla="*/ 961255 w 2886163"/>
                <a:gd name="connsiteY48" fmla="*/ 1506453 h 2556892"/>
                <a:gd name="connsiteX49" fmla="*/ 764959 w 2886163"/>
                <a:gd name="connsiteY49" fmla="*/ 1636091 h 2556892"/>
                <a:gd name="connsiteX50" fmla="*/ 493729 w 2886163"/>
                <a:gd name="connsiteY50" fmla="*/ 1753318 h 2556892"/>
                <a:gd name="connsiteX51" fmla="*/ 271689 w 2886163"/>
                <a:gd name="connsiteY51" fmla="*/ 1791474 h 2556892"/>
                <a:gd name="connsiteX52" fmla="*/ 103895 w 2886163"/>
                <a:gd name="connsiteY52" fmla="*/ 1804345 h 2556892"/>
                <a:gd name="connsiteX53" fmla="*/ 81829 w 2886163"/>
                <a:gd name="connsiteY53" fmla="*/ 1787336 h 2556892"/>
                <a:gd name="connsiteX54" fmla="*/ 76772 w 2886163"/>
                <a:gd name="connsiteY54" fmla="*/ 1783199 h 2556892"/>
                <a:gd name="connsiteX55" fmla="*/ 0 w 2886163"/>
                <a:gd name="connsiteY55" fmla="*/ 1591499 h 2556892"/>
                <a:gd name="connsiteX56" fmla="*/ 47350 w 2886163"/>
                <a:gd name="connsiteY56" fmla="*/ 1572192 h 2556892"/>
                <a:gd name="connsiteX57" fmla="*/ 307087 w 2886163"/>
                <a:gd name="connsiteY57" fmla="*/ 1484387 h 2556892"/>
                <a:gd name="connsiteX58" fmla="*/ 416958 w 2886163"/>
                <a:gd name="connsiteY58" fmla="*/ 1438416 h 2556892"/>
                <a:gd name="connsiteX59" fmla="*/ 575558 w 2886163"/>
                <a:gd name="connsiteY59" fmla="*/ 1349692 h 2556892"/>
                <a:gd name="connsiteX60" fmla="*/ 782428 w 2886163"/>
                <a:gd name="connsiteY60" fmla="*/ 1212698 h 2556892"/>
                <a:gd name="connsiteX61" fmla="*/ 834835 w 2886163"/>
                <a:gd name="connsiteY61" fmla="*/ 1149718 h 2556892"/>
                <a:gd name="connsiteX62" fmla="*/ 1002629 w 2886163"/>
                <a:gd name="connsiteY62" fmla="*/ 829759 h 2556892"/>
                <a:gd name="connsiteX63" fmla="*/ 1144680 w 2886163"/>
                <a:gd name="connsiteY63" fmla="*/ 462450 h 2556892"/>
                <a:gd name="connsiteX64" fmla="*/ 1237082 w 2886163"/>
                <a:gd name="connsiteY64" fmla="*/ 327755 h 2556892"/>
                <a:gd name="connsiteX65" fmla="*/ 1397521 w 2886163"/>
                <a:gd name="connsiteY65" fmla="*/ 243628 h 2556892"/>
                <a:gd name="connsiteX66" fmla="*/ 1537732 w 2886163"/>
                <a:gd name="connsiteY66" fmla="*/ 170074 h 2556892"/>
                <a:gd name="connsiteX67" fmla="*/ 1592898 w 2886163"/>
                <a:gd name="connsiteY67" fmla="*/ 129160 h 2556892"/>
                <a:gd name="connsiteX68" fmla="*/ 1683262 w 2886163"/>
                <a:gd name="connsiteY68" fmla="*/ 35759 h 2556892"/>
                <a:gd name="connsiteX69" fmla="*/ 1777702 w 2886163"/>
                <a:gd name="connsiteY69" fmla="*/ 139274 h 2556892"/>
                <a:gd name="connsiteX70" fmla="*/ 1911938 w 2886163"/>
                <a:gd name="connsiteY70" fmla="*/ 215126 h 2556892"/>
                <a:gd name="connsiteX71" fmla="*/ 1955706 w 2886163"/>
                <a:gd name="connsiteY71" fmla="*/ 233819 h 2556892"/>
                <a:gd name="connsiteX72" fmla="*/ 1966643 w 2886163"/>
                <a:gd name="connsiteY72" fmla="*/ 230756 h 2556892"/>
                <a:gd name="connsiteX73" fmla="*/ 1969287 w 2886163"/>
                <a:gd name="connsiteY73" fmla="*/ 230053 h 2556892"/>
                <a:gd name="connsiteX74" fmla="*/ 2019050 w 2886163"/>
                <a:gd name="connsiteY74" fmla="*/ 186624 h 2556892"/>
                <a:gd name="connsiteX75" fmla="*/ 2082031 w 2886163"/>
                <a:gd name="connsiteY75" fmla="*/ 93762 h 2556892"/>
                <a:gd name="connsiteX76" fmla="*/ 2086941 w 2886163"/>
                <a:gd name="connsiteY76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406255 w 2886163"/>
                <a:gd name="connsiteY41" fmla="*/ 1583225 h 2556892"/>
                <a:gd name="connsiteX42" fmla="*/ 1379592 w 2886163"/>
                <a:gd name="connsiteY42" fmla="*/ 1470596 h 2556892"/>
                <a:gd name="connsiteX43" fmla="*/ 1357986 w 2886163"/>
                <a:gd name="connsiteY43" fmla="*/ 1374516 h 2556892"/>
                <a:gd name="connsiteX44" fmla="*/ 1319370 w 2886163"/>
                <a:gd name="connsiteY44" fmla="*/ 1212698 h 2556892"/>
                <a:gd name="connsiteX45" fmla="*/ 1296384 w 2886163"/>
                <a:gd name="connsiteY45" fmla="*/ 1106964 h 2556892"/>
                <a:gd name="connsiteX46" fmla="*/ 1287650 w 2886163"/>
                <a:gd name="connsiteY46" fmla="*/ 1086737 h 2556892"/>
                <a:gd name="connsiteX47" fmla="*/ 1126291 w 2886163"/>
                <a:gd name="connsiteY47" fmla="*/ 1342336 h 2556892"/>
                <a:gd name="connsiteX48" fmla="*/ 961255 w 2886163"/>
                <a:gd name="connsiteY48" fmla="*/ 1506453 h 2556892"/>
                <a:gd name="connsiteX49" fmla="*/ 764959 w 2886163"/>
                <a:gd name="connsiteY49" fmla="*/ 1636091 h 2556892"/>
                <a:gd name="connsiteX50" fmla="*/ 493729 w 2886163"/>
                <a:gd name="connsiteY50" fmla="*/ 1753318 h 2556892"/>
                <a:gd name="connsiteX51" fmla="*/ 271689 w 2886163"/>
                <a:gd name="connsiteY51" fmla="*/ 1791474 h 2556892"/>
                <a:gd name="connsiteX52" fmla="*/ 103895 w 2886163"/>
                <a:gd name="connsiteY52" fmla="*/ 1804345 h 2556892"/>
                <a:gd name="connsiteX53" fmla="*/ 81829 w 2886163"/>
                <a:gd name="connsiteY53" fmla="*/ 1787336 h 2556892"/>
                <a:gd name="connsiteX54" fmla="*/ 0 w 2886163"/>
                <a:gd name="connsiteY54" fmla="*/ 1591499 h 2556892"/>
                <a:gd name="connsiteX55" fmla="*/ 47350 w 2886163"/>
                <a:gd name="connsiteY55" fmla="*/ 1572192 h 2556892"/>
                <a:gd name="connsiteX56" fmla="*/ 307087 w 2886163"/>
                <a:gd name="connsiteY56" fmla="*/ 1484387 h 2556892"/>
                <a:gd name="connsiteX57" fmla="*/ 416958 w 2886163"/>
                <a:gd name="connsiteY57" fmla="*/ 1438416 h 2556892"/>
                <a:gd name="connsiteX58" fmla="*/ 575558 w 2886163"/>
                <a:gd name="connsiteY58" fmla="*/ 1349692 h 2556892"/>
                <a:gd name="connsiteX59" fmla="*/ 782428 w 2886163"/>
                <a:gd name="connsiteY59" fmla="*/ 1212698 h 2556892"/>
                <a:gd name="connsiteX60" fmla="*/ 834835 w 2886163"/>
                <a:gd name="connsiteY60" fmla="*/ 1149718 h 2556892"/>
                <a:gd name="connsiteX61" fmla="*/ 1002629 w 2886163"/>
                <a:gd name="connsiteY61" fmla="*/ 829759 h 2556892"/>
                <a:gd name="connsiteX62" fmla="*/ 1144680 w 2886163"/>
                <a:gd name="connsiteY62" fmla="*/ 462450 h 2556892"/>
                <a:gd name="connsiteX63" fmla="*/ 1237082 w 2886163"/>
                <a:gd name="connsiteY63" fmla="*/ 327755 h 2556892"/>
                <a:gd name="connsiteX64" fmla="*/ 1397521 w 2886163"/>
                <a:gd name="connsiteY64" fmla="*/ 243628 h 2556892"/>
                <a:gd name="connsiteX65" fmla="*/ 1537732 w 2886163"/>
                <a:gd name="connsiteY65" fmla="*/ 170074 h 2556892"/>
                <a:gd name="connsiteX66" fmla="*/ 1592898 w 2886163"/>
                <a:gd name="connsiteY66" fmla="*/ 129160 h 2556892"/>
                <a:gd name="connsiteX67" fmla="*/ 1683262 w 2886163"/>
                <a:gd name="connsiteY67" fmla="*/ 35759 h 2556892"/>
                <a:gd name="connsiteX68" fmla="*/ 1777702 w 2886163"/>
                <a:gd name="connsiteY68" fmla="*/ 139274 h 2556892"/>
                <a:gd name="connsiteX69" fmla="*/ 1911938 w 2886163"/>
                <a:gd name="connsiteY69" fmla="*/ 215126 h 2556892"/>
                <a:gd name="connsiteX70" fmla="*/ 1955706 w 2886163"/>
                <a:gd name="connsiteY70" fmla="*/ 233819 h 2556892"/>
                <a:gd name="connsiteX71" fmla="*/ 1966643 w 2886163"/>
                <a:gd name="connsiteY71" fmla="*/ 230756 h 2556892"/>
                <a:gd name="connsiteX72" fmla="*/ 1969287 w 2886163"/>
                <a:gd name="connsiteY72" fmla="*/ 230053 h 2556892"/>
                <a:gd name="connsiteX73" fmla="*/ 2019050 w 2886163"/>
                <a:gd name="connsiteY73" fmla="*/ 186624 h 2556892"/>
                <a:gd name="connsiteX74" fmla="*/ 2082031 w 2886163"/>
                <a:gd name="connsiteY74" fmla="*/ 93762 h 2556892"/>
                <a:gd name="connsiteX75" fmla="*/ 2086941 w 2886163"/>
                <a:gd name="connsiteY75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406255 w 2886163"/>
                <a:gd name="connsiteY41" fmla="*/ 1583225 h 2556892"/>
                <a:gd name="connsiteX42" fmla="*/ 1379592 w 2886163"/>
                <a:gd name="connsiteY42" fmla="*/ 1470596 h 2556892"/>
                <a:gd name="connsiteX43" fmla="*/ 1357986 w 2886163"/>
                <a:gd name="connsiteY43" fmla="*/ 1374516 h 2556892"/>
                <a:gd name="connsiteX44" fmla="*/ 1319370 w 2886163"/>
                <a:gd name="connsiteY44" fmla="*/ 1212698 h 2556892"/>
                <a:gd name="connsiteX45" fmla="*/ 1296384 w 2886163"/>
                <a:gd name="connsiteY45" fmla="*/ 1106964 h 2556892"/>
                <a:gd name="connsiteX46" fmla="*/ 1287650 w 2886163"/>
                <a:gd name="connsiteY46" fmla="*/ 1086737 h 2556892"/>
                <a:gd name="connsiteX47" fmla="*/ 1126291 w 2886163"/>
                <a:gd name="connsiteY47" fmla="*/ 1342336 h 2556892"/>
                <a:gd name="connsiteX48" fmla="*/ 961255 w 2886163"/>
                <a:gd name="connsiteY48" fmla="*/ 1506453 h 2556892"/>
                <a:gd name="connsiteX49" fmla="*/ 764959 w 2886163"/>
                <a:gd name="connsiteY49" fmla="*/ 1636091 h 2556892"/>
                <a:gd name="connsiteX50" fmla="*/ 493729 w 2886163"/>
                <a:gd name="connsiteY50" fmla="*/ 1753318 h 2556892"/>
                <a:gd name="connsiteX51" fmla="*/ 271689 w 2886163"/>
                <a:gd name="connsiteY51" fmla="*/ 1791474 h 2556892"/>
                <a:gd name="connsiteX52" fmla="*/ 81829 w 2886163"/>
                <a:gd name="connsiteY52" fmla="*/ 1787336 h 2556892"/>
                <a:gd name="connsiteX53" fmla="*/ 0 w 2886163"/>
                <a:gd name="connsiteY53" fmla="*/ 1591499 h 2556892"/>
                <a:gd name="connsiteX54" fmla="*/ 47350 w 2886163"/>
                <a:gd name="connsiteY54" fmla="*/ 1572192 h 2556892"/>
                <a:gd name="connsiteX55" fmla="*/ 307087 w 2886163"/>
                <a:gd name="connsiteY55" fmla="*/ 1484387 h 2556892"/>
                <a:gd name="connsiteX56" fmla="*/ 416958 w 2886163"/>
                <a:gd name="connsiteY56" fmla="*/ 1438416 h 2556892"/>
                <a:gd name="connsiteX57" fmla="*/ 575558 w 2886163"/>
                <a:gd name="connsiteY57" fmla="*/ 1349692 h 2556892"/>
                <a:gd name="connsiteX58" fmla="*/ 782428 w 2886163"/>
                <a:gd name="connsiteY58" fmla="*/ 1212698 h 2556892"/>
                <a:gd name="connsiteX59" fmla="*/ 834835 w 2886163"/>
                <a:gd name="connsiteY59" fmla="*/ 1149718 h 2556892"/>
                <a:gd name="connsiteX60" fmla="*/ 1002629 w 2886163"/>
                <a:gd name="connsiteY60" fmla="*/ 829759 h 2556892"/>
                <a:gd name="connsiteX61" fmla="*/ 1144680 w 2886163"/>
                <a:gd name="connsiteY61" fmla="*/ 462450 h 2556892"/>
                <a:gd name="connsiteX62" fmla="*/ 1237082 w 2886163"/>
                <a:gd name="connsiteY62" fmla="*/ 327755 h 2556892"/>
                <a:gd name="connsiteX63" fmla="*/ 1397521 w 2886163"/>
                <a:gd name="connsiteY63" fmla="*/ 243628 h 2556892"/>
                <a:gd name="connsiteX64" fmla="*/ 1537732 w 2886163"/>
                <a:gd name="connsiteY64" fmla="*/ 170074 h 2556892"/>
                <a:gd name="connsiteX65" fmla="*/ 1592898 w 2886163"/>
                <a:gd name="connsiteY65" fmla="*/ 129160 h 2556892"/>
                <a:gd name="connsiteX66" fmla="*/ 1683262 w 2886163"/>
                <a:gd name="connsiteY66" fmla="*/ 35759 h 2556892"/>
                <a:gd name="connsiteX67" fmla="*/ 1777702 w 2886163"/>
                <a:gd name="connsiteY67" fmla="*/ 139274 h 2556892"/>
                <a:gd name="connsiteX68" fmla="*/ 1911938 w 2886163"/>
                <a:gd name="connsiteY68" fmla="*/ 215126 h 2556892"/>
                <a:gd name="connsiteX69" fmla="*/ 1955706 w 2886163"/>
                <a:gd name="connsiteY69" fmla="*/ 233819 h 2556892"/>
                <a:gd name="connsiteX70" fmla="*/ 1966643 w 2886163"/>
                <a:gd name="connsiteY70" fmla="*/ 230756 h 2556892"/>
                <a:gd name="connsiteX71" fmla="*/ 1969287 w 2886163"/>
                <a:gd name="connsiteY71" fmla="*/ 230053 h 2556892"/>
                <a:gd name="connsiteX72" fmla="*/ 2019050 w 2886163"/>
                <a:gd name="connsiteY72" fmla="*/ 186624 h 2556892"/>
                <a:gd name="connsiteX73" fmla="*/ 2082031 w 2886163"/>
                <a:gd name="connsiteY73" fmla="*/ 93762 h 2556892"/>
                <a:gd name="connsiteX74" fmla="*/ 2086941 w 2886163"/>
                <a:gd name="connsiteY74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406255 w 2886163"/>
                <a:gd name="connsiteY41" fmla="*/ 1583225 h 2556892"/>
                <a:gd name="connsiteX42" fmla="*/ 1379592 w 2886163"/>
                <a:gd name="connsiteY42" fmla="*/ 1470596 h 2556892"/>
                <a:gd name="connsiteX43" fmla="*/ 1357986 w 2886163"/>
                <a:gd name="connsiteY43" fmla="*/ 1374516 h 2556892"/>
                <a:gd name="connsiteX44" fmla="*/ 1319370 w 2886163"/>
                <a:gd name="connsiteY44" fmla="*/ 1212698 h 2556892"/>
                <a:gd name="connsiteX45" fmla="*/ 1296384 w 2886163"/>
                <a:gd name="connsiteY45" fmla="*/ 1106964 h 2556892"/>
                <a:gd name="connsiteX46" fmla="*/ 1287650 w 2886163"/>
                <a:gd name="connsiteY46" fmla="*/ 1086737 h 2556892"/>
                <a:gd name="connsiteX47" fmla="*/ 1126291 w 2886163"/>
                <a:gd name="connsiteY47" fmla="*/ 1342336 h 2556892"/>
                <a:gd name="connsiteX48" fmla="*/ 961255 w 2886163"/>
                <a:gd name="connsiteY48" fmla="*/ 1506453 h 2556892"/>
                <a:gd name="connsiteX49" fmla="*/ 764959 w 2886163"/>
                <a:gd name="connsiteY49" fmla="*/ 1636091 h 2556892"/>
                <a:gd name="connsiteX50" fmla="*/ 493729 w 2886163"/>
                <a:gd name="connsiteY50" fmla="*/ 1753318 h 2556892"/>
                <a:gd name="connsiteX51" fmla="*/ 271689 w 2886163"/>
                <a:gd name="connsiteY51" fmla="*/ 1791474 h 2556892"/>
                <a:gd name="connsiteX52" fmla="*/ 81829 w 2886163"/>
                <a:gd name="connsiteY52" fmla="*/ 1787336 h 2556892"/>
                <a:gd name="connsiteX53" fmla="*/ 0 w 2886163"/>
                <a:gd name="connsiteY53" fmla="*/ 1591499 h 2556892"/>
                <a:gd name="connsiteX54" fmla="*/ 47350 w 2886163"/>
                <a:gd name="connsiteY54" fmla="*/ 1572192 h 2556892"/>
                <a:gd name="connsiteX55" fmla="*/ 307087 w 2886163"/>
                <a:gd name="connsiteY55" fmla="*/ 1484387 h 2556892"/>
                <a:gd name="connsiteX56" fmla="*/ 416958 w 2886163"/>
                <a:gd name="connsiteY56" fmla="*/ 1438416 h 2556892"/>
                <a:gd name="connsiteX57" fmla="*/ 575558 w 2886163"/>
                <a:gd name="connsiteY57" fmla="*/ 1349692 h 2556892"/>
                <a:gd name="connsiteX58" fmla="*/ 782428 w 2886163"/>
                <a:gd name="connsiteY58" fmla="*/ 1212698 h 2556892"/>
                <a:gd name="connsiteX59" fmla="*/ 834835 w 2886163"/>
                <a:gd name="connsiteY59" fmla="*/ 1149718 h 2556892"/>
                <a:gd name="connsiteX60" fmla="*/ 1002629 w 2886163"/>
                <a:gd name="connsiteY60" fmla="*/ 829759 h 2556892"/>
                <a:gd name="connsiteX61" fmla="*/ 1144680 w 2886163"/>
                <a:gd name="connsiteY61" fmla="*/ 462450 h 2556892"/>
                <a:gd name="connsiteX62" fmla="*/ 1237082 w 2886163"/>
                <a:gd name="connsiteY62" fmla="*/ 327755 h 2556892"/>
                <a:gd name="connsiteX63" fmla="*/ 1397521 w 2886163"/>
                <a:gd name="connsiteY63" fmla="*/ 243628 h 2556892"/>
                <a:gd name="connsiteX64" fmla="*/ 1537732 w 2886163"/>
                <a:gd name="connsiteY64" fmla="*/ 170074 h 2556892"/>
                <a:gd name="connsiteX65" fmla="*/ 1592898 w 2886163"/>
                <a:gd name="connsiteY65" fmla="*/ 129160 h 2556892"/>
                <a:gd name="connsiteX66" fmla="*/ 1683262 w 2886163"/>
                <a:gd name="connsiteY66" fmla="*/ 35759 h 2556892"/>
                <a:gd name="connsiteX67" fmla="*/ 1777702 w 2886163"/>
                <a:gd name="connsiteY67" fmla="*/ 139274 h 2556892"/>
                <a:gd name="connsiteX68" fmla="*/ 1911938 w 2886163"/>
                <a:gd name="connsiteY68" fmla="*/ 215126 h 2556892"/>
                <a:gd name="connsiteX69" fmla="*/ 1955706 w 2886163"/>
                <a:gd name="connsiteY69" fmla="*/ 233819 h 2556892"/>
                <a:gd name="connsiteX70" fmla="*/ 1966643 w 2886163"/>
                <a:gd name="connsiteY70" fmla="*/ 230756 h 2556892"/>
                <a:gd name="connsiteX71" fmla="*/ 1969287 w 2886163"/>
                <a:gd name="connsiteY71" fmla="*/ 230053 h 2556892"/>
                <a:gd name="connsiteX72" fmla="*/ 2019050 w 2886163"/>
                <a:gd name="connsiteY72" fmla="*/ 186624 h 2556892"/>
                <a:gd name="connsiteX73" fmla="*/ 2082031 w 2886163"/>
                <a:gd name="connsiteY73" fmla="*/ 93762 h 2556892"/>
                <a:gd name="connsiteX74" fmla="*/ 2086941 w 2886163"/>
                <a:gd name="connsiteY74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406255 w 2886163"/>
                <a:gd name="connsiteY41" fmla="*/ 1583225 h 2556892"/>
                <a:gd name="connsiteX42" fmla="*/ 1379592 w 2886163"/>
                <a:gd name="connsiteY42" fmla="*/ 1470596 h 2556892"/>
                <a:gd name="connsiteX43" fmla="*/ 1357986 w 2886163"/>
                <a:gd name="connsiteY43" fmla="*/ 1374516 h 2556892"/>
                <a:gd name="connsiteX44" fmla="*/ 1319370 w 2886163"/>
                <a:gd name="connsiteY44" fmla="*/ 1212698 h 2556892"/>
                <a:gd name="connsiteX45" fmla="*/ 1296384 w 2886163"/>
                <a:gd name="connsiteY45" fmla="*/ 1106964 h 2556892"/>
                <a:gd name="connsiteX46" fmla="*/ 1287650 w 2886163"/>
                <a:gd name="connsiteY46" fmla="*/ 1086737 h 2556892"/>
                <a:gd name="connsiteX47" fmla="*/ 1126291 w 2886163"/>
                <a:gd name="connsiteY47" fmla="*/ 1342336 h 2556892"/>
                <a:gd name="connsiteX48" fmla="*/ 961255 w 2886163"/>
                <a:gd name="connsiteY48" fmla="*/ 1506453 h 2556892"/>
                <a:gd name="connsiteX49" fmla="*/ 764959 w 2886163"/>
                <a:gd name="connsiteY49" fmla="*/ 1636091 h 2556892"/>
                <a:gd name="connsiteX50" fmla="*/ 493729 w 2886163"/>
                <a:gd name="connsiteY50" fmla="*/ 1753318 h 2556892"/>
                <a:gd name="connsiteX51" fmla="*/ 271689 w 2886163"/>
                <a:gd name="connsiteY51" fmla="*/ 1791474 h 2556892"/>
                <a:gd name="connsiteX52" fmla="*/ 81829 w 2886163"/>
                <a:gd name="connsiteY52" fmla="*/ 1787336 h 2556892"/>
                <a:gd name="connsiteX53" fmla="*/ 0 w 2886163"/>
                <a:gd name="connsiteY53" fmla="*/ 1591499 h 2556892"/>
                <a:gd name="connsiteX54" fmla="*/ 47350 w 2886163"/>
                <a:gd name="connsiteY54" fmla="*/ 1572192 h 2556892"/>
                <a:gd name="connsiteX55" fmla="*/ 307087 w 2886163"/>
                <a:gd name="connsiteY55" fmla="*/ 1484387 h 2556892"/>
                <a:gd name="connsiteX56" fmla="*/ 416958 w 2886163"/>
                <a:gd name="connsiteY56" fmla="*/ 1438416 h 2556892"/>
                <a:gd name="connsiteX57" fmla="*/ 575558 w 2886163"/>
                <a:gd name="connsiteY57" fmla="*/ 1349692 h 2556892"/>
                <a:gd name="connsiteX58" fmla="*/ 782428 w 2886163"/>
                <a:gd name="connsiteY58" fmla="*/ 1212698 h 2556892"/>
                <a:gd name="connsiteX59" fmla="*/ 834835 w 2886163"/>
                <a:gd name="connsiteY59" fmla="*/ 1149718 h 2556892"/>
                <a:gd name="connsiteX60" fmla="*/ 1002629 w 2886163"/>
                <a:gd name="connsiteY60" fmla="*/ 829759 h 2556892"/>
                <a:gd name="connsiteX61" fmla="*/ 1144680 w 2886163"/>
                <a:gd name="connsiteY61" fmla="*/ 462450 h 2556892"/>
                <a:gd name="connsiteX62" fmla="*/ 1237082 w 2886163"/>
                <a:gd name="connsiteY62" fmla="*/ 327755 h 2556892"/>
                <a:gd name="connsiteX63" fmla="*/ 1397521 w 2886163"/>
                <a:gd name="connsiteY63" fmla="*/ 243628 h 2556892"/>
                <a:gd name="connsiteX64" fmla="*/ 1537732 w 2886163"/>
                <a:gd name="connsiteY64" fmla="*/ 170074 h 2556892"/>
                <a:gd name="connsiteX65" fmla="*/ 1592898 w 2886163"/>
                <a:gd name="connsiteY65" fmla="*/ 129160 h 2556892"/>
                <a:gd name="connsiteX66" fmla="*/ 1683262 w 2886163"/>
                <a:gd name="connsiteY66" fmla="*/ 35759 h 2556892"/>
                <a:gd name="connsiteX67" fmla="*/ 1777702 w 2886163"/>
                <a:gd name="connsiteY67" fmla="*/ 139274 h 2556892"/>
                <a:gd name="connsiteX68" fmla="*/ 1911938 w 2886163"/>
                <a:gd name="connsiteY68" fmla="*/ 215126 h 2556892"/>
                <a:gd name="connsiteX69" fmla="*/ 1955706 w 2886163"/>
                <a:gd name="connsiteY69" fmla="*/ 233819 h 2556892"/>
                <a:gd name="connsiteX70" fmla="*/ 1966643 w 2886163"/>
                <a:gd name="connsiteY70" fmla="*/ 230756 h 2556892"/>
                <a:gd name="connsiteX71" fmla="*/ 1969287 w 2886163"/>
                <a:gd name="connsiteY71" fmla="*/ 230053 h 2556892"/>
                <a:gd name="connsiteX72" fmla="*/ 2019050 w 2886163"/>
                <a:gd name="connsiteY72" fmla="*/ 186624 h 2556892"/>
                <a:gd name="connsiteX73" fmla="*/ 2082031 w 2886163"/>
                <a:gd name="connsiteY73" fmla="*/ 93762 h 2556892"/>
                <a:gd name="connsiteX74" fmla="*/ 2086941 w 2886163"/>
                <a:gd name="connsiteY74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379592 w 2886163"/>
                <a:gd name="connsiteY41" fmla="*/ 1470596 h 2556892"/>
                <a:gd name="connsiteX42" fmla="*/ 1357986 w 2886163"/>
                <a:gd name="connsiteY42" fmla="*/ 1374516 h 2556892"/>
                <a:gd name="connsiteX43" fmla="*/ 1319370 w 2886163"/>
                <a:gd name="connsiteY43" fmla="*/ 1212698 h 2556892"/>
                <a:gd name="connsiteX44" fmla="*/ 1296384 w 2886163"/>
                <a:gd name="connsiteY44" fmla="*/ 1106964 h 2556892"/>
                <a:gd name="connsiteX45" fmla="*/ 1287650 w 2886163"/>
                <a:gd name="connsiteY45" fmla="*/ 1086737 h 2556892"/>
                <a:gd name="connsiteX46" fmla="*/ 1126291 w 2886163"/>
                <a:gd name="connsiteY46" fmla="*/ 1342336 h 2556892"/>
                <a:gd name="connsiteX47" fmla="*/ 961255 w 2886163"/>
                <a:gd name="connsiteY47" fmla="*/ 1506453 h 2556892"/>
                <a:gd name="connsiteX48" fmla="*/ 764959 w 2886163"/>
                <a:gd name="connsiteY48" fmla="*/ 1636091 h 2556892"/>
                <a:gd name="connsiteX49" fmla="*/ 493729 w 2886163"/>
                <a:gd name="connsiteY49" fmla="*/ 1753318 h 2556892"/>
                <a:gd name="connsiteX50" fmla="*/ 271689 w 2886163"/>
                <a:gd name="connsiteY50" fmla="*/ 1791474 h 2556892"/>
                <a:gd name="connsiteX51" fmla="*/ 81829 w 2886163"/>
                <a:gd name="connsiteY51" fmla="*/ 1787336 h 2556892"/>
                <a:gd name="connsiteX52" fmla="*/ 0 w 2886163"/>
                <a:gd name="connsiteY52" fmla="*/ 1591499 h 2556892"/>
                <a:gd name="connsiteX53" fmla="*/ 47350 w 2886163"/>
                <a:gd name="connsiteY53" fmla="*/ 1572192 h 2556892"/>
                <a:gd name="connsiteX54" fmla="*/ 307087 w 2886163"/>
                <a:gd name="connsiteY54" fmla="*/ 1484387 h 2556892"/>
                <a:gd name="connsiteX55" fmla="*/ 416958 w 2886163"/>
                <a:gd name="connsiteY55" fmla="*/ 1438416 h 2556892"/>
                <a:gd name="connsiteX56" fmla="*/ 575558 w 2886163"/>
                <a:gd name="connsiteY56" fmla="*/ 1349692 h 2556892"/>
                <a:gd name="connsiteX57" fmla="*/ 782428 w 2886163"/>
                <a:gd name="connsiteY57" fmla="*/ 1212698 h 2556892"/>
                <a:gd name="connsiteX58" fmla="*/ 834835 w 2886163"/>
                <a:gd name="connsiteY58" fmla="*/ 1149718 h 2556892"/>
                <a:gd name="connsiteX59" fmla="*/ 1002629 w 2886163"/>
                <a:gd name="connsiteY59" fmla="*/ 829759 h 2556892"/>
                <a:gd name="connsiteX60" fmla="*/ 1144680 w 2886163"/>
                <a:gd name="connsiteY60" fmla="*/ 462450 h 2556892"/>
                <a:gd name="connsiteX61" fmla="*/ 1237082 w 2886163"/>
                <a:gd name="connsiteY61" fmla="*/ 327755 h 2556892"/>
                <a:gd name="connsiteX62" fmla="*/ 1397521 w 2886163"/>
                <a:gd name="connsiteY62" fmla="*/ 243628 h 2556892"/>
                <a:gd name="connsiteX63" fmla="*/ 1537732 w 2886163"/>
                <a:gd name="connsiteY63" fmla="*/ 170074 h 2556892"/>
                <a:gd name="connsiteX64" fmla="*/ 1592898 w 2886163"/>
                <a:gd name="connsiteY64" fmla="*/ 129160 h 2556892"/>
                <a:gd name="connsiteX65" fmla="*/ 1683262 w 2886163"/>
                <a:gd name="connsiteY65" fmla="*/ 35759 h 2556892"/>
                <a:gd name="connsiteX66" fmla="*/ 1777702 w 2886163"/>
                <a:gd name="connsiteY66" fmla="*/ 139274 h 2556892"/>
                <a:gd name="connsiteX67" fmla="*/ 1911938 w 2886163"/>
                <a:gd name="connsiteY67" fmla="*/ 215126 h 2556892"/>
                <a:gd name="connsiteX68" fmla="*/ 1955706 w 2886163"/>
                <a:gd name="connsiteY68" fmla="*/ 233819 h 2556892"/>
                <a:gd name="connsiteX69" fmla="*/ 1966643 w 2886163"/>
                <a:gd name="connsiteY69" fmla="*/ 230756 h 2556892"/>
                <a:gd name="connsiteX70" fmla="*/ 1969287 w 2886163"/>
                <a:gd name="connsiteY70" fmla="*/ 230053 h 2556892"/>
                <a:gd name="connsiteX71" fmla="*/ 2019050 w 2886163"/>
                <a:gd name="connsiteY71" fmla="*/ 186624 h 2556892"/>
                <a:gd name="connsiteX72" fmla="*/ 2082031 w 2886163"/>
                <a:gd name="connsiteY72" fmla="*/ 93762 h 2556892"/>
                <a:gd name="connsiteX73" fmla="*/ 2086941 w 2886163"/>
                <a:gd name="connsiteY73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357986 w 2886163"/>
                <a:gd name="connsiteY41" fmla="*/ 1374516 h 2556892"/>
                <a:gd name="connsiteX42" fmla="*/ 1319370 w 2886163"/>
                <a:gd name="connsiteY42" fmla="*/ 1212698 h 2556892"/>
                <a:gd name="connsiteX43" fmla="*/ 1296384 w 2886163"/>
                <a:gd name="connsiteY43" fmla="*/ 1106964 h 2556892"/>
                <a:gd name="connsiteX44" fmla="*/ 1287650 w 2886163"/>
                <a:gd name="connsiteY44" fmla="*/ 1086737 h 2556892"/>
                <a:gd name="connsiteX45" fmla="*/ 1126291 w 2886163"/>
                <a:gd name="connsiteY45" fmla="*/ 1342336 h 2556892"/>
                <a:gd name="connsiteX46" fmla="*/ 961255 w 2886163"/>
                <a:gd name="connsiteY46" fmla="*/ 1506453 h 2556892"/>
                <a:gd name="connsiteX47" fmla="*/ 764959 w 2886163"/>
                <a:gd name="connsiteY47" fmla="*/ 1636091 h 2556892"/>
                <a:gd name="connsiteX48" fmla="*/ 493729 w 2886163"/>
                <a:gd name="connsiteY48" fmla="*/ 1753318 h 2556892"/>
                <a:gd name="connsiteX49" fmla="*/ 271689 w 2886163"/>
                <a:gd name="connsiteY49" fmla="*/ 1791474 h 2556892"/>
                <a:gd name="connsiteX50" fmla="*/ 81829 w 2886163"/>
                <a:gd name="connsiteY50" fmla="*/ 1787336 h 2556892"/>
                <a:gd name="connsiteX51" fmla="*/ 0 w 2886163"/>
                <a:gd name="connsiteY51" fmla="*/ 1591499 h 2556892"/>
                <a:gd name="connsiteX52" fmla="*/ 47350 w 2886163"/>
                <a:gd name="connsiteY52" fmla="*/ 1572192 h 2556892"/>
                <a:gd name="connsiteX53" fmla="*/ 307087 w 2886163"/>
                <a:gd name="connsiteY53" fmla="*/ 1484387 h 2556892"/>
                <a:gd name="connsiteX54" fmla="*/ 416958 w 2886163"/>
                <a:gd name="connsiteY54" fmla="*/ 1438416 h 2556892"/>
                <a:gd name="connsiteX55" fmla="*/ 575558 w 2886163"/>
                <a:gd name="connsiteY55" fmla="*/ 1349692 h 2556892"/>
                <a:gd name="connsiteX56" fmla="*/ 782428 w 2886163"/>
                <a:gd name="connsiteY56" fmla="*/ 1212698 h 2556892"/>
                <a:gd name="connsiteX57" fmla="*/ 834835 w 2886163"/>
                <a:gd name="connsiteY57" fmla="*/ 1149718 h 2556892"/>
                <a:gd name="connsiteX58" fmla="*/ 1002629 w 2886163"/>
                <a:gd name="connsiteY58" fmla="*/ 829759 h 2556892"/>
                <a:gd name="connsiteX59" fmla="*/ 1144680 w 2886163"/>
                <a:gd name="connsiteY59" fmla="*/ 462450 h 2556892"/>
                <a:gd name="connsiteX60" fmla="*/ 1237082 w 2886163"/>
                <a:gd name="connsiteY60" fmla="*/ 327755 h 2556892"/>
                <a:gd name="connsiteX61" fmla="*/ 1397521 w 2886163"/>
                <a:gd name="connsiteY61" fmla="*/ 243628 h 2556892"/>
                <a:gd name="connsiteX62" fmla="*/ 1537732 w 2886163"/>
                <a:gd name="connsiteY62" fmla="*/ 170074 h 2556892"/>
                <a:gd name="connsiteX63" fmla="*/ 1592898 w 2886163"/>
                <a:gd name="connsiteY63" fmla="*/ 129160 h 2556892"/>
                <a:gd name="connsiteX64" fmla="*/ 1683262 w 2886163"/>
                <a:gd name="connsiteY64" fmla="*/ 35759 h 2556892"/>
                <a:gd name="connsiteX65" fmla="*/ 1777702 w 2886163"/>
                <a:gd name="connsiteY65" fmla="*/ 139274 h 2556892"/>
                <a:gd name="connsiteX66" fmla="*/ 1911938 w 2886163"/>
                <a:gd name="connsiteY66" fmla="*/ 215126 h 2556892"/>
                <a:gd name="connsiteX67" fmla="*/ 1955706 w 2886163"/>
                <a:gd name="connsiteY67" fmla="*/ 233819 h 2556892"/>
                <a:gd name="connsiteX68" fmla="*/ 1966643 w 2886163"/>
                <a:gd name="connsiteY68" fmla="*/ 230756 h 2556892"/>
                <a:gd name="connsiteX69" fmla="*/ 1969287 w 2886163"/>
                <a:gd name="connsiteY69" fmla="*/ 230053 h 2556892"/>
                <a:gd name="connsiteX70" fmla="*/ 2019050 w 2886163"/>
                <a:gd name="connsiteY70" fmla="*/ 186624 h 2556892"/>
                <a:gd name="connsiteX71" fmla="*/ 2082031 w 2886163"/>
                <a:gd name="connsiteY71" fmla="*/ 93762 h 2556892"/>
                <a:gd name="connsiteX72" fmla="*/ 2086941 w 2886163"/>
                <a:gd name="connsiteY72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319370 w 2886163"/>
                <a:gd name="connsiteY41" fmla="*/ 1212698 h 2556892"/>
                <a:gd name="connsiteX42" fmla="*/ 1296384 w 2886163"/>
                <a:gd name="connsiteY42" fmla="*/ 1106964 h 2556892"/>
                <a:gd name="connsiteX43" fmla="*/ 1287650 w 2886163"/>
                <a:gd name="connsiteY43" fmla="*/ 1086737 h 2556892"/>
                <a:gd name="connsiteX44" fmla="*/ 1126291 w 2886163"/>
                <a:gd name="connsiteY44" fmla="*/ 1342336 h 2556892"/>
                <a:gd name="connsiteX45" fmla="*/ 961255 w 2886163"/>
                <a:gd name="connsiteY45" fmla="*/ 1506453 h 2556892"/>
                <a:gd name="connsiteX46" fmla="*/ 764959 w 2886163"/>
                <a:gd name="connsiteY46" fmla="*/ 1636091 h 2556892"/>
                <a:gd name="connsiteX47" fmla="*/ 493729 w 2886163"/>
                <a:gd name="connsiteY47" fmla="*/ 1753318 h 2556892"/>
                <a:gd name="connsiteX48" fmla="*/ 271689 w 2886163"/>
                <a:gd name="connsiteY48" fmla="*/ 1791474 h 2556892"/>
                <a:gd name="connsiteX49" fmla="*/ 81829 w 2886163"/>
                <a:gd name="connsiteY49" fmla="*/ 1787336 h 2556892"/>
                <a:gd name="connsiteX50" fmla="*/ 0 w 2886163"/>
                <a:gd name="connsiteY50" fmla="*/ 1591499 h 2556892"/>
                <a:gd name="connsiteX51" fmla="*/ 47350 w 2886163"/>
                <a:gd name="connsiteY51" fmla="*/ 1572192 h 2556892"/>
                <a:gd name="connsiteX52" fmla="*/ 307087 w 2886163"/>
                <a:gd name="connsiteY52" fmla="*/ 1484387 h 2556892"/>
                <a:gd name="connsiteX53" fmla="*/ 416958 w 2886163"/>
                <a:gd name="connsiteY53" fmla="*/ 1438416 h 2556892"/>
                <a:gd name="connsiteX54" fmla="*/ 575558 w 2886163"/>
                <a:gd name="connsiteY54" fmla="*/ 1349692 h 2556892"/>
                <a:gd name="connsiteX55" fmla="*/ 782428 w 2886163"/>
                <a:gd name="connsiteY55" fmla="*/ 1212698 h 2556892"/>
                <a:gd name="connsiteX56" fmla="*/ 834835 w 2886163"/>
                <a:gd name="connsiteY56" fmla="*/ 1149718 h 2556892"/>
                <a:gd name="connsiteX57" fmla="*/ 1002629 w 2886163"/>
                <a:gd name="connsiteY57" fmla="*/ 829759 h 2556892"/>
                <a:gd name="connsiteX58" fmla="*/ 1144680 w 2886163"/>
                <a:gd name="connsiteY58" fmla="*/ 462450 h 2556892"/>
                <a:gd name="connsiteX59" fmla="*/ 1237082 w 2886163"/>
                <a:gd name="connsiteY59" fmla="*/ 327755 h 2556892"/>
                <a:gd name="connsiteX60" fmla="*/ 1397521 w 2886163"/>
                <a:gd name="connsiteY60" fmla="*/ 243628 h 2556892"/>
                <a:gd name="connsiteX61" fmla="*/ 1537732 w 2886163"/>
                <a:gd name="connsiteY61" fmla="*/ 170074 h 2556892"/>
                <a:gd name="connsiteX62" fmla="*/ 1592898 w 2886163"/>
                <a:gd name="connsiteY62" fmla="*/ 129160 h 2556892"/>
                <a:gd name="connsiteX63" fmla="*/ 1683262 w 2886163"/>
                <a:gd name="connsiteY63" fmla="*/ 35759 h 2556892"/>
                <a:gd name="connsiteX64" fmla="*/ 1777702 w 2886163"/>
                <a:gd name="connsiteY64" fmla="*/ 139274 h 2556892"/>
                <a:gd name="connsiteX65" fmla="*/ 1911938 w 2886163"/>
                <a:gd name="connsiteY65" fmla="*/ 215126 h 2556892"/>
                <a:gd name="connsiteX66" fmla="*/ 1955706 w 2886163"/>
                <a:gd name="connsiteY66" fmla="*/ 233819 h 2556892"/>
                <a:gd name="connsiteX67" fmla="*/ 1966643 w 2886163"/>
                <a:gd name="connsiteY67" fmla="*/ 230756 h 2556892"/>
                <a:gd name="connsiteX68" fmla="*/ 1969287 w 2886163"/>
                <a:gd name="connsiteY68" fmla="*/ 230053 h 2556892"/>
                <a:gd name="connsiteX69" fmla="*/ 2019050 w 2886163"/>
                <a:gd name="connsiteY69" fmla="*/ 186624 h 2556892"/>
                <a:gd name="connsiteX70" fmla="*/ 2082031 w 2886163"/>
                <a:gd name="connsiteY70" fmla="*/ 93762 h 2556892"/>
                <a:gd name="connsiteX71" fmla="*/ 2086941 w 2886163"/>
                <a:gd name="connsiteY71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319370 w 2886163"/>
                <a:gd name="connsiteY41" fmla="*/ 1212698 h 2556892"/>
                <a:gd name="connsiteX42" fmla="*/ 1287650 w 2886163"/>
                <a:gd name="connsiteY42" fmla="*/ 1086737 h 2556892"/>
                <a:gd name="connsiteX43" fmla="*/ 1126291 w 2886163"/>
                <a:gd name="connsiteY43" fmla="*/ 1342336 h 2556892"/>
                <a:gd name="connsiteX44" fmla="*/ 961255 w 2886163"/>
                <a:gd name="connsiteY44" fmla="*/ 1506453 h 2556892"/>
                <a:gd name="connsiteX45" fmla="*/ 764959 w 2886163"/>
                <a:gd name="connsiteY45" fmla="*/ 1636091 h 2556892"/>
                <a:gd name="connsiteX46" fmla="*/ 493729 w 2886163"/>
                <a:gd name="connsiteY46" fmla="*/ 1753318 h 2556892"/>
                <a:gd name="connsiteX47" fmla="*/ 271689 w 2886163"/>
                <a:gd name="connsiteY47" fmla="*/ 1791474 h 2556892"/>
                <a:gd name="connsiteX48" fmla="*/ 81829 w 2886163"/>
                <a:gd name="connsiteY48" fmla="*/ 1787336 h 2556892"/>
                <a:gd name="connsiteX49" fmla="*/ 0 w 2886163"/>
                <a:gd name="connsiteY49" fmla="*/ 1591499 h 2556892"/>
                <a:gd name="connsiteX50" fmla="*/ 47350 w 2886163"/>
                <a:gd name="connsiteY50" fmla="*/ 1572192 h 2556892"/>
                <a:gd name="connsiteX51" fmla="*/ 307087 w 2886163"/>
                <a:gd name="connsiteY51" fmla="*/ 1484387 h 2556892"/>
                <a:gd name="connsiteX52" fmla="*/ 416958 w 2886163"/>
                <a:gd name="connsiteY52" fmla="*/ 1438416 h 2556892"/>
                <a:gd name="connsiteX53" fmla="*/ 575558 w 2886163"/>
                <a:gd name="connsiteY53" fmla="*/ 1349692 h 2556892"/>
                <a:gd name="connsiteX54" fmla="*/ 782428 w 2886163"/>
                <a:gd name="connsiteY54" fmla="*/ 1212698 h 2556892"/>
                <a:gd name="connsiteX55" fmla="*/ 834835 w 2886163"/>
                <a:gd name="connsiteY55" fmla="*/ 1149718 h 2556892"/>
                <a:gd name="connsiteX56" fmla="*/ 1002629 w 2886163"/>
                <a:gd name="connsiteY56" fmla="*/ 829759 h 2556892"/>
                <a:gd name="connsiteX57" fmla="*/ 1144680 w 2886163"/>
                <a:gd name="connsiteY57" fmla="*/ 462450 h 2556892"/>
                <a:gd name="connsiteX58" fmla="*/ 1237082 w 2886163"/>
                <a:gd name="connsiteY58" fmla="*/ 327755 h 2556892"/>
                <a:gd name="connsiteX59" fmla="*/ 1397521 w 2886163"/>
                <a:gd name="connsiteY59" fmla="*/ 243628 h 2556892"/>
                <a:gd name="connsiteX60" fmla="*/ 1537732 w 2886163"/>
                <a:gd name="connsiteY60" fmla="*/ 170074 h 2556892"/>
                <a:gd name="connsiteX61" fmla="*/ 1592898 w 2886163"/>
                <a:gd name="connsiteY61" fmla="*/ 129160 h 2556892"/>
                <a:gd name="connsiteX62" fmla="*/ 1683262 w 2886163"/>
                <a:gd name="connsiteY62" fmla="*/ 35759 h 2556892"/>
                <a:gd name="connsiteX63" fmla="*/ 1777702 w 2886163"/>
                <a:gd name="connsiteY63" fmla="*/ 139274 h 2556892"/>
                <a:gd name="connsiteX64" fmla="*/ 1911938 w 2886163"/>
                <a:gd name="connsiteY64" fmla="*/ 215126 h 2556892"/>
                <a:gd name="connsiteX65" fmla="*/ 1955706 w 2886163"/>
                <a:gd name="connsiteY65" fmla="*/ 233819 h 2556892"/>
                <a:gd name="connsiteX66" fmla="*/ 1966643 w 2886163"/>
                <a:gd name="connsiteY66" fmla="*/ 230756 h 2556892"/>
                <a:gd name="connsiteX67" fmla="*/ 1969287 w 2886163"/>
                <a:gd name="connsiteY67" fmla="*/ 230053 h 2556892"/>
                <a:gd name="connsiteX68" fmla="*/ 2019050 w 2886163"/>
                <a:gd name="connsiteY68" fmla="*/ 186624 h 2556892"/>
                <a:gd name="connsiteX69" fmla="*/ 2082031 w 2886163"/>
                <a:gd name="connsiteY69" fmla="*/ 93762 h 2556892"/>
                <a:gd name="connsiteX70" fmla="*/ 2086941 w 2886163"/>
                <a:gd name="connsiteY70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319370 w 2886163"/>
                <a:gd name="connsiteY41" fmla="*/ 1212698 h 2556892"/>
                <a:gd name="connsiteX42" fmla="*/ 1287650 w 2886163"/>
                <a:gd name="connsiteY42" fmla="*/ 1086737 h 2556892"/>
                <a:gd name="connsiteX43" fmla="*/ 1126291 w 2886163"/>
                <a:gd name="connsiteY43" fmla="*/ 1342336 h 2556892"/>
                <a:gd name="connsiteX44" fmla="*/ 961255 w 2886163"/>
                <a:gd name="connsiteY44" fmla="*/ 1506453 h 2556892"/>
                <a:gd name="connsiteX45" fmla="*/ 764959 w 2886163"/>
                <a:gd name="connsiteY45" fmla="*/ 1636091 h 2556892"/>
                <a:gd name="connsiteX46" fmla="*/ 493729 w 2886163"/>
                <a:gd name="connsiteY46" fmla="*/ 1753318 h 2556892"/>
                <a:gd name="connsiteX47" fmla="*/ 271689 w 2886163"/>
                <a:gd name="connsiteY47" fmla="*/ 1791474 h 2556892"/>
                <a:gd name="connsiteX48" fmla="*/ 81829 w 2886163"/>
                <a:gd name="connsiteY48" fmla="*/ 1787336 h 2556892"/>
                <a:gd name="connsiteX49" fmla="*/ 0 w 2886163"/>
                <a:gd name="connsiteY49" fmla="*/ 1591499 h 2556892"/>
                <a:gd name="connsiteX50" fmla="*/ 47350 w 2886163"/>
                <a:gd name="connsiteY50" fmla="*/ 1572192 h 2556892"/>
                <a:gd name="connsiteX51" fmla="*/ 307087 w 2886163"/>
                <a:gd name="connsiteY51" fmla="*/ 1484387 h 2556892"/>
                <a:gd name="connsiteX52" fmla="*/ 416958 w 2886163"/>
                <a:gd name="connsiteY52" fmla="*/ 1438416 h 2556892"/>
                <a:gd name="connsiteX53" fmla="*/ 575558 w 2886163"/>
                <a:gd name="connsiteY53" fmla="*/ 1349692 h 2556892"/>
                <a:gd name="connsiteX54" fmla="*/ 782428 w 2886163"/>
                <a:gd name="connsiteY54" fmla="*/ 1212698 h 2556892"/>
                <a:gd name="connsiteX55" fmla="*/ 834835 w 2886163"/>
                <a:gd name="connsiteY55" fmla="*/ 1149718 h 2556892"/>
                <a:gd name="connsiteX56" fmla="*/ 1002629 w 2886163"/>
                <a:gd name="connsiteY56" fmla="*/ 829759 h 2556892"/>
                <a:gd name="connsiteX57" fmla="*/ 1144680 w 2886163"/>
                <a:gd name="connsiteY57" fmla="*/ 462450 h 2556892"/>
                <a:gd name="connsiteX58" fmla="*/ 1237082 w 2886163"/>
                <a:gd name="connsiteY58" fmla="*/ 327755 h 2556892"/>
                <a:gd name="connsiteX59" fmla="*/ 1397521 w 2886163"/>
                <a:gd name="connsiteY59" fmla="*/ 243628 h 2556892"/>
                <a:gd name="connsiteX60" fmla="*/ 1537732 w 2886163"/>
                <a:gd name="connsiteY60" fmla="*/ 170074 h 2556892"/>
                <a:gd name="connsiteX61" fmla="*/ 1592898 w 2886163"/>
                <a:gd name="connsiteY61" fmla="*/ 129160 h 2556892"/>
                <a:gd name="connsiteX62" fmla="*/ 1683262 w 2886163"/>
                <a:gd name="connsiteY62" fmla="*/ 35759 h 2556892"/>
                <a:gd name="connsiteX63" fmla="*/ 1777702 w 2886163"/>
                <a:gd name="connsiteY63" fmla="*/ 139274 h 2556892"/>
                <a:gd name="connsiteX64" fmla="*/ 1911938 w 2886163"/>
                <a:gd name="connsiteY64" fmla="*/ 215126 h 2556892"/>
                <a:gd name="connsiteX65" fmla="*/ 1955706 w 2886163"/>
                <a:gd name="connsiteY65" fmla="*/ 233819 h 2556892"/>
                <a:gd name="connsiteX66" fmla="*/ 1966643 w 2886163"/>
                <a:gd name="connsiteY66" fmla="*/ 230756 h 2556892"/>
                <a:gd name="connsiteX67" fmla="*/ 1969287 w 2886163"/>
                <a:gd name="connsiteY67" fmla="*/ 230053 h 2556892"/>
                <a:gd name="connsiteX68" fmla="*/ 2019050 w 2886163"/>
                <a:gd name="connsiteY68" fmla="*/ 186624 h 2556892"/>
                <a:gd name="connsiteX69" fmla="*/ 2082031 w 2886163"/>
                <a:gd name="connsiteY69" fmla="*/ 93762 h 2556892"/>
                <a:gd name="connsiteX70" fmla="*/ 2086941 w 2886163"/>
                <a:gd name="connsiteY70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2097 w 2886163"/>
                <a:gd name="connsiteY4" fmla="*/ 1334981 h 2556892"/>
                <a:gd name="connsiteX5" fmla="*/ 2486575 w 2886163"/>
                <a:gd name="connsiteY5" fmla="*/ 1298204 h 2556892"/>
                <a:gd name="connsiteX6" fmla="*/ 2518296 w 2886163"/>
                <a:gd name="connsiteY6" fmla="*/ 1266944 h 2556892"/>
                <a:gd name="connsiteX7" fmla="*/ 2526110 w 2886163"/>
                <a:gd name="connsiteY7" fmla="*/ 1243499 h 2556892"/>
                <a:gd name="connsiteX8" fmla="*/ 2505883 w 2886163"/>
                <a:gd name="connsiteY8" fmla="*/ 1129031 h 2556892"/>
                <a:gd name="connsiteX9" fmla="*/ 2501286 w 2886163"/>
                <a:gd name="connsiteY9" fmla="*/ 1100528 h 2556892"/>
                <a:gd name="connsiteX10" fmla="*/ 2086941 w 2886163"/>
                <a:gd name="connsiteY10" fmla="*/ 0 h 2556892"/>
                <a:gd name="connsiteX11" fmla="*/ 2145931 w 2886163"/>
                <a:gd name="connsiteY11" fmla="*/ 92843 h 2556892"/>
                <a:gd name="connsiteX12" fmla="*/ 2145711 w 2886163"/>
                <a:gd name="connsiteY12" fmla="*/ 95772 h 2556892"/>
                <a:gd name="connsiteX13" fmla="*/ 2342226 w 2886163"/>
                <a:gd name="connsiteY13" fmla="*/ 146169 h 2556892"/>
                <a:gd name="connsiteX14" fmla="*/ 2509101 w 2886163"/>
                <a:gd name="connsiteY14" fmla="*/ 214666 h 2556892"/>
                <a:gd name="connsiteX15" fmla="*/ 2625868 w 2886163"/>
                <a:gd name="connsiteY15" fmla="*/ 296494 h 2556892"/>
                <a:gd name="connsiteX16" fmla="*/ 2692066 w 2886163"/>
                <a:gd name="connsiteY16" fmla="*/ 382460 h 2556892"/>
                <a:gd name="connsiteX17" fmla="*/ 2730222 w 2886163"/>
                <a:gd name="connsiteY17" fmla="*/ 459692 h 2556892"/>
                <a:gd name="connsiteX18" fmla="*/ 2761023 w 2886163"/>
                <a:gd name="connsiteY18" fmla="*/ 561747 h 2556892"/>
                <a:gd name="connsiteX19" fmla="*/ 2784008 w 2886163"/>
                <a:gd name="connsiteY19" fmla="*/ 666102 h 2556892"/>
                <a:gd name="connsiteX20" fmla="*/ 2803776 w 2886163"/>
                <a:gd name="connsiteY20" fmla="*/ 779650 h 2556892"/>
                <a:gd name="connsiteX21" fmla="*/ 2822164 w 2886163"/>
                <a:gd name="connsiteY21" fmla="*/ 882626 h 2556892"/>
                <a:gd name="connsiteX22" fmla="*/ 2829060 w 2886163"/>
                <a:gd name="connsiteY22" fmla="*/ 938251 h 2556892"/>
                <a:gd name="connsiteX23" fmla="*/ 2852045 w 2886163"/>
                <a:gd name="connsiteY23" fmla="*/ 1122135 h 2556892"/>
                <a:gd name="connsiteX24" fmla="*/ 2869514 w 2886163"/>
                <a:gd name="connsiteY24" fmla="*/ 1265565 h 2556892"/>
                <a:gd name="connsiteX25" fmla="*/ 2879628 w 2886163"/>
                <a:gd name="connsiteY25" fmla="*/ 1355208 h 2556892"/>
                <a:gd name="connsiteX26" fmla="*/ 2886064 w 2886163"/>
                <a:gd name="connsiteY26" fmla="*/ 1424625 h 2556892"/>
                <a:gd name="connsiteX27" fmla="*/ 2872273 w 2886163"/>
                <a:gd name="connsiteY27" fmla="*/ 1444852 h 2556892"/>
                <a:gd name="connsiteX28" fmla="*/ 2660346 w 2886163"/>
                <a:gd name="connsiteY28" fmla="*/ 1543690 h 2556892"/>
                <a:gd name="connsiteX29" fmla="*/ 2447500 w 2886163"/>
                <a:gd name="connsiteY29" fmla="*/ 1641608 h 2556892"/>
                <a:gd name="connsiteX30" fmla="*/ 2446581 w 2886163"/>
                <a:gd name="connsiteY30" fmla="*/ 1783659 h 2556892"/>
                <a:gd name="connsiteX31" fmla="*/ 2451178 w 2886163"/>
                <a:gd name="connsiteY31" fmla="*/ 2127522 h 2556892"/>
                <a:gd name="connsiteX32" fmla="*/ 2457614 w 2886163"/>
                <a:gd name="connsiteY32" fmla="*/ 2556892 h 2556892"/>
                <a:gd name="connsiteX33" fmla="*/ 1261906 w 2886163"/>
                <a:gd name="connsiteY33" fmla="*/ 2556892 h 2556892"/>
                <a:gd name="connsiteX34" fmla="*/ 1281674 w 2886163"/>
                <a:gd name="connsiteY34" fmla="*/ 2299914 h 2556892"/>
                <a:gd name="connsiteX35" fmla="*/ 1306498 w 2886163"/>
                <a:gd name="connsiteY35" fmla="*/ 2083390 h 2556892"/>
                <a:gd name="connsiteX36" fmla="*/ 1330403 w 2886163"/>
                <a:gd name="connsiteY36" fmla="*/ 1927088 h 2556892"/>
                <a:gd name="connsiteX37" fmla="*/ 1372696 w 2886163"/>
                <a:gd name="connsiteY37" fmla="*/ 1718839 h 2556892"/>
                <a:gd name="connsiteX38" fmla="*/ 1406255 w 2886163"/>
                <a:gd name="connsiteY38" fmla="*/ 1619082 h 2556892"/>
                <a:gd name="connsiteX39" fmla="*/ 1413611 w 2886163"/>
                <a:gd name="connsiteY39" fmla="*/ 1591040 h 2556892"/>
                <a:gd name="connsiteX40" fmla="*/ 1319370 w 2886163"/>
                <a:gd name="connsiteY40" fmla="*/ 1212698 h 2556892"/>
                <a:gd name="connsiteX41" fmla="*/ 1287650 w 2886163"/>
                <a:gd name="connsiteY41" fmla="*/ 1086737 h 2556892"/>
                <a:gd name="connsiteX42" fmla="*/ 1126291 w 2886163"/>
                <a:gd name="connsiteY42" fmla="*/ 1342336 h 2556892"/>
                <a:gd name="connsiteX43" fmla="*/ 961255 w 2886163"/>
                <a:gd name="connsiteY43" fmla="*/ 1506453 h 2556892"/>
                <a:gd name="connsiteX44" fmla="*/ 764959 w 2886163"/>
                <a:gd name="connsiteY44" fmla="*/ 1636091 h 2556892"/>
                <a:gd name="connsiteX45" fmla="*/ 493729 w 2886163"/>
                <a:gd name="connsiteY45" fmla="*/ 1753318 h 2556892"/>
                <a:gd name="connsiteX46" fmla="*/ 271689 w 2886163"/>
                <a:gd name="connsiteY46" fmla="*/ 1791474 h 2556892"/>
                <a:gd name="connsiteX47" fmla="*/ 81829 w 2886163"/>
                <a:gd name="connsiteY47" fmla="*/ 1787336 h 2556892"/>
                <a:gd name="connsiteX48" fmla="*/ 0 w 2886163"/>
                <a:gd name="connsiteY48" fmla="*/ 1591499 h 2556892"/>
                <a:gd name="connsiteX49" fmla="*/ 47350 w 2886163"/>
                <a:gd name="connsiteY49" fmla="*/ 1572192 h 2556892"/>
                <a:gd name="connsiteX50" fmla="*/ 307087 w 2886163"/>
                <a:gd name="connsiteY50" fmla="*/ 1484387 h 2556892"/>
                <a:gd name="connsiteX51" fmla="*/ 416958 w 2886163"/>
                <a:gd name="connsiteY51" fmla="*/ 1438416 h 2556892"/>
                <a:gd name="connsiteX52" fmla="*/ 575558 w 2886163"/>
                <a:gd name="connsiteY52" fmla="*/ 1349692 h 2556892"/>
                <a:gd name="connsiteX53" fmla="*/ 782428 w 2886163"/>
                <a:gd name="connsiteY53" fmla="*/ 1212698 h 2556892"/>
                <a:gd name="connsiteX54" fmla="*/ 834835 w 2886163"/>
                <a:gd name="connsiteY54" fmla="*/ 1149718 h 2556892"/>
                <a:gd name="connsiteX55" fmla="*/ 1002629 w 2886163"/>
                <a:gd name="connsiteY55" fmla="*/ 829759 h 2556892"/>
                <a:gd name="connsiteX56" fmla="*/ 1144680 w 2886163"/>
                <a:gd name="connsiteY56" fmla="*/ 462450 h 2556892"/>
                <a:gd name="connsiteX57" fmla="*/ 1237082 w 2886163"/>
                <a:gd name="connsiteY57" fmla="*/ 327755 h 2556892"/>
                <a:gd name="connsiteX58" fmla="*/ 1397521 w 2886163"/>
                <a:gd name="connsiteY58" fmla="*/ 243628 h 2556892"/>
                <a:gd name="connsiteX59" fmla="*/ 1537732 w 2886163"/>
                <a:gd name="connsiteY59" fmla="*/ 170074 h 2556892"/>
                <a:gd name="connsiteX60" fmla="*/ 1592898 w 2886163"/>
                <a:gd name="connsiteY60" fmla="*/ 129160 h 2556892"/>
                <a:gd name="connsiteX61" fmla="*/ 1683262 w 2886163"/>
                <a:gd name="connsiteY61" fmla="*/ 35759 h 2556892"/>
                <a:gd name="connsiteX62" fmla="*/ 1777702 w 2886163"/>
                <a:gd name="connsiteY62" fmla="*/ 139274 h 2556892"/>
                <a:gd name="connsiteX63" fmla="*/ 1911938 w 2886163"/>
                <a:gd name="connsiteY63" fmla="*/ 215126 h 2556892"/>
                <a:gd name="connsiteX64" fmla="*/ 1955706 w 2886163"/>
                <a:gd name="connsiteY64" fmla="*/ 233819 h 2556892"/>
                <a:gd name="connsiteX65" fmla="*/ 1966643 w 2886163"/>
                <a:gd name="connsiteY65" fmla="*/ 230756 h 2556892"/>
                <a:gd name="connsiteX66" fmla="*/ 1969287 w 2886163"/>
                <a:gd name="connsiteY66" fmla="*/ 230053 h 2556892"/>
                <a:gd name="connsiteX67" fmla="*/ 2019050 w 2886163"/>
                <a:gd name="connsiteY67" fmla="*/ 186624 h 2556892"/>
                <a:gd name="connsiteX68" fmla="*/ 2082031 w 2886163"/>
                <a:gd name="connsiteY68" fmla="*/ 93762 h 2556892"/>
                <a:gd name="connsiteX69" fmla="*/ 2086941 w 2886163"/>
                <a:gd name="connsiteY69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097 w 2886163"/>
                <a:gd name="connsiteY3" fmla="*/ 1334981 h 2556892"/>
                <a:gd name="connsiteX4" fmla="*/ 2486575 w 2886163"/>
                <a:gd name="connsiteY4" fmla="*/ 1298204 h 2556892"/>
                <a:gd name="connsiteX5" fmla="*/ 2518296 w 2886163"/>
                <a:gd name="connsiteY5" fmla="*/ 1266944 h 2556892"/>
                <a:gd name="connsiteX6" fmla="*/ 2526110 w 2886163"/>
                <a:gd name="connsiteY6" fmla="*/ 1243499 h 2556892"/>
                <a:gd name="connsiteX7" fmla="*/ 2505883 w 2886163"/>
                <a:gd name="connsiteY7" fmla="*/ 1129031 h 2556892"/>
                <a:gd name="connsiteX8" fmla="*/ 2501286 w 2886163"/>
                <a:gd name="connsiteY8" fmla="*/ 1100528 h 2556892"/>
                <a:gd name="connsiteX9" fmla="*/ 2086941 w 2886163"/>
                <a:gd name="connsiteY9" fmla="*/ 0 h 2556892"/>
                <a:gd name="connsiteX10" fmla="*/ 2145931 w 2886163"/>
                <a:gd name="connsiteY10" fmla="*/ 92843 h 2556892"/>
                <a:gd name="connsiteX11" fmla="*/ 2145711 w 2886163"/>
                <a:gd name="connsiteY11" fmla="*/ 95772 h 2556892"/>
                <a:gd name="connsiteX12" fmla="*/ 2342226 w 2886163"/>
                <a:gd name="connsiteY12" fmla="*/ 146169 h 2556892"/>
                <a:gd name="connsiteX13" fmla="*/ 2509101 w 2886163"/>
                <a:gd name="connsiteY13" fmla="*/ 214666 h 2556892"/>
                <a:gd name="connsiteX14" fmla="*/ 2625868 w 2886163"/>
                <a:gd name="connsiteY14" fmla="*/ 296494 h 2556892"/>
                <a:gd name="connsiteX15" fmla="*/ 2692066 w 2886163"/>
                <a:gd name="connsiteY15" fmla="*/ 382460 h 2556892"/>
                <a:gd name="connsiteX16" fmla="*/ 2730222 w 2886163"/>
                <a:gd name="connsiteY16" fmla="*/ 459692 h 2556892"/>
                <a:gd name="connsiteX17" fmla="*/ 2761023 w 2886163"/>
                <a:gd name="connsiteY17" fmla="*/ 561747 h 2556892"/>
                <a:gd name="connsiteX18" fmla="*/ 2784008 w 2886163"/>
                <a:gd name="connsiteY18" fmla="*/ 666102 h 2556892"/>
                <a:gd name="connsiteX19" fmla="*/ 2803776 w 2886163"/>
                <a:gd name="connsiteY19" fmla="*/ 779650 h 2556892"/>
                <a:gd name="connsiteX20" fmla="*/ 2822164 w 2886163"/>
                <a:gd name="connsiteY20" fmla="*/ 882626 h 2556892"/>
                <a:gd name="connsiteX21" fmla="*/ 2829060 w 2886163"/>
                <a:gd name="connsiteY21" fmla="*/ 938251 h 2556892"/>
                <a:gd name="connsiteX22" fmla="*/ 2852045 w 2886163"/>
                <a:gd name="connsiteY22" fmla="*/ 1122135 h 2556892"/>
                <a:gd name="connsiteX23" fmla="*/ 2869514 w 2886163"/>
                <a:gd name="connsiteY23" fmla="*/ 1265565 h 2556892"/>
                <a:gd name="connsiteX24" fmla="*/ 2879628 w 2886163"/>
                <a:gd name="connsiteY24" fmla="*/ 1355208 h 2556892"/>
                <a:gd name="connsiteX25" fmla="*/ 2886064 w 2886163"/>
                <a:gd name="connsiteY25" fmla="*/ 1424625 h 2556892"/>
                <a:gd name="connsiteX26" fmla="*/ 2872273 w 2886163"/>
                <a:gd name="connsiteY26" fmla="*/ 1444852 h 2556892"/>
                <a:gd name="connsiteX27" fmla="*/ 2660346 w 2886163"/>
                <a:gd name="connsiteY27" fmla="*/ 1543690 h 2556892"/>
                <a:gd name="connsiteX28" fmla="*/ 2447500 w 2886163"/>
                <a:gd name="connsiteY28" fmla="*/ 1641608 h 2556892"/>
                <a:gd name="connsiteX29" fmla="*/ 2446581 w 2886163"/>
                <a:gd name="connsiteY29" fmla="*/ 1783659 h 2556892"/>
                <a:gd name="connsiteX30" fmla="*/ 2451178 w 2886163"/>
                <a:gd name="connsiteY30" fmla="*/ 2127522 h 2556892"/>
                <a:gd name="connsiteX31" fmla="*/ 2457614 w 2886163"/>
                <a:gd name="connsiteY31" fmla="*/ 2556892 h 2556892"/>
                <a:gd name="connsiteX32" fmla="*/ 1261906 w 2886163"/>
                <a:gd name="connsiteY32" fmla="*/ 2556892 h 2556892"/>
                <a:gd name="connsiteX33" fmla="*/ 1281674 w 2886163"/>
                <a:gd name="connsiteY33" fmla="*/ 2299914 h 2556892"/>
                <a:gd name="connsiteX34" fmla="*/ 1306498 w 2886163"/>
                <a:gd name="connsiteY34" fmla="*/ 2083390 h 2556892"/>
                <a:gd name="connsiteX35" fmla="*/ 1330403 w 2886163"/>
                <a:gd name="connsiteY35" fmla="*/ 1927088 h 2556892"/>
                <a:gd name="connsiteX36" fmla="*/ 1372696 w 2886163"/>
                <a:gd name="connsiteY36" fmla="*/ 1718839 h 2556892"/>
                <a:gd name="connsiteX37" fmla="*/ 1406255 w 2886163"/>
                <a:gd name="connsiteY37" fmla="*/ 1619082 h 2556892"/>
                <a:gd name="connsiteX38" fmla="*/ 1413611 w 2886163"/>
                <a:gd name="connsiteY38" fmla="*/ 1591040 h 2556892"/>
                <a:gd name="connsiteX39" fmla="*/ 1319370 w 2886163"/>
                <a:gd name="connsiteY39" fmla="*/ 1212698 h 2556892"/>
                <a:gd name="connsiteX40" fmla="*/ 1287650 w 2886163"/>
                <a:gd name="connsiteY40" fmla="*/ 1086737 h 2556892"/>
                <a:gd name="connsiteX41" fmla="*/ 1126291 w 2886163"/>
                <a:gd name="connsiteY41" fmla="*/ 1342336 h 2556892"/>
                <a:gd name="connsiteX42" fmla="*/ 961255 w 2886163"/>
                <a:gd name="connsiteY42" fmla="*/ 1506453 h 2556892"/>
                <a:gd name="connsiteX43" fmla="*/ 764959 w 2886163"/>
                <a:gd name="connsiteY43" fmla="*/ 1636091 h 2556892"/>
                <a:gd name="connsiteX44" fmla="*/ 493729 w 2886163"/>
                <a:gd name="connsiteY44" fmla="*/ 1753318 h 2556892"/>
                <a:gd name="connsiteX45" fmla="*/ 271689 w 2886163"/>
                <a:gd name="connsiteY45" fmla="*/ 1791474 h 2556892"/>
                <a:gd name="connsiteX46" fmla="*/ 81829 w 2886163"/>
                <a:gd name="connsiteY46" fmla="*/ 1787336 h 2556892"/>
                <a:gd name="connsiteX47" fmla="*/ 0 w 2886163"/>
                <a:gd name="connsiteY47" fmla="*/ 1591499 h 2556892"/>
                <a:gd name="connsiteX48" fmla="*/ 47350 w 2886163"/>
                <a:gd name="connsiteY48" fmla="*/ 1572192 h 2556892"/>
                <a:gd name="connsiteX49" fmla="*/ 307087 w 2886163"/>
                <a:gd name="connsiteY49" fmla="*/ 1484387 h 2556892"/>
                <a:gd name="connsiteX50" fmla="*/ 416958 w 2886163"/>
                <a:gd name="connsiteY50" fmla="*/ 1438416 h 2556892"/>
                <a:gd name="connsiteX51" fmla="*/ 575558 w 2886163"/>
                <a:gd name="connsiteY51" fmla="*/ 1349692 h 2556892"/>
                <a:gd name="connsiteX52" fmla="*/ 782428 w 2886163"/>
                <a:gd name="connsiteY52" fmla="*/ 1212698 h 2556892"/>
                <a:gd name="connsiteX53" fmla="*/ 834835 w 2886163"/>
                <a:gd name="connsiteY53" fmla="*/ 1149718 h 2556892"/>
                <a:gd name="connsiteX54" fmla="*/ 1002629 w 2886163"/>
                <a:gd name="connsiteY54" fmla="*/ 829759 h 2556892"/>
                <a:gd name="connsiteX55" fmla="*/ 1144680 w 2886163"/>
                <a:gd name="connsiteY55" fmla="*/ 462450 h 2556892"/>
                <a:gd name="connsiteX56" fmla="*/ 1237082 w 2886163"/>
                <a:gd name="connsiteY56" fmla="*/ 327755 h 2556892"/>
                <a:gd name="connsiteX57" fmla="*/ 1397521 w 2886163"/>
                <a:gd name="connsiteY57" fmla="*/ 243628 h 2556892"/>
                <a:gd name="connsiteX58" fmla="*/ 1537732 w 2886163"/>
                <a:gd name="connsiteY58" fmla="*/ 170074 h 2556892"/>
                <a:gd name="connsiteX59" fmla="*/ 1592898 w 2886163"/>
                <a:gd name="connsiteY59" fmla="*/ 129160 h 2556892"/>
                <a:gd name="connsiteX60" fmla="*/ 1683262 w 2886163"/>
                <a:gd name="connsiteY60" fmla="*/ 35759 h 2556892"/>
                <a:gd name="connsiteX61" fmla="*/ 1777702 w 2886163"/>
                <a:gd name="connsiteY61" fmla="*/ 139274 h 2556892"/>
                <a:gd name="connsiteX62" fmla="*/ 1911938 w 2886163"/>
                <a:gd name="connsiteY62" fmla="*/ 215126 h 2556892"/>
                <a:gd name="connsiteX63" fmla="*/ 1955706 w 2886163"/>
                <a:gd name="connsiteY63" fmla="*/ 233819 h 2556892"/>
                <a:gd name="connsiteX64" fmla="*/ 1966643 w 2886163"/>
                <a:gd name="connsiteY64" fmla="*/ 230756 h 2556892"/>
                <a:gd name="connsiteX65" fmla="*/ 1969287 w 2886163"/>
                <a:gd name="connsiteY65" fmla="*/ 230053 h 2556892"/>
                <a:gd name="connsiteX66" fmla="*/ 2019050 w 2886163"/>
                <a:gd name="connsiteY66" fmla="*/ 186624 h 2556892"/>
                <a:gd name="connsiteX67" fmla="*/ 2082031 w 2886163"/>
                <a:gd name="connsiteY67" fmla="*/ 93762 h 2556892"/>
                <a:gd name="connsiteX68" fmla="*/ 2086941 w 2886163"/>
                <a:gd name="connsiteY68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52097 w 2886163"/>
                <a:gd name="connsiteY2" fmla="*/ 1334981 h 2556892"/>
                <a:gd name="connsiteX3" fmla="*/ 2486575 w 2886163"/>
                <a:gd name="connsiteY3" fmla="*/ 1298204 h 2556892"/>
                <a:gd name="connsiteX4" fmla="*/ 2518296 w 2886163"/>
                <a:gd name="connsiteY4" fmla="*/ 1266944 h 2556892"/>
                <a:gd name="connsiteX5" fmla="*/ 2526110 w 2886163"/>
                <a:gd name="connsiteY5" fmla="*/ 1243499 h 2556892"/>
                <a:gd name="connsiteX6" fmla="*/ 2505883 w 2886163"/>
                <a:gd name="connsiteY6" fmla="*/ 1129031 h 2556892"/>
                <a:gd name="connsiteX7" fmla="*/ 2501286 w 2886163"/>
                <a:gd name="connsiteY7" fmla="*/ 1100528 h 2556892"/>
                <a:gd name="connsiteX8" fmla="*/ 2086941 w 2886163"/>
                <a:gd name="connsiteY8" fmla="*/ 0 h 2556892"/>
                <a:gd name="connsiteX9" fmla="*/ 2145931 w 2886163"/>
                <a:gd name="connsiteY9" fmla="*/ 92843 h 2556892"/>
                <a:gd name="connsiteX10" fmla="*/ 2145711 w 2886163"/>
                <a:gd name="connsiteY10" fmla="*/ 95772 h 2556892"/>
                <a:gd name="connsiteX11" fmla="*/ 2342226 w 2886163"/>
                <a:gd name="connsiteY11" fmla="*/ 146169 h 2556892"/>
                <a:gd name="connsiteX12" fmla="*/ 2509101 w 2886163"/>
                <a:gd name="connsiteY12" fmla="*/ 214666 h 2556892"/>
                <a:gd name="connsiteX13" fmla="*/ 2625868 w 2886163"/>
                <a:gd name="connsiteY13" fmla="*/ 296494 h 2556892"/>
                <a:gd name="connsiteX14" fmla="*/ 2692066 w 2886163"/>
                <a:gd name="connsiteY14" fmla="*/ 382460 h 2556892"/>
                <a:gd name="connsiteX15" fmla="*/ 2730222 w 2886163"/>
                <a:gd name="connsiteY15" fmla="*/ 459692 h 2556892"/>
                <a:gd name="connsiteX16" fmla="*/ 2761023 w 2886163"/>
                <a:gd name="connsiteY16" fmla="*/ 561747 h 2556892"/>
                <a:gd name="connsiteX17" fmla="*/ 2784008 w 2886163"/>
                <a:gd name="connsiteY17" fmla="*/ 666102 h 2556892"/>
                <a:gd name="connsiteX18" fmla="*/ 2803776 w 2886163"/>
                <a:gd name="connsiteY18" fmla="*/ 779650 h 2556892"/>
                <a:gd name="connsiteX19" fmla="*/ 2822164 w 2886163"/>
                <a:gd name="connsiteY19" fmla="*/ 882626 h 2556892"/>
                <a:gd name="connsiteX20" fmla="*/ 2829060 w 2886163"/>
                <a:gd name="connsiteY20" fmla="*/ 938251 h 2556892"/>
                <a:gd name="connsiteX21" fmla="*/ 2852045 w 2886163"/>
                <a:gd name="connsiteY21" fmla="*/ 1122135 h 2556892"/>
                <a:gd name="connsiteX22" fmla="*/ 2869514 w 2886163"/>
                <a:gd name="connsiteY22" fmla="*/ 1265565 h 2556892"/>
                <a:gd name="connsiteX23" fmla="*/ 2879628 w 2886163"/>
                <a:gd name="connsiteY23" fmla="*/ 1355208 h 2556892"/>
                <a:gd name="connsiteX24" fmla="*/ 2886064 w 2886163"/>
                <a:gd name="connsiteY24" fmla="*/ 1424625 h 2556892"/>
                <a:gd name="connsiteX25" fmla="*/ 2872273 w 2886163"/>
                <a:gd name="connsiteY25" fmla="*/ 1444852 h 2556892"/>
                <a:gd name="connsiteX26" fmla="*/ 2660346 w 2886163"/>
                <a:gd name="connsiteY26" fmla="*/ 1543690 h 2556892"/>
                <a:gd name="connsiteX27" fmla="*/ 2447500 w 2886163"/>
                <a:gd name="connsiteY27" fmla="*/ 1641608 h 2556892"/>
                <a:gd name="connsiteX28" fmla="*/ 2446581 w 2886163"/>
                <a:gd name="connsiteY28" fmla="*/ 1783659 h 2556892"/>
                <a:gd name="connsiteX29" fmla="*/ 2451178 w 2886163"/>
                <a:gd name="connsiteY29" fmla="*/ 2127522 h 2556892"/>
                <a:gd name="connsiteX30" fmla="*/ 2457614 w 2886163"/>
                <a:gd name="connsiteY30" fmla="*/ 2556892 h 2556892"/>
                <a:gd name="connsiteX31" fmla="*/ 1261906 w 2886163"/>
                <a:gd name="connsiteY31" fmla="*/ 2556892 h 2556892"/>
                <a:gd name="connsiteX32" fmla="*/ 1281674 w 2886163"/>
                <a:gd name="connsiteY32" fmla="*/ 2299914 h 2556892"/>
                <a:gd name="connsiteX33" fmla="*/ 1306498 w 2886163"/>
                <a:gd name="connsiteY33" fmla="*/ 2083390 h 2556892"/>
                <a:gd name="connsiteX34" fmla="*/ 1330403 w 2886163"/>
                <a:gd name="connsiteY34" fmla="*/ 1927088 h 2556892"/>
                <a:gd name="connsiteX35" fmla="*/ 1372696 w 2886163"/>
                <a:gd name="connsiteY35" fmla="*/ 1718839 h 2556892"/>
                <a:gd name="connsiteX36" fmla="*/ 1406255 w 2886163"/>
                <a:gd name="connsiteY36" fmla="*/ 1619082 h 2556892"/>
                <a:gd name="connsiteX37" fmla="*/ 1413611 w 2886163"/>
                <a:gd name="connsiteY37" fmla="*/ 1591040 h 2556892"/>
                <a:gd name="connsiteX38" fmla="*/ 1319370 w 2886163"/>
                <a:gd name="connsiteY38" fmla="*/ 1212698 h 2556892"/>
                <a:gd name="connsiteX39" fmla="*/ 1287650 w 2886163"/>
                <a:gd name="connsiteY39" fmla="*/ 1086737 h 2556892"/>
                <a:gd name="connsiteX40" fmla="*/ 1126291 w 2886163"/>
                <a:gd name="connsiteY40" fmla="*/ 1342336 h 2556892"/>
                <a:gd name="connsiteX41" fmla="*/ 961255 w 2886163"/>
                <a:gd name="connsiteY41" fmla="*/ 1506453 h 2556892"/>
                <a:gd name="connsiteX42" fmla="*/ 764959 w 2886163"/>
                <a:gd name="connsiteY42" fmla="*/ 1636091 h 2556892"/>
                <a:gd name="connsiteX43" fmla="*/ 493729 w 2886163"/>
                <a:gd name="connsiteY43" fmla="*/ 1753318 h 2556892"/>
                <a:gd name="connsiteX44" fmla="*/ 271689 w 2886163"/>
                <a:gd name="connsiteY44" fmla="*/ 1791474 h 2556892"/>
                <a:gd name="connsiteX45" fmla="*/ 81829 w 2886163"/>
                <a:gd name="connsiteY45" fmla="*/ 1787336 h 2556892"/>
                <a:gd name="connsiteX46" fmla="*/ 0 w 2886163"/>
                <a:gd name="connsiteY46" fmla="*/ 1591499 h 2556892"/>
                <a:gd name="connsiteX47" fmla="*/ 47350 w 2886163"/>
                <a:gd name="connsiteY47" fmla="*/ 1572192 h 2556892"/>
                <a:gd name="connsiteX48" fmla="*/ 307087 w 2886163"/>
                <a:gd name="connsiteY48" fmla="*/ 1484387 h 2556892"/>
                <a:gd name="connsiteX49" fmla="*/ 416958 w 2886163"/>
                <a:gd name="connsiteY49" fmla="*/ 1438416 h 2556892"/>
                <a:gd name="connsiteX50" fmla="*/ 575558 w 2886163"/>
                <a:gd name="connsiteY50" fmla="*/ 1349692 h 2556892"/>
                <a:gd name="connsiteX51" fmla="*/ 782428 w 2886163"/>
                <a:gd name="connsiteY51" fmla="*/ 1212698 h 2556892"/>
                <a:gd name="connsiteX52" fmla="*/ 834835 w 2886163"/>
                <a:gd name="connsiteY52" fmla="*/ 1149718 h 2556892"/>
                <a:gd name="connsiteX53" fmla="*/ 1002629 w 2886163"/>
                <a:gd name="connsiteY53" fmla="*/ 829759 h 2556892"/>
                <a:gd name="connsiteX54" fmla="*/ 1144680 w 2886163"/>
                <a:gd name="connsiteY54" fmla="*/ 462450 h 2556892"/>
                <a:gd name="connsiteX55" fmla="*/ 1237082 w 2886163"/>
                <a:gd name="connsiteY55" fmla="*/ 327755 h 2556892"/>
                <a:gd name="connsiteX56" fmla="*/ 1397521 w 2886163"/>
                <a:gd name="connsiteY56" fmla="*/ 243628 h 2556892"/>
                <a:gd name="connsiteX57" fmla="*/ 1537732 w 2886163"/>
                <a:gd name="connsiteY57" fmla="*/ 170074 h 2556892"/>
                <a:gd name="connsiteX58" fmla="*/ 1592898 w 2886163"/>
                <a:gd name="connsiteY58" fmla="*/ 129160 h 2556892"/>
                <a:gd name="connsiteX59" fmla="*/ 1683262 w 2886163"/>
                <a:gd name="connsiteY59" fmla="*/ 35759 h 2556892"/>
                <a:gd name="connsiteX60" fmla="*/ 1777702 w 2886163"/>
                <a:gd name="connsiteY60" fmla="*/ 139274 h 2556892"/>
                <a:gd name="connsiteX61" fmla="*/ 1911938 w 2886163"/>
                <a:gd name="connsiteY61" fmla="*/ 215126 h 2556892"/>
                <a:gd name="connsiteX62" fmla="*/ 1955706 w 2886163"/>
                <a:gd name="connsiteY62" fmla="*/ 233819 h 2556892"/>
                <a:gd name="connsiteX63" fmla="*/ 1966643 w 2886163"/>
                <a:gd name="connsiteY63" fmla="*/ 230756 h 2556892"/>
                <a:gd name="connsiteX64" fmla="*/ 1969287 w 2886163"/>
                <a:gd name="connsiteY64" fmla="*/ 230053 h 2556892"/>
                <a:gd name="connsiteX65" fmla="*/ 2019050 w 2886163"/>
                <a:gd name="connsiteY65" fmla="*/ 186624 h 2556892"/>
                <a:gd name="connsiteX66" fmla="*/ 2082031 w 2886163"/>
                <a:gd name="connsiteY66" fmla="*/ 93762 h 2556892"/>
                <a:gd name="connsiteX67" fmla="*/ 2086941 w 2886163"/>
                <a:gd name="connsiteY67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52097 w 2886163"/>
                <a:gd name="connsiteY2" fmla="*/ 1334981 h 2556892"/>
                <a:gd name="connsiteX3" fmla="*/ 2486575 w 2886163"/>
                <a:gd name="connsiteY3" fmla="*/ 1298204 h 2556892"/>
                <a:gd name="connsiteX4" fmla="*/ 2526110 w 2886163"/>
                <a:gd name="connsiteY4" fmla="*/ 1243499 h 2556892"/>
                <a:gd name="connsiteX5" fmla="*/ 2505883 w 2886163"/>
                <a:gd name="connsiteY5" fmla="*/ 1129031 h 2556892"/>
                <a:gd name="connsiteX6" fmla="*/ 2501286 w 2886163"/>
                <a:gd name="connsiteY6" fmla="*/ 1100528 h 2556892"/>
                <a:gd name="connsiteX7" fmla="*/ 2086941 w 2886163"/>
                <a:gd name="connsiteY7" fmla="*/ 0 h 2556892"/>
                <a:gd name="connsiteX8" fmla="*/ 2145931 w 2886163"/>
                <a:gd name="connsiteY8" fmla="*/ 92843 h 2556892"/>
                <a:gd name="connsiteX9" fmla="*/ 2145711 w 2886163"/>
                <a:gd name="connsiteY9" fmla="*/ 95772 h 2556892"/>
                <a:gd name="connsiteX10" fmla="*/ 2342226 w 2886163"/>
                <a:gd name="connsiteY10" fmla="*/ 146169 h 2556892"/>
                <a:gd name="connsiteX11" fmla="*/ 2509101 w 2886163"/>
                <a:gd name="connsiteY11" fmla="*/ 214666 h 2556892"/>
                <a:gd name="connsiteX12" fmla="*/ 2625868 w 2886163"/>
                <a:gd name="connsiteY12" fmla="*/ 296494 h 2556892"/>
                <a:gd name="connsiteX13" fmla="*/ 2692066 w 2886163"/>
                <a:gd name="connsiteY13" fmla="*/ 382460 h 2556892"/>
                <a:gd name="connsiteX14" fmla="*/ 2730222 w 2886163"/>
                <a:gd name="connsiteY14" fmla="*/ 459692 h 2556892"/>
                <a:gd name="connsiteX15" fmla="*/ 2761023 w 2886163"/>
                <a:gd name="connsiteY15" fmla="*/ 561747 h 2556892"/>
                <a:gd name="connsiteX16" fmla="*/ 2784008 w 2886163"/>
                <a:gd name="connsiteY16" fmla="*/ 666102 h 2556892"/>
                <a:gd name="connsiteX17" fmla="*/ 2803776 w 2886163"/>
                <a:gd name="connsiteY17" fmla="*/ 779650 h 2556892"/>
                <a:gd name="connsiteX18" fmla="*/ 2822164 w 2886163"/>
                <a:gd name="connsiteY18" fmla="*/ 882626 h 2556892"/>
                <a:gd name="connsiteX19" fmla="*/ 2829060 w 2886163"/>
                <a:gd name="connsiteY19" fmla="*/ 938251 h 2556892"/>
                <a:gd name="connsiteX20" fmla="*/ 2852045 w 2886163"/>
                <a:gd name="connsiteY20" fmla="*/ 1122135 h 2556892"/>
                <a:gd name="connsiteX21" fmla="*/ 2869514 w 2886163"/>
                <a:gd name="connsiteY21" fmla="*/ 1265565 h 2556892"/>
                <a:gd name="connsiteX22" fmla="*/ 2879628 w 2886163"/>
                <a:gd name="connsiteY22" fmla="*/ 1355208 h 2556892"/>
                <a:gd name="connsiteX23" fmla="*/ 2886064 w 2886163"/>
                <a:gd name="connsiteY23" fmla="*/ 1424625 h 2556892"/>
                <a:gd name="connsiteX24" fmla="*/ 2872273 w 2886163"/>
                <a:gd name="connsiteY24" fmla="*/ 1444852 h 2556892"/>
                <a:gd name="connsiteX25" fmla="*/ 2660346 w 2886163"/>
                <a:gd name="connsiteY25" fmla="*/ 1543690 h 2556892"/>
                <a:gd name="connsiteX26" fmla="*/ 2447500 w 2886163"/>
                <a:gd name="connsiteY26" fmla="*/ 1641608 h 2556892"/>
                <a:gd name="connsiteX27" fmla="*/ 2446581 w 2886163"/>
                <a:gd name="connsiteY27" fmla="*/ 1783659 h 2556892"/>
                <a:gd name="connsiteX28" fmla="*/ 2451178 w 2886163"/>
                <a:gd name="connsiteY28" fmla="*/ 2127522 h 2556892"/>
                <a:gd name="connsiteX29" fmla="*/ 2457614 w 2886163"/>
                <a:gd name="connsiteY29" fmla="*/ 2556892 h 2556892"/>
                <a:gd name="connsiteX30" fmla="*/ 1261906 w 2886163"/>
                <a:gd name="connsiteY30" fmla="*/ 2556892 h 2556892"/>
                <a:gd name="connsiteX31" fmla="*/ 1281674 w 2886163"/>
                <a:gd name="connsiteY31" fmla="*/ 2299914 h 2556892"/>
                <a:gd name="connsiteX32" fmla="*/ 1306498 w 2886163"/>
                <a:gd name="connsiteY32" fmla="*/ 2083390 h 2556892"/>
                <a:gd name="connsiteX33" fmla="*/ 1330403 w 2886163"/>
                <a:gd name="connsiteY33" fmla="*/ 1927088 h 2556892"/>
                <a:gd name="connsiteX34" fmla="*/ 1372696 w 2886163"/>
                <a:gd name="connsiteY34" fmla="*/ 1718839 h 2556892"/>
                <a:gd name="connsiteX35" fmla="*/ 1406255 w 2886163"/>
                <a:gd name="connsiteY35" fmla="*/ 1619082 h 2556892"/>
                <a:gd name="connsiteX36" fmla="*/ 1413611 w 2886163"/>
                <a:gd name="connsiteY36" fmla="*/ 1591040 h 2556892"/>
                <a:gd name="connsiteX37" fmla="*/ 1319370 w 2886163"/>
                <a:gd name="connsiteY37" fmla="*/ 1212698 h 2556892"/>
                <a:gd name="connsiteX38" fmla="*/ 1287650 w 2886163"/>
                <a:gd name="connsiteY38" fmla="*/ 1086737 h 2556892"/>
                <a:gd name="connsiteX39" fmla="*/ 1126291 w 2886163"/>
                <a:gd name="connsiteY39" fmla="*/ 1342336 h 2556892"/>
                <a:gd name="connsiteX40" fmla="*/ 961255 w 2886163"/>
                <a:gd name="connsiteY40" fmla="*/ 1506453 h 2556892"/>
                <a:gd name="connsiteX41" fmla="*/ 764959 w 2886163"/>
                <a:gd name="connsiteY41" fmla="*/ 1636091 h 2556892"/>
                <a:gd name="connsiteX42" fmla="*/ 493729 w 2886163"/>
                <a:gd name="connsiteY42" fmla="*/ 1753318 h 2556892"/>
                <a:gd name="connsiteX43" fmla="*/ 271689 w 2886163"/>
                <a:gd name="connsiteY43" fmla="*/ 1791474 h 2556892"/>
                <a:gd name="connsiteX44" fmla="*/ 81829 w 2886163"/>
                <a:gd name="connsiteY44" fmla="*/ 1787336 h 2556892"/>
                <a:gd name="connsiteX45" fmla="*/ 0 w 2886163"/>
                <a:gd name="connsiteY45" fmla="*/ 1591499 h 2556892"/>
                <a:gd name="connsiteX46" fmla="*/ 47350 w 2886163"/>
                <a:gd name="connsiteY46" fmla="*/ 1572192 h 2556892"/>
                <a:gd name="connsiteX47" fmla="*/ 307087 w 2886163"/>
                <a:gd name="connsiteY47" fmla="*/ 1484387 h 2556892"/>
                <a:gd name="connsiteX48" fmla="*/ 416958 w 2886163"/>
                <a:gd name="connsiteY48" fmla="*/ 1438416 h 2556892"/>
                <a:gd name="connsiteX49" fmla="*/ 575558 w 2886163"/>
                <a:gd name="connsiteY49" fmla="*/ 1349692 h 2556892"/>
                <a:gd name="connsiteX50" fmla="*/ 782428 w 2886163"/>
                <a:gd name="connsiteY50" fmla="*/ 1212698 h 2556892"/>
                <a:gd name="connsiteX51" fmla="*/ 834835 w 2886163"/>
                <a:gd name="connsiteY51" fmla="*/ 1149718 h 2556892"/>
                <a:gd name="connsiteX52" fmla="*/ 1002629 w 2886163"/>
                <a:gd name="connsiteY52" fmla="*/ 829759 h 2556892"/>
                <a:gd name="connsiteX53" fmla="*/ 1144680 w 2886163"/>
                <a:gd name="connsiteY53" fmla="*/ 462450 h 2556892"/>
                <a:gd name="connsiteX54" fmla="*/ 1237082 w 2886163"/>
                <a:gd name="connsiteY54" fmla="*/ 327755 h 2556892"/>
                <a:gd name="connsiteX55" fmla="*/ 1397521 w 2886163"/>
                <a:gd name="connsiteY55" fmla="*/ 243628 h 2556892"/>
                <a:gd name="connsiteX56" fmla="*/ 1537732 w 2886163"/>
                <a:gd name="connsiteY56" fmla="*/ 170074 h 2556892"/>
                <a:gd name="connsiteX57" fmla="*/ 1592898 w 2886163"/>
                <a:gd name="connsiteY57" fmla="*/ 129160 h 2556892"/>
                <a:gd name="connsiteX58" fmla="*/ 1683262 w 2886163"/>
                <a:gd name="connsiteY58" fmla="*/ 35759 h 2556892"/>
                <a:gd name="connsiteX59" fmla="*/ 1777702 w 2886163"/>
                <a:gd name="connsiteY59" fmla="*/ 139274 h 2556892"/>
                <a:gd name="connsiteX60" fmla="*/ 1911938 w 2886163"/>
                <a:gd name="connsiteY60" fmla="*/ 215126 h 2556892"/>
                <a:gd name="connsiteX61" fmla="*/ 1955706 w 2886163"/>
                <a:gd name="connsiteY61" fmla="*/ 233819 h 2556892"/>
                <a:gd name="connsiteX62" fmla="*/ 1966643 w 2886163"/>
                <a:gd name="connsiteY62" fmla="*/ 230756 h 2556892"/>
                <a:gd name="connsiteX63" fmla="*/ 1969287 w 2886163"/>
                <a:gd name="connsiteY63" fmla="*/ 230053 h 2556892"/>
                <a:gd name="connsiteX64" fmla="*/ 2019050 w 2886163"/>
                <a:gd name="connsiteY64" fmla="*/ 186624 h 2556892"/>
                <a:gd name="connsiteX65" fmla="*/ 2082031 w 2886163"/>
                <a:gd name="connsiteY65" fmla="*/ 93762 h 2556892"/>
                <a:gd name="connsiteX66" fmla="*/ 2086941 w 2886163"/>
                <a:gd name="connsiteY66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52097 w 2886163"/>
                <a:gd name="connsiteY2" fmla="*/ 1334981 h 2556892"/>
                <a:gd name="connsiteX3" fmla="*/ 2526110 w 2886163"/>
                <a:gd name="connsiteY3" fmla="*/ 1243499 h 2556892"/>
                <a:gd name="connsiteX4" fmla="*/ 2505883 w 2886163"/>
                <a:gd name="connsiteY4" fmla="*/ 1129031 h 2556892"/>
                <a:gd name="connsiteX5" fmla="*/ 2501286 w 2886163"/>
                <a:gd name="connsiteY5" fmla="*/ 1100528 h 2556892"/>
                <a:gd name="connsiteX6" fmla="*/ 2086941 w 2886163"/>
                <a:gd name="connsiteY6" fmla="*/ 0 h 2556892"/>
                <a:gd name="connsiteX7" fmla="*/ 2145931 w 2886163"/>
                <a:gd name="connsiteY7" fmla="*/ 92843 h 2556892"/>
                <a:gd name="connsiteX8" fmla="*/ 2145711 w 2886163"/>
                <a:gd name="connsiteY8" fmla="*/ 95772 h 2556892"/>
                <a:gd name="connsiteX9" fmla="*/ 2342226 w 2886163"/>
                <a:gd name="connsiteY9" fmla="*/ 146169 h 2556892"/>
                <a:gd name="connsiteX10" fmla="*/ 2509101 w 2886163"/>
                <a:gd name="connsiteY10" fmla="*/ 214666 h 2556892"/>
                <a:gd name="connsiteX11" fmla="*/ 2625868 w 2886163"/>
                <a:gd name="connsiteY11" fmla="*/ 296494 h 2556892"/>
                <a:gd name="connsiteX12" fmla="*/ 2692066 w 2886163"/>
                <a:gd name="connsiteY12" fmla="*/ 382460 h 2556892"/>
                <a:gd name="connsiteX13" fmla="*/ 2730222 w 2886163"/>
                <a:gd name="connsiteY13" fmla="*/ 459692 h 2556892"/>
                <a:gd name="connsiteX14" fmla="*/ 2761023 w 2886163"/>
                <a:gd name="connsiteY14" fmla="*/ 561747 h 2556892"/>
                <a:gd name="connsiteX15" fmla="*/ 2784008 w 2886163"/>
                <a:gd name="connsiteY15" fmla="*/ 666102 h 2556892"/>
                <a:gd name="connsiteX16" fmla="*/ 2803776 w 2886163"/>
                <a:gd name="connsiteY16" fmla="*/ 779650 h 2556892"/>
                <a:gd name="connsiteX17" fmla="*/ 2822164 w 2886163"/>
                <a:gd name="connsiteY17" fmla="*/ 882626 h 2556892"/>
                <a:gd name="connsiteX18" fmla="*/ 2829060 w 2886163"/>
                <a:gd name="connsiteY18" fmla="*/ 938251 h 2556892"/>
                <a:gd name="connsiteX19" fmla="*/ 2852045 w 2886163"/>
                <a:gd name="connsiteY19" fmla="*/ 1122135 h 2556892"/>
                <a:gd name="connsiteX20" fmla="*/ 2869514 w 2886163"/>
                <a:gd name="connsiteY20" fmla="*/ 1265565 h 2556892"/>
                <a:gd name="connsiteX21" fmla="*/ 2879628 w 2886163"/>
                <a:gd name="connsiteY21" fmla="*/ 1355208 h 2556892"/>
                <a:gd name="connsiteX22" fmla="*/ 2886064 w 2886163"/>
                <a:gd name="connsiteY22" fmla="*/ 1424625 h 2556892"/>
                <a:gd name="connsiteX23" fmla="*/ 2872273 w 2886163"/>
                <a:gd name="connsiteY23" fmla="*/ 1444852 h 2556892"/>
                <a:gd name="connsiteX24" fmla="*/ 2660346 w 2886163"/>
                <a:gd name="connsiteY24" fmla="*/ 1543690 h 2556892"/>
                <a:gd name="connsiteX25" fmla="*/ 2447500 w 2886163"/>
                <a:gd name="connsiteY25" fmla="*/ 1641608 h 2556892"/>
                <a:gd name="connsiteX26" fmla="*/ 2446581 w 2886163"/>
                <a:gd name="connsiteY26" fmla="*/ 1783659 h 2556892"/>
                <a:gd name="connsiteX27" fmla="*/ 2451178 w 2886163"/>
                <a:gd name="connsiteY27" fmla="*/ 2127522 h 2556892"/>
                <a:gd name="connsiteX28" fmla="*/ 2457614 w 2886163"/>
                <a:gd name="connsiteY28" fmla="*/ 2556892 h 2556892"/>
                <a:gd name="connsiteX29" fmla="*/ 1261906 w 2886163"/>
                <a:gd name="connsiteY29" fmla="*/ 2556892 h 2556892"/>
                <a:gd name="connsiteX30" fmla="*/ 1281674 w 2886163"/>
                <a:gd name="connsiteY30" fmla="*/ 2299914 h 2556892"/>
                <a:gd name="connsiteX31" fmla="*/ 1306498 w 2886163"/>
                <a:gd name="connsiteY31" fmla="*/ 2083390 h 2556892"/>
                <a:gd name="connsiteX32" fmla="*/ 1330403 w 2886163"/>
                <a:gd name="connsiteY32" fmla="*/ 1927088 h 2556892"/>
                <a:gd name="connsiteX33" fmla="*/ 1372696 w 2886163"/>
                <a:gd name="connsiteY33" fmla="*/ 1718839 h 2556892"/>
                <a:gd name="connsiteX34" fmla="*/ 1406255 w 2886163"/>
                <a:gd name="connsiteY34" fmla="*/ 1619082 h 2556892"/>
                <a:gd name="connsiteX35" fmla="*/ 1413611 w 2886163"/>
                <a:gd name="connsiteY35" fmla="*/ 1591040 h 2556892"/>
                <a:gd name="connsiteX36" fmla="*/ 1319370 w 2886163"/>
                <a:gd name="connsiteY36" fmla="*/ 1212698 h 2556892"/>
                <a:gd name="connsiteX37" fmla="*/ 1287650 w 2886163"/>
                <a:gd name="connsiteY37" fmla="*/ 1086737 h 2556892"/>
                <a:gd name="connsiteX38" fmla="*/ 1126291 w 2886163"/>
                <a:gd name="connsiteY38" fmla="*/ 1342336 h 2556892"/>
                <a:gd name="connsiteX39" fmla="*/ 961255 w 2886163"/>
                <a:gd name="connsiteY39" fmla="*/ 1506453 h 2556892"/>
                <a:gd name="connsiteX40" fmla="*/ 764959 w 2886163"/>
                <a:gd name="connsiteY40" fmla="*/ 1636091 h 2556892"/>
                <a:gd name="connsiteX41" fmla="*/ 493729 w 2886163"/>
                <a:gd name="connsiteY41" fmla="*/ 1753318 h 2556892"/>
                <a:gd name="connsiteX42" fmla="*/ 271689 w 2886163"/>
                <a:gd name="connsiteY42" fmla="*/ 1791474 h 2556892"/>
                <a:gd name="connsiteX43" fmla="*/ 81829 w 2886163"/>
                <a:gd name="connsiteY43" fmla="*/ 1787336 h 2556892"/>
                <a:gd name="connsiteX44" fmla="*/ 0 w 2886163"/>
                <a:gd name="connsiteY44" fmla="*/ 1591499 h 2556892"/>
                <a:gd name="connsiteX45" fmla="*/ 47350 w 2886163"/>
                <a:gd name="connsiteY45" fmla="*/ 1572192 h 2556892"/>
                <a:gd name="connsiteX46" fmla="*/ 307087 w 2886163"/>
                <a:gd name="connsiteY46" fmla="*/ 1484387 h 2556892"/>
                <a:gd name="connsiteX47" fmla="*/ 416958 w 2886163"/>
                <a:gd name="connsiteY47" fmla="*/ 1438416 h 2556892"/>
                <a:gd name="connsiteX48" fmla="*/ 575558 w 2886163"/>
                <a:gd name="connsiteY48" fmla="*/ 1349692 h 2556892"/>
                <a:gd name="connsiteX49" fmla="*/ 782428 w 2886163"/>
                <a:gd name="connsiteY49" fmla="*/ 1212698 h 2556892"/>
                <a:gd name="connsiteX50" fmla="*/ 834835 w 2886163"/>
                <a:gd name="connsiteY50" fmla="*/ 1149718 h 2556892"/>
                <a:gd name="connsiteX51" fmla="*/ 1002629 w 2886163"/>
                <a:gd name="connsiteY51" fmla="*/ 829759 h 2556892"/>
                <a:gd name="connsiteX52" fmla="*/ 1144680 w 2886163"/>
                <a:gd name="connsiteY52" fmla="*/ 462450 h 2556892"/>
                <a:gd name="connsiteX53" fmla="*/ 1237082 w 2886163"/>
                <a:gd name="connsiteY53" fmla="*/ 327755 h 2556892"/>
                <a:gd name="connsiteX54" fmla="*/ 1397521 w 2886163"/>
                <a:gd name="connsiteY54" fmla="*/ 243628 h 2556892"/>
                <a:gd name="connsiteX55" fmla="*/ 1537732 w 2886163"/>
                <a:gd name="connsiteY55" fmla="*/ 170074 h 2556892"/>
                <a:gd name="connsiteX56" fmla="*/ 1592898 w 2886163"/>
                <a:gd name="connsiteY56" fmla="*/ 129160 h 2556892"/>
                <a:gd name="connsiteX57" fmla="*/ 1683262 w 2886163"/>
                <a:gd name="connsiteY57" fmla="*/ 35759 h 2556892"/>
                <a:gd name="connsiteX58" fmla="*/ 1777702 w 2886163"/>
                <a:gd name="connsiteY58" fmla="*/ 139274 h 2556892"/>
                <a:gd name="connsiteX59" fmla="*/ 1911938 w 2886163"/>
                <a:gd name="connsiteY59" fmla="*/ 215126 h 2556892"/>
                <a:gd name="connsiteX60" fmla="*/ 1955706 w 2886163"/>
                <a:gd name="connsiteY60" fmla="*/ 233819 h 2556892"/>
                <a:gd name="connsiteX61" fmla="*/ 1966643 w 2886163"/>
                <a:gd name="connsiteY61" fmla="*/ 230756 h 2556892"/>
                <a:gd name="connsiteX62" fmla="*/ 1969287 w 2886163"/>
                <a:gd name="connsiteY62" fmla="*/ 230053 h 2556892"/>
                <a:gd name="connsiteX63" fmla="*/ 2019050 w 2886163"/>
                <a:gd name="connsiteY63" fmla="*/ 186624 h 2556892"/>
                <a:gd name="connsiteX64" fmla="*/ 2082031 w 2886163"/>
                <a:gd name="connsiteY64" fmla="*/ 93762 h 2556892"/>
                <a:gd name="connsiteX65" fmla="*/ 2086941 w 2886163"/>
                <a:gd name="connsiteY65" fmla="*/ 0 h 2556892"/>
                <a:gd name="connsiteX0" fmla="*/ 2501286 w 2909014"/>
                <a:gd name="connsiteY0" fmla="*/ 1100528 h 2556892"/>
                <a:gd name="connsiteX1" fmla="*/ 2492092 w 2909014"/>
                <a:gd name="connsiteY1" fmla="*/ 1180518 h 2556892"/>
                <a:gd name="connsiteX2" fmla="*/ 2452097 w 2909014"/>
                <a:gd name="connsiteY2" fmla="*/ 1334981 h 2556892"/>
                <a:gd name="connsiteX3" fmla="*/ 2526110 w 2909014"/>
                <a:gd name="connsiteY3" fmla="*/ 1243499 h 2556892"/>
                <a:gd name="connsiteX4" fmla="*/ 2505883 w 2909014"/>
                <a:gd name="connsiteY4" fmla="*/ 1129031 h 2556892"/>
                <a:gd name="connsiteX5" fmla="*/ 2501286 w 2909014"/>
                <a:gd name="connsiteY5" fmla="*/ 1100528 h 2556892"/>
                <a:gd name="connsiteX6" fmla="*/ 2086941 w 2909014"/>
                <a:gd name="connsiteY6" fmla="*/ 0 h 2556892"/>
                <a:gd name="connsiteX7" fmla="*/ 2145931 w 2909014"/>
                <a:gd name="connsiteY7" fmla="*/ 92843 h 2556892"/>
                <a:gd name="connsiteX8" fmla="*/ 2145711 w 2909014"/>
                <a:gd name="connsiteY8" fmla="*/ 95772 h 2556892"/>
                <a:gd name="connsiteX9" fmla="*/ 2342226 w 2909014"/>
                <a:gd name="connsiteY9" fmla="*/ 146169 h 2556892"/>
                <a:gd name="connsiteX10" fmla="*/ 2509101 w 2909014"/>
                <a:gd name="connsiteY10" fmla="*/ 214666 h 2556892"/>
                <a:gd name="connsiteX11" fmla="*/ 2625868 w 2909014"/>
                <a:gd name="connsiteY11" fmla="*/ 296494 h 2556892"/>
                <a:gd name="connsiteX12" fmla="*/ 2692066 w 2909014"/>
                <a:gd name="connsiteY12" fmla="*/ 382460 h 2556892"/>
                <a:gd name="connsiteX13" fmla="*/ 2730222 w 2909014"/>
                <a:gd name="connsiteY13" fmla="*/ 459692 h 2556892"/>
                <a:gd name="connsiteX14" fmla="*/ 2761023 w 2909014"/>
                <a:gd name="connsiteY14" fmla="*/ 561747 h 2556892"/>
                <a:gd name="connsiteX15" fmla="*/ 2784008 w 2909014"/>
                <a:gd name="connsiteY15" fmla="*/ 666102 h 2556892"/>
                <a:gd name="connsiteX16" fmla="*/ 2803776 w 2909014"/>
                <a:gd name="connsiteY16" fmla="*/ 779650 h 2556892"/>
                <a:gd name="connsiteX17" fmla="*/ 2822164 w 2909014"/>
                <a:gd name="connsiteY17" fmla="*/ 882626 h 2556892"/>
                <a:gd name="connsiteX18" fmla="*/ 2829060 w 2909014"/>
                <a:gd name="connsiteY18" fmla="*/ 938251 h 2556892"/>
                <a:gd name="connsiteX19" fmla="*/ 2852045 w 2909014"/>
                <a:gd name="connsiteY19" fmla="*/ 1122135 h 2556892"/>
                <a:gd name="connsiteX20" fmla="*/ 2869514 w 2909014"/>
                <a:gd name="connsiteY20" fmla="*/ 1265565 h 2556892"/>
                <a:gd name="connsiteX21" fmla="*/ 2879628 w 2909014"/>
                <a:gd name="connsiteY21" fmla="*/ 1355208 h 2556892"/>
                <a:gd name="connsiteX22" fmla="*/ 2886064 w 2909014"/>
                <a:gd name="connsiteY22" fmla="*/ 1424625 h 2556892"/>
                <a:gd name="connsiteX23" fmla="*/ 2872273 w 2909014"/>
                <a:gd name="connsiteY23" fmla="*/ 1444852 h 2556892"/>
                <a:gd name="connsiteX24" fmla="*/ 2447500 w 2909014"/>
                <a:gd name="connsiteY24" fmla="*/ 1641608 h 2556892"/>
                <a:gd name="connsiteX25" fmla="*/ 2446581 w 2909014"/>
                <a:gd name="connsiteY25" fmla="*/ 1783659 h 2556892"/>
                <a:gd name="connsiteX26" fmla="*/ 2451178 w 2909014"/>
                <a:gd name="connsiteY26" fmla="*/ 2127522 h 2556892"/>
                <a:gd name="connsiteX27" fmla="*/ 2457614 w 2909014"/>
                <a:gd name="connsiteY27" fmla="*/ 2556892 h 2556892"/>
                <a:gd name="connsiteX28" fmla="*/ 1261906 w 2909014"/>
                <a:gd name="connsiteY28" fmla="*/ 2556892 h 2556892"/>
                <a:gd name="connsiteX29" fmla="*/ 1281674 w 2909014"/>
                <a:gd name="connsiteY29" fmla="*/ 2299914 h 2556892"/>
                <a:gd name="connsiteX30" fmla="*/ 1306498 w 2909014"/>
                <a:gd name="connsiteY30" fmla="*/ 2083390 h 2556892"/>
                <a:gd name="connsiteX31" fmla="*/ 1330403 w 2909014"/>
                <a:gd name="connsiteY31" fmla="*/ 1927088 h 2556892"/>
                <a:gd name="connsiteX32" fmla="*/ 1372696 w 2909014"/>
                <a:gd name="connsiteY32" fmla="*/ 1718839 h 2556892"/>
                <a:gd name="connsiteX33" fmla="*/ 1406255 w 2909014"/>
                <a:gd name="connsiteY33" fmla="*/ 1619082 h 2556892"/>
                <a:gd name="connsiteX34" fmla="*/ 1413611 w 2909014"/>
                <a:gd name="connsiteY34" fmla="*/ 1591040 h 2556892"/>
                <a:gd name="connsiteX35" fmla="*/ 1319370 w 2909014"/>
                <a:gd name="connsiteY35" fmla="*/ 1212698 h 2556892"/>
                <a:gd name="connsiteX36" fmla="*/ 1287650 w 2909014"/>
                <a:gd name="connsiteY36" fmla="*/ 1086737 h 2556892"/>
                <a:gd name="connsiteX37" fmla="*/ 1126291 w 2909014"/>
                <a:gd name="connsiteY37" fmla="*/ 1342336 h 2556892"/>
                <a:gd name="connsiteX38" fmla="*/ 961255 w 2909014"/>
                <a:gd name="connsiteY38" fmla="*/ 1506453 h 2556892"/>
                <a:gd name="connsiteX39" fmla="*/ 764959 w 2909014"/>
                <a:gd name="connsiteY39" fmla="*/ 1636091 h 2556892"/>
                <a:gd name="connsiteX40" fmla="*/ 493729 w 2909014"/>
                <a:gd name="connsiteY40" fmla="*/ 1753318 h 2556892"/>
                <a:gd name="connsiteX41" fmla="*/ 271689 w 2909014"/>
                <a:gd name="connsiteY41" fmla="*/ 1791474 h 2556892"/>
                <a:gd name="connsiteX42" fmla="*/ 81829 w 2909014"/>
                <a:gd name="connsiteY42" fmla="*/ 1787336 h 2556892"/>
                <a:gd name="connsiteX43" fmla="*/ 0 w 2909014"/>
                <a:gd name="connsiteY43" fmla="*/ 1591499 h 2556892"/>
                <a:gd name="connsiteX44" fmla="*/ 47350 w 2909014"/>
                <a:gd name="connsiteY44" fmla="*/ 1572192 h 2556892"/>
                <a:gd name="connsiteX45" fmla="*/ 307087 w 2909014"/>
                <a:gd name="connsiteY45" fmla="*/ 1484387 h 2556892"/>
                <a:gd name="connsiteX46" fmla="*/ 416958 w 2909014"/>
                <a:gd name="connsiteY46" fmla="*/ 1438416 h 2556892"/>
                <a:gd name="connsiteX47" fmla="*/ 575558 w 2909014"/>
                <a:gd name="connsiteY47" fmla="*/ 1349692 h 2556892"/>
                <a:gd name="connsiteX48" fmla="*/ 782428 w 2909014"/>
                <a:gd name="connsiteY48" fmla="*/ 1212698 h 2556892"/>
                <a:gd name="connsiteX49" fmla="*/ 834835 w 2909014"/>
                <a:gd name="connsiteY49" fmla="*/ 1149718 h 2556892"/>
                <a:gd name="connsiteX50" fmla="*/ 1002629 w 2909014"/>
                <a:gd name="connsiteY50" fmla="*/ 829759 h 2556892"/>
                <a:gd name="connsiteX51" fmla="*/ 1144680 w 2909014"/>
                <a:gd name="connsiteY51" fmla="*/ 462450 h 2556892"/>
                <a:gd name="connsiteX52" fmla="*/ 1237082 w 2909014"/>
                <a:gd name="connsiteY52" fmla="*/ 327755 h 2556892"/>
                <a:gd name="connsiteX53" fmla="*/ 1397521 w 2909014"/>
                <a:gd name="connsiteY53" fmla="*/ 243628 h 2556892"/>
                <a:gd name="connsiteX54" fmla="*/ 1537732 w 2909014"/>
                <a:gd name="connsiteY54" fmla="*/ 170074 h 2556892"/>
                <a:gd name="connsiteX55" fmla="*/ 1592898 w 2909014"/>
                <a:gd name="connsiteY55" fmla="*/ 129160 h 2556892"/>
                <a:gd name="connsiteX56" fmla="*/ 1683262 w 2909014"/>
                <a:gd name="connsiteY56" fmla="*/ 35759 h 2556892"/>
                <a:gd name="connsiteX57" fmla="*/ 1777702 w 2909014"/>
                <a:gd name="connsiteY57" fmla="*/ 139274 h 2556892"/>
                <a:gd name="connsiteX58" fmla="*/ 1911938 w 2909014"/>
                <a:gd name="connsiteY58" fmla="*/ 215126 h 2556892"/>
                <a:gd name="connsiteX59" fmla="*/ 1955706 w 2909014"/>
                <a:gd name="connsiteY59" fmla="*/ 233819 h 2556892"/>
                <a:gd name="connsiteX60" fmla="*/ 1966643 w 2909014"/>
                <a:gd name="connsiteY60" fmla="*/ 230756 h 2556892"/>
                <a:gd name="connsiteX61" fmla="*/ 1969287 w 2909014"/>
                <a:gd name="connsiteY61" fmla="*/ 230053 h 2556892"/>
                <a:gd name="connsiteX62" fmla="*/ 2019050 w 2909014"/>
                <a:gd name="connsiteY62" fmla="*/ 186624 h 2556892"/>
                <a:gd name="connsiteX63" fmla="*/ 2082031 w 2909014"/>
                <a:gd name="connsiteY63" fmla="*/ 93762 h 2556892"/>
                <a:gd name="connsiteX64" fmla="*/ 2086941 w 2909014"/>
                <a:gd name="connsiteY64" fmla="*/ 0 h 2556892"/>
                <a:gd name="connsiteX0" fmla="*/ 2501286 w 2909014"/>
                <a:gd name="connsiteY0" fmla="*/ 1100528 h 2556892"/>
                <a:gd name="connsiteX1" fmla="*/ 2492092 w 2909014"/>
                <a:gd name="connsiteY1" fmla="*/ 1180518 h 2556892"/>
                <a:gd name="connsiteX2" fmla="*/ 2452097 w 2909014"/>
                <a:gd name="connsiteY2" fmla="*/ 1334981 h 2556892"/>
                <a:gd name="connsiteX3" fmla="*/ 2526110 w 2909014"/>
                <a:gd name="connsiteY3" fmla="*/ 1243499 h 2556892"/>
                <a:gd name="connsiteX4" fmla="*/ 2505883 w 2909014"/>
                <a:gd name="connsiteY4" fmla="*/ 1129031 h 2556892"/>
                <a:gd name="connsiteX5" fmla="*/ 2501286 w 2909014"/>
                <a:gd name="connsiteY5" fmla="*/ 1100528 h 2556892"/>
                <a:gd name="connsiteX6" fmla="*/ 2086941 w 2909014"/>
                <a:gd name="connsiteY6" fmla="*/ 0 h 2556892"/>
                <a:gd name="connsiteX7" fmla="*/ 2145931 w 2909014"/>
                <a:gd name="connsiteY7" fmla="*/ 92843 h 2556892"/>
                <a:gd name="connsiteX8" fmla="*/ 2145711 w 2909014"/>
                <a:gd name="connsiteY8" fmla="*/ 95772 h 2556892"/>
                <a:gd name="connsiteX9" fmla="*/ 2342226 w 2909014"/>
                <a:gd name="connsiteY9" fmla="*/ 146169 h 2556892"/>
                <a:gd name="connsiteX10" fmla="*/ 2509101 w 2909014"/>
                <a:gd name="connsiteY10" fmla="*/ 214666 h 2556892"/>
                <a:gd name="connsiteX11" fmla="*/ 2625868 w 2909014"/>
                <a:gd name="connsiteY11" fmla="*/ 296494 h 2556892"/>
                <a:gd name="connsiteX12" fmla="*/ 2692066 w 2909014"/>
                <a:gd name="connsiteY12" fmla="*/ 382460 h 2556892"/>
                <a:gd name="connsiteX13" fmla="*/ 2730222 w 2909014"/>
                <a:gd name="connsiteY13" fmla="*/ 459692 h 2556892"/>
                <a:gd name="connsiteX14" fmla="*/ 2761023 w 2909014"/>
                <a:gd name="connsiteY14" fmla="*/ 561747 h 2556892"/>
                <a:gd name="connsiteX15" fmla="*/ 2784008 w 2909014"/>
                <a:gd name="connsiteY15" fmla="*/ 666102 h 2556892"/>
                <a:gd name="connsiteX16" fmla="*/ 2803776 w 2909014"/>
                <a:gd name="connsiteY16" fmla="*/ 779650 h 2556892"/>
                <a:gd name="connsiteX17" fmla="*/ 2822164 w 2909014"/>
                <a:gd name="connsiteY17" fmla="*/ 882626 h 2556892"/>
                <a:gd name="connsiteX18" fmla="*/ 2829060 w 2909014"/>
                <a:gd name="connsiteY18" fmla="*/ 938251 h 2556892"/>
                <a:gd name="connsiteX19" fmla="*/ 2852045 w 2909014"/>
                <a:gd name="connsiteY19" fmla="*/ 1122135 h 2556892"/>
                <a:gd name="connsiteX20" fmla="*/ 2869514 w 2909014"/>
                <a:gd name="connsiteY20" fmla="*/ 1265565 h 2556892"/>
                <a:gd name="connsiteX21" fmla="*/ 2879628 w 2909014"/>
                <a:gd name="connsiteY21" fmla="*/ 1355208 h 2556892"/>
                <a:gd name="connsiteX22" fmla="*/ 2886064 w 2909014"/>
                <a:gd name="connsiteY22" fmla="*/ 1424625 h 2556892"/>
                <a:gd name="connsiteX23" fmla="*/ 2872273 w 2909014"/>
                <a:gd name="connsiteY23" fmla="*/ 1444852 h 2556892"/>
                <a:gd name="connsiteX24" fmla="*/ 2447500 w 2909014"/>
                <a:gd name="connsiteY24" fmla="*/ 1641608 h 2556892"/>
                <a:gd name="connsiteX25" fmla="*/ 2446581 w 2909014"/>
                <a:gd name="connsiteY25" fmla="*/ 1783659 h 2556892"/>
                <a:gd name="connsiteX26" fmla="*/ 2451178 w 2909014"/>
                <a:gd name="connsiteY26" fmla="*/ 2127522 h 2556892"/>
                <a:gd name="connsiteX27" fmla="*/ 2457614 w 2909014"/>
                <a:gd name="connsiteY27" fmla="*/ 2556892 h 2556892"/>
                <a:gd name="connsiteX28" fmla="*/ 1261906 w 2909014"/>
                <a:gd name="connsiteY28" fmla="*/ 2556892 h 2556892"/>
                <a:gd name="connsiteX29" fmla="*/ 1281674 w 2909014"/>
                <a:gd name="connsiteY29" fmla="*/ 2299914 h 2556892"/>
                <a:gd name="connsiteX30" fmla="*/ 1306498 w 2909014"/>
                <a:gd name="connsiteY30" fmla="*/ 2083390 h 2556892"/>
                <a:gd name="connsiteX31" fmla="*/ 1330403 w 2909014"/>
                <a:gd name="connsiteY31" fmla="*/ 1927088 h 2556892"/>
                <a:gd name="connsiteX32" fmla="*/ 1372696 w 2909014"/>
                <a:gd name="connsiteY32" fmla="*/ 1718839 h 2556892"/>
                <a:gd name="connsiteX33" fmla="*/ 1406255 w 2909014"/>
                <a:gd name="connsiteY33" fmla="*/ 1619082 h 2556892"/>
                <a:gd name="connsiteX34" fmla="*/ 1413611 w 2909014"/>
                <a:gd name="connsiteY34" fmla="*/ 1591040 h 2556892"/>
                <a:gd name="connsiteX35" fmla="*/ 1319370 w 2909014"/>
                <a:gd name="connsiteY35" fmla="*/ 1212698 h 2556892"/>
                <a:gd name="connsiteX36" fmla="*/ 1287650 w 2909014"/>
                <a:gd name="connsiteY36" fmla="*/ 1086737 h 2556892"/>
                <a:gd name="connsiteX37" fmla="*/ 1126291 w 2909014"/>
                <a:gd name="connsiteY37" fmla="*/ 1342336 h 2556892"/>
                <a:gd name="connsiteX38" fmla="*/ 961255 w 2909014"/>
                <a:gd name="connsiteY38" fmla="*/ 1506453 h 2556892"/>
                <a:gd name="connsiteX39" fmla="*/ 764959 w 2909014"/>
                <a:gd name="connsiteY39" fmla="*/ 1636091 h 2556892"/>
                <a:gd name="connsiteX40" fmla="*/ 493729 w 2909014"/>
                <a:gd name="connsiteY40" fmla="*/ 1753318 h 2556892"/>
                <a:gd name="connsiteX41" fmla="*/ 271689 w 2909014"/>
                <a:gd name="connsiteY41" fmla="*/ 1791474 h 2556892"/>
                <a:gd name="connsiteX42" fmla="*/ 81829 w 2909014"/>
                <a:gd name="connsiteY42" fmla="*/ 1787336 h 2556892"/>
                <a:gd name="connsiteX43" fmla="*/ 0 w 2909014"/>
                <a:gd name="connsiteY43" fmla="*/ 1591499 h 2556892"/>
                <a:gd name="connsiteX44" fmla="*/ 47350 w 2909014"/>
                <a:gd name="connsiteY44" fmla="*/ 1572192 h 2556892"/>
                <a:gd name="connsiteX45" fmla="*/ 307087 w 2909014"/>
                <a:gd name="connsiteY45" fmla="*/ 1484387 h 2556892"/>
                <a:gd name="connsiteX46" fmla="*/ 416958 w 2909014"/>
                <a:gd name="connsiteY46" fmla="*/ 1438416 h 2556892"/>
                <a:gd name="connsiteX47" fmla="*/ 575558 w 2909014"/>
                <a:gd name="connsiteY47" fmla="*/ 1349692 h 2556892"/>
                <a:gd name="connsiteX48" fmla="*/ 782428 w 2909014"/>
                <a:gd name="connsiteY48" fmla="*/ 1212698 h 2556892"/>
                <a:gd name="connsiteX49" fmla="*/ 834835 w 2909014"/>
                <a:gd name="connsiteY49" fmla="*/ 1149718 h 2556892"/>
                <a:gd name="connsiteX50" fmla="*/ 1002629 w 2909014"/>
                <a:gd name="connsiteY50" fmla="*/ 829759 h 2556892"/>
                <a:gd name="connsiteX51" fmla="*/ 1144680 w 2909014"/>
                <a:gd name="connsiteY51" fmla="*/ 462450 h 2556892"/>
                <a:gd name="connsiteX52" fmla="*/ 1237082 w 2909014"/>
                <a:gd name="connsiteY52" fmla="*/ 327755 h 2556892"/>
                <a:gd name="connsiteX53" fmla="*/ 1397521 w 2909014"/>
                <a:gd name="connsiteY53" fmla="*/ 243628 h 2556892"/>
                <a:gd name="connsiteX54" fmla="*/ 1537732 w 2909014"/>
                <a:gd name="connsiteY54" fmla="*/ 170074 h 2556892"/>
                <a:gd name="connsiteX55" fmla="*/ 1592898 w 2909014"/>
                <a:gd name="connsiteY55" fmla="*/ 129160 h 2556892"/>
                <a:gd name="connsiteX56" fmla="*/ 1683262 w 2909014"/>
                <a:gd name="connsiteY56" fmla="*/ 35759 h 2556892"/>
                <a:gd name="connsiteX57" fmla="*/ 1777702 w 2909014"/>
                <a:gd name="connsiteY57" fmla="*/ 139274 h 2556892"/>
                <a:gd name="connsiteX58" fmla="*/ 1911938 w 2909014"/>
                <a:gd name="connsiteY58" fmla="*/ 215126 h 2556892"/>
                <a:gd name="connsiteX59" fmla="*/ 1955706 w 2909014"/>
                <a:gd name="connsiteY59" fmla="*/ 233819 h 2556892"/>
                <a:gd name="connsiteX60" fmla="*/ 1966643 w 2909014"/>
                <a:gd name="connsiteY60" fmla="*/ 230756 h 2556892"/>
                <a:gd name="connsiteX61" fmla="*/ 1969287 w 2909014"/>
                <a:gd name="connsiteY61" fmla="*/ 230053 h 2556892"/>
                <a:gd name="connsiteX62" fmla="*/ 2019050 w 2909014"/>
                <a:gd name="connsiteY62" fmla="*/ 186624 h 2556892"/>
                <a:gd name="connsiteX63" fmla="*/ 2082031 w 2909014"/>
                <a:gd name="connsiteY63" fmla="*/ 93762 h 2556892"/>
                <a:gd name="connsiteX64" fmla="*/ 2086941 w 2909014"/>
                <a:gd name="connsiteY64" fmla="*/ 0 h 2556892"/>
                <a:gd name="connsiteX0" fmla="*/ 2501286 w 2890059"/>
                <a:gd name="connsiteY0" fmla="*/ 1100528 h 2556892"/>
                <a:gd name="connsiteX1" fmla="*/ 2492092 w 2890059"/>
                <a:gd name="connsiteY1" fmla="*/ 1180518 h 2556892"/>
                <a:gd name="connsiteX2" fmla="*/ 2452097 w 2890059"/>
                <a:gd name="connsiteY2" fmla="*/ 1334981 h 2556892"/>
                <a:gd name="connsiteX3" fmla="*/ 2526110 w 2890059"/>
                <a:gd name="connsiteY3" fmla="*/ 1243499 h 2556892"/>
                <a:gd name="connsiteX4" fmla="*/ 2505883 w 2890059"/>
                <a:gd name="connsiteY4" fmla="*/ 1129031 h 2556892"/>
                <a:gd name="connsiteX5" fmla="*/ 2501286 w 2890059"/>
                <a:gd name="connsiteY5" fmla="*/ 1100528 h 2556892"/>
                <a:gd name="connsiteX6" fmla="*/ 2086941 w 2890059"/>
                <a:gd name="connsiteY6" fmla="*/ 0 h 2556892"/>
                <a:gd name="connsiteX7" fmla="*/ 2145931 w 2890059"/>
                <a:gd name="connsiteY7" fmla="*/ 92843 h 2556892"/>
                <a:gd name="connsiteX8" fmla="*/ 2145711 w 2890059"/>
                <a:gd name="connsiteY8" fmla="*/ 95772 h 2556892"/>
                <a:gd name="connsiteX9" fmla="*/ 2342226 w 2890059"/>
                <a:gd name="connsiteY9" fmla="*/ 146169 h 2556892"/>
                <a:gd name="connsiteX10" fmla="*/ 2509101 w 2890059"/>
                <a:gd name="connsiteY10" fmla="*/ 214666 h 2556892"/>
                <a:gd name="connsiteX11" fmla="*/ 2625868 w 2890059"/>
                <a:gd name="connsiteY11" fmla="*/ 296494 h 2556892"/>
                <a:gd name="connsiteX12" fmla="*/ 2692066 w 2890059"/>
                <a:gd name="connsiteY12" fmla="*/ 382460 h 2556892"/>
                <a:gd name="connsiteX13" fmla="*/ 2730222 w 2890059"/>
                <a:gd name="connsiteY13" fmla="*/ 459692 h 2556892"/>
                <a:gd name="connsiteX14" fmla="*/ 2761023 w 2890059"/>
                <a:gd name="connsiteY14" fmla="*/ 561747 h 2556892"/>
                <a:gd name="connsiteX15" fmla="*/ 2784008 w 2890059"/>
                <a:gd name="connsiteY15" fmla="*/ 666102 h 2556892"/>
                <a:gd name="connsiteX16" fmla="*/ 2803776 w 2890059"/>
                <a:gd name="connsiteY16" fmla="*/ 779650 h 2556892"/>
                <a:gd name="connsiteX17" fmla="*/ 2822164 w 2890059"/>
                <a:gd name="connsiteY17" fmla="*/ 882626 h 2556892"/>
                <a:gd name="connsiteX18" fmla="*/ 2829060 w 2890059"/>
                <a:gd name="connsiteY18" fmla="*/ 938251 h 2556892"/>
                <a:gd name="connsiteX19" fmla="*/ 2852045 w 2890059"/>
                <a:gd name="connsiteY19" fmla="*/ 1122135 h 2556892"/>
                <a:gd name="connsiteX20" fmla="*/ 2869514 w 2890059"/>
                <a:gd name="connsiteY20" fmla="*/ 1265565 h 2556892"/>
                <a:gd name="connsiteX21" fmla="*/ 2879628 w 2890059"/>
                <a:gd name="connsiteY21" fmla="*/ 1355208 h 2556892"/>
                <a:gd name="connsiteX22" fmla="*/ 2886064 w 2890059"/>
                <a:gd name="connsiteY22" fmla="*/ 1424625 h 2556892"/>
                <a:gd name="connsiteX23" fmla="*/ 2872273 w 2890059"/>
                <a:gd name="connsiteY23" fmla="*/ 1444852 h 2556892"/>
                <a:gd name="connsiteX24" fmla="*/ 2447500 w 2890059"/>
                <a:gd name="connsiteY24" fmla="*/ 1641608 h 2556892"/>
                <a:gd name="connsiteX25" fmla="*/ 2446581 w 2890059"/>
                <a:gd name="connsiteY25" fmla="*/ 1783659 h 2556892"/>
                <a:gd name="connsiteX26" fmla="*/ 2451178 w 2890059"/>
                <a:gd name="connsiteY26" fmla="*/ 2127522 h 2556892"/>
                <a:gd name="connsiteX27" fmla="*/ 2457614 w 2890059"/>
                <a:gd name="connsiteY27" fmla="*/ 2556892 h 2556892"/>
                <a:gd name="connsiteX28" fmla="*/ 1261906 w 2890059"/>
                <a:gd name="connsiteY28" fmla="*/ 2556892 h 2556892"/>
                <a:gd name="connsiteX29" fmla="*/ 1281674 w 2890059"/>
                <a:gd name="connsiteY29" fmla="*/ 2299914 h 2556892"/>
                <a:gd name="connsiteX30" fmla="*/ 1306498 w 2890059"/>
                <a:gd name="connsiteY30" fmla="*/ 2083390 h 2556892"/>
                <a:gd name="connsiteX31" fmla="*/ 1330403 w 2890059"/>
                <a:gd name="connsiteY31" fmla="*/ 1927088 h 2556892"/>
                <a:gd name="connsiteX32" fmla="*/ 1372696 w 2890059"/>
                <a:gd name="connsiteY32" fmla="*/ 1718839 h 2556892"/>
                <a:gd name="connsiteX33" fmla="*/ 1406255 w 2890059"/>
                <a:gd name="connsiteY33" fmla="*/ 1619082 h 2556892"/>
                <a:gd name="connsiteX34" fmla="*/ 1413611 w 2890059"/>
                <a:gd name="connsiteY34" fmla="*/ 1591040 h 2556892"/>
                <a:gd name="connsiteX35" fmla="*/ 1319370 w 2890059"/>
                <a:gd name="connsiteY35" fmla="*/ 1212698 h 2556892"/>
                <a:gd name="connsiteX36" fmla="*/ 1287650 w 2890059"/>
                <a:gd name="connsiteY36" fmla="*/ 1086737 h 2556892"/>
                <a:gd name="connsiteX37" fmla="*/ 1126291 w 2890059"/>
                <a:gd name="connsiteY37" fmla="*/ 1342336 h 2556892"/>
                <a:gd name="connsiteX38" fmla="*/ 961255 w 2890059"/>
                <a:gd name="connsiteY38" fmla="*/ 1506453 h 2556892"/>
                <a:gd name="connsiteX39" fmla="*/ 764959 w 2890059"/>
                <a:gd name="connsiteY39" fmla="*/ 1636091 h 2556892"/>
                <a:gd name="connsiteX40" fmla="*/ 493729 w 2890059"/>
                <a:gd name="connsiteY40" fmla="*/ 1753318 h 2556892"/>
                <a:gd name="connsiteX41" fmla="*/ 271689 w 2890059"/>
                <a:gd name="connsiteY41" fmla="*/ 1791474 h 2556892"/>
                <a:gd name="connsiteX42" fmla="*/ 81829 w 2890059"/>
                <a:gd name="connsiteY42" fmla="*/ 1787336 h 2556892"/>
                <a:gd name="connsiteX43" fmla="*/ 0 w 2890059"/>
                <a:gd name="connsiteY43" fmla="*/ 1591499 h 2556892"/>
                <a:gd name="connsiteX44" fmla="*/ 47350 w 2890059"/>
                <a:gd name="connsiteY44" fmla="*/ 1572192 h 2556892"/>
                <a:gd name="connsiteX45" fmla="*/ 307087 w 2890059"/>
                <a:gd name="connsiteY45" fmla="*/ 1484387 h 2556892"/>
                <a:gd name="connsiteX46" fmla="*/ 416958 w 2890059"/>
                <a:gd name="connsiteY46" fmla="*/ 1438416 h 2556892"/>
                <a:gd name="connsiteX47" fmla="*/ 575558 w 2890059"/>
                <a:gd name="connsiteY47" fmla="*/ 1349692 h 2556892"/>
                <a:gd name="connsiteX48" fmla="*/ 782428 w 2890059"/>
                <a:gd name="connsiteY48" fmla="*/ 1212698 h 2556892"/>
                <a:gd name="connsiteX49" fmla="*/ 834835 w 2890059"/>
                <a:gd name="connsiteY49" fmla="*/ 1149718 h 2556892"/>
                <a:gd name="connsiteX50" fmla="*/ 1002629 w 2890059"/>
                <a:gd name="connsiteY50" fmla="*/ 829759 h 2556892"/>
                <a:gd name="connsiteX51" fmla="*/ 1144680 w 2890059"/>
                <a:gd name="connsiteY51" fmla="*/ 462450 h 2556892"/>
                <a:gd name="connsiteX52" fmla="*/ 1237082 w 2890059"/>
                <a:gd name="connsiteY52" fmla="*/ 327755 h 2556892"/>
                <a:gd name="connsiteX53" fmla="*/ 1397521 w 2890059"/>
                <a:gd name="connsiteY53" fmla="*/ 243628 h 2556892"/>
                <a:gd name="connsiteX54" fmla="*/ 1537732 w 2890059"/>
                <a:gd name="connsiteY54" fmla="*/ 170074 h 2556892"/>
                <a:gd name="connsiteX55" fmla="*/ 1592898 w 2890059"/>
                <a:gd name="connsiteY55" fmla="*/ 129160 h 2556892"/>
                <a:gd name="connsiteX56" fmla="*/ 1683262 w 2890059"/>
                <a:gd name="connsiteY56" fmla="*/ 35759 h 2556892"/>
                <a:gd name="connsiteX57" fmla="*/ 1777702 w 2890059"/>
                <a:gd name="connsiteY57" fmla="*/ 139274 h 2556892"/>
                <a:gd name="connsiteX58" fmla="*/ 1911938 w 2890059"/>
                <a:gd name="connsiteY58" fmla="*/ 215126 h 2556892"/>
                <a:gd name="connsiteX59" fmla="*/ 1955706 w 2890059"/>
                <a:gd name="connsiteY59" fmla="*/ 233819 h 2556892"/>
                <a:gd name="connsiteX60" fmla="*/ 1966643 w 2890059"/>
                <a:gd name="connsiteY60" fmla="*/ 230756 h 2556892"/>
                <a:gd name="connsiteX61" fmla="*/ 1969287 w 2890059"/>
                <a:gd name="connsiteY61" fmla="*/ 230053 h 2556892"/>
                <a:gd name="connsiteX62" fmla="*/ 2019050 w 2890059"/>
                <a:gd name="connsiteY62" fmla="*/ 186624 h 2556892"/>
                <a:gd name="connsiteX63" fmla="*/ 2082031 w 2890059"/>
                <a:gd name="connsiteY63" fmla="*/ 93762 h 2556892"/>
                <a:gd name="connsiteX64" fmla="*/ 2086941 w 2890059"/>
                <a:gd name="connsiteY64" fmla="*/ 0 h 2556892"/>
                <a:gd name="connsiteX0" fmla="*/ 2501286 w 2887840"/>
                <a:gd name="connsiteY0" fmla="*/ 1100528 h 2556892"/>
                <a:gd name="connsiteX1" fmla="*/ 2492092 w 2887840"/>
                <a:gd name="connsiteY1" fmla="*/ 1180518 h 2556892"/>
                <a:gd name="connsiteX2" fmla="*/ 2452097 w 2887840"/>
                <a:gd name="connsiteY2" fmla="*/ 1334981 h 2556892"/>
                <a:gd name="connsiteX3" fmla="*/ 2526110 w 2887840"/>
                <a:gd name="connsiteY3" fmla="*/ 1243499 h 2556892"/>
                <a:gd name="connsiteX4" fmla="*/ 2505883 w 2887840"/>
                <a:gd name="connsiteY4" fmla="*/ 1129031 h 2556892"/>
                <a:gd name="connsiteX5" fmla="*/ 2501286 w 2887840"/>
                <a:gd name="connsiteY5" fmla="*/ 1100528 h 2556892"/>
                <a:gd name="connsiteX6" fmla="*/ 2086941 w 2887840"/>
                <a:gd name="connsiteY6" fmla="*/ 0 h 2556892"/>
                <a:gd name="connsiteX7" fmla="*/ 2145931 w 2887840"/>
                <a:gd name="connsiteY7" fmla="*/ 92843 h 2556892"/>
                <a:gd name="connsiteX8" fmla="*/ 2145711 w 2887840"/>
                <a:gd name="connsiteY8" fmla="*/ 95772 h 2556892"/>
                <a:gd name="connsiteX9" fmla="*/ 2342226 w 2887840"/>
                <a:gd name="connsiteY9" fmla="*/ 146169 h 2556892"/>
                <a:gd name="connsiteX10" fmla="*/ 2509101 w 2887840"/>
                <a:gd name="connsiteY10" fmla="*/ 214666 h 2556892"/>
                <a:gd name="connsiteX11" fmla="*/ 2625868 w 2887840"/>
                <a:gd name="connsiteY11" fmla="*/ 296494 h 2556892"/>
                <a:gd name="connsiteX12" fmla="*/ 2692066 w 2887840"/>
                <a:gd name="connsiteY12" fmla="*/ 382460 h 2556892"/>
                <a:gd name="connsiteX13" fmla="*/ 2730222 w 2887840"/>
                <a:gd name="connsiteY13" fmla="*/ 459692 h 2556892"/>
                <a:gd name="connsiteX14" fmla="*/ 2761023 w 2887840"/>
                <a:gd name="connsiteY14" fmla="*/ 561747 h 2556892"/>
                <a:gd name="connsiteX15" fmla="*/ 2784008 w 2887840"/>
                <a:gd name="connsiteY15" fmla="*/ 666102 h 2556892"/>
                <a:gd name="connsiteX16" fmla="*/ 2803776 w 2887840"/>
                <a:gd name="connsiteY16" fmla="*/ 779650 h 2556892"/>
                <a:gd name="connsiteX17" fmla="*/ 2822164 w 2887840"/>
                <a:gd name="connsiteY17" fmla="*/ 882626 h 2556892"/>
                <a:gd name="connsiteX18" fmla="*/ 2829060 w 2887840"/>
                <a:gd name="connsiteY18" fmla="*/ 938251 h 2556892"/>
                <a:gd name="connsiteX19" fmla="*/ 2852045 w 2887840"/>
                <a:gd name="connsiteY19" fmla="*/ 1122135 h 2556892"/>
                <a:gd name="connsiteX20" fmla="*/ 2869514 w 2887840"/>
                <a:gd name="connsiteY20" fmla="*/ 1265565 h 2556892"/>
                <a:gd name="connsiteX21" fmla="*/ 2879628 w 2887840"/>
                <a:gd name="connsiteY21" fmla="*/ 1355208 h 2556892"/>
                <a:gd name="connsiteX22" fmla="*/ 2886064 w 2887840"/>
                <a:gd name="connsiteY22" fmla="*/ 1424625 h 2556892"/>
                <a:gd name="connsiteX23" fmla="*/ 2872273 w 2887840"/>
                <a:gd name="connsiteY23" fmla="*/ 1444852 h 2556892"/>
                <a:gd name="connsiteX24" fmla="*/ 2447500 w 2887840"/>
                <a:gd name="connsiteY24" fmla="*/ 1641608 h 2556892"/>
                <a:gd name="connsiteX25" fmla="*/ 2446581 w 2887840"/>
                <a:gd name="connsiteY25" fmla="*/ 1783659 h 2556892"/>
                <a:gd name="connsiteX26" fmla="*/ 2451178 w 2887840"/>
                <a:gd name="connsiteY26" fmla="*/ 2127522 h 2556892"/>
                <a:gd name="connsiteX27" fmla="*/ 2457614 w 2887840"/>
                <a:gd name="connsiteY27" fmla="*/ 2556892 h 2556892"/>
                <a:gd name="connsiteX28" fmla="*/ 1261906 w 2887840"/>
                <a:gd name="connsiteY28" fmla="*/ 2556892 h 2556892"/>
                <a:gd name="connsiteX29" fmla="*/ 1281674 w 2887840"/>
                <a:gd name="connsiteY29" fmla="*/ 2299914 h 2556892"/>
                <a:gd name="connsiteX30" fmla="*/ 1306498 w 2887840"/>
                <a:gd name="connsiteY30" fmla="*/ 2083390 h 2556892"/>
                <a:gd name="connsiteX31" fmla="*/ 1330403 w 2887840"/>
                <a:gd name="connsiteY31" fmla="*/ 1927088 h 2556892"/>
                <a:gd name="connsiteX32" fmla="*/ 1372696 w 2887840"/>
                <a:gd name="connsiteY32" fmla="*/ 1718839 h 2556892"/>
                <a:gd name="connsiteX33" fmla="*/ 1406255 w 2887840"/>
                <a:gd name="connsiteY33" fmla="*/ 1619082 h 2556892"/>
                <a:gd name="connsiteX34" fmla="*/ 1413611 w 2887840"/>
                <a:gd name="connsiteY34" fmla="*/ 1591040 h 2556892"/>
                <a:gd name="connsiteX35" fmla="*/ 1319370 w 2887840"/>
                <a:gd name="connsiteY35" fmla="*/ 1212698 h 2556892"/>
                <a:gd name="connsiteX36" fmla="*/ 1287650 w 2887840"/>
                <a:gd name="connsiteY36" fmla="*/ 1086737 h 2556892"/>
                <a:gd name="connsiteX37" fmla="*/ 1126291 w 2887840"/>
                <a:gd name="connsiteY37" fmla="*/ 1342336 h 2556892"/>
                <a:gd name="connsiteX38" fmla="*/ 961255 w 2887840"/>
                <a:gd name="connsiteY38" fmla="*/ 1506453 h 2556892"/>
                <a:gd name="connsiteX39" fmla="*/ 764959 w 2887840"/>
                <a:gd name="connsiteY39" fmla="*/ 1636091 h 2556892"/>
                <a:gd name="connsiteX40" fmla="*/ 493729 w 2887840"/>
                <a:gd name="connsiteY40" fmla="*/ 1753318 h 2556892"/>
                <a:gd name="connsiteX41" fmla="*/ 271689 w 2887840"/>
                <a:gd name="connsiteY41" fmla="*/ 1791474 h 2556892"/>
                <a:gd name="connsiteX42" fmla="*/ 81829 w 2887840"/>
                <a:gd name="connsiteY42" fmla="*/ 1787336 h 2556892"/>
                <a:gd name="connsiteX43" fmla="*/ 0 w 2887840"/>
                <a:gd name="connsiteY43" fmla="*/ 1591499 h 2556892"/>
                <a:gd name="connsiteX44" fmla="*/ 47350 w 2887840"/>
                <a:gd name="connsiteY44" fmla="*/ 1572192 h 2556892"/>
                <a:gd name="connsiteX45" fmla="*/ 307087 w 2887840"/>
                <a:gd name="connsiteY45" fmla="*/ 1484387 h 2556892"/>
                <a:gd name="connsiteX46" fmla="*/ 416958 w 2887840"/>
                <a:gd name="connsiteY46" fmla="*/ 1438416 h 2556892"/>
                <a:gd name="connsiteX47" fmla="*/ 575558 w 2887840"/>
                <a:gd name="connsiteY47" fmla="*/ 1349692 h 2556892"/>
                <a:gd name="connsiteX48" fmla="*/ 782428 w 2887840"/>
                <a:gd name="connsiteY48" fmla="*/ 1212698 h 2556892"/>
                <a:gd name="connsiteX49" fmla="*/ 834835 w 2887840"/>
                <a:gd name="connsiteY49" fmla="*/ 1149718 h 2556892"/>
                <a:gd name="connsiteX50" fmla="*/ 1002629 w 2887840"/>
                <a:gd name="connsiteY50" fmla="*/ 829759 h 2556892"/>
                <a:gd name="connsiteX51" fmla="*/ 1144680 w 2887840"/>
                <a:gd name="connsiteY51" fmla="*/ 462450 h 2556892"/>
                <a:gd name="connsiteX52" fmla="*/ 1237082 w 2887840"/>
                <a:gd name="connsiteY52" fmla="*/ 327755 h 2556892"/>
                <a:gd name="connsiteX53" fmla="*/ 1397521 w 2887840"/>
                <a:gd name="connsiteY53" fmla="*/ 243628 h 2556892"/>
                <a:gd name="connsiteX54" fmla="*/ 1537732 w 2887840"/>
                <a:gd name="connsiteY54" fmla="*/ 170074 h 2556892"/>
                <a:gd name="connsiteX55" fmla="*/ 1592898 w 2887840"/>
                <a:gd name="connsiteY55" fmla="*/ 129160 h 2556892"/>
                <a:gd name="connsiteX56" fmla="*/ 1683262 w 2887840"/>
                <a:gd name="connsiteY56" fmla="*/ 35759 h 2556892"/>
                <a:gd name="connsiteX57" fmla="*/ 1777702 w 2887840"/>
                <a:gd name="connsiteY57" fmla="*/ 139274 h 2556892"/>
                <a:gd name="connsiteX58" fmla="*/ 1911938 w 2887840"/>
                <a:gd name="connsiteY58" fmla="*/ 215126 h 2556892"/>
                <a:gd name="connsiteX59" fmla="*/ 1955706 w 2887840"/>
                <a:gd name="connsiteY59" fmla="*/ 233819 h 2556892"/>
                <a:gd name="connsiteX60" fmla="*/ 1966643 w 2887840"/>
                <a:gd name="connsiteY60" fmla="*/ 230756 h 2556892"/>
                <a:gd name="connsiteX61" fmla="*/ 1969287 w 2887840"/>
                <a:gd name="connsiteY61" fmla="*/ 230053 h 2556892"/>
                <a:gd name="connsiteX62" fmla="*/ 2019050 w 2887840"/>
                <a:gd name="connsiteY62" fmla="*/ 186624 h 2556892"/>
                <a:gd name="connsiteX63" fmla="*/ 2082031 w 2887840"/>
                <a:gd name="connsiteY63" fmla="*/ 93762 h 2556892"/>
                <a:gd name="connsiteX64" fmla="*/ 2086941 w 2887840"/>
                <a:gd name="connsiteY64" fmla="*/ 0 h 2556892"/>
                <a:gd name="connsiteX0" fmla="*/ 2501286 w 2887840"/>
                <a:gd name="connsiteY0" fmla="*/ 1100528 h 2556892"/>
                <a:gd name="connsiteX1" fmla="*/ 2492092 w 2887840"/>
                <a:gd name="connsiteY1" fmla="*/ 1180518 h 2556892"/>
                <a:gd name="connsiteX2" fmla="*/ 2452097 w 2887840"/>
                <a:gd name="connsiteY2" fmla="*/ 1334981 h 2556892"/>
                <a:gd name="connsiteX3" fmla="*/ 2526110 w 2887840"/>
                <a:gd name="connsiteY3" fmla="*/ 1243499 h 2556892"/>
                <a:gd name="connsiteX4" fmla="*/ 2505883 w 2887840"/>
                <a:gd name="connsiteY4" fmla="*/ 1129031 h 2556892"/>
                <a:gd name="connsiteX5" fmla="*/ 2501286 w 2887840"/>
                <a:gd name="connsiteY5" fmla="*/ 1100528 h 2556892"/>
                <a:gd name="connsiteX6" fmla="*/ 2086941 w 2887840"/>
                <a:gd name="connsiteY6" fmla="*/ 0 h 2556892"/>
                <a:gd name="connsiteX7" fmla="*/ 2145931 w 2887840"/>
                <a:gd name="connsiteY7" fmla="*/ 92843 h 2556892"/>
                <a:gd name="connsiteX8" fmla="*/ 2145711 w 2887840"/>
                <a:gd name="connsiteY8" fmla="*/ 95772 h 2556892"/>
                <a:gd name="connsiteX9" fmla="*/ 2342226 w 2887840"/>
                <a:gd name="connsiteY9" fmla="*/ 146169 h 2556892"/>
                <a:gd name="connsiteX10" fmla="*/ 2509101 w 2887840"/>
                <a:gd name="connsiteY10" fmla="*/ 214666 h 2556892"/>
                <a:gd name="connsiteX11" fmla="*/ 2625868 w 2887840"/>
                <a:gd name="connsiteY11" fmla="*/ 296494 h 2556892"/>
                <a:gd name="connsiteX12" fmla="*/ 2692066 w 2887840"/>
                <a:gd name="connsiteY12" fmla="*/ 382460 h 2556892"/>
                <a:gd name="connsiteX13" fmla="*/ 2730222 w 2887840"/>
                <a:gd name="connsiteY13" fmla="*/ 459692 h 2556892"/>
                <a:gd name="connsiteX14" fmla="*/ 2761023 w 2887840"/>
                <a:gd name="connsiteY14" fmla="*/ 561747 h 2556892"/>
                <a:gd name="connsiteX15" fmla="*/ 2784008 w 2887840"/>
                <a:gd name="connsiteY15" fmla="*/ 666102 h 2556892"/>
                <a:gd name="connsiteX16" fmla="*/ 2803776 w 2887840"/>
                <a:gd name="connsiteY16" fmla="*/ 779650 h 2556892"/>
                <a:gd name="connsiteX17" fmla="*/ 2829060 w 2887840"/>
                <a:gd name="connsiteY17" fmla="*/ 938251 h 2556892"/>
                <a:gd name="connsiteX18" fmla="*/ 2852045 w 2887840"/>
                <a:gd name="connsiteY18" fmla="*/ 1122135 h 2556892"/>
                <a:gd name="connsiteX19" fmla="*/ 2869514 w 2887840"/>
                <a:gd name="connsiteY19" fmla="*/ 1265565 h 2556892"/>
                <a:gd name="connsiteX20" fmla="*/ 2879628 w 2887840"/>
                <a:gd name="connsiteY20" fmla="*/ 1355208 h 2556892"/>
                <a:gd name="connsiteX21" fmla="*/ 2886064 w 2887840"/>
                <a:gd name="connsiteY21" fmla="*/ 1424625 h 2556892"/>
                <a:gd name="connsiteX22" fmla="*/ 2872273 w 2887840"/>
                <a:gd name="connsiteY22" fmla="*/ 1444852 h 2556892"/>
                <a:gd name="connsiteX23" fmla="*/ 2447500 w 2887840"/>
                <a:gd name="connsiteY23" fmla="*/ 1641608 h 2556892"/>
                <a:gd name="connsiteX24" fmla="*/ 2446581 w 2887840"/>
                <a:gd name="connsiteY24" fmla="*/ 1783659 h 2556892"/>
                <a:gd name="connsiteX25" fmla="*/ 2451178 w 2887840"/>
                <a:gd name="connsiteY25" fmla="*/ 2127522 h 2556892"/>
                <a:gd name="connsiteX26" fmla="*/ 2457614 w 2887840"/>
                <a:gd name="connsiteY26" fmla="*/ 2556892 h 2556892"/>
                <a:gd name="connsiteX27" fmla="*/ 1261906 w 2887840"/>
                <a:gd name="connsiteY27" fmla="*/ 2556892 h 2556892"/>
                <a:gd name="connsiteX28" fmla="*/ 1281674 w 2887840"/>
                <a:gd name="connsiteY28" fmla="*/ 2299914 h 2556892"/>
                <a:gd name="connsiteX29" fmla="*/ 1306498 w 2887840"/>
                <a:gd name="connsiteY29" fmla="*/ 2083390 h 2556892"/>
                <a:gd name="connsiteX30" fmla="*/ 1330403 w 2887840"/>
                <a:gd name="connsiteY30" fmla="*/ 1927088 h 2556892"/>
                <a:gd name="connsiteX31" fmla="*/ 1372696 w 2887840"/>
                <a:gd name="connsiteY31" fmla="*/ 1718839 h 2556892"/>
                <a:gd name="connsiteX32" fmla="*/ 1406255 w 2887840"/>
                <a:gd name="connsiteY32" fmla="*/ 1619082 h 2556892"/>
                <a:gd name="connsiteX33" fmla="*/ 1413611 w 2887840"/>
                <a:gd name="connsiteY33" fmla="*/ 1591040 h 2556892"/>
                <a:gd name="connsiteX34" fmla="*/ 1319370 w 2887840"/>
                <a:gd name="connsiteY34" fmla="*/ 1212698 h 2556892"/>
                <a:gd name="connsiteX35" fmla="*/ 1287650 w 2887840"/>
                <a:gd name="connsiteY35" fmla="*/ 1086737 h 2556892"/>
                <a:gd name="connsiteX36" fmla="*/ 1126291 w 2887840"/>
                <a:gd name="connsiteY36" fmla="*/ 1342336 h 2556892"/>
                <a:gd name="connsiteX37" fmla="*/ 961255 w 2887840"/>
                <a:gd name="connsiteY37" fmla="*/ 1506453 h 2556892"/>
                <a:gd name="connsiteX38" fmla="*/ 764959 w 2887840"/>
                <a:gd name="connsiteY38" fmla="*/ 1636091 h 2556892"/>
                <a:gd name="connsiteX39" fmla="*/ 493729 w 2887840"/>
                <a:gd name="connsiteY39" fmla="*/ 1753318 h 2556892"/>
                <a:gd name="connsiteX40" fmla="*/ 271689 w 2887840"/>
                <a:gd name="connsiteY40" fmla="*/ 1791474 h 2556892"/>
                <a:gd name="connsiteX41" fmla="*/ 81829 w 2887840"/>
                <a:gd name="connsiteY41" fmla="*/ 1787336 h 2556892"/>
                <a:gd name="connsiteX42" fmla="*/ 0 w 2887840"/>
                <a:gd name="connsiteY42" fmla="*/ 1591499 h 2556892"/>
                <a:gd name="connsiteX43" fmla="*/ 47350 w 2887840"/>
                <a:gd name="connsiteY43" fmla="*/ 1572192 h 2556892"/>
                <a:gd name="connsiteX44" fmla="*/ 307087 w 2887840"/>
                <a:gd name="connsiteY44" fmla="*/ 1484387 h 2556892"/>
                <a:gd name="connsiteX45" fmla="*/ 416958 w 2887840"/>
                <a:gd name="connsiteY45" fmla="*/ 1438416 h 2556892"/>
                <a:gd name="connsiteX46" fmla="*/ 575558 w 2887840"/>
                <a:gd name="connsiteY46" fmla="*/ 1349692 h 2556892"/>
                <a:gd name="connsiteX47" fmla="*/ 782428 w 2887840"/>
                <a:gd name="connsiteY47" fmla="*/ 1212698 h 2556892"/>
                <a:gd name="connsiteX48" fmla="*/ 834835 w 2887840"/>
                <a:gd name="connsiteY48" fmla="*/ 1149718 h 2556892"/>
                <a:gd name="connsiteX49" fmla="*/ 1002629 w 2887840"/>
                <a:gd name="connsiteY49" fmla="*/ 829759 h 2556892"/>
                <a:gd name="connsiteX50" fmla="*/ 1144680 w 2887840"/>
                <a:gd name="connsiteY50" fmla="*/ 462450 h 2556892"/>
                <a:gd name="connsiteX51" fmla="*/ 1237082 w 2887840"/>
                <a:gd name="connsiteY51" fmla="*/ 327755 h 2556892"/>
                <a:gd name="connsiteX52" fmla="*/ 1397521 w 2887840"/>
                <a:gd name="connsiteY52" fmla="*/ 243628 h 2556892"/>
                <a:gd name="connsiteX53" fmla="*/ 1537732 w 2887840"/>
                <a:gd name="connsiteY53" fmla="*/ 170074 h 2556892"/>
                <a:gd name="connsiteX54" fmla="*/ 1592898 w 2887840"/>
                <a:gd name="connsiteY54" fmla="*/ 129160 h 2556892"/>
                <a:gd name="connsiteX55" fmla="*/ 1683262 w 2887840"/>
                <a:gd name="connsiteY55" fmla="*/ 35759 h 2556892"/>
                <a:gd name="connsiteX56" fmla="*/ 1777702 w 2887840"/>
                <a:gd name="connsiteY56" fmla="*/ 139274 h 2556892"/>
                <a:gd name="connsiteX57" fmla="*/ 1911938 w 2887840"/>
                <a:gd name="connsiteY57" fmla="*/ 215126 h 2556892"/>
                <a:gd name="connsiteX58" fmla="*/ 1955706 w 2887840"/>
                <a:gd name="connsiteY58" fmla="*/ 233819 h 2556892"/>
                <a:gd name="connsiteX59" fmla="*/ 1966643 w 2887840"/>
                <a:gd name="connsiteY59" fmla="*/ 230756 h 2556892"/>
                <a:gd name="connsiteX60" fmla="*/ 1969287 w 2887840"/>
                <a:gd name="connsiteY60" fmla="*/ 230053 h 2556892"/>
                <a:gd name="connsiteX61" fmla="*/ 2019050 w 2887840"/>
                <a:gd name="connsiteY61" fmla="*/ 186624 h 2556892"/>
                <a:gd name="connsiteX62" fmla="*/ 2082031 w 2887840"/>
                <a:gd name="connsiteY62" fmla="*/ 93762 h 2556892"/>
                <a:gd name="connsiteX63" fmla="*/ 2086941 w 2887840"/>
                <a:gd name="connsiteY63" fmla="*/ 0 h 2556892"/>
                <a:gd name="connsiteX0" fmla="*/ 2501286 w 2887840"/>
                <a:gd name="connsiteY0" fmla="*/ 1100528 h 2556892"/>
                <a:gd name="connsiteX1" fmla="*/ 2492092 w 2887840"/>
                <a:gd name="connsiteY1" fmla="*/ 1180518 h 2556892"/>
                <a:gd name="connsiteX2" fmla="*/ 2452097 w 2887840"/>
                <a:gd name="connsiteY2" fmla="*/ 1334981 h 2556892"/>
                <a:gd name="connsiteX3" fmla="*/ 2526110 w 2887840"/>
                <a:gd name="connsiteY3" fmla="*/ 1243499 h 2556892"/>
                <a:gd name="connsiteX4" fmla="*/ 2505883 w 2887840"/>
                <a:gd name="connsiteY4" fmla="*/ 1129031 h 2556892"/>
                <a:gd name="connsiteX5" fmla="*/ 2501286 w 2887840"/>
                <a:gd name="connsiteY5" fmla="*/ 1100528 h 2556892"/>
                <a:gd name="connsiteX6" fmla="*/ 2086941 w 2887840"/>
                <a:gd name="connsiteY6" fmla="*/ 0 h 2556892"/>
                <a:gd name="connsiteX7" fmla="*/ 2145931 w 2887840"/>
                <a:gd name="connsiteY7" fmla="*/ 92843 h 2556892"/>
                <a:gd name="connsiteX8" fmla="*/ 2145711 w 2887840"/>
                <a:gd name="connsiteY8" fmla="*/ 95772 h 2556892"/>
                <a:gd name="connsiteX9" fmla="*/ 2342226 w 2887840"/>
                <a:gd name="connsiteY9" fmla="*/ 146169 h 2556892"/>
                <a:gd name="connsiteX10" fmla="*/ 2509101 w 2887840"/>
                <a:gd name="connsiteY10" fmla="*/ 214666 h 2556892"/>
                <a:gd name="connsiteX11" fmla="*/ 2625868 w 2887840"/>
                <a:gd name="connsiteY11" fmla="*/ 296494 h 2556892"/>
                <a:gd name="connsiteX12" fmla="*/ 2692066 w 2887840"/>
                <a:gd name="connsiteY12" fmla="*/ 382460 h 2556892"/>
                <a:gd name="connsiteX13" fmla="*/ 2730222 w 2887840"/>
                <a:gd name="connsiteY13" fmla="*/ 459692 h 2556892"/>
                <a:gd name="connsiteX14" fmla="*/ 2761023 w 2887840"/>
                <a:gd name="connsiteY14" fmla="*/ 561747 h 2556892"/>
                <a:gd name="connsiteX15" fmla="*/ 2784008 w 2887840"/>
                <a:gd name="connsiteY15" fmla="*/ 666102 h 2556892"/>
                <a:gd name="connsiteX16" fmla="*/ 2829060 w 2887840"/>
                <a:gd name="connsiteY16" fmla="*/ 938251 h 2556892"/>
                <a:gd name="connsiteX17" fmla="*/ 2852045 w 2887840"/>
                <a:gd name="connsiteY17" fmla="*/ 1122135 h 2556892"/>
                <a:gd name="connsiteX18" fmla="*/ 2869514 w 2887840"/>
                <a:gd name="connsiteY18" fmla="*/ 1265565 h 2556892"/>
                <a:gd name="connsiteX19" fmla="*/ 2879628 w 2887840"/>
                <a:gd name="connsiteY19" fmla="*/ 1355208 h 2556892"/>
                <a:gd name="connsiteX20" fmla="*/ 2886064 w 2887840"/>
                <a:gd name="connsiteY20" fmla="*/ 1424625 h 2556892"/>
                <a:gd name="connsiteX21" fmla="*/ 2872273 w 2887840"/>
                <a:gd name="connsiteY21" fmla="*/ 1444852 h 2556892"/>
                <a:gd name="connsiteX22" fmla="*/ 2447500 w 2887840"/>
                <a:gd name="connsiteY22" fmla="*/ 1641608 h 2556892"/>
                <a:gd name="connsiteX23" fmla="*/ 2446581 w 2887840"/>
                <a:gd name="connsiteY23" fmla="*/ 1783659 h 2556892"/>
                <a:gd name="connsiteX24" fmla="*/ 2451178 w 2887840"/>
                <a:gd name="connsiteY24" fmla="*/ 2127522 h 2556892"/>
                <a:gd name="connsiteX25" fmla="*/ 2457614 w 2887840"/>
                <a:gd name="connsiteY25" fmla="*/ 2556892 h 2556892"/>
                <a:gd name="connsiteX26" fmla="*/ 1261906 w 2887840"/>
                <a:gd name="connsiteY26" fmla="*/ 2556892 h 2556892"/>
                <a:gd name="connsiteX27" fmla="*/ 1281674 w 2887840"/>
                <a:gd name="connsiteY27" fmla="*/ 2299914 h 2556892"/>
                <a:gd name="connsiteX28" fmla="*/ 1306498 w 2887840"/>
                <a:gd name="connsiteY28" fmla="*/ 2083390 h 2556892"/>
                <a:gd name="connsiteX29" fmla="*/ 1330403 w 2887840"/>
                <a:gd name="connsiteY29" fmla="*/ 1927088 h 2556892"/>
                <a:gd name="connsiteX30" fmla="*/ 1372696 w 2887840"/>
                <a:gd name="connsiteY30" fmla="*/ 1718839 h 2556892"/>
                <a:gd name="connsiteX31" fmla="*/ 1406255 w 2887840"/>
                <a:gd name="connsiteY31" fmla="*/ 1619082 h 2556892"/>
                <a:gd name="connsiteX32" fmla="*/ 1413611 w 2887840"/>
                <a:gd name="connsiteY32" fmla="*/ 1591040 h 2556892"/>
                <a:gd name="connsiteX33" fmla="*/ 1319370 w 2887840"/>
                <a:gd name="connsiteY33" fmla="*/ 1212698 h 2556892"/>
                <a:gd name="connsiteX34" fmla="*/ 1287650 w 2887840"/>
                <a:gd name="connsiteY34" fmla="*/ 1086737 h 2556892"/>
                <a:gd name="connsiteX35" fmla="*/ 1126291 w 2887840"/>
                <a:gd name="connsiteY35" fmla="*/ 1342336 h 2556892"/>
                <a:gd name="connsiteX36" fmla="*/ 961255 w 2887840"/>
                <a:gd name="connsiteY36" fmla="*/ 1506453 h 2556892"/>
                <a:gd name="connsiteX37" fmla="*/ 764959 w 2887840"/>
                <a:gd name="connsiteY37" fmla="*/ 1636091 h 2556892"/>
                <a:gd name="connsiteX38" fmla="*/ 493729 w 2887840"/>
                <a:gd name="connsiteY38" fmla="*/ 1753318 h 2556892"/>
                <a:gd name="connsiteX39" fmla="*/ 271689 w 2887840"/>
                <a:gd name="connsiteY39" fmla="*/ 1791474 h 2556892"/>
                <a:gd name="connsiteX40" fmla="*/ 81829 w 2887840"/>
                <a:gd name="connsiteY40" fmla="*/ 1787336 h 2556892"/>
                <a:gd name="connsiteX41" fmla="*/ 0 w 2887840"/>
                <a:gd name="connsiteY41" fmla="*/ 1591499 h 2556892"/>
                <a:gd name="connsiteX42" fmla="*/ 47350 w 2887840"/>
                <a:gd name="connsiteY42" fmla="*/ 1572192 h 2556892"/>
                <a:gd name="connsiteX43" fmla="*/ 307087 w 2887840"/>
                <a:gd name="connsiteY43" fmla="*/ 1484387 h 2556892"/>
                <a:gd name="connsiteX44" fmla="*/ 416958 w 2887840"/>
                <a:gd name="connsiteY44" fmla="*/ 1438416 h 2556892"/>
                <a:gd name="connsiteX45" fmla="*/ 575558 w 2887840"/>
                <a:gd name="connsiteY45" fmla="*/ 1349692 h 2556892"/>
                <a:gd name="connsiteX46" fmla="*/ 782428 w 2887840"/>
                <a:gd name="connsiteY46" fmla="*/ 1212698 h 2556892"/>
                <a:gd name="connsiteX47" fmla="*/ 834835 w 2887840"/>
                <a:gd name="connsiteY47" fmla="*/ 1149718 h 2556892"/>
                <a:gd name="connsiteX48" fmla="*/ 1002629 w 2887840"/>
                <a:gd name="connsiteY48" fmla="*/ 829759 h 2556892"/>
                <a:gd name="connsiteX49" fmla="*/ 1144680 w 2887840"/>
                <a:gd name="connsiteY49" fmla="*/ 462450 h 2556892"/>
                <a:gd name="connsiteX50" fmla="*/ 1237082 w 2887840"/>
                <a:gd name="connsiteY50" fmla="*/ 327755 h 2556892"/>
                <a:gd name="connsiteX51" fmla="*/ 1397521 w 2887840"/>
                <a:gd name="connsiteY51" fmla="*/ 243628 h 2556892"/>
                <a:gd name="connsiteX52" fmla="*/ 1537732 w 2887840"/>
                <a:gd name="connsiteY52" fmla="*/ 170074 h 2556892"/>
                <a:gd name="connsiteX53" fmla="*/ 1592898 w 2887840"/>
                <a:gd name="connsiteY53" fmla="*/ 129160 h 2556892"/>
                <a:gd name="connsiteX54" fmla="*/ 1683262 w 2887840"/>
                <a:gd name="connsiteY54" fmla="*/ 35759 h 2556892"/>
                <a:gd name="connsiteX55" fmla="*/ 1777702 w 2887840"/>
                <a:gd name="connsiteY55" fmla="*/ 139274 h 2556892"/>
                <a:gd name="connsiteX56" fmla="*/ 1911938 w 2887840"/>
                <a:gd name="connsiteY56" fmla="*/ 215126 h 2556892"/>
                <a:gd name="connsiteX57" fmla="*/ 1955706 w 2887840"/>
                <a:gd name="connsiteY57" fmla="*/ 233819 h 2556892"/>
                <a:gd name="connsiteX58" fmla="*/ 1966643 w 2887840"/>
                <a:gd name="connsiteY58" fmla="*/ 230756 h 2556892"/>
                <a:gd name="connsiteX59" fmla="*/ 1969287 w 2887840"/>
                <a:gd name="connsiteY59" fmla="*/ 230053 h 2556892"/>
                <a:gd name="connsiteX60" fmla="*/ 2019050 w 2887840"/>
                <a:gd name="connsiteY60" fmla="*/ 186624 h 2556892"/>
                <a:gd name="connsiteX61" fmla="*/ 2082031 w 2887840"/>
                <a:gd name="connsiteY61" fmla="*/ 93762 h 2556892"/>
                <a:gd name="connsiteX62" fmla="*/ 2086941 w 2887840"/>
                <a:gd name="connsiteY62" fmla="*/ 0 h 2556892"/>
                <a:gd name="connsiteX0" fmla="*/ 2501286 w 2887840"/>
                <a:gd name="connsiteY0" fmla="*/ 1100528 h 2556892"/>
                <a:gd name="connsiteX1" fmla="*/ 2492092 w 2887840"/>
                <a:gd name="connsiteY1" fmla="*/ 1180518 h 2556892"/>
                <a:gd name="connsiteX2" fmla="*/ 2452097 w 2887840"/>
                <a:gd name="connsiteY2" fmla="*/ 1334981 h 2556892"/>
                <a:gd name="connsiteX3" fmla="*/ 2526110 w 2887840"/>
                <a:gd name="connsiteY3" fmla="*/ 1243499 h 2556892"/>
                <a:gd name="connsiteX4" fmla="*/ 2505883 w 2887840"/>
                <a:gd name="connsiteY4" fmla="*/ 1129031 h 2556892"/>
                <a:gd name="connsiteX5" fmla="*/ 2501286 w 2887840"/>
                <a:gd name="connsiteY5" fmla="*/ 1100528 h 2556892"/>
                <a:gd name="connsiteX6" fmla="*/ 2086941 w 2887840"/>
                <a:gd name="connsiteY6" fmla="*/ 0 h 2556892"/>
                <a:gd name="connsiteX7" fmla="*/ 2145931 w 2887840"/>
                <a:gd name="connsiteY7" fmla="*/ 92843 h 2556892"/>
                <a:gd name="connsiteX8" fmla="*/ 2145711 w 2887840"/>
                <a:gd name="connsiteY8" fmla="*/ 95772 h 2556892"/>
                <a:gd name="connsiteX9" fmla="*/ 2342226 w 2887840"/>
                <a:gd name="connsiteY9" fmla="*/ 146169 h 2556892"/>
                <a:gd name="connsiteX10" fmla="*/ 2509101 w 2887840"/>
                <a:gd name="connsiteY10" fmla="*/ 214666 h 2556892"/>
                <a:gd name="connsiteX11" fmla="*/ 2625868 w 2887840"/>
                <a:gd name="connsiteY11" fmla="*/ 296494 h 2556892"/>
                <a:gd name="connsiteX12" fmla="*/ 2692066 w 2887840"/>
                <a:gd name="connsiteY12" fmla="*/ 382460 h 2556892"/>
                <a:gd name="connsiteX13" fmla="*/ 2730222 w 2887840"/>
                <a:gd name="connsiteY13" fmla="*/ 459692 h 2556892"/>
                <a:gd name="connsiteX14" fmla="*/ 2761023 w 2887840"/>
                <a:gd name="connsiteY14" fmla="*/ 561747 h 2556892"/>
                <a:gd name="connsiteX15" fmla="*/ 2784008 w 2887840"/>
                <a:gd name="connsiteY15" fmla="*/ 666102 h 2556892"/>
                <a:gd name="connsiteX16" fmla="*/ 2829060 w 2887840"/>
                <a:gd name="connsiteY16" fmla="*/ 938251 h 2556892"/>
                <a:gd name="connsiteX17" fmla="*/ 2869514 w 2887840"/>
                <a:gd name="connsiteY17" fmla="*/ 1265565 h 2556892"/>
                <a:gd name="connsiteX18" fmla="*/ 2879628 w 2887840"/>
                <a:gd name="connsiteY18" fmla="*/ 1355208 h 2556892"/>
                <a:gd name="connsiteX19" fmla="*/ 2886064 w 2887840"/>
                <a:gd name="connsiteY19" fmla="*/ 1424625 h 2556892"/>
                <a:gd name="connsiteX20" fmla="*/ 2872273 w 2887840"/>
                <a:gd name="connsiteY20" fmla="*/ 1444852 h 2556892"/>
                <a:gd name="connsiteX21" fmla="*/ 2447500 w 2887840"/>
                <a:gd name="connsiteY21" fmla="*/ 1641608 h 2556892"/>
                <a:gd name="connsiteX22" fmla="*/ 2446581 w 2887840"/>
                <a:gd name="connsiteY22" fmla="*/ 1783659 h 2556892"/>
                <a:gd name="connsiteX23" fmla="*/ 2451178 w 2887840"/>
                <a:gd name="connsiteY23" fmla="*/ 2127522 h 2556892"/>
                <a:gd name="connsiteX24" fmla="*/ 2457614 w 2887840"/>
                <a:gd name="connsiteY24" fmla="*/ 2556892 h 2556892"/>
                <a:gd name="connsiteX25" fmla="*/ 1261906 w 2887840"/>
                <a:gd name="connsiteY25" fmla="*/ 2556892 h 2556892"/>
                <a:gd name="connsiteX26" fmla="*/ 1281674 w 2887840"/>
                <a:gd name="connsiteY26" fmla="*/ 2299914 h 2556892"/>
                <a:gd name="connsiteX27" fmla="*/ 1306498 w 2887840"/>
                <a:gd name="connsiteY27" fmla="*/ 2083390 h 2556892"/>
                <a:gd name="connsiteX28" fmla="*/ 1330403 w 2887840"/>
                <a:gd name="connsiteY28" fmla="*/ 1927088 h 2556892"/>
                <a:gd name="connsiteX29" fmla="*/ 1372696 w 2887840"/>
                <a:gd name="connsiteY29" fmla="*/ 1718839 h 2556892"/>
                <a:gd name="connsiteX30" fmla="*/ 1406255 w 2887840"/>
                <a:gd name="connsiteY30" fmla="*/ 1619082 h 2556892"/>
                <a:gd name="connsiteX31" fmla="*/ 1413611 w 2887840"/>
                <a:gd name="connsiteY31" fmla="*/ 1591040 h 2556892"/>
                <a:gd name="connsiteX32" fmla="*/ 1319370 w 2887840"/>
                <a:gd name="connsiteY32" fmla="*/ 1212698 h 2556892"/>
                <a:gd name="connsiteX33" fmla="*/ 1287650 w 2887840"/>
                <a:gd name="connsiteY33" fmla="*/ 1086737 h 2556892"/>
                <a:gd name="connsiteX34" fmla="*/ 1126291 w 2887840"/>
                <a:gd name="connsiteY34" fmla="*/ 1342336 h 2556892"/>
                <a:gd name="connsiteX35" fmla="*/ 961255 w 2887840"/>
                <a:gd name="connsiteY35" fmla="*/ 1506453 h 2556892"/>
                <a:gd name="connsiteX36" fmla="*/ 764959 w 2887840"/>
                <a:gd name="connsiteY36" fmla="*/ 1636091 h 2556892"/>
                <a:gd name="connsiteX37" fmla="*/ 493729 w 2887840"/>
                <a:gd name="connsiteY37" fmla="*/ 1753318 h 2556892"/>
                <a:gd name="connsiteX38" fmla="*/ 271689 w 2887840"/>
                <a:gd name="connsiteY38" fmla="*/ 1791474 h 2556892"/>
                <a:gd name="connsiteX39" fmla="*/ 81829 w 2887840"/>
                <a:gd name="connsiteY39" fmla="*/ 1787336 h 2556892"/>
                <a:gd name="connsiteX40" fmla="*/ 0 w 2887840"/>
                <a:gd name="connsiteY40" fmla="*/ 1591499 h 2556892"/>
                <a:gd name="connsiteX41" fmla="*/ 47350 w 2887840"/>
                <a:gd name="connsiteY41" fmla="*/ 1572192 h 2556892"/>
                <a:gd name="connsiteX42" fmla="*/ 307087 w 2887840"/>
                <a:gd name="connsiteY42" fmla="*/ 1484387 h 2556892"/>
                <a:gd name="connsiteX43" fmla="*/ 416958 w 2887840"/>
                <a:gd name="connsiteY43" fmla="*/ 1438416 h 2556892"/>
                <a:gd name="connsiteX44" fmla="*/ 575558 w 2887840"/>
                <a:gd name="connsiteY44" fmla="*/ 1349692 h 2556892"/>
                <a:gd name="connsiteX45" fmla="*/ 782428 w 2887840"/>
                <a:gd name="connsiteY45" fmla="*/ 1212698 h 2556892"/>
                <a:gd name="connsiteX46" fmla="*/ 834835 w 2887840"/>
                <a:gd name="connsiteY46" fmla="*/ 1149718 h 2556892"/>
                <a:gd name="connsiteX47" fmla="*/ 1002629 w 2887840"/>
                <a:gd name="connsiteY47" fmla="*/ 829759 h 2556892"/>
                <a:gd name="connsiteX48" fmla="*/ 1144680 w 2887840"/>
                <a:gd name="connsiteY48" fmla="*/ 462450 h 2556892"/>
                <a:gd name="connsiteX49" fmla="*/ 1237082 w 2887840"/>
                <a:gd name="connsiteY49" fmla="*/ 327755 h 2556892"/>
                <a:gd name="connsiteX50" fmla="*/ 1397521 w 2887840"/>
                <a:gd name="connsiteY50" fmla="*/ 243628 h 2556892"/>
                <a:gd name="connsiteX51" fmla="*/ 1537732 w 2887840"/>
                <a:gd name="connsiteY51" fmla="*/ 170074 h 2556892"/>
                <a:gd name="connsiteX52" fmla="*/ 1592898 w 2887840"/>
                <a:gd name="connsiteY52" fmla="*/ 129160 h 2556892"/>
                <a:gd name="connsiteX53" fmla="*/ 1683262 w 2887840"/>
                <a:gd name="connsiteY53" fmla="*/ 35759 h 2556892"/>
                <a:gd name="connsiteX54" fmla="*/ 1777702 w 2887840"/>
                <a:gd name="connsiteY54" fmla="*/ 139274 h 2556892"/>
                <a:gd name="connsiteX55" fmla="*/ 1911938 w 2887840"/>
                <a:gd name="connsiteY55" fmla="*/ 215126 h 2556892"/>
                <a:gd name="connsiteX56" fmla="*/ 1955706 w 2887840"/>
                <a:gd name="connsiteY56" fmla="*/ 233819 h 2556892"/>
                <a:gd name="connsiteX57" fmla="*/ 1966643 w 2887840"/>
                <a:gd name="connsiteY57" fmla="*/ 230756 h 2556892"/>
                <a:gd name="connsiteX58" fmla="*/ 1969287 w 2887840"/>
                <a:gd name="connsiteY58" fmla="*/ 230053 h 2556892"/>
                <a:gd name="connsiteX59" fmla="*/ 2019050 w 2887840"/>
                <a:gd name="connsiteY59" fmla="*/ 186624 h 2556892"/>
                <a:gd name="connsiteX60" fmla="*/ 2082031 w 2887840"/>
                <a:gd name="connsiteY60" fmla="*/ 93762 h 2556892"/>
                <a:gd name="connsiteX61" fmla="*/ 2086941 w 2887840"/>
                <a:gd name="connsiteY61" fmla="*/ 0 h 2556892"/>
                <a:gd name="connsiteX0" fmla="*/ 2501286 w 2887840"/>
                <a:gd name="connsiteY0" fmla="*/ 1100528 h 2556892"/>
                <a:gd name="connsiteX1" fmla="*/ 2492092 w 2887840"/>
                <a:gd name="connsiteY1" fmla="*/ 1180518 h 2556892"/>
                <a:gd name="connsiteX2" fmla="*/ 2452097 w 2887840"/>
                <a:gd name="connsiteY2" fmla="*/ 1334981 h 2556892"/>
                <a:gd name="connsiteX3" fmla="*/ 2526110 w 2887840"/>
                <a:gd name="connsiteY3" fmla="*/ 1243499 h 2556892"/>
                <a:gd name="connsiteX4" fmla="*/ 2505883 w 2887840"/>
                <a:gd name="connsiteY4" fmla="*/ 1129031 h 2556892"/>
                <a:gd name="connsiteX5" fmla="*/ 2501286 w 2887840"/>
                <a:gd name="connsiteY5" fmla="*/ 1100528 h 2556892"/>
                <a:gd name="connsiteX6" fmla="*/ 2086941 w 2887840"/>
                <a:gd name="connsiteY6" fmla="*/ 0 h 2556892"/>
                <a:gd name="connsiteX7" fmla="*/ 2145931 w 2887840"/>
                <a:gd name="connsiteY7" fmla="*/ 92843 h 2556892"/>
                <a:gd name="connsiteX8" fmla="*/ 2145711 w 2887840"/>
                <a:gd name="connsiteY8" fmla="*/ 95772 h 2556892"/>
                <a:gd name="connsiteX9" fmla="*/ 2342226 w 2887840"/>
                <a:gd name="connsiteY9" fmla="*/ 146169 h 2556892"/>
                <a:gd name="connsiteX10" fmla="*/ 2509101 w 2887840"/>
                <a:gd name="connsiteY10" fmla="*/ 214666 h 2556892"/>
                <a:gd name="connsiteX11" fmla="*/ 2625868 w 2887840"/>
                <a:gd name="connsiteY11" fmla="*/ 296494 h 2556892"/>
                <a:gd name="connsiteX12" fmla="*/ 2692066 w 2887840"/>
                <a:gd name="connsiteY12" fmla="*/ 382460 h 2556892"/>
                <a:gd name="connsiteX13" fmla="*/ 2730222 w 2887840"/>
                <a:gd name="connsiteY13" fmla="*/ 459692 h 2556892"/>
                <a:gd name="connsiteX14" fmla="*/ 2761023 w 2887840"/>
                <a:gd name="connsiteY14" fmla="*/ 561747 h 2556892"/>
                <a:gd name="connsiteX15" fmla="*/ 2784008 w 2887840"/>
                <a:gd name="connsiteY15" fmla="*/ 666102 h 2556892"/>
                <a:gd name="connsiteX16" fmla="*/ 2829060 w 2887840"/>
                <a:gd name="connsiteY16" fmla="*/ 938251 h 2556892"/>
                <a:gd name="connsiteX17" fmla="*/ 2879628 w 2887840"/>
                <a:gd name="connsiteY17" fmla="*/ 1355208 h 2556892"/>
                <a:gd name="connsiteX18" fmla="*/ 2886064 w 2887840"/>
                <a:gd name="connsiteY18" fmla="*/ 1424625 h 2556892"/>
                <a:gd name="connsiteX19" fmla="*/ 2872273 w 2887840"/>
                <a:gd name="connsiteY19" fmla="*/ 1444852 h 2556892"/>
                <a:gd name="connsiteX20" fmla="*/ 2447500 w 2887840"/>
                <a:gd name="connsiteY20" fmla="*/ 1641608 h 2556892"/>
                <a:gd name="connsiteX21" fmla="*/ 2446581 w 2887840"/>
                <a:gd name="connsiteY21" fmla="*/ 1783659 h 2556892"/>
                <a:gd name="connsiteX22" fmla="*/ 2451178 w 2887840"/>
                <a:gd name="connsiteY22" fmla="*/ 2127522 h 2556892"/>
                <a:gd name="connsiteX23" fmla="*/ 2457614 w 2887840"/>
                <a:gd name="connsiteY23" fmla="*/ 2556892 h 2556892"/>
                <a:gd name="connsiteX24" fmla="*/ 1261906 w 2887840"/>
                <a:gd name="connsiteY24" fmla="*/ 2556892 h 2556892"/>
                <a:gd name="connsiteX25" fmla="*/ 1281674 w 2887840"/>
                <a:gd name="connsiteY25" fmla="*/ 2299914 h 2556892"/>
                <a:gd name="connsiteX26" fmla="*/ 1306498 w 2887840"/>
                <a:gd name="connsiteY26" fmla="*/ 2083390 h 2556892"/>
                <a:gd name="connsiteX27" fmla="*/ 1330403 w 2887840"/>
                <a:gd name="connsiteY27" fmla="*/ 1927088 h 2556892"/>
                <a:gd name="connsiteX28" fmla="*/ 1372696 w 2887840"/>
                <a:gd name="connsiteY28" fmla="*/ 1718839 h 2556892"/>
                <a:gd name="connsiteX29" fmla="*/ 1406255 w 2887840"/>
                <a:gd name="connsiteY29" fmla="*/ 1619082 h 2556892"/>
                <a:gd name="connsiteX30" fmla="*/ 1413611 w 2887840"/>
                <a:gd name="connsiteY30" fmla="*/ 1591040 h 2556892"/>
                <a:gd name="connsiteX31" fmla="*/ 1319370 w 2887840"/>
                <a:gd name="connsiteY31" fmla="*/ 1212698 h 2556892"/>
                <a:gd name="connsiteX32" fmla="*/ 1287650 w 2887840"/>
                <a:gd name="connsiteY32" fmla="*/ 1086737 h 2556892"/>
                <a:gd name="connsiteX33" fmla="*/ 1126291 w 2887840"/>
                <a:gd name="connsiteY33" fmla="*/ 1342336 h 2556892"/>
                <a:gd name="connsiteX34" fmla="*/ 961255 w 2887840"/>
                <a:gd name="connsiteY34" fmla="*/ 1506453 h 2556892"/>
                <a:gd name="connsiteX35" fmla="*/ 764959 w 2887840"/>
                <a:gd name="connsiteY35" fmla="*/ 1636091 h 2556892"/>
                <a:gd name="connsiteX36" fmla="*/ 493729 w 2887840"/>
                <a:gd name="connsiteY36" fmla="*/ 1753318 h 2556892"/>
                <a:gd name="connsiteX37" fmla="*/ 271689 w 2887840"/>
                <a:gd name="connsiteY37" fmla="*/ 1791474 h 2556892"/>
                <a:gd name="connsiteX38" fmla="*/ 81829 w 2887840"/>
                <a:gd name="connsiteY38" fmla="*/ 1787336 h 2556892"/>
                <a:gd name="connsiteX39" fmla="*/ 0 w 2887840"/>
                <a:gd name="connsiteY39" fmla="*/ 1591499 h 2556892"/>
                <a:gd name="connsiteX40" fmla="*/ 47350 w 2887840"/>
                <a:gd name="connsiteY40" fmla="*/ 1572192 h 2556892"/>
                <a:gd name="connsiteX41" fmla="*/ 307087 w 2887840"/>
                <a:gd name="connsiteY41" fmla="*/ 1484387 h 2556892"/>
                <a:gd name="connsiteX42" fmla="*/ 416958 w 2887840"/>
                <a:gd name="connsiteY42" fmla="*/ 1438416 h 2556892"/>
                <a:gd name="connsiteX43" fmla="*/ 575558 w 2887840"/>
                <a:gd name="connsiteY43" fmla="*/ 1349692 h 2556892"/>
                <a:gd name="connsiteX44" fmla="*/ 782428 w 2887840"/>
                <a:gd name="connsiteY44" fmla="*/ 1212698 h 2556892"/>
                <a:gd name="connsiteX45" fmla="*/ 834835 w 2887840"/>
                <a:gd name="connsiteY45" fmla="*/ 1149718 h 2556892"/>
                <a:gd name="connsiteX46" fmla="*/ 1002629 w 2887840"/>
                <a:gd name="connsiteY46" fmla="*/ 829759 h 2556892"/>
                <a:gd name="connsiteX47" fmla="*/ 1144680 w 2887840"/>
                <a:gd name="connsiteY47" fmla="*/ 462450 h 2556892"/>
                <a:gd name="connsiteX48" fmla="*/ 1237082 w 2887840"/>
                <a:gd name="connsiteY48" fmla="*/ 327755 h 2556892"/>
                <a:gd name="connsiteX49" fmla="*/ 1397521 w 2887840"/>
                <a:gd name="connsiteY49" fmla="*/ 243628 h 2556892"/>
                <a:gd name="connsiteX50" fmla="*/ 1537732 w 2887840"/>
                <a:gd name="connsiteY50" fmla="*/ 170074 h 2556892"/>
                <a:gd name="connsiteX51" fmla="*/ 1592898 w 2887840"/>
                <a:gd name="connsiteY51" fmla="*/ 129160 h 2556892"/>
                <a:gd name="connsiteX52" fmla="*/ 1683262 w 2887840"/>
                <a:gd name="connsiteY52" fmla="*/ 35759 h 2556892"/>
                <a:gd name="connsiteX53" fmla="*/ 1777702 w 2887840"/>
                <a:gd name="connsiteY53" fmla="*/ 139274 h 2556892"/>
                <a:gd name="connsiteX54" fmla="*/ 1911938 w 2887840"/>
                <a:gd name="connsiteY54" fmla="*/ 215126 h 2556892"/>
                <a:gd name="connsiteX55" fmla="*/ 1955706 w 2887840"/>
                <a:gd name="connsiteY55" fmla="*/ 233819 h 2556892"/>
                <a:gd name="connsiteX56" fmla="*/ 1966643 w 2887840"/>
                <a:gd name="connsiteY56" fmla="*/ 230756 h 2556892"/>
                <a:gd name="connsiteX57" fmla="*/ 1969287 w 2887840"/>
                <a:gd name="connsiteY57" fmla="*/ 230053 h 2556892"/>
                <a:gd name="connsiteX58" fmla="*/ 2019050 w 2887840"/>
                <a:gd name="connsiteY58" fmla="*/ 186624 h 2556892"/>
                <a:gd name="connsiteX59" fmla="*/ 2082031 w 2887840"/>
                <a:gd name="connsiteY59" fmla="*/ 93762 h 2556892"/>
                <a:gd name="connsiteX60" fmla="*/ 2086941 w 2887840"/>
                <a:gd name="connsiteY60" fmla="*/ 0 h 2556892"/>
                <a:gd name="connsiteX0" fmla="*/ 2501286 w 2887840"/>
                <a:gd name="connsiteY0" fmla="*/ 1100528 h 2556892"/>
                <a:gd name="connsiteX1" fmla="*/ 2492092 w 2887840"/>
                <a:gd name="connsiteY1" fmla="*/ 1180518 h 2556892"/>
                <a:gd name="connsiteX2" fmla="*/ 2452097 w 2887840"/>
                <a:gd name="connsiteY2" fmla="*/ 1334981 h 2556892"/>
                <a:gd name="connsiteX3" fmla="*/ 2526110 w 2887840"/>
                <a:gd name="connsiteY3" fmla="*/ 1243499 h 2556892"/>
                <a:gd name="connsiteX4" fmla="*/ 2505883 w 2887840"/>
                <a:gd name="connsiteY4" fmla="*/ 1129031 h 2556892"/>
                <a:gd name="connsiteX5" fmla="*/ 2501286 w 2887840"/>
                <a:gd name="connsiteY5" fmla="*/ 1100528 h 2556892"/>
                <a:gd name="connsiteX6" fmla="*/ 2086941 w 2887840"/>
                <a:gd name="connsiteY6" fmla="*/ 0 h 2556892"/>
                <a:gd name="connsiteX7" fmla="*/ 2145931 w 2887840"/>
                <a:gd name="connsiteY7" fmla="*/ 92843 h 2556892"/>
                <a:gd name="connsiteX8" fmla="*/ 2145711 w 2887840"/>
                <a:gd name="connsiteY8" fmla="*/ 95772 h 2556892"/>
                <a:gd name="connsiteX9" fmla="*/ 2342226 w 2887840"/>
                <a:gd name="connsiteY9" fmla="*/ 146169 h 2556892"/>
                <a:gd name="connsiteX10" fmla="*/ 2509101 w 2887840"/>
                <a:gd name="connsiteY10" fmla="*/ 214666 h 2556892"/>
                <a:gd name="connsiteX11" fmla="*/ 2625868 w 2887840"/>
                <a:gd name="connsiteY11" fmla="*/ 296494 h 2556892"/>
                <a:gd name="connsiteX12" fmla="*/ 2692066 w 2887840"/>
                <a:gd name="connsiteY12" fmla="*/ 382460 h 2556892"/>
                <a:gd name="connsiteX13" fmla="*/ 2730222 w 2887840"/>
                <a:gd name="connsiteY13" fmla="*/ 459692 h 2556892"/>
                <a:gd name="connsiteX14" fmla="*/ 2761023 w 2887840"/>
                <a:gd name="connsiteY14" fmla="*/ 561747 h 2556892"/>
                <a:gd name="connsiteX15" fmla="*/ 2784008 w 2887840"/>
                <a:gd name="connsiteY15" fmla="*/ 666102 h 2556892"/>
                <a:gd name="connsiteX16" fmla="*/ 2829060 w 2887840"/>
                <a:gd name="connsiteY16" fmla="*/ 938251 h 2556892"/>
                <a:gd name="connsiteX17" fmla="*/ 2879628 w 2887840"/>
                <a:gd name="connsiteY17" fmla="*/ 1355208 h 2556892"/>
                <a:gd name="connsiteX18" fmla="*/ 2886064 w 2887840"/>
                <a:gd name="connsiteY18" fmla="*/ 1424625 h 2556892"/>
                <a:gd name="connsiteX19" fmla="*/ 2872273 w 2887840"/>
                <a:gd name="connsiteY19" fmla="*/ 1444852 h 2556892"/>
                <a:gd name="connsiteX20" fmla="*/ 2447500 w 2887840"/>
                <a:gd name="connsiteY20" fmla="*/ 1641608 h 2556892"/>
                <a:gd name="connsiteX21" fmla="*/ 2446581 w 2887840"/>
                <a:gd name="connsiteY21" fmla="*/ 1783659 h 2556892"/>
                <a:gd name="connsiteX22" fmla="*/ 2451178 w 2887840"/>
                <a:gd name="connsiteY22" fmla="*/ 2127522 h 2556892"/>
                <a:gd name="connsiteX23" fmla="*/ 2457614 w 2887840"/>
                <a:gd name="connsiteY23" fmla="*/ 2556892 h 2556892"/>
                <a:gd name="connsiteX24" fmla="*/ 1261906 w 2887840"/>
                <a:gd name="connsiteY24" fmla="*/ 2556892 h 2556892"/>
                <a:gd name="connsiteX25" fmla="*/ 1281674 w 2887840"/>
                <a:gd name="connsiteY25" fmla="*/ 2299914 h 2556892"/>
                <a:gd name="connsiteX26" fmla="*/ 1306498 w 2887840"/>
                <a:gd name="connsiteY26" fmla="*/ 2083390 h 2556892"/>
                <a:gd name="connsiteX27" fmla="*/ 1330403 w 2887840"/>
                <a:gd name="connsiteY27" fmla="*/ 1927088 h 2556892"/>
                <a:gd name="connsiteX28" fmla="*/ 1372696 w 2887840"/>
                <a:gd name="connsiteY28" fmla="*/ 1718839 h 2556892"/>
                <a:gd name="connsiteX29" fmla="*/ 1406255 w 2887840"/>
                <a:gd name="connsiteY29" fmla="*/ 1619082 h 2556892"/>
                <a:gd name="connsiteX30" fmla="*/ 1413611 w 2887840"/>
                <a:gd name="connsiteY30" fmla="*/ 1591040 h 2556892"/>
                <a:gd name="connsiteX31" fmla="*/ 1319370 w 2887840"/>
                <a:gd name="connsiteY31" fmla="*/ 1212698 h 2556892"/>
                <a:gd name="connsiteX32" fmla="*/ 1287650 w 2887840"/>
                <a:gd name="connsiteY32" fmla="*/ 1086737 h 2556892"/>
                <a:gd name="connsiteX33" fmla="*/ 1126291 w 2887840"/>
                <a:gd name="connsiteY33" fmla="*/ 1342336 h 2556892"/>
                <a:gd name="connsiteX34" fmla="*/ 961255 w 2887840"/>
                <a:gd name="connsiteY34" fmla="*/ 1506453 h 2556892"/>
                <a:gd name="connsiteX35" fmla="*/ 764959 w 2887840"/>
                <a:gd name="connsiteY35" fmla="*/ 1636091 h 2556892"/>
                <a:gd name="connsiteX36" fmla="*/ 493729 w 2887840"/>
                <a:gd name="connsiteY36" fmla="*/ 1753318 h 2556892"/>
                <a:gd name="connsiteX37" fmla="*/ 271689 w 2887840"/>
                <a:gd name="connsiteY37" fmla="*/ 1791474 h 2556892"/>
                <a:gd name="connsiteX38" fmla="*/ 81829 w 2887840"/>
                <a:gd name="connsiteY38" fmla="*/ 1787336 h 2556892"/>
                <a:gd name="connsiteX39" fmla="*/ 0 w 2887840"/>
                <a:gd name="connsiteY39" fmla="*/ 1591499 h 2556892"/>
                <a:gd name="connsiteX40" fmla="*/ 47350 w 2887840"/>
                <a:gd name="connsiteY40" fmla="*/ 1572192 h 2556892"/>
                <a:gd name="connsiteX41" fmla="*/ 307087 w 2887840"/>
                <a:gd name="connsiteY41" fmla="*/ 1484387 h 2556892"/>
                <a:gd name="connsiteX42" fmla="*/ 416958 w 2887840"/>
                <a:gd name="connsiteY42" fmla="*/ 1438416 h 2556892"/>
                <a:gd name="connsiteX43" fmla="*/ 575558 w 2887840"/>
                <a:gd name="connsiteY43" fmla="*/ 1349692 h 2556892"/>
                <a:gd name="connsiteX44" fmla="*/ 782428 w 2887840"/>
                <a:gd name="connsiteY44" fmla="*/ 1212698 h 2556892"/>
                <a:gd name="connsiteX45" fmla="*/ 834835 w 2887840"/>
                <a:gd name="connsiteY45" fmla="*/ 1149718 h 2556892"/>
                <a:gd name="connsiteX46" fmla="*/ 1002629 w 2887840"/>
                <a:gd name="connsiteY46" fmla="*/ 829759 h 2556892"/>
                <a:gd name="connsiteX47" fmla="*/ 1144680 w 2887840"/>
                <a:gd name="connsiteY47" fmla="*/ 462450 h 2556892"/>
                <a:gd name="connsiteX48" fmla="*/ 1237082 w 2887840"/>
                <a:gd name="connsiteY48" fmla="*/ 327755 h 2556892"/>
                <a:gd name="connsiteX49" fmla="*/ 1397521 w 2887840"/>
                <a:gd name="connsiteY49" fmla="*/ 243628 h 2556892"/>
                <a:gd name="connsiteX50" fmla="*/ 1537732 w 2887840"/>
                <a:gd name="connsiteY50" fmla="*/ 170074 h 2556892"/>
                <a:gd name="connsiteX51" fmla="*/ 1592898 w 2887840"/>
                <a:gd name="connsiteY51" fmla="*/ 129160 h 2556892"/>
                <a:gd name="connsiteX52" fmla="*/ 1683262 w 2887840"/>
                <a:gd name="connsiteY52" fmla="*/ 35759 h 2556892"/>
                <a:gd name="connsiteX53" fmla="*/ 1777702 w 2887840"/>
                <a:gd name="connsiteY53" fmla="*/ 139274 h 2556892"/>
                <a:gd name="connsiteX54" fmla="*/ 1911938 w 2887840"/>
                <a:gd name="connsiteY54" fmla="*/ 215126 h 2556892"/>
                <a:gd name="connsiteX55" fmla="*/ 1955706 w 2887840"/>
                <a:gd name="connsiteY55" fmla="*/ 233819 h 2556892"/>
                <a:gd name="connsiteX56" fmla="*/ 1966643 w 2887840"/>
                <a:gd name="connsiteY56" fmla="*/ 230756 h 2556892"/>
                <a:gd name="connsiteX57" fmla="*/ 2019050 w 2887840"/>
                <a:gd name="connsiteY57" fmla="*/ 186624 h 2556892"/>
                <a:gd name="connsiteX58" fmla="*/ 2082031 w 2887840"/>
                <a:gd name="connsiteY58" fmla="*/ 93762 h 2556892"/>
                <a:gd name="connsiteX59" fmla="*/ 2086941 w 2887840"/>
                <a:gd name="connsiteY59" fmla="*/ 0 h 2556892"/>
                <a:gd name="connsiteX0" fmla="*/ 2501286 w 2887840"/>
                <a:gd name="connsiteY0" fmla="*/ 1100528 h 2556892"/>
                <a:gd name="connsiteX1" fmla="*/ 2492092 w 2887840"/>
                <a:gd name="connsiteY1" fmla="*/ 1180518 h 2556892"/>
                <a:gd name="connsiteX2" fmla="*/ 2452097 w 2887840"/>
                <a:gd name="connsiteY2" fmla="*/ 1334981 h 2556892"/>
                <a:gd name="connsiteX3" fmla="*/ 2526110 w 2887840"/>
                <a:gd name="connsiteY3" fmla="*/ 1243499 h 2556892"/>
                <a:gd name="connsiteX4" fmla="*/ 2505883 w 2887840"/>
                <a:gd name="connsiteY4" fmla="*/ 1129031 h 2556892"/>
                <a:gd name="connsiteX5" fmla="*/ 2501286 w 2887840"/>
                <a:gd name="connsiteY5" fmla="*/ 1100528 h 2556892"/>
                <a:gd name="connsiteX6" fmla="*/ 2086941 w 2887840"/>
                <a:gd name="connsiteY6" fmla="*/ 0 h 2556892"/>
                <a:gd name="connsiteX7" fmla="*/ 2145931 w 2887840"/>
                <a:gd name="connsiteY7" fmla="*/ 92843 h 2556892"/>
                <a:gd name="connsiteX8" fmla="*/ 2145711 w 2887840"/>
                <a:gd name="connsiteY8" fmla="*/ 95772 h 2556892"/>
                <a:gd name="connsiteX9" fmla="*/ 2342226 w 2887840"/>
                <a:gd name="connsiteY9" fmla="*/ 146169 h 2556892"/>
                <a:gd name="connsiteX10" fmla="*/ 2509101 w 2887840"/>
                <a:gd name="connsiteY10" fmla="*/ 214666 h 2556892"/>
                <a:gd name="connsiteX11" fmla="*/ 2625868 w 2887840"/>
                <a:gd name="connsiteY11" fmla="*/ 296494 h 2556892"/>
                <a:gd name="connsiteX12" fmla="*/ 2692066 w 2887840"/>
                <a:gd name="connsiteY12" fmla="*/ 382460 h 2556892"/>
                <a:gd name="connsiteX13" fmla="*/ 2730222 w 2887840"/>
                <a:gd name="connsiteY13" fmla="*/ 459692 h 2556892"/>
                <a:gd name="connsiteX14" fmla="*/ 2761023 w 2887840"/>
                <a:gd name="connsiteY14" fmla="*/ 561747 h 2556892"/>
                <a:gd name="connsiteX15" fmla="*/ 2784008 w 2887840"/>
                <a:gd name="connsiteY15" fmla="*/ 666102 h 2556892"/>
                <a:gd name="connsiteX16" fmla="*/ 2829060 w 2887840"/>
                <a:gd name="connsiteY16" fmla="*/ 938251 h 2556892"/>
                <a:gd name="connsiteX17" fmla="*/ 2879628 w 2887840"/>
                <a:gd name="connsiteY17" fmla="*/ 1355208 h 2556892"/>
                <a:gd name="connsiteX18" fmla="*/ 2886064 w 2887840"/>
                <a:gd name="connsiteY18" fmla="*/ 1424625 h 2556892"/>
                <a:gd name="connsiteX19" fmla="*/ 2872273 w 2887840"/>
                <a:gd name="connsiteY19" fmla="*/ 1444852 h 2556892"/>
                <a:gd name="connsiteX20" fmla="*/ 2447500 w 2887840"/>
                <a:gd name="connsiteY20" fmla="*/ 1641608 h 2556892"/>
                <a:gd name="connsiteX21" fmla="*/ 2446581 w 2887840"/>
                <a:gd name="connsiteY21" fmla="*/ 1783659 h 2556892"/>
                <a:gd name="connsiteX22" fmla="*/ 2451178 w 2887840"/>
                <a:gd name="connsiteY22" fmla="*/ 2127522 h 2556892"/>
                <a:gd name="connsiteX23" fmla="*/ 2457614 w 2887840"/>
                <a:gd name="connsiteY23" fmla="*/ 2556892 h 2556892"/>
                <a:gd name="connsiteX24" fmla="*/ 1261906 w 2887840"/>
                <a:gd name="connsiteY24" fmla="*/ 2556892 h 2556892"/>
                <a:gd name="connsiteX25" fmla="*/ 1281674 w 2887840"/>
                <a:gd name="connsiteY25" fmla="*/ 2299914 h 2556892"/>
                <a:gd name="connsiteX26" fmla="*/ 1306498 w 2887840"/>
                <a:gd name="connsiteY26" fmla="*/ 2083390 h 2556892"/>
                <a:gd name="connsiteX27" fmla="*/ 1330403 w 2887840"/>
                <a:gd name="connsiteY27" fmla="*/ 1927088 h 2556892"/>
                <a:gd name="connsiteX28" fmla="*/ 1372696 w 2887840"/>
                <a:gd name="connsiteY28" fmla="*/ 1718839 h 2556892"/>
                <a:gd name="connsiteX29" fmla="*/ 1406255 w 2887840"/>
                <a:gd name="connsiteY29" fmla="*/ 1619082 h 2556892"/>
                <a:gd name="connsiteX30" fmla="*/ 1413611 w 2887840"/>
                <a:gd name="connsiteY30" fmla="*/ 1591040 h 2556892"/>
                <a:gd name="connsiteX31" fmla="*/ 1319370 w 2887840"/>
                <a:gd name="connsiteY31" fmla="*/ 1212698 h 2556892"/>
                <a:gd name="connsiteX32" fmla="*/ 1287650 w 2887840"/>
                <a:gd name="connsiteY32" fmla="*/ 1086737 h 2556892"/>
                <a:gd name="connsiteX33" fmla="*/ 1126291 w 2887840"/>
                <a:gd name="connsiteY33" fmla="*/ 1342336 h 2556892"/>
                <a:gd name="connsiteX34" fmla="*/ 961255 w 2887840"/>
                <a:gd name="connsiteY34" fmla="*/ 1506453 h 2556892"/>
                <a:gd name="connsiteX35" fmla="*/ 764959 w 2887840"/>
                <a:gd name="connsiteY35" fmla="*/ 1636091 h 2556892"/>
                <a:gd name="connsiteX36" fmla="*/ 493729 w 2887840"/>
                <a:gd name="connsiteY36" fmla="*/ 1753318 h 2556892"/>
                <a:gd name="connsiteX37" fmla="*/ 271689 w 2887840"/>
                <a:gd name="connsiteY37" fmla="*/ 1791474 h 2556892"/>
                <a:gd name="connsiteX38" fmla="*/ 81829 w 2887840"/>
                <a:gd name="connsiteY38" fmla="*/ 1787336 h 2556892"/>
                <a:gd name="connsiteX39" fmla="*/ 0 w 2887840"/>
                <a:gd name="connsiteY39" fmla="*/ 1591499 h 2556892"/>
                <a:gd name="connsiteX40" fmla="*/ 47350 w 2887840"/>
                <a:gd name="connsiteY40" fmla="*/ 1572192 h 2556892"/>
                <a:gd name="connsiteX41" fmla="*/ 307087 w 2887840"/>
                <a:gd name="connsiteY41" fmla="*/ 1484387 h 2556892"/>
                <a:gd name="connsiteX42" fmla="*/ 416958 w 2887840"/>
                <a:gd name="connsiteY42" fmla="*/ 1438416 h 2556892"/>
                <a:gd name="connsiteX43" fmla="*/ 575558 w 2887840"/>
                <a:gd name="connsiteY43" fmla="*/ 1349692 h 2556892"/>
                <a:gd name="connsiteX44" fmla="*/ 782428 w 2887840"/>
                <a:gd name="connsiteY44" fmla="*/ 1212698 h 2556892"/>
                <a:gd name="connsiteX45" fmla="*/ 834835 w 2887840"/>
                <a:gd name="connsiteY45" fmla="*/ 1149718 h 2556892"/>
                <a:gd name="connsiteX46" fmla="*/ 1002629 w 2887840"/>
                <a:gd name="connsiteY46" fmla="*/ 829759 h 2556892"/>
                <a:gd name="connsiteX47" fmla="*/ 1144680 w 2887840"/>
                <a:gd name="connsiteY47" fmla="*/ 462450 h 2556892"/>
                <a:gd name="connsiteX48" fmla="*/ 1237082 w 2887840"/>
                <a:gd name="connsiteY48" fmla="*/ 327755 h 2556892"/>
                <a:gd name="connsiteX49" fmla="*/ 1397521 w 2887840"/>
                <a:gd name="connsiteY49" fmla="*/ 243628 h 2556892"/>
                <a:gd name="connsiteX50" fmla="*/ 1537732 w 2887840"/>
                <a:gd name="connsiteY50" fmla="*/ 170074 h 2556892"/>
                <a:gd name="connsiteX51" fmla="*/ 1592898 w 2887840"/>
                <a:gd name="connsiteY51" fmla="*/ 129160 h 2556892"/>
                <a:gd name="connsiteX52" fmla="*/ 1683262 w 2887840"/>
                <a:gd name="connsiteY52" fmla="*/ 35759 h 2556892"/>
                <a:gd name="connsiteX53" fmla="*/ 1777702 w 2887840"/>
                <a:gd name="connsiteY53" fmla="*/ 139274 h 2556892"/>
                <a:gd name="connsiteX54" fmla="*/ 1911938 w 2887840"/>
                <a:gd name="connsiteY54" fmla="*/ 215126 h 2556892"/>
                <a:gd name="connsiteX55" fmla="*/ 1955706 w 2887840"/>
                <a:gd name="connsiteY55" fmla="*/ 233819 h 2556892"/>
                <a:gd name="connsiteX56" fmla="*/ 2019050 w 2887840"/>
                <a:gd name="connsiteY56" fmla="*/ 186624 h 2556892"/>
                <a:gd name="connsiteX57" fmla="*/ 2082031 w 2887840"/>
                <a:gd name="connsiteY57" fmla="*/ 93762 h 2556892"/>
                <a:gd name="connsiteX58" fmla="*/ 2086941 w 2887840"/>
                <a:gd name="connsiteY58" fmla="*/ 0 h 255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887840" h="2556892">
                  <a:moveTo>
                    <a:pt x="2501286" y="1100528"/>
                  </a:moveTo>
                  <a:cubicBezTo>
                    <a:pt x="2503585" y="1125353"/>
                    <a:pt x="2496229" y="1152936"/>
                    <a:pt x="2492092" y="1180518"/>
                  </a:cubicBezTo>
                  <a:cubicBezTo>
                    <a:pt x="2483894" y="1219593"/>
                    <a:pt x="2453016" y="1315367"/>
                    <a:pt x="2452097" y="1334981"/>
                  </a:cubicBezTo>
                  <a:cubicBezTo>
                    <a:pt x="2457767" y="1345478"/>
                    <a:pt x="2517146" y="1277824"/>
                    <a:pt x="2526110" y="1243499"/>
                  </a:cubicBezTo>
                  <a:cubicBezTo>
                    <a:pt x="2521513" y="1204883"/>
                    <a:pt x="2511860" y="1167187"/>
                    <a:pt x="2505883" y="1129031"/>
                  </a:cubicBezTo>
                  <a:cubicBezTo>
                    <a:pt x="2504044" y="1118917"/>
                    <a:pt x="2502665" y="1108803"/>
                    <a:pt x="2501286" y="1100528"/>
                  </a:cubicBezTo>
                  <a:close/>
                  <a:moveTo>
                    <a:pt x="2086941" y="0"/>
                  </a:moveTo>
                  <a:cubicBezTo>
                    <a:pt x="2112225" y="34478"/>
                    <a:pt x="2120647" y="62502"/>
                    <a:pt x="2145931" y="92843"/>
                  </a:cubicBezTo>
                  <a:cubicBezTo>
                    <a:pt x="2145858" y="93819"/>
                    <a:pt x="2145784" y="94796"/>
                    <a:pt x="2145711" y="95772"/>
                  </a:cubicBezTo>
                  <a:lnTo>
                    <a:pt x="2342226" y="146169"/>
                  </a:lnTo>
                  <a:cubicBezTo>
                    <a:pt x="2401299" y="164557"/>
                    <a:pt x="2455315" y="186164"/>
                    <a:pt x="2509101" y="214666"/>
                  </a:cubicBezTo>
                  <a:cubicBezTo>
                    <a:pt x="2551854" y="237192"/>
                    <a:pt x="2590470" y="264774"/>
                    <a:pt x="2625868" y="296494"/>
                  </a:cubicBezTo>
                  <a:cubicBezTo>
                    <a:pt x="2652991" y="320399"/>
                    <a:pt x="2673678" y="350740"/>
                    <a:pt x="2692066" y="382460"/>
                  </a:cubicBezTo>
                  <a:cubicBezTo>
                    <a:pt x="2706317" y="407285"/>
                    <a:pt x="2719649" y="432569"/>
                    <a:pt x="2730222" y="459692"/>
                  </a:cubicBezTo>
                  <a:cubicBezTo>
                    <a:pt x="2743094" y="492791"/>
                    <a:pt x="2751829" y="527269"/>
                    <a:pt x="2761023" y="561747"/>
                  </a:cubicBezTo>
                  <a:cubicBezTo>
                    <a:pt x="2770217" y="596226"/>
                    <a:pt x="2777572" y="631164"/>
                    <a:pt x="2784008" y="666102"/>
                  </a:cubicBezTo>
                  <a:cubicBezTo>
                    <a:pt x="2795347" y="728853"/>
                    <a:pt x="2817721" y="862246"/>
                    <a:pt x="2829060" y="938251"/>
                  </a:cubicBezTo>
                  <a:cubicBezTo>
                    <a:pt x="2844997" y="1053102"/>
                    <a:pt x="2870127" y="1274146"/>
                    <a:pt x="2879628" y="1355208"/>
                  </a:cubicBezTo>
                  <a:cubicBezTo>
                    <a:pt x="2881467" y="1378194"/>
                    <a:pt x="2884225" y="1401179"/>
                    <a:pt x="2886064" y="1424625"/>
                  </a:cubicBezTo>
                  <a:cubicBezTo>
                    <a:pt x="2886983" y="1435658"/>
                    <a:pt x="2893905" y="1425846"/>
                    <a:pt x="2872273" y="1444852"/>
                  </a:cubicBezTo>
                  <a:cubicBezTo>
                    <a:pt x="2792625" y="1514831"/>
                    <a:pt x="2558423" y="1615120"/>
                    <a:pt x="2447500" y="1641608"/>
                  </a:cubicBezTo>
                  <a:cubicBezTo>
                    <a:pt x="2444282" y="1688958"/>
                    <a:pt x="2445201" y="1736308"/>
                    <a:pt x="2446581" y="1783659"/>
                  </a:cubicBezTo>
                  <a:cubicBezTo>
                    <a:pt x="2449339" y="1898127"/>
                    <a:pt x="2449799" y="2013054"/>
                    <a:pt x="2451178" y="2127522"/>
                  </a:cubicBezTo>
                  <a:cubicBezTo>
                    <a:pt x="2453017" y="2270492"/>
                    <a:pt x="2455315" y="2413922"/>
                    <a:pt x="2457614" y="2556892"/>
                  </a:cubicBezTo>
                  <a:lnTo>
                    <a:pt x="1261906" y="2556892"/>
                  </a:lnTo>
                  <a:cubicBezTo>
                    <a:pt x="1266043" y="2470926"/>
                    <a:pt x="1274318" y="2385420"/>
                    <a:pt x="1281674" y="2299914"/>
                  </a:cubicBezTo>
                  <a:cubicBezTo>
                    <a:pt x="1287650" y="2227739"/>
                    <a:pt x="1298223" y="2155565"/>
                    <a:pt x="1306498" y="2083390"/>
                  </a:cubicBezTo>
                  <a:cubicBezTo>
                    <a:pt x="1312474" y="2030983"/>
                    <a:pt x="1321668" y="1979036"/>
                    <a:pt x="1330403" y="1927088"/>
                  </a:cubicBezTo>
                  <a:cubicBezTo>
                    <a:pt x="1341896" y="1857212"/>
                    <a:pt x="1354308" y="1787336"/>
                    <a:pt x="1372696" y="1718839"/>
                  </a:cubicBezTo>
                  <a:cubicBezTo>
                    <a:pt x="1381891" y="1685281"/>
                    <a:pt x="1394762" y="1652181"/>
                    <a:pt x="1406255" y="1619082"/>
                  </a:cubicBezTo>
                  <a:cubicBezTo>
                    <a:pt x="1409473" y="1609888"/>
                    <a:pt x="1413151" y="1600694"/>
                    <a:pt x="1413611" y="1591040"/>
                  </a:cubicBezTo>
                  <a:cubicBezTo>
                    <a:pt x="1399130" y="1523309"/>
                    <a:pt x="1338908" y="1293377"/>
                    <a:pt x="1319370" y="1212698"/>
                  </a:cubicBezTo>
                  <a:cubicBezTo>
                    <a:pt x="1298377" y="1128648"/>
                    <a:pt x="1309837" y="1152574"/>
                    <a:pt x="1287650" y="1086737"/>
                  </a:cubicBezTo>
                  <a:cubicBezTo>
                    <a:pt x="1255470" y="1108343"/>
                    <a:pt x="1180690" y="1272383"/>
                    <a:pt x="1126291" y="1342336"/>
                  </a:cubicBezTo>
                  <a:cubicBezTo>
                    <a:pt x="1071892" y="1412289"/>
                    <a:pt x="1021477" y="1457494"/>
                    <a:pt x="961255" y="1506453"/>
                  </a:cubicBezTo>
                  <a:cubicBezTo>
                    <a:pt x="901033" y="1555412"/>
                    <a:pt x="842880" y="1594947"/>
                    <a:pt x="764959" y="1636091"/>
                  </a:cubicBezTo>
                  <a:cubicBezTo>
                    <a:pt x="687038" y="1677235"/>
                    <a:pt x="575941" y="1727421"/>
                    <a:pt x="493729" y="1753318"/>
                  </a:cubicBezTo>
                  <a:cubicBezTo>
                    <a:pt x="411517" y="1779215"/>
                    <a:pt x="340517" y="1788699"/>
                    <a:pt x="271689" y="1791474"/>
                  </a:cubicBezTo>
                  <a:cubicBezTo>
                    <a:pt x="193046" y="1794645"/>
                    <a:pt x="184572" y="1800678"/>
                    <a:pt x="81829" y="1787336"/>
                  </a:cubicBezTo>
                  <a:cubicBezTo>
                    <a:pt x="64513" y="1751862"/>
                    <a:pt x="5747" y="1627356"/>
                    <a:pt x="0" y="1591499"/>
                  </a:cubicBezTo>
                  <a:cubicBezTo>
                    <a:pt x="12412" y="1576329"/>
                    <a:pt x="31260" y="1577249"/>
                    <a:pt x="47350" y="1572192"/>
                  </a:cubicBezTo>
                  <a:cubicBezTo>
                    <a:pt x="134695" y="1545069"/>
                    <a:pt x="222040" y="1518865"/>
                    <a:pt x="307087" y="1484387"/>
                  </a:cubicBezTo>
                  <a:cubicBezTo>
                    <a:pt x="368688" y="1462091"/>
                    <a:pt x="372213" y="1460865"/>
                    <a:pt x="416958" y="1438416"/>
                  </a:cubicBezTo>
                  <a:cubicBezTo>
                    <a:pt x="461703" y="1415967"/>
                    <a:pt x="524530" y="1382331"/>
                    <a:pt x="575558" y="1349692"/>
                  </a:cubicBezTo>
                  <a:cubicBezTo>
                    <a:pt x="645434" y="1305100"/>
                    <a:pt x="714391" y="1259588"/>
                    <a:pt x="782428" y="1212698"/>
                  </a:cubicBezTo>
                  <a:cubicBezTo>
                    <a:pt x="807252" y="1195689"/>
                    <a:pt x="820584" y="1172703"/>
                    <a:pt x="834835" y="1149718"/>
                  </a:cubicBezTo>
                  <a:cubicBezTo>
                    <a:pt x="871535" y="1085895"/>
                    <a:pt x="950988" y="944304"/>
                    <a:pt x="1002629" y="829759"/>
                  </a:cubicBezTo>
                  <a:cubicBezTo>
                    <a:pt x="1054270" y="715214"/>
                    <a:pt x="1113100" y="581094"/>
                    <a:pt x="1144680" y="462450"/>
                  </a:cubicBezTo>
                  <a:cubicBezTo>
                    <a:pt x="1158471" y="405906"/>
                    <a:pt x="1188812" y="361773"/>
                    <a:pt x="1237082" y="327755"/>
                  </a:cubicBezTo>
                  <a:cubicBezTo>
                    <a:pt x="1287190" y="292357"/>
                    <a:pt x="1343734" y="271210"/>
                    <a:pt x="1397521" y="243628"/>
                  </a:cubicBezTo>
                  <a:cubicBezTo>
                    <a:pt x="1444411" y="219263"/>
                    <a:pt x="1493140" y="198576"/>
                    <a:pt x="1537732" y="170074"/>
                  </a:cubicBezTo>
                  <a:cubicBezTo>
                    <a:pt x="1557040" y="157662"/>
                    <a:pt x="1576808" y="145709"/>
                    <a:pt x="1592898" y="129160"/>
                  </a:cubicBezTo>
                  <a:cubicBezTo>
                    <a:pt x="1617153" y="106774"/>
                    <a:pt x="1662455" y="64053"/>
                    <a:pt x="1683262" y="35759"/>
                  </a:cubicBezTo>
                  <a:cubicBezTo>
                    <a:pt x="1706567" y="67425"/>
                    <a:pt x="1739589" y="109380"/>
                    <a:pt x="1777702" y="139274"/>
                  </a:cubicBezTo>
                  <a:cubicBezTo>
                    <a:pt x="1815815" y="169168"/>
                    <a:pt x="1865507" y="193060"/>
                    <a:pt x="1911938" y="215126"/>
                  </a:cubicBezTo>
                  <a:lnTo>
                    <a:pt x="1955706" y="233819"/>
                  </a:lnTo>
                  <a:lnTo>
                    <a:pt x="2019050" y="186624"/>
                  </a:lnTo>
                  <a:cubicBezTo>
                    <a:pt x="2045714" y="159501"/>
                    <a:pt x="2065021" y="127321"/>
                    <a:pt x="2082031" y="93762"/>
                  </a:cubicBezTo>
                  <a:cubicBezTo>
                    <a:pt x="2092758" y="60893"/>
                    <a:pt x="2076291" y="153"/>
                    <a:pt x="2086941" y="0"/>
                  </a:cubicBezTo>
                  <a:close/>
                </a:path>
              </a:pathLst>
            </a:custGeom>
            <a:solidFill>
              <a:schemeClr val="bg1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8375F3B-4DA3-4A85-9421-5C9132178FE8}"/>
                </a:ext>
              </a:extLst>
            </p:cNvPr>
            <p:cNvSpPr/>
            <p:nvPr/>
          </p:nvSpPr>
          <p:spPr>
            <a:xfrm>
              <a:off x="9497016" y="4025235"/>
              <a:ext cx="1206042" cy="2498068"/>
            </a:xfrm>
            <a:custGeom>
              <a:avLst/>
              <a:gdLst>
                <a:gd name="connsiteX0" fmla="*/ 883564 w 1206042"/>
                <a:gd name="connsiteY0" fmla="*/ 35398 h 2498067"/>
                <a:gd name="connsiteX1" fmla="*/ 894138 w 1206042"/>
                <a:gd name="connsiteY1" fmla="*/ 45511 h 2498067"/>
                <a:gd name="connsiteX2" fmla="*/ 910687 w 1206042"/>
                <a:gd name="connsiteY2" fmla="*/ 59303 h 2498067"/>
                <a:gd name="connsiteX3" fmla="*/ 1051818 w 1206042"/>
                <a:gd name="connsiteY3" fmla="*/ 291457 h 2498067"/>
                <a:gd name="connsiteX4" fmla="*/ 1185134 w 1206042"/>
                <a:gd name="connsiteY4" fmla="*/ 746570 h 2498067"/>
                <a:gd name="connsiteX5" fmla="*/ 1205361 w 1206042"/>
                <a:gd name="connsiteY5" fmla="*/ 1137324 h 2498067"/>
                <a:gd name="connsiteX6" fmla="*/ 1192490 w 1206042"/>
                <a:gd name="connsiteY6" fmla="*/ 1242138 h 2498067"/>
                <a:gd name="connsiteX7" fmla="*/ 1192030 w 1206042"/>
                <a:gd name="connsiteY7" fmla="*/ 1259148 h 2498067"/>
                <a:gd name="connsiteX8" fmla="*/ 1191570 w 1206042"/>
                <a:gd name="connsiteY8" fmla="*/ 1287190 h 2498067"/>
                <a:gd name="connsiteX9" fmla="*/ 1192490 w 1206042"/>
                <a:gd name="connsiteY9" fmla="*/ 1413610 h 2498067"/>
                <a:gd name="connsiteX10" fmla="*/ 1192490 w 1206042"/>
                <a:gd name="connsiteY10" fmla="*/ 1555201 h 2498067"/>
                <a:gd name="connsiteX11" fmla="*/ 1185594 w 1206042"/>
                <a:gd name="connsiteY11" fmla="*/ 1582784 h 2498067"/>
                <a:gd name="connsiteX12" fmla="*/ 1184675 w 1206042"/>
                <a:gd name="connsiteY12" fmla="*/ 1724835 h 2498067"/>
                <a:gd name="connsiteX13" fmla="*/ 1189272 w 1206042"/>
                <a:gd name="connsiteY13" fmla="*/ 2068698 h 2498067"/>
                <a:gd name="connsiteX14" fmla="*/ 1195708 w 1206042"/>
                <a:gd name="connsiteY14" fmla="*/ 2498068 h 2498067"/>
                <a:gd name="connsiteX15" fmla="*/ 0 w 1206042"/>
                <a:gd name="connsiteY15" fmla="*/ 2498068 h 2498067"/>
                <a:gd name="connsiteX16" fmla="*/ 19768 w 1206042"/>
                <a:gd name="connsiteY16" fmla="*/ 2241090 h 2498067"/>
                <a:gd name="connsiteX17" fmla="*/ 44592 w 1206042"/>
                <a:gd name="connsiteY17" fmla="*/ 2024566 h 2498067"/>
                <a:gd name="connsiteX18" fmla="*/ 68497 w 1206042"/>
                <a:gd name="connsiteY18" fmla="*/ 1868264 h 2498067"/>
                <a:gd name="connsiteX19" fmla="*/ 110790 w 1206042"/>
                <a:gd name="connsiteY19" fmla="*/ 1660015 h 2498067"/>
                <a:gd name="connsiteX20" fmla="*/ 144349 w 1206042"/>
                <a:gd name="connsiteY20" fmla="*/ 1560258 h 2498067"/>
                <a:gd name="connsiteX21" fmla="*/ 151705 w 1206042"/>
                <a:gd name="connsiteY21" fmla="*/ 1532216 h 2498067"/>
                <a:gd name="connsiteX22" fmla="*/ 154923 w 1206042"/>
                <a:gd name="connsiteY22" fmla="*/ 1504173 h 2498067"/>
                <a:gd name="connsiteX23" fmla="*/ 224799 w 1206042"/>
                <a:gd name="connsiteY23" fmla="*/ 1231105 h 2498067"/>
                <a:gd name="connsiteX24" fmla="*/ 265253 w 1206042"/>
                <a:gd name="connsiteY24" fmla="*/ 939649 h 2498067"/>
                <a:gd name="connsiteX25" fmla="*/ 286400 w 1206042"/>
                <a:gd name="connsiteY25" fmla="*/ 758063 h 2498067"/>
                <a:gd name="connsiteX26" fmla="*/ 309385 w 1206042"/>
                <a:gd name="connsiteY26" fmla="*/ 526828 h 2498067"/>
                <a:gd name="connsiteX27" fmla="*/ 321338 w 1206042"/>
                <a:gd name="connsiteY27" fmla="*/ 390754 h 2498067"/>
                <a:gd name="connsiteX28" fmla="*/ 325016 w 1206042"/>
                <a:gd name="connsiteY28" fmla="*/ 325935 h 2498067"/>
                <a:gd name="connsiteX29" fmla="*/ 328693 w 1206042"/>
                <a:gd name="connsiteY29" fmla="*/ 124122 h 2498067"/>
                <a:gd name="connsiteX30" fmla="*/ 331911 w 1206042"/>
                <a:gd name="connsiteY30" fmla="*/ 70336 h 2498067"/>
                <a:gd name="connsiteX31" fmla="*/ 397650 w 1206042"/>
                <a:gd name="connsiteY31" fmla="*/ 0 h 2498067"/>
                <a:gd name="connsiteX32" fmla="*/ 407304 w 1206042"/>
                <a:gd name="connsiteY32" fmla="*/ 17929 h 2498067"/>
                <a:gd name="connsiteX33" fmla="*/ 410522 w 1206042"/>
                <a:gd name="connsiteY33" fmla="*/ 74013 h 2498067"/>
                <a:gd name="connsiteX34" fmla="*/ 415119 w 1206042"/>
                <a:gd name="connsiteY34" fmla="*/ 255599 h 2498067"/>
                <a:gd name="connsiteX35" fmla="*/ 422474 w 1206042"/>
                <a:gd name="connsiteY35" fmla="*/ 566823 h 2498067"/>
                <a:gd name="connsiteX36" fmla="*/ 424773 w 1206042"/>
                <a:gd name="connsiteY36" fmla="*/ 664282 h 2498067"/>
                <a:gd name="connsiteX37" fmla="*/ 442242 w 1206042"/>
                <a:gd name="connsiteY37" fmla="*/ 683130 h 2498067"/>
                <a:gd name="connsiteX38" fmla="*/ 608197 w 1206042"/>
                <a:gd name="connsiteY38" fmla="*/ 685888 h 2498067"/>
                <a:gd name="connsiteX39" fmla="*/ 842190 w 1206042"/>
                <a:gd name="connsiteY39" fmla="*/ 677154 h 2498067"/>
                <a:gd name="connsiteX40" fmla="*/ 1046761 w 1206042"/>
                <a:gd name="connsiteY40" fmla="*/ 662443 h 2498067"/>
                <a:gd name="connsiteX41" fmla="*/ 1062392 w 1206042"/>
                <a:gd name="connsiteY41" fmla="*/ 638538 h 2498067"/>
                <a:gd name="connsiteX42" fmla="*/ 992515 w 1206042"/>
                <a:gd name="connsiteY42" fmla="*/ 414659 h 2498067"/>
                <a:gd name="connsiteX43" fmla="*/ 896896 w 1206042"/>
                <a:gd name="connsiteY43" fmla="*/ 110790 h 2498067"/>
                <a:gd name="connsiteX44" fmla="*/ 878507 w 1206042"/>
                <a:gd name="connsiteY44" fmla="*/ 55625 h 2498067"/>
                <a:gd name="connsiteX45" fmla="*/ 883564 w 1206042"/>
                <a:gd name="connsiteY45" fmla="*/ 35398 h 2498067"/>
                <a:gd name="connsiteX0" fmla="*/ 883564 w 1281045"/>
                <a:gd name="connsiteY0" fmla="*/ 35398 h 2498068"/>
                <a:gd name="connsiteX1" fmla="*/ 894138 w 1281045"/>
                <a:gd name="connsiteY1" fmla="*/ 45511 h 2498068"/>
                <a:gd name="connsiteX2" fmla="*/ 910687 w 1281045"/>
                <a:gd name="connsiteY2" fmla="*/ 59303 h 2498068"/>
                <a:gd name="connsiteX3" fmla="*/ 1051818 w 1281045"/>
                <a:gd name="connsiteY3" fmla="*/ 291457 h 2498068"/>
                <a:gd name="connsiteX4" fmla="*/ 1185134 w 1281045"/>
                <a:gd name="connsiteY4" fmla="*/ 746570 h 2498068"/>
                <a:gd name="connsiteX5" fmla="*/ 1205361 w 1281045"/>
                <a:gd name="connsiteY5" fmla="*/ 1137324 h 2498068"/>
                <a:gd name="connsiteX6" fmla="*/ 1192490 w 1281045"/>
                <a:gd name="connsiteY6" fmla="*/ 1242138 h 2498068"/>
                <a:gd name="connsiteX7" fmla="*/ 1192030 w 1281045"/>
                <a:gd name="connsiteY7" fmla="*/ 1259148 h 2498068"/>
                <a:gd name="connsiteX8" fmla="*/ 1191570 w 1281045"/>
                <a:gd name="connsiteY8" fmla="*/ 1287190 h 2498068"/>
                <a:gd name="connsiteX9" fmla="*/ 1192490 w 1281045"/>
                <a:gd name="connsiteY9" fmla="*/ 1413610 h 2498068"/>
                <a:gd name="connsiteX10" fmla="*/ 1192490 w 1281045"/>
                <a:gd name="connsiteY10" fmla="*/ 1555201 h 2498068"/>
                <a:gd name="connsiteX11" fmla="*/ 1185594 w 1281045"/>
                <a:gd name="connsiteY11" fmla="*/ 1582784 h 2498068"/>
                <a:gd name="connsiteX12" fmla="*/ 1184675 w 1281045"/>
                <a:gd name="connsiteY12" fmla="*/ 1724835 h 2498068"/>
                <a:gd name="connsiteX13" fmla="*/ 1195708 w 1281045"/>
                <a:gd name="connsiteY13" fmla="*/ 2498068 h 2498068"/>
                <a:gd name="connsiteX14" fmla="*/ 0 w 1281045"/>
                <a:gd name="connsiteY14" fmla="*/ 2498068 h 2498068"/>
                <a:gd name="connsiteX15" fmla="*/ 19768 w 1281045"/>
                <a:gd name="connsiteY15" fmla="*/ 2241090 h 2498068"/>
                <a:gd name="connsiteX16" fmla="*/ 44592 w 1281045"/>
                <a:gd name="connsiteY16" fmla="*/ 2024566 h 2498068"/>
                <a:gd name="connsiteX17" fmla="*/ 68497 w 1281045"/>
                <a:gd name="connsiteY17" fmla="*/ 1868264 h 2498068"/>
                <a:gd name="connsiteX18" fmla="*/ 110790 w 1281045"/>
                <a:gd name="connsiteY18" fmla="*/ 1660015 h 2498068"/>
                <a:gd name="connsiteX19" fmla="*/ 144349 w 1281045"/>
                <a:gd name="connsiteY19" fmla="*/ 1560258 h 2498068"/>
                <a:gd name="connsiteX20" fmla="*/ 151705 w 1281045"/>
                <a:gd name="connsiteY20" fmla="*/ 1532216 h 2498068"/>
                <a:gd name="connsiteX21" fmla="*/ 154923 w 1281045"/>
                <a:gd name="connsiteY21" fmla="*/ 1504173 h 2498068"/>
                <a:gd name="connsiteX22" fmla="*/ 224799 w 1281045"/>
                <a:gd name="connsiteY22" fmla="*/ 1231105 h 2498068"/>
                <a:gd name="connsiteX23" fmla="*/ 265253 w 1281045"/>
                <a:gd name="connsiteY23" fmla="*/ 939649 h 2498068"/>
                <a:gd name="connsiteX24" fmla="*/ 286400 w 1281045"/>
                <a:gd name="connsiteY24" fmla="*/ 758063 h 2498068"/>
                <a:gd name="connsiteX25" fmla="*/ 309385 w 1281045"/>
                <a:gd name="connsiteY25" fmla="*/ 526828 h 2498068"/>
                <a:gd name="connsiteX26" fmla="*/ 321338 w 1281045"/>
                <a:gd name="connsiteY26" fmla="*/ 390754 h 2498068"/>
                <a:gd name="connsiteX27" fmla="*/ 325016 w 1281045"/>
                <a:gd name="connsiteY27" fmla="*/ 325935 h 2498068"/>
                <a:gd name="connsiteX28" fmla="*/ 328693 w 1281045"/>
                <a:gd name="connsiteY28" fmla="*/ 124122 h 2498068"/>
                <a:gd name="connsiteX29" fmla="*/ 331911 w 1281045"/>
                <a:gd name="connsiteY29" fmla="*/ 70336 h 2498068"/>
                <a:gd name="connsiteX30" fmla="*/ 397650 w 1281045"/>
                <a:gd name="connsiteY30" fmla="*/ 0 h 2498068"/>
                <a:gd name="connsiteX31" fmla="*/ 407304 w 1281045"/>
                <a:gd name="connsiteY31" fmla="*/ 17929 h 2498068"/>
                <a:gd name="connsiteX32" fmla="*/ 410522 w 1281045"/>
                <a:gd name="connsiteY32" fmla="*/ 74013 h 2498068"/>
                <a:gd name="connsiteX33" fmla="*/ 415119 w 1281045"/>
                <a:gd name="connsiteY33" fmla="*/ 255599 h 2498068"/>
                <a:gd name="connsiteX34" fmla="*/ 422474 w 1281045"/>
                <a:gd name="connsiteY34" fmla="*/ 566823 h 2498068"/>
                <a:gd name="connsiteX35" fmla="*/ 424773 w 1281045"/>
                <a:gd name="connsiteY35" fmla="*/ 664282 h 2498068"/>
                <a:gd name="connsiteX36" fmla="*/ 442242 w 1281045"/>
                <a:gd name="connsiteY36" fmla="*/ 683130 h 2498068"/>
                <a:gd name="connsiteX37" fmla="*/ 608197 w 1281045"/>
                <a:gd name="connsiteY37" fmla="*/ 685888 h 2498068"/>
                <a:gd name="connsiteX38" fmla="*/ 842190 w 1281045"/>
                <a:gd name="connsiteY38" fmla="*/ 677154 h 2498068"/>
                <a:gd name="connsiteX39" fmla="*/ 1046761 w 1281045"/>
                <a:gd name="connsiteY39" fmla="*/ 662443 h 2498068"/>
                <a:gd name="connsiteX40" fmla="*/ 1062392 w 1281045"/>
                <a:gd name="connsiteY40" fmla="*/ 638538 h 2498068"/>
                <a:gd name="connsiteX41" fmla="*/ 992515 w 1281045"/>
                <a:gd name="connsiteY41" fmla="*/ 414659 h 2498068"/>
                <a:gd name="connsiteX42" fmla="*/ 896896 w 1281045"/>
                <a:gd name="connsiteY42" fmla="*/ 110790 h 2498068"/>
                <a:gd name="connsiteX43" fmla="*/ 878507 w 1281045"/>
                <a:gd name="connsiteY43" fmla="*/ 55625 h 2498068"/>
                <a:gd name="connsiteX44" fmla="*/ 883564 w 1281045"/>
                <a:gd name="connsiteY44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92490 w 1206042"/>
                <a:gd name="connsiteY6" fmla="*/ 1242138 h 2498068"/>
                <a:gd name="connsiteX7" fmla="*/ 1192030 w 1206042"/>
                <a:gd name="connsiteY7" fmla="*/ 1259148 h 2498068"/>
                <a:gd name="connsiteX8" fmla="*/ 1191570 w 1206042"/>
                <a:gd name="connsiteY8" fmla="*/ 1287190 h 2498068"/>
                <a:gd name="connsiteX9" fmla="*/ 1192490 w 1206042"/>
                <a:gd name="connsiteY9" fmla="*/ 1413610 h 2498068"/>
                <a:gd name="connsiteX10" fmla="*/ 1192490 w 1206042"/>
                <a:gd name="connsiteY10" fmla="*/ 1555201 h 2498068"/>
                <a:gd name="connsiteX11" fmla="*/ 1185594 w 1206042"/>
                <a:gd name="connsiteY11" fmla="*/ 1582784 h 2498068"/>
                <a:gd name="connsiteX12" fmla="*/ 1184675 w 1206042"/>
                <a:gd name="connsiteY12" fmla="*/ 1724835 h 2498068"/>
                <a:gd name="connsiteX13" fmla="*/ 1195708 w 1206042"/>
                <a:gd name="connsiteY13" fmla="*/ 2498068 h 2498068"/>
                <a:gd name="connsiteX14" fmla="*/ 0 w 1206042"/>
                <a:gd name="connsiteY14" fmla="*/ 2498068 h 2498068"/>
                <a:gd name="connsiteX15" fmla="*/ 19768 w 1206042"/>
                <a:gd name="connsiteY15" fmla="*/ 2241090 h 2498068"/>
                <a:gd name="connsiteX16" fmla="*/ 44592 w 1206042"/>
                <a:gd name="connsiteY16" fmla="*/ 2024566 h 2498068"/>
                <a:gd name="connsiteX17" fmla="*/ 68497 w 1206042"/>
                <a:gd name="connsiteY17" fmla="*/ 1868264 h 2498068"/>
                <a:gd name="connsiteX18" fmla="*/ 110790 w 1206042"/>
                <a:gd name="connsiteY18" fmla="*/ 1660015 h 2498068"/>
                <a:gd name="connsiteX19" fmla="*/ 144349 w 1206042"/>
                <a:gd name="connsiteY19" fmla="*/ 1560258 h 2498068"/>
                <a:gd name="connsiteX20" fmla="*/ 151705 w 1206042"/>
                <a:gd name="connsiteY20" fmla="*/ 1532216 h 2498068"/>
                <a:gd name="connsiteX21" fmla="*/ 154923 w 1206042"/>
                <a:gd name="connsiteY21" fmla="*/ 1504173 h 2498068"/>
                <a:gd name="connsiteX22" fmla="*/ 224799 w 1206042"/>
                <a:gd name="connsiteY22" fmla="*/ 1231105 h 2498068"/>
                <a:gd name="connsiteX23" fmla="*/ 265253 w 1206042"/>
                <a:gd name="connsiteY23" fmla="*/ 939649 h 2498068"/>
                <a:gd name="connsiteX24" fmla="*/ 286400 w 1206042"/>
                <a:gd name="connsiteY24" fmla="*/ 758063 h 2498068"/>
                <a:gd name="connsiteX25" fmla="*/ 309385 w 1206042"/>
                <a:gd name="connsiteY25" fmla="*/ 526828 h 2498068"/>
                <a:gd name="connsiteX26" fmla="*/ 321338 w 1206042"/>
                <a:gd name="connsiteY26" fmla="*/ 390754 h 2498068"/>
                <a:gd name="connsiteX27" fmla="*/ 325016 w 1206042"/>
                <a:gd name="connsiteY27" fmla="*/ 325935 h 2498068"/>
                <a:gd name="connsiteX28" fmla="*/ 328693 w 1206042"/>
                <a:gd name="connsiteY28" fmla="*/ 124122 h 2498068"/>
                <a:gd name="connsiteX29" fmla="*/ 331911 w 1206042"/>
                <a:gd name="connsiteY29" fmla="*/ 70336 h 2498068"/>
                <a:gd name="connsiteX30" fmla="*/ 397650 w 1206042"/>
                <a:gd name="connsiteY30" fmla="*/ 0 h 2498068"/>
                <a:gd name="connsiteX31" fmla="*/ 407304 w 1206042"/>
                <a:gd name="connsiteY31" fmla="*/ 17929 h 2498068"/>
                <a:gd name="connsiteX32" fmla="*/ 410522 w 1206042"/>
                <a:gd name="connsiteY32" fmla="*/ 74013 h 2498068"/>
                <a:gd name="connsiteX33" fmla="*/ 415119 w 1206042"/>
                <a:gd name="connsiteY33" fmla="*/ 255599 h 2498068"/>
                <a:gd name="connsiteX34" fmla="*/ 422474 w 1206042"/>
                <a:gd name="connsiteY34" fmla="*/ 566823 h 2498068"/>
                <a:gd name="connsiteX35" fmla="*/ 424773 w 1206042"/>
                <a:gd name="connsiteY35" fmla="*/ 664282 h 2498068"/>
                <a:gd name="connsiteX36" fmla="*/ 442242 w 1206042"/>
                <a:gd name="connsiteY36" fmla="*/ 683130 h 2498068"/>
                <a:gd name="connsiteX37" fmla="*/ 608197 w 1206042"/>
                <a:gd name="connsiteY37" fmla="*/ 685888 h 2498068"/>
                <a:gd name="connsiteX38" fmla="*/ 842190 w 1206042"/>
                <a:gd name="connsiteY38" fmla="*/ 677154 h 2498068"/>
                <a:gd name="connsiteX39" fmla="*/ 1046761 w 1206042"/>
                <a:gd name="connsiteY39" fmla="*/ 662443 h 2498068"/>
                <a:gd name="connsiteX40" fmla="*/ 1062392 w 1206042"/>
                <a:gd name="connsiteY40" fmla="*/ 638538 h 2498068"/>
                <a:gd name="connsiteX41" fmla="*/ 992515 w 1206042"/>
                <a:gd name="connsiteY41" fmla="*/ 414659 h 2498068"/>
                <a:gd name="connsiteX42" fmla="*/ 896896 w 1206042"/>
                <a:gd name="connsiteY42" fmla="*/ 110790 h 2498068"/>
                <a:gd name="connsiteX43" fmla="*/ 878507 w 1206042"/>
                <a:gd name="connsiteY43" fmla="*/ 55625 h 2498068"/>
                <a:gd name="connsiteX44" fmla="*/ 883564 w 1206042"/>
                <a:gd name="connsiteY44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92490 w 1206042"/>
                <a:gd name="connsiteY6" fmla="*/ 1242138 h 2498068"/>
                <a:gd name="connsiteX7" fmla="*/ 1192030 w 1206042"/>
                <a:gd name="connsiteY7" fmla="*/ 1259148 h 2498068"/>
                <a:gd name="connsiteX8" fmla="*/ 1191570 w 1206042"/>
                <a:gd name="connsiteY8" fmla="*/ 1287190 h 2498068"/>
                <a:gd name="connsiteX9" fmla="*/ 1192490 w 1206042"/>
                <a:gd name="connsiteY9" fmla="*/ 1413610 h 2498068"/>
                <a:gd name="connsiteX10" fmla="*/ 1192490 w 1206042"/>
                <a:gd name="connsiteY10" fmla="*/ 1555201 h 2498068"/>
                <a:gd name="connsiteX11" fmla="*/ 1185594 w 1206042"/>
                <a:gd name="connsiteY11" fmla="*/ 1582784 h 2498068"/>
                <a:gd name="connsiteX12" fmla="*/ 1184675 w 1206042"/>
                <a:gd name="connsiteY12" fmla="*/ 1724835 h 2498068"/>
                <a:gd name="connsiteX13" fmla="*/ 1195708 w 1206042"/>
                <a:gd name="connsiteY13" fmla="*/ 2498068 h 2498068"/>
                <a:gd name="connsiteX14" fmla="*/ 0 w 1206042"/>
                <a:gd name="connsiteY14" fmla="*/ 2498068 h 2498068"/>
                <a:gd name="connsiteX15" fmla="*/ 19768 w 1206042"/>
                <a:gd name="connsiteY15" fmla="*/ 2241090 h 2498068"/>
                <a:gd name="connsiteX16" fmla="*/ 44592 w 1206042"/>
                <a:gd name="connsiteY16" fmla="*/ 2024566 h 2498068"/>
                <a:gd name="connsiteX17" fmla="*/ 68497 w 1206042"/>
                <a:gd name="connsiteY17" fmla="*/ 1868264 h 2498068"/>
                <a:gd name="connsiteX18" fmla="*/ 110790 w 1206042"/>
                <a:gd name="connsiteY18" fmla="*/ 1660015 h 2498068"/>
                <a:gd name="connsiteX19" fmla="*/ 144349 w 1206042"/>
                <a:gd name="connsiteY19" fmla="*/ 1560258 h 2498068"/>
                <a:gd name="connsiteX20" fmla="*/ 154923 w 1206042"/>
                <a:gd name="connsiteY20" fmla="*/ 1504173 h 2498068"/>
                <a:gd name="connsiteX21" fmla="*/ 224799 w 1206042"/>
                <a:gd name="connsiteY21" fmla="*/ 1231105 h 2498068"/>
                <a:gd name="connsiteX22" fmla="*/ 265253 w 1206042"/>
                <a:gd name="connsiteY22" fmla="*/ 939649 h 2498068"/>
                <a:gd name="connsiteX23" fmla="*/ 286400 w 1206042"/>
                <a:gd name="connsiteY23" fmla="*/ 758063 h 2498068"/>
                <a:gd name="connsiteX24" fmla="*/ 309385 w 1206042"/>
                <a:gd name="connsiteY24" fmla="*/ 526828 h 2498068"/>
                <a:gd name="connsiteX25" fmla="*/ 321338 w 1206042"/>
                <a:gd name="connsiteY25" fmla="*/ 390754 h 2498068"/>
                <a:gd name="connsiteX26" fmla="*/ 325016 w 1206042"/>
                <a:gd name="connsiteY26" fmla="*/ 325935 h 2498068"/>
                <a:gd name="connsiteX27" fmla="*/ 328693 w 1206042"/>
                <a:gd name="connsiteY27" fmla="*/ 124122 h 2498068"/>
                <a:gd name="connsiteX28" fmla="*/ 331911 w 1206042"/>
                <a:gd name="connsiteY28" fmla="*/ 70336 h 2498068"/>
                <a:gd name="connsiteX29" fmla="*/ 397650 w 1206042"/>
                <a:gd name="connsiteY29" fmla="*/ 0 h 2498068"/>
                <a:gd name="connsiteX30" fmla="*/ 407304 w 1206042"/>
                <a:gd name="connsiteY30" fmla="*/ 17929 h 2498068"/>
                <a:gd name="connsiteX31" fmla="*/ 410522 w 1206042"/>
                <a:gd name="connsiteY31" fmla="*/ 74013 h 2498068"/>
                <a:gd name="connsiteX32" fmla="*/ 415119 w 1206042"/>
                <a:gd name="connsiteY32" fmla="*/ 255599 h 2498068"/>
                <a:gd name="connsiteX33" fmla="*/ 422474 w 1206042"/>
                <a:gd name="connsiteY33" fmla="*/ 566823 h 2498068"/>
                <a:gd name="connsiteX34" fmla="*/ 424773 w 1206042"/>
                <a:gd name="connsiteY34" fmla="*/ 664282 h 2498068"/>
                <a:gd name="connsiteX35" fmla="*/ 442242 w 1206042"/>
                <a:gd name="connsiteY35" fmla="*/ 683130 h 2498068"/>
                <a:gd name="connsiteX36" fmla="*/ 608197 w 1206042"/>
                <a:gd name="connsiteY36" fmla="*/ 685888 h 2498068"/>
                <a:gd name="connsiteX37" fmla="*/ 842190 w 1206042"/>
                <a:gd name="connsiteY37" fmla="*/ 677154 h 2498068"/>
                <a:gd name="connsiteX38" fmla="*/ 1046761 w 1206042"/>
                <a:gd name="connsiteY38" fmla="*/ 662443 h 2498068"/>
                <a:gd name="connsiteX39" fmla="*/ 1062392 w 1206042"/>
                <a:gd name="connsiteY39" fmla="*/ 638538 h 2498068"/>
                <a:gd name="connsiteX40" fmla="*/ 992515 w 1206042"/>
                <a:gd name="connsiteY40" fmla="*/ 414659 h 2498068"/>
                <a:gd name="connsiteX41" fmla="*/ 896896 w 1206042"/>
                <a:gd name="connsiteY41" fmla="*/ 110790 h 2498068"/>
                <a:gd name="connsiteX42" fmla="*/ 878507 w 1206042"/>
                <a:gd name="connsiteY42" fmla="*/ 55625 h 2498068"/>
                <a:gd name="connsiteX43" fmla="*/ 883564 w 1206042"/>
                <a:gd name="connsiteY43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92490 w 1206042"/>
                <a:gd name="connsiteY6" fmla="*/ 1242138 h 2498068"/>
                <a:gd name="connsiteX7" fmla="*/ 1192030 w 1206042"/>
                <a:gd name="connsiteY7" fmla="*/ 1259148 h 2498068"/>
                <a:gd name="connsiteX8" fmla="*/ 1191570 w 1206042"/>
                <a:gd name="connsiteY8" fmla="*/ 1287190 h 2498068"/>
                <a:gd name="connsiteX9" fmla="*/ 1192490 w 1206042"/>
                <a:gd name="connsiteY9" fmla="*/ 1413610 h 2498068"/>
                <a:gd name="connsiteX10" fmla="*/ 1192490 w 1206042"/>
                <a:gd name="connsiteY10" fmla="*/ 1555201 h 2498068"/>
                <a:gd name="connsiteX11" fmla="*/ 1185594 w 1206042"/>
                <a:gd name="connsiteY11" fmla="*/ 1582784 h 2498068"/>
                <a:gd name="connsiteX12" fmla="*/ 1184675 w 1206042"/>
                <a:gd name="connsiteY12" fmla="*/ 1724835 h 2498068"/>
                <a:gd name="connsiteX13" fmla="*/ 1195708 w 1206042"/>
                <a:gd name="connsiteY13" fmla="*/ 2498068 h 2498068"/>
                <a:gd name="connsiteX14" fmla="*/ 0 w 1206042"/>
                <a:gd name="connsiteY14" fmla="*/ 2498068 h 2498068"/>
                <a:gd name="connsiteX15" fmla="*/ 19768 w 1206042"/>
                <a:gd name="connsiteY15" fmla="*/ 2241090 h 2498068"/>
                <a:gd name="connsiteX16" fmla="*/ 44592 w 1206042"/>
                <a:gd name="connsiteY16" fmla="*/ 2024566 h 2498068"/>
                <a:gd name="connsiteX17" fmla="*/ 68497 w 1206042"/>
                <a:gd name="connsiteY17" fmla="*/ 1868264 h 2498068"/>
                <a:gd name="connsiteX18" fmla="*/ 110790 w 1206042"/>
                <a:gd name="connsiteY18" fmla="*/ 1660015 h 2498068"/>
                <a:gd name="connsiteX19" fmla="*/ 144349 w 1206042"/>
                <a:gd name="connsiteY19" fmla="*/ 1560258 h 2498068"/>
                <a:gd name="connsiteX20" fmla="*/ 224799 w 1206042"/>
                <a:gd name="connsiteY20" fmla="*/ 1231105 h 2498068"/>
                <a:gd name="connsiteX21" fmla="*/ 265253 w 1206042"/>
                <a:gd name="connsiteY21" fmla="*/ 939649 h 2498068"/>
                <a:gd name="connsiteX22" fmla="*/ 286400 w 1206042"/>
                <a:gd name="connsiteY22" fmla="*/ 758063 h 2498068"/>
                <a:gd name="connsiteX23" fmla="*/ 309385 w 1206042"/>
                <a:gd name="connsiteY23" fmla="*/ 526828 h 2498068"/>
                <a:gd name="connsiteX24" fmla="*/ 321338 w 1206042"/>
                <a:gd name="connsiteY24" fmla="*/ 390754 h 2498068"/>
                <a:gd name="connsiteX25" fmla="*/ 325016 w 1206042"/>
                <a:gd name="connsiteY25" fmla="*/ 325935 h 2498068"/>
                <a:gd name="connsiteX26" fmla="*/ 328693 w 1206042"/>
                <a:gd name="connsiteY26" fmla="*/ 124122 h 2498068"/>
                <a:gd name="connsiteX27" fmla="*/ 331911 w 1206042"/>
                <a:gd name="connsiteY27" fmla="*/ 70336 h 2498068"/>
                <a:gd name="connsiteX28" fmla="*/ 397650 w 1206042"/>
                <a:gd name="connsiteY28" fmla="*/ 0 h 2498068"/>
                <a:gd name="connsiteX29" fmla="*/ 407304 w 1206042"/>
                <a:gd name="connsiteY29" fmla="*/ 17929 h 2498068"/>
                <a:gd name="connsiteX30" fmla="*/ 410522 w 1206042"/>
                <a:gd name="connsiteY30" fmla="*/ 74013 h 2498068"/>
                <a:gd name="connsiteX31" fmla="*/ 415119 w 1206042"/>
                <a:gd name="connsiteY31" fmla="*/ 255599 h 2498068"/>
                <a:gd name="connsiteX32" fmla="*/ 422474 w 1206042"/>
                <a:gd name="connsiteY32" fmla="*/ 566823 h 2498068"/>
                <a:gd name="connsiteX33" fmla="*/ 424773 w 1206042"/>
                <a:gd name="connsiteY33" fmla="*/ 664282 h 2498068"/>
                <a:gd name="connsiteX34" fmla="*/ 442242 w 1206042"/>
                <a:gd name="connsiteY34" fmla="*/ 683130 h 2498068"/>
                <a:gd name="connsiteX35" fmla="*/ 608197 w 1206042"/>
                <a:gd name="connsiteY35" fmla="*/ 685888 h 2498068"/>
                <a:gd name="connsiteX36" fmla="*/ 842190 w 1206042"/>
                <a:gd name="connsiteY36" fmla="*/ 677154 h 2498068"/>
                <a:gd name="connsiteX37" fmla="*/ 1046761 w 1206042"/>
                <a:gd name="connsiteY37" fmla="*/ 662443 h 2498068"/>
                <a:gd name="connsiteX38" fmla="*/ 1062392 w 1206042"/>
                <a:gd name="connsiteY38" fmla="*/ 638538 h 2498068"/>
                <a:gd name="connsiteX39" fmla="*/ 992515 w 1206042"/>
                <a:gd name="connsiteY39" fmla="*/ 414659 h 2498068"/>
                <a:gd name="connsiteX40" fmla="*/ 896896 w 1206042"/>
                <a:gd name="connsiteY40" fmla="*/ 110790 h 2498068"/>
                <a:gd name="connsiteX41" fmla="*/ 878507 w 1206042"/>
                <a:gd name="connsiteY41" fmla="*/ 55625 h 2498068"/>
                <a:gd name="connsiteX42" fmla="*/ 883564 w 1206042"/>
                <a:gd name="connsiteY42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92490 w 1206042"/>
                <a:gd name="connsiteY6" fmla="*/ 1242138 h 2498068"/>
                <a:gd name="connsiteX7" fmla="*/ 1191570 w 1206042"/>
                <a:gd name="connsiteY7" fmla="*/ 1287190 h 2498068"/>
                <a:gd name="connsiteX8" fmla="*/ 1192490 w 1206042"/>
                <a:gd name="connsiteY8" fmla="*/ 1413610 h 2498068"/>
                <a:gd name="connsiteX9" fmla="*/ 1192490 w 1206042"/>
                <a:gd name="connsiteY9" fmla="*/ 1555201 h 2498068"/>
                <a:gd name="connsiteX10" fmla="*/ 1185594 w 1206042"/>
                <a:gd name="connsiteY10" fmla="*/ 1582784 h 2498068"/>
                <a:gd name="connsiteX11" fmla="*/ 1184675 w 1206042"/>
                <a:gd name="connsiteY11" fmla="*/ 1724835 h 2498068"/>
                <a:gd name="connsiteX12" fmla="*/ 1195708 w 1206042"/>
                <a:gd name="connsiteY12" fmla="*/ 2498068 h 2498068"/>
                <a:gd name="connsiteX13" fmla="*/ 0 w 1206042"/>
                <a:gd name="connsiteY13" fmla="*/ 2498068 h 2498068"/>
                <a:gd name="connsiteX14" fmla="*/ 19768 w 1206042"/>
                <a:gd name="connsiteY14" fmla="*/ 2241090 h 2498068"/>
                <a:gd name="connsiteX15" fmla="*/ 44592 w 1206042"/>
                <a:gd name="connsiteY15" fmla="*/ 2024566 h 2498068"/>
                <a:gd name="connsiteX16" fmla="*/ 68497 w 1206042"/>
                <a:gd name="connsiteY16" fmla="*/ 1868264 h 2498068"/>
                <a:gd name="connsiteX17" fmla="*/ 110790 w 1206042"/>
                <a:gd name="connsiteY17" fmla="*/ 1660015 h 2498068"/>
                <a:gd name="connsiteX18" fmla="*/ 144349 w 1206042"/>
                <a:gd name="connsiteY18" fmla="*/ 1560258 h 2498068"/>
                <a:gd name="connsiteX19" fmla="*/ 224799 w 1206042"/>
                <a:gd name="connsiteY19" fmla="*/ 1231105 h 2498068"/>
                <a:gd name="connsiteX20" fmla="*/ 265253 w 1206042"/>
                <a:gd name="connsiteY20" fmla="*/ 939649 h 2498068"/>
                <a:gd name="connsiteX21" fmla="*/ 286400 w 1206042"/>
                <a:gd name="connsiteY21" fmla="*/ 758063 h 2498068"/>
                <a:gd name="connsiteX22" fmla="*/ 309385 w 1206042"/>
                <a:gd name="connsiteY22" fmla="*/ 526828 h 2498068"/>
                <a:gd name="connsiteX23" fmla="*/ 321338 w 1206042"/>
                <a:gd name="connsiteY23" fmla="*/ 390754 h 2498068"/>
                <a:gd name="connsiteX24" fmla="*/ 325016 w 1206042"/>
                <a:gd name="connsiteY24" fmla="*/ 325935 h 2498068"/>
                <a:gd name="connsiteX25" fmla="*/ 328693 w 1206042"/>
                <a:gd name="connsiteY25" fmla="*/ 124122 h 2498068"/>
                <a:gd name="connsiteX26" fmla="*/ 331911 w 1206042"/>
                <a:gd name="connsiteY26" fmla="*/ 70336 h 2498068"/>
                <a:gd name="connsiteX27" fmla="*/ 397650 w 1206042"/>
                <a:gd name="connsiteY27" fmla="*/ 0 h 2498068"/>
                <a:gd name="connsiteX28" fmla="*/ 407304 w 1206042"/>
                <a:gd name="connsiteY28" fmla="*/ 17929 h 2498068"/>
                <a:gd name="connsiteX29" fmla="*/ 410522 w 1206042"/>
                <a:gd name="connsiteY29" fmla="*/ 74013 h 2498068"/>
                <a:gd name="connsiteX30" fmla="*/ 415119 w 1206042"/>
                <a:gd name="connsiteY30" fmla="*/ 255599 h 2498068"/>
                <a:gd name="connsiteX31" fmla="*/ 422474 w 1206042"/>
                <a:gd name="connsiteY31" fmla="*/ 566823 h 2498068"/>
                <a:gd name="connsiteX32" fmla="*/ 424773 w 1206042"/>
                <a:gd name="connsiteY32" fmla="*/ 664282 h 2498068"/>
                <a:gd name="connsiteX33" fmla="*/ 442242 w 1206042"/>
                <a:gd name="connsiteY33" fmla="*/ 683130 h 2498068"/>
                <a:gd name="connsiteX34" fmla="*/ 608197 w 1206042"/>
                <a:gd name="connsiteY34" fmla="*/ 685888 h 2498068"/>
                <a:gd name="connsiteX35" fmla="*/ 842190 w 1206042"/>
                <a:gd name="connsiteY35" fmla="*/ 677154 h 2498068"/>
                <a:gd name="connsiteX36" fmla="*/ 1046761 w 1206042"/>
                <a:gd name="connsiteY36" fmla="*/ 662443 h 2498068"/>
                <a:gd name="connsiteX37" fmla="*/ 1062392 w 1206042"/>
                <a:gd name="connsiteY37" fmla="*/ 638538 h 2498068"/>
                <a:gd name="connsiteX38" fmla="*/ 992515 w 1206042"/>
                <a:gd name="connsiteY38" fmla="*/ 414659 h 2498068"/>
                <a:gd name="connsiteX39" fmla="*/ 896896 w 1206042"/>
                <a:gd name="connsiteY39" fmla="*/ 110790 h 2498068"/>
                <a:gd name="connsiteX40" fmla="*/ 878507 w 1206042"/>
                <a:gd name="connsiteY40" fmla="*/ 55625 h 2498068"/>
                <a:gd name="connsiteX41" fmla="*/ 883564 w 1206042"/>
                <a:gd name="connsiteY41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91570 w 1206042"/>
                <a:gd name="connsiteY6" fmla="*/ 1287190 h 2498068"/>
                <a:gd name="connsiteX7" fmla="*/ 1192490 w 1206042"/>
                <a:gd name="connsiteY7" fmla="*/ 1413610 h 2498068"/>
                <a:gd name="connsiteX8" fmla="*/ 1192490 w 1206042"/>
                <a:gd name="connsiteY8" fmla="*/ 1555201 h 2498068"/>
                <a:gd name="connsiteX9" fmla="*/ 1185594 w 1206042"/>
                <a:gd name="connsiteY9" fmla="*/ 1582784 h 2498068"/>
                <a:gd name="connsiteX10" fmla="*/ 1184675 w 1206042"/>
                <a:gd name="connsiteY10" fmla="*/ 1724835 h 2498068"/>
                <a:gd name="connsiteX11" fmla="*/ 1195708 w 1206042"/>
                <a:gd name="connsiteY11" fmla="*/ 2498068 h 2498068"/>
                <a:gd name="connsiteX12" fmla="*/ 0 w 1206042"/>
                <a:gd name="connsiteY12" fmla="*/ 2498068 h 2498068"/>
                <a:gd name="connsiteX13" fmla="*/ 19768 w 1206042"/>
                <a:gd name="connsiteY13" fmla="*/ 2241090 h 2498068"/>
                <a:gd name="connsiteX14" fmla="*/ 44592 w 1206042"/>
                <a:gd name="connsiteY14" fmla="*/ 2024566 h 2498068"/>
                <a:gd name="connsiteX15" fmla="*/ 68497 w 1206042"/>
                <a:gd name="connsiteY15" fmla="*/ 1868264 h 2498068"/>
                <a:gd name="connsiteX16" fmla="*/ 110790 w 1206042"/>
                <a:gd name="connsiteY16" fmla="*/ 1660015 h 2498068"/>
                <a:gd name="connsiteX17" fmla="*/ 144349 w 1206042"/>
                <a:gd name="connsiteY17" fmla="*/ 1560258 h 2498068"/>
                <a:gd name="connsiteX18" fmla="*/ 224799 w 1206042"/>
                <a:gd name="connsiteY18" fmla="*/ 1231105 h 2498068"/>
                <a:gd name="connsiteX19" fmla="*/ 265253 w 1206042"/>
                <a:gd name="connsiteY19" fmla="*/ 939649 h 2498068"/>
                <a:gd name="connsiteX20" fmla="*/ 286400 w 1206042"/>
                <a:gd name="connsiteY20" fmla="*/ 758063 h 2498068"/>
                <a:gd name="connsiteX21" fmla="*/ 309385 w 1206042"/>
                <a:gd name="connsiteY21" fmla="*/ 526828 h 2498068"/>
                <a:gd name="connsiteX22" fmla="*/ 321338 w 1206042"/>
                <a:gd name="connsiteY22" fmla="*/ 390754 h 2498068"/>
                <a:gd name="connsiteX23" fmla="*/ 325016 w 1206042"/>
                <a:gd name="connsiteY23" fmla="*/ 325935 h 2498068"/>
                <a:gd name="connsiteX24" fmla="*/ 328693 w 1206042"/>
                <a:gd name="connsiteY24" fmla="*/ 124122 h 2498068"/>
                <a:gd name="connsiteX25" fmla="*/ 331911 w 1206042"/>
                <a:gd name="connsiteY25" fmla="*/ 70336 h 2498068"/>
                <a:gd name="connsiteX26" fmla="*/ 397650 w 1206042"/>
                <a:gd name="connsiteY26" fmla="*/ 0 h 2498068"/>
                <a:gd name="connsiteX27" fmla="*/ 407304 w 1206042"/>
                <a:gd name="connsiteY27" fmla="*/ 17929 h 2498068"/>
                <a:gd name="connsiteX28" fmla="*/ 410522 w 1206042"/>
                <a:gd name="connsiteY28" fmla="*/ 74013 h 2498068"/>
                <a:gd name="connsiteX29" fmla="*/ 415119 w 1206042"/>
                <a:gd name="connsiteY29" fmla="*/ 255599 h 2498068"/>
                <a:gd name="connsiteX30" fmla="*/ 422474 w 1206042"/>
                <a:gd name="connsiteY30" fmla="*/ 566823 h 2498068"/>
                <a:gd name="connsiteX31" fmla="*/ 424773 w 1206042"/>
                <a:gd name="connsiteY31" fmla="*/ 664282 h 2498068"/>
                <a:gd name="connsiteX32" fmla="*/ 442242 w 1206042"/>
                <a:gd name="connsiteY32" fmla="*/ 683130 h 2498068"/>
                <a:gd name="connsiteX33" fmla="*/ 608197 w 1206042"/>
                <a:gd name="connsiteY33" fmla="*/ 685888 h 2498068"/>
                <a:gd name="connsiteX34" fmla="*/ 842190 w 1206042"/>
                <a:gd name="connsiteY34" fmla="*/ 677154 h 2498068"/>
                <a:gd name="connsiteX35" fmla="*/ 1046761 w 1206042"/>
                <a:gd name="connsiteY35" fmla="*/ 662443 h 2498068"/>
                <a:gd name="connsiteX36" fmla="*/ 1062392 w 1206042"/>
                <a:gd name="connsiteY36" fmla="*/ 638538 h 2498068"/>
                <a:gd name="connsiteX37" fmla="*/ 992515 w 1206042"/>
                <a:gd name="connsiteY37" fmla="*/ 414659 h 2498068"/>
                <a:gd name="connsiteX38" fmla="*/ 896896 w 1206042"/>
                <a:gd name="connsiteY38" fmla="*/ 110790 h 2498068"/>
                <a:gd name="connsiteX39" fmla="*/ 878507 w 1206042"/>
                <a:gd name="connsiteY39" fmla="*/ 55625 h 2498068"/>
                <a:gd name="connsiteX40" fmla="*/ 883564 w 1206042"/>
                <a:gd name="connsiteY40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92490 w 1206042"/>
                <a:gd name="connsiteY6" fmla="*/ 1413610 h 2498068"/>
                <a:gd name="connsiteX7" fmla="*/ 1192490 w 1206042"/>
                <a:gd name="connsiteY7" fmla="*/ 1555201 h 2498068"/>
                <a:gd name="connsiteX8" fmla="*/ 1185594 w 1206042"/>
                <a:gd name="connsiteY8" fmla="*/ 1582784 h 2498068"/>
                <a:gd name="connsiteX9" fmla="*/ 1184675 w 1206042"/>
                <a:gd name="connsiteY9" fmla="*/ 1724835 h 2498068"/>
                <a:gd name="connsiteX10" fmla="*/ 1195708 w 1206042"/>
                <a:gd name="connsiteY10" fmla="*/ 2498068 h 2498068"/>
                <a:gd name="connsiteX11" fmla="*/ 0 w 1206042"/>
                <a:gd name="connsiteY11" fmla="*/ 2498068 h 2498068"/>
                <a:gd name="connsiteX12" fmla="*/ 19768 w 1206042"/>
                <a:gd name="connsiteY12" fmla="*/ 2241090 h 2498068"/>
                <a:gd name="connsiteX13" fmla="*/ 44592 w 1206042"/>
                <a:gd name="connsiteY13" fmla="*/ 2024566 h 2498068"/>
                <a:gd name="connsiteX14" fmla="*/ 68497 w 1206042"/>
                <a:gd name="connsiteY14" fmla="*/ 1868264 h 2498068"/>
                <a:gd name="connsiteX15" fmla="*/ 110790 w 1206042"/>
                <a:gd name="connsiteY15" fmla="*/ 1660015 h 2498068"/>
                <a:gd name="connsiteX16" fmla="*/ 144349 w 1206042"/>
                <a:gd name="connsiteY16" fmla="*/ 1560258 h 2498068"/>
                <a:gd name="connsiteX17" fmla="*/ 224799 w 1206042"/>
                <a:gd name="connsiteY17" fmla="*/ 1231105 h 2498068"/>
                <a:gd name="connsiteX18" fmla="*/ 265253 w 1206042"/>
                <a:gd name="connsiteY18" fmla="*/ 939649 h 2498068"/>
                <a:gd name="connsiteX19" fmla="*/ 286400 w 1206042"/>
                <a:gd name="connsiteY19" fmla="*/ 758063 h 2498068"/>
                <a:gd name="connsiteX20" fmla="*/ 309385 w 1206042"/>
                <a:gd name="connsiteY20" fmla="*/ 526828 h 2498068"/>
                <a:gd name="connsiteX21" fmla="*/ 321338 w 1206042"/>
                <a:gd name="connsiteY21" fmla="*/ 390754 h 2498068"/>
                <a:gd name="connsiteX22" fmla="*/ 325016 w 1206042"/>
                <a:gd name="connsiteY22" fmla="*/ 325935 h 2498068"/>
                <a:gd name="connsiteX23" fmla="*/ 328693 w 1206042"/>
                <a:gd name="connsiteY23" fmla="*/ 124122 h 2498068"/>
                <a:gd name="connsiteX24" fmla="*/ 331911 w 1206042"/>
                <a:gd name="connsiteY24" fmla="*/ 70336 h 2498068"/>
                <a:gd name="connsiteX25" fmla="*/ 397650 w 1206042"/>
                <a:gd name="connsiteY25" fmla="*/ 0 h 2498068"/>
                <a:gd name="connsiteX26" fmla="*/ 407304 w 1206042"/>
                <a:gd name="connsiteY26" fmla="*/ 17929 h 2498068"/>
                <a:gd name="connsiteX27" fmla="*/ 410522 w 1206042"/>
                <a:gd name="connsiteY27" fmla="*/ 74013 h 2498068"/>
                <a:gd name="connsiteX28" fmla="*/ 415119 w 1206042"/>
                <a:gd name="connsiteY28" fmla="*/ 255599 h 2498068"/>
                <a:gd name="connsiteX29" fmla="*/ 422474 w 1206042"/>
                <a:gd name="connsiteY29" fmla="*/ 566823 h 2498068"/>
                <a:gd name="connsiteX30" fmla="*/ 424773 w 1206042"/>
                <a:gd name="connsiteY30" fmla="*/ 664282 h 2498068"/>
                <a:gd name="connsiteX31" fmla="*/ 442242 w 1206042"/>
                <a:gd name="connsiteY31" fmla="*/ 683130 h 2498068"/>
                <a:gd name="connsiteX32" fmla="*/ 608197 w 1206042"/>
                <a:gd name="connsiteY32" fmla="*/ 685888 h 2498068"/>
                <a:gd name="connsiteX33" fmla="*/ 842190 w 1206042"/>
                <a:gd name="connsiteY33" fmla="*/ 677154 h 2498068"/>
                <a:gd name="connsiteX34" fmla="*/ 1046761 w 1206042"/>
                <a:gd name="connsiteY34" fmla="*/ 662443 h 2498068"/>
                <a:gd name="connsiteX35" fmla="*/ 1062392 w 1206042"/>
                <a:gd name="connsiteY35" fmla="*/ 638538 h 2498068"/>
                <a:gd name="connsiteX36" fmla="*/ 992515 w 1206042"/>
                <a:gd name="connsiteY36" fmla="*/ 414659 h 2498068"/>
                <a:gd name="connsiteX37" fmla="*/ 896896 w 1206042"/>
                <a:gd name="connsiteY37" fmla="*/ 110790 h 2498068"/>
                <a:gd name="connsiteX38" fmla="*/ 878507 w 1206042"/>
                <a:gd name="connsiteY38" fmla="*/ 55625 h 2498068"/>
                <a:gd name="connsiteX39" fmla="*/ 883564 w 1206042"/>
                <a:gd name="connsiteY39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92490 w 1206042"/>
                <a:gd name="connsiteY6" fmla="*/ 1555201 h 2498068"/>
                <a:gd name="connsiteX7" fmla="*/ 1185594 w 1206042"/>
                <a:gd name="connsiteY7" fmla="*/ 1582784 h 2498068"/>
                <a:gd name="connsiteX8" fmla="*/ 1184675 w 1206042"/>
                <a:gd name="connsiteY8" fmla="*/ 1724835 h 2498068"/>
                <a:gd name="connsiteX9" fmla="*/ 1195708 w 1206042"/>
                <a:gd name="connsiteY9" fmla="*/ 2498068 h 2498068"/>
                <a:gd name="connsiteX10" fmla="*/ 0 w 1206042"/>
                <a:gd name="connsiteY10" fmla="*/ 2498068 h 2498068"/>
                <a:gd name="connsiteX11" fmla="*/ 19768 w 1206042"/>
                <a:gd name="connsiteY11" fmla="*/ 2241090 h 2498068"/>
                <a:gd name="connsiteX12" fmla="*/ 44592 w 1206042"/>
                <a:gd name="connsiteY12" fmla="*/ 2024566 h 2498068"/>
                <a:gd name="connsiteX13" fmla="*/ 68497 w 1206042"/>
                <a:gd name="connsiteY13" fmla="*/ 1868264 h 2498068"/>
                <a:gd name="connsiteX14" fmla="*/ 110790 w 1206042"/>
                <a:gd name="connsiteY14" fmla="*/ 1660015 h 2498068"/>
                <a:gd name="connsiteX15" fmla="*/ 144349 w 1206042"/>
                <a:gd name="connsiteY15" fmla="*/ 1560258 h 2498068"/>
                <a:gd name="connsiteX16" fmla="*/ 224799 w 1206042"/>
                <a:gd name="connsiteY16" fmla="*/ 1231105 h 2498068"/>
                <a:gd name="connsiteX17" fmla="*/ 265253 w 1206042"/>
                <a:gd name="connsiteY17" fmla="*/ 939649 h 2498068"/>
                <a:gd name="connsiteX18" fmla="*/ 286400 w 1206042"/>
                <a:gd name="connsiteY18" fmla="*/ 758063 h 2498068"/>
                <a:gd name="connsiteX19" fmla="*/ 309385 w 1206042"/>
                <a:gd name="connsiteY19" fmla="*/ 526828 h 2498068"/>
                <a:gd name="connsiteX20" fmla="*/ 321338 w 1206042"/>
                <a:gd name="connsiteY20" fmla="*/ 390754 h 2498068"/>
                <a:gd name="connsiteX21" fmla="*/ 325016 w 1206042"/>
                <a:gd name="connsiteY21" fmla="*/ 325935 h 2498068"/>
                <a:gd name="connsiteX22" fmla="*/ 328693 w 1206042"/>
                <a:gd name="connsiteY22" fmla="*/ 124122 h 2498068"/>
                <a:gd name="connsiteX23" fmla="*/ 331911 w 1206042"/>
                <a:gd name="connsiteY23" fmla="*/ 70336 h 2498068"/>
                <a:gd name="connsiteX24" fmla="*/ 397650 w 1206042"/>
                <a:gd name="connsiteY24" fmla="*/ 0 h 2498068"/>
                <a:gd name="connsiteX25" fmla="*/ 407304 w 1206042"/>
                <a:gd name="connsiteY25" fmla="*/ 17929 h 2498068"/>
                <a:gd name="connsiteX26" fmla="*/ 410522 w 1206042"/>
                <a:gd name="connsiteY26" fmla="*/ 74013 h 2498068"/>
                <a:gd name="connsiteX27" fmla="*/ 415119 w 1206042"/>
                <a:gd name="connsiteY27" fmla="*/ 255599 h 2498068"/>
                <a:gd name="connsiteX28" fmla="*/ 422474 w 1206042"/>
                <a:gd name="connsiteY28" fmla="*/ 566823 h 2498068"/>
                <a:gd name="connsiteX29" fmla="*/ 424773 w 1206042"/>
                <a:gd name="connsiteY29" fmla="*/ 664282 h 2498068"/>
                <a:gd name="connsiteX30" fmla="*/ 442242 w 1206042"/>
                <a:gd name="connsiteY30" fmla="*/ 683130 h 2498068"/>
                <a:gd name="connsiteX31" fmla="*/ 608197 w 1206042"/>
                <a:gd name="connsiteY31" fmla="*/ 685888 h 2498068"/>
                <a:gd name="connsiteX32" fmla="*/ 842190 w 1206042"/>
                <a:gd name="connsiteY32" fmla="*/ 677154 h 2498068"/>
                <a:gd name="connsiteX33" fmla="*/ 1046761 w 1206042"/>
                <a:gd name="connsiteY33" fmla="*/ 662443 h 2498068"/>
                <a:gd name="connsiteX34" fmla="*/ 1062392 w 1206042"/>
                <a:gd name="connsiteY34" fmla="*/ 638538 h 2498068"/>
                <a:gd name="connsiteX35" fmla="*/ 992515 w 1206042"/>
                <a:gd name="connsiteY35" fmla="*/ 414659 h 2498068"/>
                <a:gd name="connsiteX36" fmla="*/ 896896 w 1206042"/>
                <a:gd name="connsiteY36" fmla="*/ 110790 h 2498068"/>
                <a:gd name="connsiteX37" fmla="*/ 878507 w 1206042"/>
                <a:gd name="connsiteY37" fmla="*/ 55625 h 2498068"/>
                <a:gd name="connsiteX38" fmla="*/ 883564 w 1206042"/>
                <a:gd name="connsiteY38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608197 w 1206042"/>
                <a:gd name="connsiteY30" fmla="*/ 685888 h 2498068"/>
                <a:gd name="connsiteX31" fmla="*/ 842190 w 1206042"/>
                <a:gd name="connsiteY31" fmla="*/ 677154 h 2498068"/>
                <a:gd name="connsiteX32" fmla="*/ 1046761 w 1206042"/>
                <a:gd name="connsiteY32" fmla="*/ 662443 h 2498068"/>
                <a:gd name="connsiteX33" fmla="*/ 1062392 w 1206042"/>
                <a:gd name="connsiteY33" fmla="*/ 638538 h 2498068"/>
                <a:gd name="connsiteX34" fmla="*/ 992515 w 1206042"/>
                <a:gd name="connsiteY34" fmla="*/ 414659 h 2498068"/>
                <a:gd name="connsiteX35" fmla="*/ 896896 w 1206042"/>
                <a:gd name="connsiteY35" fmla="*/ 110790 h 2498068"/>
                <a:gd name="connsiteX36" fmla="*/ 878507 w 1206042"/>
                <a:gd name="connsiteY36" fmla="*/ 55625 h 2498068"/>
                <a:gd name="connsiteX37" fmla="*/ 883564 w 1206042"/>
                <a:gd name="connsiteY37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608197 w 1206042"/>
                <a:gd name="connsiteY30" fmla="*/ 685888 h 2498068"/>
                <a:gd name="connsiteX31" fmla="*/ 842190 w 1206042"/>
                <a:gd name="connsiteY31" fmla="*/ 677154 h 2498068"/>
                <a:gd name="connsiteX32" fmla="*/ 1046761 w 1206042"/>
                <a:gd name="connsiteY32" fmla="*/ 662443 h 2498068"/>
                <a:gd name="connsiteX33" fmla="*/ 1062392 w 1206042"/>
                <a:gd name="connsiteY33" fmla="*/ 638538 h 2498068"/>
                <a:gd name="connsiteX34" fmla="*/ 992515 w 1206042"/>
                <a:gd name="connsiteY34" fmla="*/ 414659 h 2498068"/>
                <a:gd name="connsiteX35" fmla="*/ 896896 w 1206042"/>
                <a:gd name="connsiteY35" fmla="*/ 110790 h 2498068"/>
                <a:gd name="connsiteX36" fmla="*/ 878507 w 1206042"/>
                <a:gd name="connsiteY36" fmla="*/ 55625 h 2498068"/>
                <a:gd name="connsiteX37" fmla="*/ 883564 w 1206042"/>
                <a:gd name="connsiteY37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608197 w 1206042"/>
                <a:gd name="connsiteY30" fmla="*/ 685888 h 2498068"/>
                <a:gd name="connsiteX31" fmla="*/ 842190 w 1206042"/>
                <a:gd name="connsiteY31" fmla="*/ 677154 h 2498068"/>
                <a:gd name="connsiteX32" fmla="*/ 1046761 w 1206042"/>
                <a:gd name="connsiteY32" fmla="*/ 662443 h 2498068"/>
                <a:gd name="connsiteX33" fmla="*/ 1062392 w 1206042"/>
                <a:gd name="connsiteY33" fmla="*/ 638538 h 2498068"/>
                <a:gd name="connsiteX34" fmla="*/ 992515 w 1206042"/>
                <a:gd name="connsiteY34" fmla="*/ 414659 h 2498068"/>
                <a:gd name="connsiteX35" fmla="*/ 896896 w 1206042"/>
                <a:gd name="connsiteY35" fmla="*/ 110790 h 2498068"/>
                <a:gd name="connsiteX36" fmla="*/ 878507 w 1206042"/>
                <a:gd name="connsiteY36" fmla="*/ 55625 h 2498068"/>
                <a:gd name="connsiteX37" fmla="*/ 883564 w 1206042"/>
                <a:gd name="connsiteY37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842190 w 1206042"/>
                <a:gd name="connsiteY30" fmla="*/ 677154 h 2498068"/>
                <a:gd name="connsiteX31" fmla="*/ 1046761 w 1206042"/>
                <a:gd name="connsiteY31" fmla="*/ 662443 h 2498068"/>
                <a:gd name="connsiteX32" fmla="*/ 1062392 w 1206042"/>
                <a:gd name="connsiteY32" fmla="*/ 638538 h 2498068"/>
                <a:gd name="connsiteX33" fmla="*/ 992515 w 1206042"/>
                <a:gd name="connsiteY33" fmla="*/ 414659 h 2498068"/>
                <a:gd name="connsiteX34" fmla="*/ 896896 w 1206042"/>
                <a:gd name="connsiteY34" fmla="*/ 110790 h 2498068"/>
                <a:gd name="connsiteX35" fmla="*/ 878507 w 1206042"/>
                <a:gd name="connsiteY35" fmla="*/ 55625 h 2498068"/>
                <a:gd name="connsiteX36" fmla="*/ 883564 w 1206042"/>
                <a:gd name="connsiteY36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1046761 w 1206042"/>
                <a:gd name="connsiteY30" fmla="*/ 662443 h 2498068"/>
                <a:gd name="connsiteX31" fmla="*/ 1062392 w 1206042"/>
                <a:gd name="connsiteY31" fmla="*/ 638538 h 2498068"/>
                <a:gd name="connsiteX32" fmla="*/ 992515 w 1206042"/>
                <a:gd name="connsiteY32" fmla="*/ 414659 h 2498068"/>
                <a:gd name="connsiteX33" fmla="*/ 896896 w 1206042"/>
                <a:gd name="connsiteY33" fmla="*/ 110790 h 2498068"/>
                <a:gd name="connsiteX34" fmla="*/ 878507 w 1206042"/>
                <a:gd name="connsiteY34" fmla="*/ 55625 h 2498068"/>
                <a:gd name="connsiteX35" fmla="*/ 883564 w 1206042"/>
                <a:gd name="connsiteY35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1046761 w 1206042"/>
                <a:gd name="connsiteY30" fmla="*/ 662443 h 2498068"/>
                <a:gd name="connsiteX31" fmla="*/ 1062392 w 1206042"/>
                <a:gd name="connsiteY31" fmla="*/ 638538 h 2498068"/>
                <a:gd name="connsiteX32" fmla="*/ 992515 w 1206042"/>
                <a:gd name="connsiteY32" fmla="*/ 414659 h 2498068"/>
                <a:gd name="connsiteX33" fmla="*/ 896896 w 1206042"/>
                <a:gd name="connsiteY33" fmla="*/ 110790 h 2498068"/>
                <a:gd name="connsiteX34" fmla="*/ 878507 w 1206042"/>
                <a:gd name="connsiteY34" fmla="*/ 55625 h 2498068"/>
                <a:gd name="connsiteX35" fmla="*/ 883564 w 1206042"/>
                <a:gd name="connsiteY35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1046761 w 1206042"/>
                <a:gd name="connsiteY30" fmla="*/ 662443 h 2498068"/>
                <a:gd name="connsiteX31" fmla="*/ 1062392 w 1206042"/>
                <a:gd name="connsiteY31" fmla="*/ 638538 h 2498068"/>
                <a:gd name="connsiteX32" fmla="*/ 992515 w 1206042"/>
                <a:gd name="connsiteY32" fmla="*/ 414659 h 2498068"/>
                <a:gd name="connsiteX33" fmla="*/ 896896 w 1206042"/>
                <a:gd name="connsiteY33" fmla="*/ 110790 h 2498068"/>
                <a:gd name="connsiteX34" fmla="*/ 878507 w 1206042"/>
                <a:gd name="connsiteY34" fmla="*/ 55625 h 2498068"/>
                <a:gd name="connsiteX35" fmla="*/ 883564 w 1206042"/>
                <a:gd name="connsiteY35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1046761 w 1206042"/>
                <a:gd name="connsiteY30" fmla="*/ 662443 h 2498068"/>
                <a:gd name="connsiteX31" fmla="*/ 1062392 w 1206042"/>
                <a:gd name="connsiteY31" fmla="*/ 638538 h 2498068"/>
                <a:gd name="connsiteX32" fmla="*/ 992515 w 1206042"/>
                <a:gd name="connsiteY32" fmla="*/ 414659 h 2498068"/>
                <a:gd name="connsiteX33" fmla="*/ 896896 w 1206042"/>
                <a:gd name="connsiteY33" fmla="*/ 110790 h 2498068"/>
                <a:gd name="connsiteX34" fmla="*/ 878507 w 1206042"/>
                <a:gd name="connsiteY34" fmla="*/ 55625 h 2498068"/>
                <a:gd name="connsiteX35" fmla="*/ 883564 w 1206042"/>
                <a:gd name="connsiteY35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1046761 w 1206042"/>
                <a:gd name="connsiteY30" fmla="*/ 662443 h 2498068"/>
                <a:gd name="connsiteX31" fmla="*/ 1062392 w 1206042"/>
                <a:gd name="connsiteY31" fmla="*/ 638538 h 2498068"/>
                <a:gd name="connsiteX32" fmla="*/ 992515 w 1206042"/>
                <a:gd name="connsiteY32" fmla="*/ 414659 h 2498068"/>
                <a:gd name="connsiteX33" fmla="*/ 896896 w 1206042"/>
                <a:gd name="connsiteY33" fmla="*/ 110790 h 2498068"/>
                <a:gd name="connsiteX34" fmla="*/ 878507 w 1206042"/>
                <a:gd name="connsiteY34" fmla="*/ 55625 h 2498068"/>
                <a:gd name="connsiteX35" fmla="*/ 883564 w 1206042"/>
                <a:gd name="connsiteY35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1046761 w 1206042"/>
                <a:gd name="connsiteY30" fmla="*/ 662443 h 2498068"/>
                <a:gd name="connsiteX31" fmla="*/ 1062392 w 1206042"/>
                <a:gd name="connsiteY31" fmla="*/ 638538 h 2498068"/>
                <a:gd name="connsiteX32" fmla="*/ 896896 w 1206042"/>
                <a:gd name="connsiteY32" fmla="*/ 110790 h 2498068"/>
                <a:gd name="connsiteX33" fmla="*/ 878507 w 1206042"/>
                <a:gd name="connsiteY33" fmla="*/ 55625 h 2498068"/>
                <a:gd name="connsiteX34" fmla="*/ 883564 w 1206042"/>
                <a:gd name="connsiteY34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1046761 w 1206042"/>
                <a:gd name="connsiteY30" fmla="*/ 662443 h 2498068"/>
                <a:gd name="connsiteX31" fmla="*/ 1062392 w 1206042"/>
                <a:gd name="connsiteY31" fmla="*/ 638538 h 2498068"/>
                <a:gd name="connsiteX32" fmla="*/ 896896 w 1206042"/>
                <a:gd name="connsiteY32" fmla="*/ 110790 h 2498068"/>
                <a:gd name="connsiteX33" fmla="*/ 878507 w 1206042"/>
                <a:gd name="connsiteY33" fmla="*/ 55625 h 2498068"/>
                <a:gd name="connsiteX34" fmla="*/ 883564 w 1206042"/>
                <a:gd name="connsiteY34" fmla="*/ 35398 h 2498068"/>
                <a:gd name="connsiteX0" fmla="*/ 883564 w 1206042"/>
                <a:gd name="connsiteY0" fmla="*/ 35398 h 2498068"/>
                <a:gd name="connsiteX1" fmla="*/ 910687 w 1206042"/>
                <a:gd name="connsiteY1" fmla="*/ 59303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07304 w 1206042"/>
                <a:gd name="connsiteY23" fmla="*/ 17929 h 2498068"/>
                <a:gd name="connsiteX24" fmla="*/ 410522 w 1206042"/>
                <a:gd name="connsiteY24" fmla="*/ 74013 h 2498068"/>
                <a:gd name="connsiteX25" fmla="*/ 415119 w 1206042"/>
                <a:gd name="connsiteY25" fmla="*/ 255599 h 2498068"/>
                <a:gd name="connsiteX26" fmla="*/ 422474 w 1206042"/>
                <a:gd name="connsiteY26" fmla="*/ 566823 h 2498068"/>
                <a:gd name="connsiteX27" fmla="*/ 424773 w 1206042"/>
                <a:gd name="connsiteY27" fmla="*/ 664282 h 2498068"/>
                <a:gd name="connsiteX28" fmla="*/ 442242 w 1206042"/>
                <a:gd name="connsiteY28" fmla="*/ 683130 h 2498068"/>
                <a:gd name="connsiteX29" fmla="*/ 1046761 w 1206042"/>
                <a:gd name="connsiteY29" fmla="*/ 662443 h 2498068"/>
                <a:gd name="connsiteX30" fmla="*/ 1062392 w 1206042"/>
                <a:gd name="connsiteY30" fmla="*/ 638538 h 2498068"/>
                <a:gd name="connsiteX31" fmla="*/ 896896 w 1206042"/>
                <a:gd name="connsiteY31" fmla="*/ 110790 h 2498068"/>
                <a:gd name="connsiteX32" fmla="*/ 878507 w 1206042"/>
                <a:gd name="connsiteY32" fmla="*/ 55625 h 2498068"/>
                <a:gd name="connsiteX33" fmla="*/ 883564 w 1206042"/>
                <a:gd name="connsiteY33" fmla="*/ 35398 h 2498068"/>
                <a:gd name="connsiteX0" fmla="*/ 883564 w 1206042"/>
                <a:gd name="connsiteY0" fmla="*/ 35398 h 2498068"/>
                <a:gd name="connsiteX1" fmla="*/ 915684 w 1206042"/>
                <a:gd name="connsiteY1" fmla="*/ 41814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07304 w 1206042"/>
                <a:gd name="connsiteY23" fmla="*/ 17929 h 2498068"/>
                <a:gd name="connsiteX24" fmla="*/ 410522 w 1206042"/>
                <a:gd name="connsiteY24" fmla="*/ 74013 h 2498068"/>
                <a:gd name="connsiteX25" fmla="*/ 415119 w 1206042"/>
                <a:gd name="connsiteY25" fmla="*/ 255599 h 2498068"/>
                <a:gd name="connsiteX26" fmla="*/ 422474 w 1206042"/>
                <a:gd name="connsiteY26" fmla="*/ 566823 h 2498068"/>
                <a:gd name="connsiteX27" fmla="*/ 424773 w 1206042"/>
                <a:gd name="connsiteY27" fmla="*/ 664282 h 2498068"/>
                <a:gd name="connsiteX28" fmla="*/ 442242 w 1206042"/>
                <a:gd name="connsiteY28" fmla="*/ 683130 h 2498068"/>
                <a:gd name="connsiteX29" fmla="*/ 1046761 w 1206042"/>
                <a:gd name="connsiteY29" fmla="*/ 662443 h 2498068"/>
                <a:gd name="connsiteX30" fmla="*/ 1062392 w 1206042"/>
                <a:gd name="connsiteY30" fmla="*/ 638538 h 2498068"/>
                <a:gd name="connsiteX31" fmla="*/ 896896 w 1206042"/>
                <a:gd name="connsiteY31" fmla="*/ 110790 h 2498068"/>
                <a:gd name="connsiteX32" fmla="*/ 878507 w 1206042"/>
                <a:gd name="connsiteY32" fmla="*/ 55625 h 2498068"/>
                <a:gd name="connsiteX33" fmla="*/ 883564 w 1206042"/>
                <a:gd name="connsiteY33" fmla="*/ 35398 h 2498068"/>
                <a:gd name="connsiteX0" fmla="*/ 883564 w 1206042"/>
                <a:gd name="connsiteY0" fmla="*/ 35398 h 2498068"/>
                <a:gd name="connsiteX1" fmla="*/ 915684 w 1206042"/>
                <a:gd name="connsiteY1" fmla="*/ 41814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07304 w 1206042"/>
                <a:gd name="connsiteY23" fmla="*/ 17929 h 2498068"/>
                <a:gd name="connsiteX24" fmla="*/ 410522 w 1206042"/>
                <a:gd name="connsiteY24" fmla="*/ 74013 h 2498068"/>
                <a:gd name="connsiteX25" fmla="*/ 415119 w 1206042"/>
                <a:gd name="connsiteY25" fmla="*/ 255599 h 2498068"/>
                <a:gd name="connsiteX26" fmla="*/ 422474 w 1206042"/>
                <a:gd name="connsiteY26" fmla="*/ 566823 h 2498068"/>
                <a:gd name="connsiteX27" fmla="*/ 424773 w 1206042"/>
                <a:gd name="connsiteY27" fmla="*/ 664282 h 2498068"/>
                <a:gd name="connsiteX28" fmla="*/ 442242 w 1206042"/>
                <a:gd name="connsiteY28" fmla="*/ 683130 h 2498068"/>
                <a:gd name="connsiteX29" fmla="*/ 1046761 w 1206042"/>
                <a:gd name="connsiteY29" fmla="*/ 662443 h 2498068"/>
                <a:gd name="connsiteX30" fmla="*/ 1062392 w 1206042"/>
                <a:gd name="connsiteY30" fmla="*/ 638538 h 2498068"/>
                <a:gd name="connsiteX31" fmla="*/ 896896 w 1206042"/>
                <a:gd name="connsiteY31" fmla="*/ 110790 h 2498068"/>
                <a:gd name="connsiteX32" fmla="*/ 883564 w 1206042"/>
                <a:gd name="connsiteY32" fmla="*/ 35398 h 2498068"/>
                <a:gd name="connsiteX0" fmla="*/ 883564 w 1206042"/>
                <a:gd name="connsiteY0" fmla="*/ 53011 h 2515681"/>
                <a:gd name="connsiteX1" fmla="*/ 915684 w 1206042"/>
                <a:gd name="connsiteY1" fmla="*/ 59427 h 2515681"/>
                <a:gd name="connsiteX2" fmla="*/ 1051818 w 1206042"/>
                <a:gd name="connsiteY2" fmla="*/ 309070 h 2515681"/>
                <a:gd name="connsiteX3" fmla="*/ 1185134 w 1206042"/>
                <a:gd name="connsiteY3" fmla="*/ 764183 h 2515681"/>
                <a:gd name="connsiteX4" fmla="*/ 1205361 w 1206042"/>
                <a:gd name="connsiteY4" fmla="*/ 1154937 h 2515681"/>
                <a:gd name="connsiteX5" fmla="*/ 1185594 w 1206042"/>
                <a:gd name="connsiteY5" fmla="*/ 1600397 h 2515681"/>
                <a:gd name="connsiteX6" fmla="*/ 1184675 w 1206042"/>
                <a:gd name="connsiteY6" fmla="*/ 1742448 h 2515681"/>
                <a:gd name="connsiteX7" fmla="*/ 1195708 w 1206042"/>
                <a:gd name="connsiteY7" fmla="*/ 2515681 h 2515681"/>
                <a:gd name="connsiteX8" fmla="*/ 0 w 1206042"/>
                <a:gd name="connsiteY8" fmla="*/ 2515681 h 2515681"/>
                <a:gd name="connsiteX9" fmla="*/ 19768 w 1206042"/>
                <a:gd name="connsiteY9" fmla="*/ 2258703 h 2515681"/>
                <a:gd name="connsiteX10" fmla="*/ 44592 w 1206042"/>
                <a:gd name="connsiteY10" fmla="*/ 2042179 h 2515681"/>
                <a:gd name="connsiteX11" fmla="*/ 68497 w 1206042"/>
                <a:gd name="connsiteY11" fmla="*/ 1885877 h 2515681"/>
                <a:gd name="connsiteX12" fmla="*/ 110790 w 1206042"/>
                <a:gd name="connsiteY12" fmla="*/ 1677628 h 2515681"/>
                <a:gd name="connsiteX13" fmla="*/ 144349 w 1206042"/>
                <a:gd name="connsiteY13" fmla="*/ 1577871 h 2515681"/>
                <a:gd name="connsiteX14" fmla="*/ 224799 w 1206042"/>
                <a:gd name="connsiteY14" fmla="*/ 1248718 h 2515681"/>
                <a:gd name="connsiteX15" fmla="*/ 265253 w 1206042"/>
                <a:gd name="connsiteY15" fmla="*/ 957262 h 2515681"/>
                <a:gd name="connsiteX16" fmla="*/ 286400 w 1206042"/>
                <a:gd name="connsiteY16" fmla="*/ 775676 h 2515681"/>
                <a:gd name="connsiteX17" fmla="*/ 309385 w 1206042"/>
                <a:gd name="connsiteY17" fmla="*/ 544441 h 2515681"/>
                <a:gd name="connsiteX18" fmla="*/ 321338 w 1206042"/>
                <a:gd name="connsiteY18" fmla="*/ 408367 h 2515681"/>
                <a:gd name="connsiteX19" fmla="*/ 325016 w 1206042"/>
                <a:gd name="connsiteY19" fmla="*/ 343548 h 2515681"/>
                <a:gd name="connsiteX20" fmla="*/ 328693 w 1206042"/>
                <a:gd name="connsiteY20" fmla="*/ 141735 h 2515681"/>
                <a:gd name="connsiteX21" fmla="*/ 331911 w 1206042"/>
                <a:gd name="connsiteY21" fmla="*/ 87949 h 2515681"/>
                <a:gd name="connsiteX22" fmla="*/ 397650 w 1206042"/>
                <a:gd name="connsiteY22" fmla="*/ 17613 h 2515681"/>
                <a:gd name="connsiteX23" fmla="*/ 407304 w 1206042"/>
                <a:gd name="connsiteY23" fmla="*/ 35542 h 2515681"/>
                <a:gd name="connsiteX24" fmla="*/ 410522 w 1206042"/>
                <a:gd name="connsiteY24" fmla="*/ 91626 h 2515681"/>
                <a:gd name="connsiteX25" fmla="*/ 415119 w 1206042"/>
                <a:gd name="connsiteY25" fmla="*/ 273212 h 2515681"/>
                <a:gd name="connsiteX26" fmla="*/ 422474 w 1206042"/>
                <a:gd name="connsiteY26" fmla="*/ 584436 h 2515681"/>
                <a:gd name="connsiteX27" fmla="*/ 424773 w 1206042"/>
                <a:gd name="connsiteY27" fmla="*/ 681895 h 2515681"/>
                <a:gd name="connsiteX28" fmla="*/ 442242 w 1206042"/>
                <a:gd name="connsiteY28" fmla="*/ 700743 h 2515681"/>
                <a:gd name="connsiteX29" fmla="*/ 1046761 w 1206042"/>
                <a:gd name="connsiteY29" fmla="*/ 680056 h 2515681"/>
                <a:gd name="connsiteX30" fmla="*/ 1062392 w 1206042"/>
                <a:gd name="connsiteY30" fmla="*/ 656151 h 2515681"/>
                <a:gd name="connsiteX31" fmla="*/ 883564 w 1206042"/>
                <a:gd name="connsiteY31" fmla="*/ 53011 h 2515681"/>
                <a:gd name="connsiteX0" fmla="*/ 883564 w 1206042"/>
                <a:gd name="connsiteY0" fmla="*/ 35398 h 2498068"/>
                <a:gd name="connsiteX1" fmla="*/ 915684 w 1206042"/>
                <a:gd name="connsiteY1" fmla="*/ 41814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07304 w 1206042"/>
                <a:gd name="connsiteY23" fmla="*/ 17929 h 2498068"/>
                <a:gd name="connsiteX24" fmla="*/ 410522 w 1206042"/>
                <a:gd name="connsiteY24" fmla="*/ 74013 h 2498068"/>
                <a:gd name="connsiteX25" fmla="*/ 415119 w 1206042"/>
                <a:gd name="connsiteY25" fmla="*/ 255599 h 2498068"/>
                <a:gd name="connsiteX26" fmla="*/ 422474 w 1206042"/>
                <a:gd name="connsiteY26" fmla="*/ 566823 h 2498068"/>
                <a:gd name="connsiteX27" fmla="*/ 424773 w 1206042"/>
                <a:gd name="connsiteY27" fmla="*/ 664282 h 2498068"/>
                <a:gd name="connsiteX28" fmla="*/ 442242 w 1206042"/>
                <a:gd name="connsiteY28" fmla="*/ 683130 h 2498068"/>
                <a:gd name="connsiteX29" fmla="*/ 1046761 w 1206042"/>
                <a:gd name="connsiteY29" fmla="*/ 662443 h 2498068"/>
                <a:gd name="connsiteX30" fmla="*/ 1062392 w 1206042"/>
                <a:gd name="connsiteY30" fmla="*/ 638538 h 2498068"/>
                <a:gd name="connsiteX31" fmla="*/ 883564 w 1206042"/>
                <a:gd name="connsiteY31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07304 w 1206042"/>
                <a:gd name="connsiteY23" fmla="*/ 17929 h 2498068"/>
                <a:gd name="connsiteX24" fmla="*/ 410522 w 1206042"/>
                <a:gd name="connsiteY24" fmla="*/ 74013 h 2498068"/>
                <a:gd name="connsiteX25" fmla="*/ 415119 w 1206042"/>
                <a:gd name="connsiteY25" fmla="*/ 255599 h 2498068"/>
                <a:gd name="connsiteX26" fmla="*/ 422474 w 1206042"/>
                <a:gd name="connsiteY26" fmla="*/ 566823 h 2498068"/>
                <a:gd name="connsiteX27" fmla="*/ 424773 w 1206042"/>
                <a:gd name="connsiteY27" fmla="*/ 664282 h 2498068"/>
                <a:gd name="connsiteX28" fmla="*/ 442242 w 1206042"/>
                <a:gd name="connsiteY28" fmla="*/ 683130 h 2498068"/>
                <a:gd name="connsiteX29" fmla="*/ 1046761 w 1206042"/>
                <a:gd name="connsiteY29" fmla="*/ 662443 h 2498068"/>
                <a:gd name="connsiteX30" fmla="*/ 1062392 w 1206042"/>
                <a:gd name="connsiteY30" fmla="*/ 638538 h 2498068"/>
                <a:gd name="connsiteX31" fmla="*/ 883564 w 1206042"/>
                <a:gd name="connsiteY31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07304 w 1206042"/>
                <a:gd name="connsiteY23" fmla="*/ 17929 h 2498068"/>
                <a:gd name="connsiteX24" fmla="*/ 410522 w 1206042"/>
                <a:gd name="connsiteY24" fmla="*/ 74013 h 2498068"/>
                <a:gd name="connsiteX25" fmla="*/ 415119 w 1206042"/>
                <a:gd name="connsiteY25" fmla="*/ 255599 h 2498068"/>
                <a:gd name="connsiteX26" fmla="*/ 422474 w 1206042"/>
                <a:gd name="connsiteY26" fmla="*/ 566823 h 2498068"/>
                <a:gd name="connsiteX27" fmla="*/ 424773 w 1206042"/>
                <a:gd name="connsiteY27" fmla="*/ 664282 h 2498068"/>
                <a:gd name="connsiteX28" fmla="*/ 442242 w 1206042"/>
                <a:gd name="connsiteY28" fmla="*/ 683130 h 2498068"/>
                <a:gd name="connsiteX29" fmla="*/ 1046761 w 1206042"/>
                <a:gd name="connsiteY29" fmla="*/ 662443 h 2498068"/>
                <a:gd name="connsiteX30" fmla="*/ 1062392 w 1206042"/>
                <a:gd name="connsiteY30" fmla="*/ 638538 h 2498068"/>
                <a:gd name="connsiteX31" fmla="*/ 883564 w 1206042"/>
                <a:gd name="connsiteY31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07304 w 1206042"/>
                <a:gd name="connsiteY23" fmla="*/ 17929 h 2498068"/>
                <a:gd name="connsiteX24" fmla="*/ 410522 w 1206042"/>
                <a:gd name="connsiteY24" fmla="*/ 74013 h 2498068"/>
                <a:gd name="connsiteX25" fmla="*/ 415119 w 1206042"/>
                <a:gd name="connsiteY25" fmla="*/ 255599 h 2498068"/>
                <a:gd name="connsiteX26" fmla="*/ 422474 w 1206042"/>
                <a:gd name="connsiteY26" fmla="*/ 566823 h 2498068"/>
                <a:gd name="connsiteX27" fmla="*/ 424773 w 1206042"/>
                <a:gd name="connsiteY27" fmla="*/ 664282 h 2498068"/>
                <a:gd name="connsiteX28" fmla="*/ 442242 w 1206042"/>
                <a:gd name="connsiteY28" fmla="*/ 683130 h 2498068"/>
                <a:gd name="connsiteX29" fmla="*/ 1046761 w 1206042"/>
                <a:gd name="connsiteY29" fmla="*/ 662443 h 2498068"/>
                <a:gd name="connsiteX30" fmla="*/ 1062392 w 1206042"/>
                <a:gd name="connsiteY30" fmla="*/ 638538 h 2498068"/>
                <a:gd name="connsiteX31" fmla="*/ 883564 w 1206042"/>
                <a:gd name="connsiteY31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10522 w 1206042"/>
                <a:gd name="connsiteY23" fmla="*/ 74013 h 2498068"/>
                <a:gd name="connsiteX24" fmla="*/ 415119 w 1206042"/>
                <a:gd name="connsiteY24" fmla="*/ 255599 h 2498068"/>
                <a:gd name="connsiteX25" fmla="*/ 422474 w 1206042"/>
                <a:gd name="connsiteY25" fmla="*/ 566823 h 2498068"/>
                <a:gd name="connsiteX26" fmla="*/ 424773 w 1206042"/>
                <a:gd name="connsiteY26" fmla="*/ 664282 h 2498068"/>
                <a:gd name="connsiteX27" fmla="*/ 442242 w 1206042"/>
                <a:gd name="connsiteY27" fmla="*/ 683130 h 2498068"/>
                <a:gd name="connsiteX28" fmla="*/ 1046761 w 1206042"/>
                <a:gd name="connsiteY28" fmla="*/ 662443 h 2498068"/>
                <a:gd name="connsiteX29" fmla="*/ 1062392 w 1206042"/>
                <a:gd name="connsiteY29" fmla="*/ 638538 h 2498068"/>
                <a:gd name="connsiteX30" fmla="*/ 883564 w 1206042"/>
                <a:gd name="connsiteY30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15119 w 1206042"/>
                <a:gd name="connsiteY23" fmla="*/ 255599 h 2498068"/>
                <a:gd name="connsiteX24" fmla="*/ 422474 w 1206042"/>
                <a:gd name="connsiteY24" fmla="*/ 566823 h 2498068"/>
                <a:gd name="connsiteX25" fmla="*/ 424773 w 1206042"/>
                <a:gd name="connsiteY25" fmla="*/ 664282 h 2498068"/>
                <a:gd name="connsiteX26" fmla="*/ 442242 w 1206042"/>
                <a:gd name="connsiteY26" fmla="*/ 683130 h 2498068"/>
                <a:gd name="connsiteX27" fmla="*/ 1046761 w 1206042"/>
                <a:gd name="connsiteY27" fmla="*/ 662443 h 2498068"/>
                <a:gd name="connsiteX28" fmla="*/ 1062392 w 1206042"/>
                <a:gd name="connsiteY28" fmla="*/ 638538 h 2498068"/>
                <a:gd name="connsiteX29" fmla="*/ 883564 w 1206042"/>
                <a:gd name="connsiteY29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15119 w 1206042"/>
                <a:gd name="connsiteY23" fmla="*/ 255599 h 2498068"/>
                <a:gd name="connsiteX24" fmla="*/ 424773 w 1206042"/>
                <a:gd name="connsiteY24" fmla="*/ 664282 h 2498068"/>
                <a:gd name="connsiteX25" fmla="*/ 442242 w 1206042"/>
                <a:gd name="connsiteY25" fmla="*/ 683130 h 2498068"/>
                <a:gd name="connsiteX26" fmla="*/ 1046761 w 1206042"/>
                <a:gd name="connsiteY26" fmla="*/ 662443 h 2498068"/>
                <a:gd name="connsiteX27" fmla="*/ 1062392 w 1206042"/>
                <a:gd name="connsiteY27" fmla="*/ 638538 h 2498068"/>
                <a:gd name="connsiteX28" fmla="*/ 883564 w 1206042"/>
                <a:gd name="connsiteY28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8693 w 1206042"/>
                <a:gd name="connsiteY19" fmla="*/ 124122 h 2498068"/>
                <a:gd name="connsiteX20" fmla="*/ 331911 w 1206042"/>
                <a:gd name="connsiteY20" fmla="*/ 70336 h 2498068"/>
                <a:gd name="connsiteX21" fmla="*/ 397650 w 1206042"/>
                <a:gd name="connsiteY21" fmla="*/ 0 h 2498068"/>
                <a:gd name="connsiteX22" fmla="*/ 415119 w 1206042"/>
                <a:gd name="connsiteY22" fmla="*/ 255599 h 2498068"/>
                <a:gd name="connsiteX23" fmla="*/ 424773 w 1206042"/>
                <a:gd name="connsiteY23" fmla="*/ 664282 h 2498068"/>
                <a:gd name="connsiteX24" fmla="*/ 442242 w 1206042"/>
                <a:gd name="connsiteY24" fmla="*/ 683130 h 2498068"/>
                <a:gd name="connsiteX25" fmla="*/ 1046761 w 1206042"/>
                <a:gd name="connsiteY25" fmla="*/ 662443 h 2498068"/>
                <a:gd name="connsiteX26" fmla="*/ 1062392 w 1206042"/>
                <a:gd name="connsiteY26" fmla="*/ 638538 h 2498068"/>
                <a:gd name="connsiteX27" fmla="*/ 883564 w 1206042"/>
                <a:gd name="connsiteY27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21338 w 1206042"/>
                <a:gd name="connsiteY17" fmla="*/ 390754 h 2498068"/>
                <a:gd name="connsiteX18" fmla="*/ 328693 w 1206042"/>
                <a:gd name="connsiteY18" fmla="*/ 124122 h 2498068"/>
                <a:gd name="connsiteX19" fmla="*/ 331911 w 1206042"/>
                <a:gd name="connsiteY19" fmla="*/ 70336 h 2498068"/>
                <a:gd name="connsiteX20" fmla="*/ 397650 w 1206042"/>
                <a:gd name="connsiteY20" fmla="*/ 0 h 2498068"/>
                <a:gd name="connsiteX21" fmla="*/ 415119 w 1206042"/>
                <a:gd name="connsiteY21" fmla="*/ 255599 h 2498068"/>
                <a:gd name="connsiteX22" fmla="*/ 424773 w 1206042"/>
                <a:gd name="connsiteY22" fmla="*/ 664282 h 2498068"/>
                <a:gd name="connsiteX23" fmla="*/ 442242 w 1206042"/>
                <a:gd name="connsiteY23" fmla="*/ 683130 h 2498068"/>
                <a:gd name="connsiteX24" fmla="*/ 1046761 w 1206042"/>
                <a:gd name="connsiteY24" fmla="*/ 662443 h 2498068"/>
                <a:gd name="connsiteX25" fmla="*/ 1062392 w 1206042"/>
                <a:gd name="connsiteY25" fmla="*/ 638538 h 2498068"/>
                <a:gd name="connsiteX26" fmla="*/ 883564 w 1206042"/>
                <a:gd name="connsiteY26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86400 w 1206042"/>
                <a:gd name="connsiteY15" fmla="*/ 758063 h 2498068"/>
                <a:gd name="connsiteX16" fmla="*/ 321338 w 1206042"/>
                <a:gd name="connsiteY16" fmla="*/ 390754 h 2498068"/>
                <a:gd name="connsiteX17" fmla="*/ 328693 w 1206042"/>
                <a:gd name="connsiteY17" fmla="*/ 124122 h 2498068"/>
                <a:gd name="connsiteX18" fmla="*/ 331911 w 1206042"/>
                <a:gd name="connsiteY18" fmla="*/ 70336 h 2498068"/>
                <a:gd name="connsiteX19" fmla="*/ 397650 w 1206042"/>
                <a:gd name="connsiteY19" fmla="*/ 0 h 2498068"/>
                <a:gd name="connsiteX20" fmla="*/ 415119 w 1206042"/>
                <a:gd name="connsiteY20" fmla="*/ 255599 h 2498068"/>
                <a:gd name="connsiteX21" fmla="*/ 424773 w 1206042"/>
                <a:gd name="connsiteY21" fmla="*/ 664282 h 2498068"/>
                <a:gd name="connsiteX22" fmla="*/ 442242 w 1206042"/>
                <a:gd name="connsiteY22" fmla="*/ 683130 h 2498068"/>
                <a:gd name="connsiteX23" fmla="*/ 1046761 w 1206042"/>
                <a:gd name="connsiteY23" fmla="*/ 662443 h 2498068"/>
                <a:gd name="connsiteX24" fmla="*/ 1062392 w 1206042"/>
                <a:gd name="connsiteY24" fmla="*/ 638538 h 2498068"/>
                <a:gd name="connsiteX25" fmla="*/ 883564 w 1206042"/>
                <a:gd name="connsiteY25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86400 w 1206042"/>
                <a:gd name="connsiteY15" fmla="*/ 758063 h 2498068"/>
                <a:gd name="connsiteX16" fmla="*/ 321338 w 1206042"/>
                <a:gd name="connsiteY16" fmla="*/ 390754 h 2498068"/>
                <a:gd name="connsiteX17" fmla="*/ 328693 w 1206042"/>
                <a:gd name="connsiteY17" fmla="*/ 124122 h 2498068"/>
                <a:gd name="connsiteX18" fmla="*/ 331911 w 1206042"/>
                <a:gd name="connsiteY18" fmla="*/ 70336 h 2498068"/>
                <a:gd name="connsiteX19" fmla="*/ 397650 w 1206042"/>
                <a:gd name="connsiteY19" fmla="*/ 0 h 2498068"/>
                <a:gd name="connsiteX20" fmla="*/ 415119 w 1206042"/>
                <a:gd name="connsiteY20" fmla="*/ 255599 h 2498068"/>
                <a:gd name="connsiteX21" fmla="*/ 424773 w 1206042"/>
                <a:gd name="connsiteY21" fmla="*/ 664282 h 2498068"/>
                <a:gd name="connsiteX22" fmla="*/ 442242 w 1206042"/>
                <a:gd name="connsiteY22" fmla="*/ 683130 h 2498068"/>
                <a:gd name="connsiteX23" fmla="*/ 1046761 w 1206042"/>
                <a:gd name="connsiteY23" fmla="*/ 662443 h 2498068"/>
                <a:gd name="connsiteX24" fmla="*/ 1062392 w 1206042"/>
                <a:gd name="connsiteY24" fmla="*/ 638538 h 2498068"/>
                <a:gd name="connsiteX25" fmla="*/ 883564 w 1206042"/>
                <a:gd name="connsiteY25" fmla="*/ 35398 h 2498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06042" h="2498068">
                  <a:moveTo>
                    <a:pt x="883564" y="35398"/>
                  </a:moveTo>
                  <a:cubicBezTo>
                    <a:pt x="901585" y="18390"/>
                    <a:pt x="915124" y="31617"/>
                    <a:pt x="933172" y="46811"/>
                  </a:cubicBezTo>
                  <a:cubicBezTo>
                    <a:pt x="972236" y="79698"/>
                    <a:pt x="1009824" y="174831"/>
                    <a:pt x="1051818" y="291457"/>
                  </a:cubicBezTo>
                  <a:cubicBezTo>
                    <a:pt x="1093812" y="408083"/>
                    <a:pt x="1161229" y="588889"/>
                    <a:pt x="1185134" y="746570"/>
                  </a:cubicBezTo>
                  <a:cubicBezTo>
                    <a:pt x="1204902" y="876209"/>
                    <a:pt x="1207660" y="1006766"/>
                    <a:pt x="1205361" y="1137324"/>
                  </a:cubicBezTo>
                  <a:cubicBezTo>
                    <a:pt x="1187949" y="1381624"/>
                    <a:pt x="1189042" y="1427404"/>
                    <a:pt x="1185594" y="1582784"/>
                  </a:cubicBezTo>
                  <a:cubicBezTo>
                    <a:pt x="1182376" y="1630134"/>
                    <a:pt x="1183755" y="1677484"/>
                    <a:pt x="1184675" y="1724835"/>
                  </a:cubicBezTo>
                  <a:cubicBezTo>
                    <a:pt x="1186361" y="1877382"/>
                    <a:pt x="1220767" y="2284252"/>
                    <a:pt x="1195708" y="2498068"/>
                  </a:cubicBezTo>
                  <a:lnTo>
                    <a:pt x="0" y="2498068"/>
                  </a:lnTo>
                  <a:cubicBezTo>
                    <a:pt x="3678" y="2412102"/>
                    <a:pt x="12412" y="2326596"/>
                    <a:pt x="19768" y="2241090"/>
                  </a:cubicBezTo>
                  <a:cubicBezTo>
                    <a:pt x="25744" y="2168455"/>
                    <a:pt x="36317" y="2096741"/>
                    <a:pt x="44592" y="2024566"/>
                  </a:cubicBezTo>
                  <a:cubicBezTo>
                    <a:pt x="50568" y="1972159"/>
                    <a:pt x="59762" y="1920212"/>
                    <a:pt x="68497" y="1868264"/>
                  </a:cubicBezTo>
                  <a:cubicBezTo>
                    <a:pt x="79990" y="1798388"/>
                    <a:pt x="92402" y="1728512"/>
                    <a:pt x="110790" y="1660015"/>
                  </a:cubicBezTo>
                  <a:cubicBezTo>
                    <a:pt x="119985" y="1625997"/>
                    <a:pt x="132856" y="1593357"/>
                    <a:pt x="144349" y="1560258"/>
                  </a:cubicBezTo>
                  <a:cubicBezTo>
                    <a:pt x="163350" y="1488773"/>
                    <a:pt x="204648" y="1334540"/>
                    <a:pt x="224799" y="1231105"/>
                  </a:cubicBezTo>
                  <a:cubicBezTo>
                    <a:pt x="248474" y="1097406"/>
                    <a:pt x="270310" y="898121"/>
                    <a:pt x="286400" y="758063"/>
                  </a:cubicBezTo>
                  <a:cubicBezTo>
                    <a:pt x="295747" y="666581"/>
                    <a:pt x="314289" y="496411"/>
                    <a:pt x="321338" y="390754"/>
                  </a:cubicBezTo>
                  <a:cubicBezTo>
                    <a:pt x="324556" y="323636"/>
                    <a:pt x="326931" y="177525"/>
                    <a:pt x="328693" y="124122"/>
                  </a:cubicBezTo>
                  <a:cubicBezTo>
                    <a:pt x="327774" y="106193"/>
                    <a:pt x="324096" y="87805"/>
                    <a:pt x="331911" y="70336"/>
                  </a:cubicBezTo>
                  <a:cubicBezTo>
                    <a:pt x="355816" y="48729"/>
                    <a:pt x="377423" y="25284"/>
                    <a:pt x="397650" y="0"/>
                  </a:cubicBezTo>
                  <a:cubicBezTo>
                    <a:pt x="411518" y="30877"/>
                    <a:pt x="410982" y="161129"/>
                    <a:pt x="415119" y="255599"/>
                  </a:cubicBezTo>
                  <a:cubicBezTo>
                    <a:pt x="419639" y="366313"/>
                    <a:pt x="426063" y="592895"/>
                    <a:pt x="424773" y="664282"/>
                  </a:cubicBezTo>
                  <a:cubicBezTo>
                    <a:pt x="424298" y="690566"/>
                    <a:pt x="423521" y="683437"/>
                    <a:pt x="442242" y="683130"/>
                  </a:cubicBezTo>
                  <a:cubicBezTo>
                    <a:pt x="545894" y="681430"/>
                    <a:pt x="943136" y="662213"/>
                    <a:pt x="1046761" y="662443"/>
                  </a:cubicBezTo>
                  <a:cubicBezTo>
                    <a:pt x="1075168" y="662506"/>
                    <a:pt x="1068828" y="660145"/>
                    <a:pt x="1062392" y="638538"/>
                  </a:cubicBezTo>
                  <a:cubicBezTo>
                    <a:pt x="1015206" y="306680"/>
                    <a:pt x="908015" y="134852"/>
                    <a:pt x="883564" y="35398"/>
                  </a:cubicBezTo>
                  <a:close/>
                </a:path>
              </a:pathLst>
            </a:custGeom>
            <a:solidFill>
              <a:schemeClr val="accent1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85D7D24-249F-4096-9D34-2076C7639E72}"/>
                </a:ext>
              </a:extLst>
            </p:cNvPr>
            <p:cNvSpPr/>
            <p:nvPr/>
          </p:nvSpPr>
          <p:spPr>
            <a:xfrm>
              <a:off x="9764769" y="3251604"/>
              <a:ext cx="621373" cy="950116"/>
            </a:xfrm>
            <a:custGeom>
              <a:avLst/>
              <a:gdLst>
                <a:gd name="connsiteX0" fmla="*/ 564782 w 621374"/>
                <a:gd name="connsiteY0" fmla="*/ 229578 h 946726"/>
                <a:gd name="connsiteX1" fmla="*/ 590526 w 621374"/>
                <a:gd name="connsiteY1" fmla="*/ 217166 h 946726"/>
                <a:gd name="connsiteX2" fmla="*/ 610294 w 621374"/>
                <a:gd name="connsiteY2" fmla="*/ 246127 h 946726"/>
                <a:gd name="connsiteX3" fmla="*/ 621326 w 621374"/>
                <a:gd name="connsiteY3" fmla="*/ 321980 h 946726"/>
                <a:gd name="connsiteX4" fmla="*/ 608914 w 621374"/>
                <a:gd name="connsiteY4" fmla="*/ 428173 h 946726"/>
                <a:gd name="connsiteX5" fmla="*/ 586388 w 621374"/>
                <a:gd name="connsiteY5" fmla="*/ 448400 h 946726"/>
                <a:gd name="connsiteX6" fmla="*/ 574896 w 621374"/>
                <a:gd name="connsiteY6" fmla="*/ 463111 h 946726"/>
                <a:gd name="connsiteX7" fmla="*/ 574896 w 621374"/>
                <a:gd name="connsiteY7" fmla="*/ 490234 h 946726"/>
                <a:gd name="connsiteX8" fmla="*/ 560645 w 621374"/>
                <a:gd name="connsiteY8" fmla="*/ 593209 h 946726"/>
                <a:gd name="connsiteX9" fmla="*/ 545015 w 621374"/>
                <a:gd name="connsiteY9" fmla="*/ 618953 h 946726"/>
                <a:gd name="connsiteX10" fmla="*/ 541796 w 621374"/>
                <a:gd name="connsiteY10" fmla="*/ 629986 h 946726"/>
                <a:gd name="connsiteX11" fmla="*/ 547773 w 621374"/>
                <a:gd name="connsiteY11" fmla="*/ 734340 h 946726"/>
                <a:gd name="connsiteX12" fmla="*/ 553749 w 621374"/>
                <a:gd name="connsiteY12" fmla="*/ 750430 h 946726"/>
                <a:gd name="connsiteX13" fmla="*/ 555128 w 621374"/>
                <a:gd name="connsiteY13" fmla="*/ 808354 h 946726"/>
                <a:gd name="connsiteX14" fmla="*/ 448935 w 621374"/>
                <a:gd name="connsiteY14" fmla="*/ 935693 h 946726"/>
                <a:gd name="connsiteX15" fmla="*/ 441120 w 621374"/>
                <a:gd name="connsiteY15" fmla="*/ 942129 h 946726"/>
                <a:gd name="connsiteX16" fmla="*/ 428708 w 621374"/>
                <a:gd name="connsiteY16" fmla="*/ 946727 h 946726"/>
                <a:gd name="connsiteX17" fmla="*/ 387334 w 621374"/>
                <a:gd name="connsiteY17" fmla="*/ 931556 h 946726"/>
                <a:gd name="connsiteX18" fmla="*/ 252638 w 621374"/>
                <a:gd name="connsiteY18" fmla="*/ 858002 h 946726"/>
                <a:gd name="connsiteX19" fmla="*/ 164374 w 621374"/>
                <a:gd name="connsiteY19" fmla="*/ 774795 h 946726"/>
                <a:gd name="connsiteX20" fmla="*/ 157019 w 621374"/>
                <a:gd name="connsiteY20" fmla="*/ 755947 h 946726"/>
                <a:gd name="connsiteX21" fmla="*/ 136332 w 621374"/>
                <a:gd name="connsiteY21" fmla="*/ 659867 h 946726"/>
                <a:gd name="connsiteX22" fmla="*/ 94958 w 621374"/>
                <a:gd name="connsiteY22" fmla="*/ 550916 h 946726"/>
                <a:gd name="connsiteX23" fmla="*/ 78408 w 621374"/>
                <a:gd name="connsiteY23" fmla="*/ 537124 h 946726"/>
                <a:gd name="connsiteX24" fmla="*/ 53124 w 621374"/>
                <a:gd name="connsiteY24" fmla="*/ 521494 h 946726"/>
                <a:gd name="connsiteX25" fmla="*/ 8992 w 621374"/>
                <a:gd name="connsiteY25" fmla="*/ 431391 h 946726"/>
                <a:gd name="connsiteX26" fmla="*/ 6693 w 621374"/>
                <a:gd name="connsiteY26" fmla="*/ 414841 h 946726"/>
                <a:gd name="connsiteX27" fmla="*/ 1636 w 621374"/>
                <a:gd name="connsiteY27" fmla="*/ 378064 h 946726"/>
                <a:gd name="connsiteX28" fmla="*/ 30138 w 621374"/>
                <a:gd name="connsiteY28" fmla="*/ 323819 h 946726"/>
                <a:gd name="connsiteX29" fmla="*/ 56802 w 621374"/>
                <a:gd name="connsiteY29" fmla="*/ 363813 h 946726"/>
                <a:gd name="connsiteX30" fmla="*/ 54043 w 621374"/>
                <a:gd name="connsiteY30" fmla="*/ 150967 h 946726"/>
                <a:gd name="connsiteX31" fmla="*/ 139550 w 621374"/>
                <a:gd name="connsiteY31" fmla="*/ 82470 h 946726"/>
                <a:gd name="connsiteX32" fmla="*/ 266430 w 621374"/>
                <a:gd name="connsiteY32" fmla="*/ 52130 h 946726"/>
                <a:gd name="connsiteX33" fmla="*/ 360670 w 621374"/>
                <a:gd name="connsiteY33" fmla="*/ 4320 h 946726"/>
                <a:gd name="connsiteX34" fmla="*/ 440201 w 621374"/>
                <a:gd name="connsiteY34" fmla="*/ 21329 h 946726"/>
                <a:gd name="connsiteX35" fmla="*/ 490309 w 621374"/>
                <a:gd name="connsiteY35" fmla="*/ 89826 h 946726"/>
                <a:gd name="connsiteX36" fmla="*/ 549612 w 621374"/>
                <a:gd name="connsiteY36" fmla="*/ 258540 h 946726"/>
                <a:gd name="connsiteX37" fmla="*/ 564782 w 621374"/>
                <a:gd name="connsiteY37" fmla="*/ 229578 h 94672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47773 w 621373"/>
                <a:gd name="connsiteY11" fmla="*/ 734340 h 950116"/>
                <a:gd name="connsiteX12" fmla="*/ 553749 w 621373"/>
                <a:gd name="connsiteY12" fmla="*/ 750430 h 950116"/>
                <a:gd name="connsiteX13" fmla="*/ 555128 w 621373"/>
                <a:gd name="connsiteY13" fmla="*/ 808354 h 950116"/>
                <a:gd name="connsiteX14" fmla="*/ 448935 w 621373"/>
                <a:gd name="connsiteY14" fmla="*/ 935693 h 950116"/>
                <a:gd name="connsiteX15" fmla="*/ 428708 w 621373"/>
                <a:gd name="connsiteY15" fmla="*/ 946727 h 950116"/>
                <a:gd name="connsiteX16" fmla="*/ 387334 w 621373"/>
                <a:gd name="connsiteY16" fmla="*/ 931556 h 950116"/>
                <a:gd name="connsiteX17" fmla="*/ 252638 w 621373"/>
                <a:gd name="connsiteY17" fmla="*/ 858002 h 950116"/>
                <a:gd name="connsiteX18" fmla="*/ 164374 w 621373"/>
                <a:gd name="connsiteY18" fmla="*/ 774795 h 950116"/>
                <a:gd name="connsiteX19" fmla="*/ 157019 w 621373"/>
                <a:gd name="connsiteY19" fmla="*/ 755947 h 950116"/>
                <a:gd name="connsiteX20" fmla="*/ 136332 w 621373"/>
                <a:gd name="connsiteY20" fmla="*/ 659867 h 950116"/>
                <a:gd name="connsiteX21" fmla="*/ 94958 w 621373"/>
                <a:gd name="connsiteY21" fmla="*/ 550916 h 950116"/>
                <a:gd name="connsiteX22" fmla="*/ 78408 w 621373"/>
                <a:gd name="connsiteY22" fmla="*/ 537124 h 950116"/>
                <a:gd name="connsiteX23" fmla="*/ 53124 w 621373"/>
                <a:gd name="connsiteY23" fmla="*/ 521494 h 950116"/>
                <a:gd name="connsiteX24" fmla="*/ 8992 w 621373"/>
                <a:gd name="connsiteY24" fmla="*/ 431391 h 950116"/>
                <a:gd name="connsiteX25" fmla="*/ 6693 w 621373"/>
                <a:gd name="connsiteY25" fmla="*/ 414841 h 950116"/>
                <a:gd name="connsiteX26" fmla="*/ 1636 w 621373"/>
                <a:gd name="connsiteY26" fmla="*/ 378064 h 950116"/>
                <a:gd name="connsiteX27" fmla="*/ 30138 w 621373"/>
                <a:gd name="connsiteY27" fmla="*/ 323819 h 950116"/>
                <a:gd name="connsiteX28" fmla="*/ 56802 w 621373"/>
                <a:gd name="connsiteY28" fmla="*/ 363813 h 950116"/>
                <a:gd name="connsiteX29" fmla="*/ 54043 w 621373"/>
                <a:gd name="connsiteY29" fmla="*/ 150967 h 950116"/>
                <a:gd name="connsiteX30" fmla="*/ 139550 w 621373"/>
                <a:gd name="connsiteY30" fmla="*/ 82470 h 950116"/>
                <a:gd name="connsiteX31" fmla="*/ 266430 w 621373"/>
                <a:gd name="connsiteY31" fmla="*/ 52130 h 950116"/>
                <a:gd name="connsiteX32" fmla="*/ 360670 w 621373"/>
                <a:gd name="connsiteY32" fmla="*/ 4320 h 950116"/>
                <a:gd name="connsiteX33" fmla="*/ 440201 w 621373"/>
                <a:gd name="connsiteY33" fmla="*/ 21329 h 950116"/>
                <a:gd name="connsiteX34" fmla="*/ 490309 w 621373"/>
                <a:gd name="connsiteY34" fmla="*/ 89826 h 950116"/>
                <a:gd name="connsiteX35" fmla="*/ 549612 w 621373"/>
                <a:gd name="connsiteY35" fmla="*/ 258540 h 950116"/>
                <a:gd name="connsiteX36" fmla="*/ 564782 w 621373"/>
                <a:gd name="connsiteY36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47773 w 621373"/>
                <a:gd name="connsiteY11" fmla="*/ 734340 h 950116"/>
                <a:gd name="connsiteX12" fmla="*/ 553749 w 621373"/>
                <a:gd name="connsiteY12" fmla="*/ 750430 h 950116"/>
                <a:gd name="connsiteX13" fmla="*/ 555128 w 621373"/>
                <a:gd name="connsiteY13" fmla="*/ 808354 h 950116"/>
                <a:gd name="connsiteX14" fmla="*/ 448935 w 621373"/>
                <a:gd name="connsiteY14" fmla="*/ 935693 h 950116"/>
                <a:gd name="connsiteX15" fmla="*/ 428708 w 621373"/>
                <a:gd name="connsiteY15" fmla="*/ 946727 h 950116"/>
                <a:gd name="connsiteX16" fmla="*/ 252638 w 621373"/>
                <a:gd name="connsiteY16" fmla="*/ 858002 h 950116"/>
                <a:gd name="connsiteX17" fmla="*/ 164374 w 621373"/>
                <a:gd name="connsiteY17" fmla="*/ 774795 h 950116"/>
                <a:gd name="connsiteX18" fmla="*/ 157019 w 621373"/>
                <a:gd name="connsiteY18" fmla="*/ 755947 h 950116"/>
                <a:gd name="connsiteX19" fmla="*/ 136332 w 621373"/>
                <a:gd name="connsiteY19" fmla="*/ 659867 h 950116"/>
                <a:gd name="connsiteX20" fmla="*/ 94958 w 621373"/>
                <a:gd name="connsiteY20" fmla="*/ 550916 h 950116"/>
                <a:gd name="connsiteX21" fmla="*/ 78408 w 621373"/>
                <a:gd name="connsiteY21" fmla="*/ 537124 h 950116"/>
                <a:gd name="connsiteX22" fmla="*/ 53124 w 621373"/>
                <a:gd name="connsiteY22" fmla="*/ 521494 h 950116"/>
                <a:gd name="connsiteX23" fmla="*/ 8992 w 621373"/>
                <a:gd name="connsiteY23" fmla="*/ 431391 h 950116"/>
                <a:gd name="connsiteX24" fmla="*/ 6693 w 621373"/>
                <a:gd name="connsiteY24" fmla="*/ 414841 h 950116"/>
                <a:gd name="connsiteX25" fmla="*/ 1636 w 621373"/>
                <a:gd name="connsiteY25" fmla="*/ 378064 h 950116"/>
                <a:gd name="connsiteX26" fmla="*/ 30138 w 621373"/>
                <a:gd name="connsiteY26" fmla="*/ 323819 h 950116"/>
                <a:gd name="connsiteX27" fmla="*/ 56802 w 621373"/>
                <a:gd name="connsiteY27" fmla="*/ 363813 h 950116"/>
                <a:gd name="connsiteX28" fmla="*/ 54043 w 621373"/>
                <a:gd name="connsiteY28" fmla="*/ 150967 h 950116"/>
                <a:gd name="connsiteX29" fmla="*/ 139550 w 621373"/>
                <a:gd name="connsiteY29" fmla="*/ 82470 h 950116"/>
                <a:gd name="connsiteX30" fmla="*/ 266430 w 621373"/>
                <a:gd name="connsiteY30" fmla="*/ 52130 h 950116"/>
                <a:gd name="connsiteX31" fmla="*/ 360670 w 621373"/>
                <a:gd name="connsiteY31" fmla="*/ 4320 h 950116"/>
                <a:gd name="connsiteX32" fmla="*/ 440201 w 621373"/>
                <a:gd name="connsiteY32" fmla="*/ 21329 h 950116"/>
                <a:gd name="connsiteX33" fmla="*/ 490309 w 621373"/>
                <a:gd name="connsiteY33" fmla="*/ 89826 h 950116"/>
                <a:gd name="connsiteX34" fmla="*/ 549612 w 621373"/>
                <a:gd name="connsiteY34" fmla="*/ 258540 h 950116"/>
                <a:gd name="connsiteX35" fmla="*/ 564782 w 621373"/>
                <a:gd name="connsiteY35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47773 w 621373"/>
                <a:gd name="connsiteY11" fmla="*/ 734340 h 950116"/>
                <a:gd name="connsiteX12" fmla="*/ 553749 w 621373"/>
                <a:gd name="connsiteY12" fmla="*/ 750430 h 950116"/>
                <a:gd name="connsiteX13" fmla="*/ 555128 w 621373"/>
                <a:gd name="connsiteY13" fmla="*/ 808354 h 950116"/>
                <a:gd name="connsiteX14" fmla="*/ 448935 w 621373"/>
                <a:gd name="connsiteY14" fmla="*/ 935693 h 950116"/>
                <a:gd name="connsiteX15" fmla="*/ 402514 w 621373"/>
                <a:gd name="connsiteY15" fmla="*/ 946727 h 950116"/>
                <a:gd name="connsiteX16" fmla="*/ 252638 w 621373"/>
                <a:gd name="connsiteY16" fmla="*/ 858002 h 950116"/>
                <a:gd name="connsiteX17" fmla="*/ 164374 w 621373"/>
                <a:gd name="connsiteY17" fmla="*/ 774795 h 950116"/>
                <a:gd name="connsiteX18" fmla="*/ 157019 w 621373"/>
                <a:gd name="connsiteY18" fmla="*/ 755947 h 950116"/>
                <a:gd name="connsiteX19" fmla="*/ 136332 w 621373"/>
                <a:gd name="connsiteY19" fmla="*/ 659867 h 950116"/>
                <a:gd name="connsiteX20" fmla="*/ 94958 w 621373"/>
                <a:gd name="connsiteY20" fmla="*/ 550916 h 950116"/>
                <a:gd name="connsiteX21" fmla="*/ 78408 w 621373"/>
                <a:gd name="connsiteY21" fmla="*/ 537124 h 950116"/>
                <a:gd name="connsiteX22" fmla="*/ 53124 w 621373"/>
                <a:gd name="connsiteY22" fmla="*/ 521494 h 950116"/>
                <a:gd name="connsiteX23" fmla="*/ 8992 w 621373"/>
                <a:gd name="connsiteY23" fmla="*/ 431391 h 950116"/>
                <a:gd name="connsiteX24" fmla="*/ 6693 w 621373"/>
                <a:gd name="connsiteY24" fmla="*/ 414841 h 950116"/>
                <a:gd name="connsiteX25" fmla="*/ 1636 w 621373"/>
                <a:gd name="connsiteY25" fmla="*/ 378064 h 950116"/>
                <a:gd name="connsiteX26" fmla="*/ 30138 w 621373"/>
                <a:gd name="connsiteY26" fmla="*/ 323819 h 950116"/>
                <a:gd name="connsiteX27" fmla="*/ 56802 w 621373"/>
                <a:gd name="connsiteY27" fmla="*/ 363813 h 950116"/>
                <a:gd name="connsiteX28" fmla="*/ 54043 w 621373"/>
                <a:gd name="connsiteY28" fmla="*/ 150967 h 950116"/>
                <a:gd name="connsiteX29" fmla="*/ 139550 w 621373"/>
                <a:gd name="connsiteY29" fmla="*/ 82470 h 950116"/>
                <a:gd name="connsiteX30" fmla="*/ 266430 w 621373"/>
                <a:gd name="connsiteY30" fmla="*/ 52130 h 950116"/>
                <a:gd name="connsiteX31" fmla="*/ 360670 w 621373"/>
                <a:gd name="connsiteY31" fmla="*/ 4320 h 950116"/>
                <a:gd name="connsiteX32" fmla="*/ 440201 w 621373"/>
                <a:gd name="connsiteY32" fmla="*/ 21329 h 950116"/>
                <a:gd name="connsiteX33" fmla="*/ 490309 w 621373"/>
                <a:gd name="connsiteY33" fmla="*/ 89826 h 950116"/>
                <a:gd name="connsiteX34" fmla="*/ 549612 w 621373"/>
                <a:gd name="connsiteY34" fmla="*/ 258540 h 950116"/>
                <a:gd name="connsiteX35" fmla="*/ 564782 w 621373"/>
                <a:gd name="connsiteY35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47773 w 621373"/>
                <a:gd name="connsiteY11" fmla="*/ 734340 h 950116"/>
                <a:gd name="connsiteX12" fmla="*/ 553749 w 621373"/>
                <a:gd name="connsiteY12" fmla="*/ 750430 h 950116"/>
                <a:gd name="connsiteX13" fmla="*/ 555128 w 621373"/>
                <a:gd name="connsiteY13" fmla="*/ 808354 h 950116"/>
                <a:gd name="connsiteX14" fmla="*/ 465603 w 621373"/>
                <a:gd name="connsiteY14" fmla="*/ 935693 h 950116"/>
                <a:gd name="connsiteX15" fmla="*/ 402514 w 621373"/>
                <a:gd name="connsiteY15" fmla="*/ 946727 h 950116"/>
                <a:gd name="connsiteX16" fmla="*/ 252638 w 621373"/>
                <a:gd name="connsiteY16" fmla="*/ 858002 h 950116"/>
                <a:gd name="connsiteX17" fmla="*/ 164374 w 621373"/>
                <a:gd name="connsiteY17" fmla="*/ 774795 h 950116"/>
                <a:gd name="connsiteX18" fmla="*/ 157019 w 621373"/>
                <a:gd name="connsiteY18" fmla="*/ 755947 h 950116"/>
                <a:gd name="connsiteX19" fmla="*/ 136332 w 621373"/>
                <a:gd name="connsiteY19" fmla="*/ 659867 h 950116"/>
                <a:gd name="connsiteX20" fmla="*/ 94958 w 621373"/>
                <a:gd name="connsiteY20" fmla="*/ 550916 h 950116"/>
                <a:gd name="connsiteX21" fmla="*/ 78408 w 621373"/>
                <a:gd name="connsiteY21" fmla="*/ 537124 h 950116"/>
                <a:gd name="connsiteX22" fmla="*/ 53124 w 621373"/>
                <a:gd name="connsiteY22" fmla="*/ 521494 h 950116"/>
                <a:gd name="connsiteX23" fmla="*/ 8992 w 621373"/>
                <a:gd name="connsiteY23" fmla="*/ 431391 h 950116"/>
                <a:gd name="connsiteX24" fmla="*/ 6693 w 621373"/>
                <a:gd name="connsiteY24" fmla="*/ 414841 h 950116"/>
                <a:gd name="connsiteX25" fmla="*/ 1636 w 621373"/>
                <a:gd name="connsiteY25" fmla="*/ 378064 h 950116"/>
                <a:gd name="connsiteX26" fmla="*/ 30138 w 621373"/>
                <a:gd name="connsiteY26" fmla="*/ 323819 h 950116"/>
                <a:gd name="connsiteX27" fmla="*/ 56802 w 621373"/>
                <a:gd name="connsiteY27" fmla="*/ 363813 h 950116"/>
                <a:gd name="connsiteX28" fmla="*/ 54043 w 621373"/>
                <a:gd name="connsiteY28" fmla="*/ 150967 h 950116"/>
                <a:gd name="connsiteX29" fmla="*/ 139550 w 621373"/>
                <a:gd name="connsiteY29" fmla="*/ 82470 h 950116"/>
                <a:gd name="connsiteX30" fmla="*/ 266430 w 621373"/>
                <a:gd name="connsiteY30" fmla="*/ 52130 h 950116"/>
                <a:gd name="connsiteX31" fmla="*/ 360670 w 621373"/>
                <a:gd name="connsiteY31" fmla="*/ 4320 h 950116"/>
                <a:gd name="connsiteX32" fmla="*/ 440201 w 621373"/>
                <a:gd name="connsiteY32" fmla="*/ 21329 h 950116"/>
                <a:gd name="connsiteX33" fmla="*/ 490309 w 621373"/>
                <a:gd name="connsiteY33" fmla="*/ 89826 h 950116"/>
                <a:gd name="connsiteX34" fmla="*/ 549612 w 621373"/>
                <a:gd name="connsiteY34" fmla="*/ 258540 h 950116"/>
                <a:gd name="connsiteX35" fmla="*/ 564782 w 621373"/>
                <a:gd name="connsiteY35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47773 w 621373"/>
                <a:gd name="connsiteY11" fmla="*/ 734340 h 950116"/>
                <a:gd name="connsiteX12" fmla="*/ 553749 w 621373"/>
                <a:gd name="connsiteY12" fmla="*/ 750430 h 950116"/>
                <a:gd name="connsiteX13" fmla="*/ 555128 w 621373"/>
                <a:gd name="connsiteY13" fmla="*/ 808354 h 950116"/>
                <a:gd name="connsiteX14" fmla="*/ 465603 w 621373"/>
                <a:gd name="connsiteY14" fmla="*/ 935693 h 950116"/>
                <a:gd name="connsiteX15" fmla="*/ 402514 w 621373"/>
                <a:gd name="connsiteY15" fmla="*/ 946727 h 950116"/>
                <a:gd name="connsiteX16" fmla="*/ 252638 w 621373"/>
                <a:gd name="connsiteY16" fmla="*/ 858002 h 950116"/>
                <a:gd name="connsiteX17" fmla="*/ 164374 w 621373"/>
                <a:gd name="connsiteY17" fmla="*/ 774795 h 950116"/>
                <a:gd name="connsiteX18" fmla="*/ 157019 w 621373"/>
                <a:gd name="connsiteY18" fmla="*/ 755947 h 950116"/>
                <a:gd name="connsiteX19" fmla="*/ 136332 w 621373"/>
                <a:gd name="connsiteY19" fmla="*/ 659867 h 950116"/>
                <a:gd name="connsiteX20" fmla="*/ 94958 w 621373"/>
                <a:gd name="connsiteY20" fmla="*/ 550916 h 950116"/>
                <a:gd name="connsiteX21" fmla="*/ 78408 w 621373"/>
                <a:gd name="connsiteY21" fmla="*/ 537124 h 950116"/>
                <a:gd name="connsiteX22" fmla="*/ 53124 w 621373"/>
                <a:gd name="connsiteY22" fmla="*/ 521494 h 950116"/>
                <a:gd name="connsiteX23" fmla="*/ 8992 w 621373"/>
                <a:gd name="connsiteY23" fmla="*/ 431391 h 950116"/>
                <a:gd name="connsiteX24" fmla="*/ 6693 w 621373"/>
                <a:gd name="connsiteY24" fmla="*/ 414841 h 950116"/>
                <a:gd name="connsiteX25" fmla="*/ 1636 w 621373"/>
                <a:gd name="connsiteY25" fmla="*/ 378064 h 950116"/>
                <a:gd name="connsiteX26" fmla="*/ 30138 w 621373"/>
                <a:gd name="connsiteY26" fmla="*/ 323819 h 950116"/>
                <a:gd name="connsiteX27" fmla="*/ 56802 w 621373"/>
                <a:gd name="connsiteY27" fmla="*/ 363813 h 950116"/>
                <a:gd name="connsiteX28" fmla="*/ 54043 w 621373"/>
                <a:gd name="connsiteY28" fmla="*/ 150967 h 950116"/>
                <a:gd name="connsiteX29" fmla="*/ 139550 w 621373"/>
                <a:gd name="connsiteY29" fmla="*/ 82470 h 950116"/>
                <a:gd name="connsiteX30" fmla="*/ 266430 w 621373"/>
                <a:gd name="connsiteY30" fmla="*/ 52130 h 950116"/>
                <a:gd name="connsiteX31" fmla="*/ 360670 w 621373"/>
                <a:gd name="connsiteY31" fmla="*/ 4320 h 950116"/>
                <a:gd name="connsiteX32" fmla="*/ 440201 w 621373"/>
                <a:gd name="connsiteY32" fmla="*/ 21329 h 950116"/>
                <a:gd name="connsiteX33" fmla="*/ 490309 w 621373"/>
                <a:gd name="connsiteY33" fmla="*/ 89826 h 950116"/>
                <a:gd name="connsiteX34" fmla="*/ 549612 w 621373"/>
                <a:gd name="connsiteY34" fmla="*/ 258540 h 950116"/>
                <a:gd name="connsiteX35" fmla="*/ 564782 w 621373"/>
                <a:gd name="connsiteY35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47773 w 621373"/>
                <a:gd name="connsiteY11" fmla="*/ 734340 h 950116"/>
                <a:gd name="connsiteX12" fmla="*/ 553749 w 621373"/>
                <a:gd name="connsiteY12" fmla="*/ 750430 h 950116"/>
                <a:gd name="connsiteX13" fmla="*/ 555128 w 621373"/>
                <a:gd name="connsiteY13" fmla="*/ 808354 h 950116"/>
                <a:gd name="connsiteX14" fmla="*/ 465603 w 621373"/>
                <a:gd name="connsiteY14" fmla="*/ 935693 h 950116"/>
                <a:gd name="connsiteX15" fmla="*/ 402514 w 621373"/>
                <a:gd name="connsiteY15" fmla="*/ 946727 h 950116"/>
                <a:gd name="connsiteX16" fmla="*/ 252638 w 621373"/>
                <a:gd name="connsiteY16" fmla="*/ 858002 h 950116"/>
                <a:gd name="connsiteX17" fmla="*/ 157019 w 621373"/>
                <a:gd name="connsiteY17" fmla="*/ 755947 h 950116"/>
                <a:gd name="connsiteX18" fmla="*/ 136332 w 621373"/>
                <a:gd name="connsiteY18" fmla="*/ 659867 h 950116"/>
                <a:gd name="connsiteX19" fmla="*/ 94958 w 621373"/>
                <a:gd name="connsiteY19" fmla="*/ 550916 h 950116"/>
                <a:gd name="connsiteX20" fmla="*/ 78408 w 621373"/>
                <a:gd name="connsiteY20" fmla="*/ 537124 h 950116"/>
                <a:gd name="connsiteX21" fmla="*/ 53124 w 621373"/>
                <a:gd name="connsiteY21" fmla="*/ 521494 h 950116"/>
                <a:gd name="connsiteX22" fmla="*/ 8992 w 621373"/>
                <a:gd name="connsiteY22" fmla="*/ 431391 h 950116"/>
                <a:gd name="connsiteX23" fmla="*/ 6693 w 621373"/>
                <a:gd name="connsiteY23" fmla="*/ 414841 h 950116"/>
                <a:gd name="connsiteX24" fmla="*/ 1636 w 621373"/>
                <a:gd name="connsiteY24" fmla="*/ 378064 h 950116"/>
                <a:gd name="connsiteX25" fmla="*/ 30138 w 621373"/>
                <a:gd name="connsiteY25" fmla="*/ 323819 h 950116"/>
                <a:gd name="connsiteX26" fmla="*/ 56802 w 621373"/>
                <a:gd name="connsiteY26" fmla="*/ 363813 h 950116"/>
                <a:gd name="connsiteX27" fmla="*/ 54043 w 621373"/>
                <a:gd name="connsiteY27" fmla="*/ 150967 h 950116"/>
                <a:gd name="connsiteX28" fmla="*/ 139550 w 621373"/>
                <a:gd name="connsiteY28" fmla="*/ 82470 h 950116"/>
                <a:gd name="connsiteX29" fmla="*/ 266430 w 621373"/>
                <a:gd name="connsiteY29" fmla="*/ 52130 h 950116"/>
                <a:gd name="connsiteX30" fmla="*/ 360670 w 621373"/>
                <a:gd name="connsiteY30" fmla="*/ 4320 h 950116"/>
                <a:gd name="connsiteX31" fmla="*/ 440201 w 621373"/>
                <a:gd name="connsiteY31" fmla="*/ 21329 h 950116"/>
                <a:gd name="connsiteX32" fmla="*/ 490309 w 621373"/>
                <a:gd name="connsiteY32" fmla="*/ 89826 h 950116"/>
                <a:gd name="connsiteX33" fmla="*/ 549612 w 621373"/>
                <a:gd name="connsiteY33" fmla="*/ 258540 h 950116"/>
                <a:gd name="connsiteX34" fmla="*/ 564782 w 621373"/>
                <a:gd name="connsiteY34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53749 w 621373"/>
                <a:gd name="connsiteY11" fmla="*/ 750430 h 950116"/>
                <a:gd name="connsiteX12" fmla="*/ 555128 w 621373"/>
                <a:gd name="connsiteY12" fmla="*/ 808354 h 950116"/>
                <a:gd name="connsiteX13" fmla="*/ 465603 w 621373"/>
                <a:gd name="connsiteY13" fmla="*/ 935693 h 950116"/>
                <a:gd name="connsiteX14" fmla="*/ 402514 w 621373"/>
                <a:gd name="connsiteY14" fmla="*/ 946727 h 950116"/>
                <a:gd name="connsiteX15" fmla="*/ 252638 w 621373"/>
                <a:gd name="connsiteY15" fmla="*/ 858002 h 950116"/>
                <a:gd name="connsiteX16" fmla="*/ 157019 w 621373"/>
                <a:gd name="connsiteY16" fmla="*/ 755947 h 950116"/>
                <a:gd name="connsiteX17" fmla="*/ 136332 w 621373"/>
                <a:gd name="connsiteY17" fmla="*/ 659867 h 950116"/>
                <a:gd name="connsiteX18" fmla="*/ 94958 w 621373"/>
                <a:gd name="connsiteY18" fmla="*/ 550916 h 950116"/>
                <a:gd name="connsiteX19" fmla="*/ 78408 w 621373"/>
                <a:gd name="connsiteY19" fmla="*/ 537124 h 950116"/>
                <a:gd name="connsiteX20" fmla="*/ 53124 w 621373"/>
                <a:gd name="connsiteY20" fmla="*/ 521494 h 950116"/>
                <a:gd name="connsiteX21" fmla="*/ 8992 w 621373"/>
                <a:gd name="connsiteY21" fmla="*/ 431391 h 950116"/>
                <a:gd name="connsiteX22" fmla="*/ 6693 w 621373"/>
                <a:gd name="connsiteY22" fmla="*/ 414841 h 950116"/>
                <a:gd name="connsiteX23" fmla="*/ 1636 w 621373"/>
                <a:gd name="connsiteY23" fmla="*/ 378064 h 950116"/>
                <a:gd name="connsiteX24" fmla="*/ 30138 w 621373"/>
                <a:gd name="connsiteY24" fmla="*/ 323819 h 950116"/>
                <a:gd name="connsiteX25" fmla="*/ 56802 w 621373"/>
                <a:gd name="connsiteY25" fmla="*/ 363813 h 950116"/>
                <a:gd name="connsiteX26" fmla="*/ 54043 w 621373"/>
                <a:gd name="connsiteY26" fmla="*/ 150967 h 950116"/>
                <a:gd name="connsiteX27" fmla="*/ 139550 w 621373"/>
                <a:gd name="connsiteY27" fmla="*/ 82470 h 950116"/>
                <a:gd name="connsiteX28" fmla="*/ 266430 w 621373"/>
                <a:gd name="connsiteY28" fmla="*/ 52130 h 950116"/>
                <a:gd name="connsiteX29" fmla="*/ 360670 w 621373"/>
                <a:gd name="connsiteY29" fmla="*/ 4320 h 950116"/>
                <a:gd name="connsiteX30" fmla="*/ 440201 w 621373"/>
                <a:gd name="connsiteY30" fmla="*/ 21329 h 950116"/>
                <a:gd name="connsiteX31" fmla="*/ 490309 w 621373"/>
                <a:gd name="connsiteY31" fmla="*/ 89826 h 950116"/>
                <a:gd name="connsiteX32" fmla="*/ 549612 w 621373"/>
                <a:gd name="connsiteY32" fmla="*/ 258540 h 950116"/>
                <a:gd name="connsiteX33" fmla="*/ 564782 w 621373"/>
                <a:gd name="connsiteY33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56130 w 621373"/>
                <a:gd name="connsiteY11" fmla="*/ 728999 h 950116"/>
                <a:gd name="connsiteX12" fmla="*/ 555128 w 621373"/>
                <a:gd name="connsiteY12" fmla="*/ 808354 h 950116"/>
                <a:gd name="connsiteX13" fmla="*/ 465603 w 621373"/>
                <a:gd name="connsiteY13" fmla="*/ 935693 h 950116"/>
                <a:gd name="connsiteX14" fmla="*/ 402514 w 621373"/>
                <a:gd name="connsiteY14" fmla="*/ 946727 h 950116"/>
                <a:gd name="connsiteX15" fmla="*/ 252638 w 621373"/>
                <a:gd name="connsiteY15" fmla="*/ 858002 h 950116"/>
                <a:gd name="connsiteX16" fmla="*/ 157019 w 621373"/>
                <a:gd name="connsiteY16" fmla="*/ 755947 h 950116"/>
                <a:gd name="connsiteX17" fmla="*/ 136332 w 621373"/>
                <a:gd name="connsiteY17" fmla="*/ 659867 h 950116"/>
                <a:gd name="connsiteX18" fmla="*/ 94958 w 621373"/>
                <a:gd name="connsiteY18" fmla="*/ 550916 h 950116"/>
                <a:gd name="connsiteX19" fmla="*/ 78408 w 621373"/>
                <a:gd name="connsiteY19" fmla="*/ 537124 h 950116"/>
                <a:gd name="connsiteX20" fmla="*/ 53124 w 621373"/>
                <a:gd name="connsiteY20" fmla="*/ 521494 h 950116"/>
                <a:gd name="connsiteX21" fmla="*/ 8992 w 621373"/>
                <a:gd name="connsiteY21" fmla="*/ 431391 h 950116"/>
                <a:gd name="connsiteX22" fmla="*/ 6693 w 621373"/>
                <a:gd name="connsiteY22" fmla="*/ 414841 h 950116"/>
                <a:gd name="connsiteX23" fmla="*/ 1636 w 621373"/>
                <a:gd name="connsiteY23" fmla="*/ 378064 h 950116"/>
                <a:gd name="connsiteX24" fmla="*/ 30138 w 621373"/>
                <a:gd name="connsiteY24" fmla="*/ 323819 h 950116"/>
                <a:gd name="connsiteX25" fmla="*/ 56802 w 621373"/>
                <a:gd name="connsiteY25" fmla="*/ 363813 h 950116"/>
                <a:gd name="connsiteX26" fmla="*/ 54043 w 621373"/>
                <a:gd name="connsiteY26" fmla="*/ 150967 h 950116"/>
                <a:gd name="connsiteX27" fmla="*/ 139550 w 621373"/>
                <a:gd name="connsiteY27" fmla="*/ 82470 h 950116"/>
                <a:gd name="connsiteX28" fmla="*/ 266430 w 621373"/>
                <a:gd name="connsiteY28" fmla="*/ 52130 h 950116"/>
                <a:gd name="connsiteX29" fmla="*/ 360670 w 621373"/>
                <a:gd name="connsiteY29" fmla="*/ 4320 h 950116"/>
                <a:gd name="connsiteX30" fmla="*/ 440201 w 621373"/>
                <a:gd name="connsiteY30" fmla="*/ 21329 h 950116"/>
                <a:gd name="connsiteX31" fmla="*/ 490309 w 621373"/>
                <a:gd name="connsiteY31" fmla="*/ 89826 h 950116"/>
                <a:gd name="connsiteX32" fmla="*/ 549612 w 621373"/>
                <a:gd name="connsiteY32" fmla="*/ 258540 h 950116"/>
                <a:gd name="connsiteX33" fmla="*/ 564782 w 621373"/>
                <a:gd name="connsiteY33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56130 w 621373"/>
                <a:gd name="connsiteY10" fmla="*/ 728999 h 950116"/>
                <a:gd name="connsiteX11" fmla="*/ 555128 w 621373"/>
                <a:gd name="connsiteY11" fmla="*/ 808354 h 950116"/>
                <a:gd name="connsiteX12" fmla="*/ 465603 w 621373"/>
                <a:gd name="connsiteY12" fmla="*/ 935693 h 950116"/>
                <a:gd name="connsiteX13" fmla="*/ 402514 w 621373"/>
                <a:gd name="connsiteY13" fmla="*/ 946727 h 950116"/>
                <a:gd name="connsiteX14" fmla="*/ 252638 w 621373"/>
                <a:gd name="connsiteY14" fmla="*/ 858002 h 950116"/>
                <a:gd name="connsiteX15" fmla="*/ 157019 w 621373"/>
                <a:gd name="connsiteY15" fmla="*/ 755947 h 950116"/>
                <a:gd name="connsiteX16" fmla="*/ 136332 w 621373"/>
                <a:gd name="connsiteY16" fmla="*/ 659867 h 950116"/>
                <a:gd name="connsiteX17" fmla="*/ 94958 w 621373"/>
                <a:gd name="connsiteY17" fmla="*/ 550916 h 950116"/>
                <a:gd name="connsiteX18" fmla="*/ 78408 w 621373"/>
                <a:gd name="connsiteY18" fmla="*/ 537124 h 950116"/>
                <a:gd name="connsiteX19" fmla="*/ 53124 w 621373"/>
                <a:gd name="connsiteY19" fmla="*/ 521494 h 950116"/>
                <a:gd name="connsiteX20" fmla="*/ 8992 w 621373"/>
                <a:gd name="connsiteY20" fmla="*/ 431391 h 950116"/>
                <a:gd name="connsiteX21" fmla="*/ 6693 w 621373"/>
                <a:gd name="connsiteY21" fmla="*/ 414841 h 950116"/>
                <a:gd name="connsiteX22" fmla="*/ 1636 w 621373"/>
                <a:gd name="connsiteY22" fmla="*/ 378064 h 950116"/>
                <a:gd name="connsiteX23" fmla="*/ 30138 w 621373"/>
                <a:gd name="connsiteY23" fmla="*/ 323819 h 950116"/>
                <a:gd name="connsiteX24" fmla="*/ 56802 w 621373"/>
                <a:gd name="connsiteY24" fmla="*/ 363813 h 950116"/>
                <a:gd name="connsiteX25" fmla="*/ 54043 w 621373"/>
                <a:gd name="connsiteY25" fmla="*/ 150967 h 950116"/>
                <a:gd name="connsiteX26" fmla="*/ 139550 w 621373"/>
                <a:gd name="connsiteY26" fmla="*/ 82470 h 950116"/>
                <a:gd name="connsiteX27" fmla="*/ 266430 w 621373"/>
                <a:gd name="connsiteY27" fmla="*/ 52130 h 950116"/>
                <a:gd name="connsiteX28" fmla="*/ 360670 w 621373"/>
                <a:gd name="connsiteY28" fmla="*/ 4320 h 950116"/>
                <a:gd name="connsiteX29" fmla="*/ 440201 w 621373"/>
                <a:gd name="connsiteY29" fmla="*/ 21329 h 950116"/>
                <a:gd name="connsiteX30" fmla="*/ 490309 w 621373"/>
                <a:gd name="connsiteY30" fmla="*/ 89826 h 950116"/>
                <a:gd name="connsiteX31" fmla="*/ 549612 w 621373"/>
                <a:gd name="connsiteY31" fmla="*/ 258540 h 950116"/>
                <a:gd name="connsiteX32" fmla="*/ 564782 w 621373"/>
                <a:gd name="connsiteY32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56130 w 621373"/>
                <a:gd name="connsiteY10" fmla="*/ 728999 h 950116"/>
                <a:gd name="connsiteX11" fmla="*/ 555128 w 621373"/>
                <a:gd name="connsiteY11" fmla="*/ 808354 h 950116"/>
                <a:gd name="connsiteX12" fmla="*/ 465603 w 621373"/>
                <a:gd name="connsiteY12" fmla="*/ 935693 h 950116"/>
                <a:gd name="connsiteX13" fmla="*/ 402514 w 621373"/>
                <a:gd name="connsiteY13" fmla="*/ 946727 h 950116"/>
                <a:gd name="connsiteX14" fmla="*/ 252638 w 621373"/>
                <a:gd name="connsiteY14" fmla="*/ 858002 h 950116"/>
                <a:gd name="connsiteX15" fmla="*/ 157019 w 621373"/>
                <a:gd name="connsiteY15" fmla="*/ 755947 h 950116"/>
                <a:gd name="connsiteX16" fmla="*/ 136332 w 621373"/>
                <a:gd name="connsiteY16" fmla="*/ 659867 h 950116"/>
                <a:gd name="connsiteX17" fmla="*/ 94958 w 621373"/>
                <a:gd name="connsiteY17" fmla="*/ 550916 h 950116"/>
                <a:gd name="connsiteX18" fmla="*/ 78408 w 621373"/>
                <a:gd name="connsiteY18" fmla="*/ 537124 h 950116"/>
                <a:gd name="connsiteX19" fmla="*/ 53124 w 621373"/>
                <a:gd name="connsiteY19" fmla="*/ 521494 h 950116"/>
                <a:gd name="connsiteX20" fmla="*/ 8992 w 621373"/>
                <a:gd name="connsiteY20" fmla="*/ 431391 h 950116"/>
                <a:gd name="connsiteX21" fmla="*/ 6693 w 621373"/>
                <a:gd name="connsiteY21" fmla="*/ 414841 h 950116"/>
                <a:gd name="connsiteX22" fmla="*/ 1636 w 621373"/>
                <a:gd name="connsiteY22" fmla="*/ 378064 h 950116"/>
                <a:gd name="connsiteX23" fmla="*/ 30138 w 621373"/>
                <a:gd name="connsiteY23" fmla="*/ 323819 h 950116"/>
                <a:gd name="connsiteX24" fmla="*/ 56802 w 621373"/>
                <a:gd name="connsiteY24" fmla="*/ 363813 h 950116"/>
                <a:gd name="connsiteX25" fmla="*/ 54043 w 621373"/>
                <a:gd name="connsiteY25" fmla="*/ 150967 h 950116"/>
                <a:gd name="connsiteX26" fmla="*/ 139550 w 621373"/>
                <a:gd name="connsiteY26" fmla="*/ 82470 h 950116"/>
                <a:gd name="connsiteX27" fmla="*/ 266430 w 621373"/>
                <a:gd name="connsiteY27" fmla="*/ 52130 h 950116"/>
                <a:gd name="connsiteX28" fmla="*/ 360670 w 621373"/>
                <a:gd name="connsiteY28" fmla="*/ 4320 h 950116"/>
                <a:gd name="connsiteX29" fmla="*/ 440201 w 621373"/>
                <a:gd name="connsiteY29" fmla="*/ 21329 h 950116"/>
                <a:gd name="connsiteX30" fmla="*/ 490309 w 621373"/>
                <a:gd name="connsiteY30" fmla="*/ 89826 h 950116"/>
                <a:gd name="connsiteX31" fmla="*/ 549612 w 621373"/>
                <a:gd name="connsiteY31" fmla="*/ 258540 h 950116"/>
                <a:gd name="connsiteX32" fmla="*/ 564782 w 621373"/>
                <a:gd name="connsiteY32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56130 w 621373"/>
                <a:gd name="connsiteY10" fmla="*/ 728999 h 950116"/>
                <a:gd name="connsiteX11" fmla="*/ 555128 w 621373"/>
                <a:gd name="connsiteY11" fmla="*/ 808354 h 950116"/>
                <a:gd name="connsiteX12" fmla="*/ 465603 w 621373"/>
                <a:gd name="connsiteY12" fmla="*/ 935693 h 950116"/>
                <a:gd name="connsiteX13" fmla="*/ 402514 w 621373"/>
                <a:gd name="connsiteY13" fmla="*/ 946727 h 950116"/>
                <a:gd name="connsiteX14" fmla="*/ 252638 w 621373"/>
                <a:gd name="connsiteY14" fmla="*/ 858002 h 950116"/>
                <a:gd name="connsiteX15" fmla="*/ 157019 w 621373"/>
                <a:gd name="connsiteY15" fmla="*/ 755947 h 950116"/>
                <a:gd name="connsiteX16" fmla="*/ 136332 w 621373"/>
                <a:gd name="connsiteY16" fmla="*/ 659867 h 950116"/>
                <a:gd name="connsiteX17" fmla="*/ 94958 w 621373"/>
                <a:gd name="connsiteY17" fmla="*/ 550916 h 950116"/>
                <a:gd name="connsiteX18" fmla="*/ 78408 w 621373"/>
                <a:gd name="connsiteY18" fmla="*/ 537124 h 950116"/>
                <a:gd name="connsiteX19" fmla="*/ 53124 w 621373"/>
                <a:gd name="connsiteY19" fmla="*/ 521494 h 950116"/>
                <a:gd name="connsiteX20" fmla="*/ 8992 w 621373"/>
                <a:gd name="connsiteY20" fmla="*/ 431391 h 950116"/>
                <a:gd name="connsiteX21" fmla="*/ 1636 w 621373"/>
                <a:gd name="connsiteY21" fmla="*/ 378064 h 950116"/>
                <a:gd name="connsiteX22" fmla="*/ 30138 w 621373"/>
                <a:gd name="connsiteY22" fmla="*/ 323819 h 950116"/>
                <a:gd name="connsiteX23" fmla="*/ 56802 w 621373"/>
                <a:gd name="connsiteY23" fmla="*/ 363813 h 950116"/>
                <a:gd name="connsiteX24" fmla="*/ 54043 w 621373"/>
                <a:gd name="connsiteY24" fmla="*/ 150967 h 950116"/>
                <a:gd name="connsiteX25" fmla="*/ 139550 w 621373"/>
                <a:gd name="connsiteY25" fmla="*/ 82470 h 950116"/>
                <a:gd name="connsiteX26" fmla="*/ 266430 w 621373"/>
                <a:gd name="connsiteY26" fmla="*/ 52130 h 950116"/>
                <a:gd name="connsiteX27" fmla="*/ 360670 w 621373"/>
                <a:gd name="connsiteY27" fmla="*/ 4320 h 950116"/>
                <a:gd name="connsiteX28" fmla="*/ 440201 w 621373"/>
                <a:gd name="connsiteY28" fmla="*/ 21329 h 950116"/>
                <a:gd name="connsiteX29" fmla="*/ 490309 w 621373"/>
                <a:gd name="connsiteY29" fmla="*/ 89826 h 950116"/>
                <a:gd name="connsiteX30" fmla="*/ 549612 w 621373"/>
                <a:gd name="connsiteY30" fmla="*/ 258540 h 950116"/>
                <a:gd name="connsiteX31" fmla="*/ 564782 w 621373"/>
                <a:gd name="connsiteY31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90234 h 950116"/>
                <a:gd name="connsiteX7" fmla="*/ 560645 w 621373"/>
                <a:gd name="connsiteY7" fmla="*/ 593209 h 950116"/>
                <a:gd name="connsiteX8" fmla="*/ 545015 w 621373"/>
                <a:gd name="connsiteY8" fmla="*/ 618953 h 950116"/>
                <a:gd name="connsiteX9" fmla="*/ 556130 w 621373"/>
                <a:gd name="connsiteY9" fmla="*/ 728999 h 950116"/>
                <a:gd name="connsiteX10" fmla="*/ 555128 w 621373"/>
                <a:gd name="connsiteY10" fmla="*/ 808354 h 950116"/>
                <a:gd name="connsiteX11" fmla="*/ 465603 w 621373"/>
                <a:gd name="connsiteY11" fmla="*/ 935693 h 950116"/>
                <a:gd name="connsiteX12" fmla="*/ 402514 w 621373"/>
                <a:gd name="connsiteY12" fmla="*/ 946727 h 950116"/>
                <a:gd name="connsiteX13" fmla="*/ 252638 w 621373"/>
                <a:gd name="connsiteY13" fmla="*/ 858002 h 950116"/>
                <a:gd name="connsiteX14" fmla="*/ 157019 w 621373"/>
                <a:gd name="connsiteY14" fmla="*/ 755947 h 950116"/>
                <a:gd name="connsiteX15" fmla="*/ 136332 w 621373"/>
                <a:gd name="connsiteY15" fmla="*/ 659867 h 950116"/>
                <a:gd name="connsiteX16" fmla="*/ 94958 w 621373"/>
                <a:gd name="connsiteY16" fmla="*/ 550916 h 950116"/>
                <a:gd name="connsiteX17" fmla="*/ 78408 w 621373"/>
                <a:gd name="connsiteY17" fmla="*/ 537124 h 950116"/>
                <a:gd name="connsiteX18" fmla="*/ 53124 w 621373"/>
                <a:gd name="connsiteY18" fmla="*/ 521494 h 950116"/>
                <a:gd name="connsiteX19" fmla="*/ 8992 w 621373"/>
                <a:gd name="connsiteY19" fmla="*/ 431391 h 950116"/>
                <a:gd name="connsiteX20" fmla="*/ 1636 w 621373"/>
                <a:gd name="connsiteY20" fmla="*/ 378064 h 950116"/>
                <a:gd name="connsiteX21" fmla="*/ 30138 w 621373"/>
                <a:gd name="connsiteY21" fmla="*/ 323819 h 950116"/>
                <a:gd name="connsiteX22" fmla="*/ 56802 w 621373"/>
                <a:gd name="connsiteY22" fmla="*/ 363813 h 950116"/>
                <a:gd name="connsiteX23" fmla="*/ 54043 w 621373"/>
                <a:gd name="connsiteY23" fmla="*/ 150967 h 950116"/>
                <a:gd name="connsiteX24" fmla="*/ 139550 w 621373"/>
                <a:gd name="connsiteY24" fmla="*/ 82470 h 950116"/>
                <a:gd name="connsiteX25" fmla="*/ 266430 w 621373"/>
                <a:gd name="connsiteY25" fmla="*/ 52130 h 950116"/>
                <a:gd name="connsiteX26" fmla="*/ 360670 w 621373"/>
                <a:gd name="connsiteY26" fmla="*/ 4320 h 950116"/>
                <a:gd name="connsiteX27" fmla="*/ 440201 w 621373"/>
                <a:gd name="connsiteY27" fmla="*/ 21329 h 950116"/>
                <a:gd name="connsiteX28" fmla="*/ 490309 w 621373"/>
                <a:gd name="connsiteY28" fmla="*/ 89826 h 950116"/>
                <a:gd name="connsiteX29" fmla="*/ 549612 w 621373"/>
                <a:gd name="connsiteY29" fmla="*/ 258540 h 950116"/>
                <a:gd name="connsiteX30" fmla="*/ 564782 w 621373"/>
                <a:gd name="connsiteY30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90234 h 950116"/>
                <a:gd name="connsiteX7" fmla="*/ 560645 w 621373"/>
                <a:gd name="connsiteY7" fmla="*/ 593209 h 950116"/>
                <a:gd name="connsiteX8" fmla="*/ 545015 w 621373"/>
                <a:gd name="connsiteY8" fmla="*/ 618953 h 950116"/>
                <a:gd name="connsiteX9" fmla="*/ 556130 w 621373"/>
                <a:gd name="connsiteY9" fmla="*/ 728999 h 950116"/>
                <a:gd name="connsiteX10" fmla="*/ 555128 w 621373"/>
                <a:gd name="connsiteY10" fmla="*/ 808354 h 950116"/>
                <a:gd name="connsiteX11" fmla="*/ 465603 w 621373"/>
                <a:gd name="connsiteY11" fmla="*/ 935693 h 950116"/>
                <a:gd name="connsiteX12" fmla="*/ 402514 w 621373"/>
                <a:gd name="connsiteY12" fmla="*/ 946727 h 950116"/>
                <a:gd name="connsiteX13" fmla="*/ 252638 w 621373"/>
                <a:gd name="connsiteY13" fmla="*/ 858002 h 950116"/>
                <a:gd name="connsiteX14" fmla="*/ 157019 w 621373"/>
                <a:gd name="connsiteY14" fmla="*/ 755947 h 950116"/>
                <a:gd name="connsiteX15" fmla="*/ 136332 w 621373"/>
                <a:gd name="connsiteY15" fmla="*/ 659867 h 950116"/>
                <a:gd name="connsiteX16" fmla="*/ 94958 w 621373"/>
                <a:gd name="connsiteY16" fmla="*/ 550916 h 950116"/>
                <a:gd name="connsiteX17" fmla="*/ 78408 w 621373"/>
                <a:gd name="connsiteY17" fmla="*/ 537124 h 950116"/>
                <a:gd name="connsiteX18" fmla="*/ 53124 w 621373"/>
                <a:gd name="connsiteY18" fmla="*/ 521494 h 950116"/>
                <a:gd name="connsiteX19" fmla="*/ 8992 w 621373"/>
                <a:gd name="connsiteY19" fmla="*/ 431391 h 950116"/>
                <a:gd name="connsiteX20" fmla="*/ 1636 w 621373"/>
                <a:gd name="connsiteY20" fmla="*/ 378064 h 950116"/>
                <a:gd name="connsiteX21" fmla="*/ 30138 w 621373"/>
                <a:gd name="connsiteY21" fmla="*/ 323819 h 950116"/>
                <a:gd name="connsiteX22" fmla="*/ 56802 w 621373"/>
                <a:gd name="connsiteY22" fmla="*/ 363813 h 950116"/>
                <a:gd name="connsiteX23" fmla="*/ 54043 w 621373"/>
                <a:gd name="connsiteY23" fmla="*/ 150967 h 950116"/>
                <a:gd name="connsiteX24" fmla="*/ 139550 w 621373"/>
                <a:gd name="connsiteY24" fmla="*/ 82470 h 950116"/>
                <a:gd name="connsiteX25" fmla="*/ 266430 w 621373"/>
                <a:gd name="connsiteY25" fmla="*/ 52130 h 950116"/>
                <a:gd name="connsiteX26" fmla="*/ 360670 w 621373"/>
                <a:gd name="connsiteY26" fmla="*/ 4320 h 950116"/>
                <a:gd name="connsiteX27" fmla="*/ 440201 w 621373"/>
                <a:gd name="connsiteY27" fmla="*/ 21329 h 950116"/>
                <a:gd name="connsiteX28" fmla="*/ 490309 w 621373"/>
                <a:gd name="connsiteY28" fmla="*/ 89826 h 950116"/>
                <a:gd name="connsiteX29" fmla="*/ 549612 w 621373"/>
                <a:gd name="connsiteY29" fmla="*/ 258540 h 950116"/>
                <a:gd name="connsiteX30" fmla="*/ 564782 w 621373"/>
                <a:gd name="connsiteY30" fmla="*/ 229578 h 95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21373" h="950116">
                  <a:moveTo>
                    <a:pt x="564782" y="229578"/>
                  </a:moveTo>
                  <a:cubicBezTo>
                    <a:pt x="572137" y="222682"/>
                    <a:pt x="578573" y="212109"/>
                    <a:pt x="590526" y="217166"/>
                  </a:cubicBezTo>
                  <a:cubicBezTo>
                    <a:pt x="602018" y="222222"/>
                    <a:pt x="606616" y="232796"/>
                    <a:pt x="610294" y="246127"/>
                  </a:cubicBezTo>
                  <a:cubicBezTo>
                    <a:pt x="617189" y="271412"/>
                    <a:pt x="620867" y="297155"/>
                    <a:pt x="621326" y="321980"/>
                  </a:cubicBezTo>
                  <a:cubicBezTo>
                    <a:pt x="621786" y="357377"/>
                    <a:pt x="619028" y="393695"/>
                    <a:pt x="608914" y="428173"/>
                  </a:cubicBezTo>
                  <a:cubicBezTo>
                    <a:pt x="605696" y="438746"/>
                    <a:pt x="592058" y="438057"/>
                    <a:pt x="586388" y="448400"/>
                  </a:cubicBezTo>
                  <a:cubicBezTo>
                    <a:pt x="580718" y="458743"/>
                    <a:pt x="579187" y="466099"/>
                    <a:pt x="574896" y="490234"/>
                  </a:cubicBezTo>
                  <a:cubicBezTo>
                    <a:pt x="575355" y="525172"/>
                    <a:pt x="580908" y="549665"/>
                    <a:pt x="560645" y="593209"/>
                  </a:cubicBezTo>
                  <a:cubicBezTo>
                    <a:pt x="558806" y="602863"/>
                    <a:pt x="548233" y="608839"/>
                    <a:pt x="545015" y="618953"/>
                  </a:cubicBezTo>
                  <a:cubicBezTo>
                    <a:pt x="532357" y="658254"/>
                    <a:pt x="554445" y="697432"/>
                    <a:pt x="556130" y="728999"/>
                  </a:cubicBezTo>
                  <a:cubicBezTo>
                    <a:pt x="568083" y="747847"/>
                    <a:pt x="563863" y="790425"/>
                    <a:pt x="555128" y="808354"/>
                  </a:cubicBezTo>
                  <a:cubicBezTo>
                    <a:pt x="530763" y="859382"/>
                    <a:pt x="519094" y="899670"/>
                    <a:pt x="465603" y="935693"/>
                  </a:cubicBezTo>
                  <a:cubicBezTo>
                    <a:pt x="444533" y="958755"/>
                    <a:pt x="412781" y="947416"/>
                    <a:pt x="402514" y="946727"/>
                  </a:cubicBezTo>
                  <a:cubicBezTo>
                    <a:pt x="369798" y="933778"/>
                    <a:pt x="293554" y="889799"/>
                    <a:pt x="252638" y="858002"/>
                  </a:cubicBezTo>
                  <a:cubicBezTo>
                    <a:pt x="211722" y="826205"/>
                    <a:pt x="176403" y="788969"/>
                    <a:pt x="157019" y="755947"/>
                  </a:cubicBezTo>
                  <a:cubicBezTo>
                    <a:pt x="145526" y="725146"/>
                    <a:pt x="156559" y="688829"/>
                    <a:pt x="136332" y="659867"/>
                  </a:cubicBezTo>
                  <a:cubicBezTo>
                    <a:pt x="113346" y="626768"/>
                    <a:pt x="103232" y="589531"/>
                    <a:pt x="94958" y="550916"/>
                  </a:cubicBezTo>
                  <a:cubicBezTo>
                    <a:pt x="93119" y="542181"/>
                    <a:pt x="87602" y="536665"/>
                    <a:pt x="78408" y="537124"/>
                  </a:cubicBezTo>
                  <a:cubicBezTo>
                    <a:pt x="65996" y="537584"/>
                    <a:pt x="60939" y="529769"/>
                    <a:pt x="53124" y="521494"/>
                  </a:cubicBezTo>
                  <a:cubicBezTo>
                    <a:pt x="27840" y="496210"/>
                    <a:pt x="25541" y="460812"/>
                    <a:pt x="8992" y="431391"/>
                  </a:cubicBezTo>
                  <a:cubicBezTo>
                    <a:pt x="411" y="407486"/>
                    <a:pt x="-1888" y="395993"/>
                    <a:pt x="1636" y="378064"/>
                  </a:cubicBezTo>
                  <a:cubicBezTo>
                    <a:pt x="-5719" y="362434"/>
                    <a:pt x="13129" y="329335"/>
                    <a:pt x="30138" y="323819"/>
                  </a:cubicBezTo>
                  <a:cubicBezTo>
                    <a:pt x="52205" y="330254"/>
                    <a:pt x="50825" y="351401"/>
                    <a:pt x="56802" y="363813"/>
                  </a:cubicBezTo>
                  <a:cubicBezTo>
                    <a:pt x="54963" y="295316"/>
                    <a:pt x="42551" y="223602"/>
                    <a:pt x="54043" y="150967"/>
                  </a:cubicBezTo>
                  <a:cubicBezTo>
                    <a:pt x="63238" y="93963"/>
                    <a:pt x="82545" y="75575"/>
                    <a:pt x="139550" y="82470"/>
                  </a:cubicBezTo>
                  <a:cubicBezTo>
                    <a:pt x="185980" y="88447"/>
                    <a:pt x="226895" y="75575"/>
                    <a:pt x="266430" y="52130"/>
                  </a:cubicBezTo>
                  <a:cubicBezTo>
                    <a:pt x="296771" y="34201"/>
                    <a:pt x="326652" y="15353"/>
                    <a:pt x="360670" y="4320"/>
                  </a:cubicBezTo>
                  <a:cubicBezTo>
                    <a:pt x="391011" y="-5334"/>
                    <a:pt x="416755" y="1561"/>
                    <a:pt x="440201" y="21329"/>
                  </a:cubicBezTo>
                  <a:cubicBezTo>
                    <a:pt x="462267" y="40177"/>
                    <a:pt x="477897" y="64082"/>
                    <a:pt x="490309" y="89826"/>
                  </a:cubicBezTo>
                  <a:cubicBezTo>
                    <a:pt x="516053" y="144072"/>
                    <a:pt x="536280" y="200156"/>
                    <a:pt x="549612" y="258540"/>
                  </a:cubicBezTo>
                  <a:cubicBezTo>
                    <a:pt x="553289" y="250265"/>
                    <a:pt x="551450" y="236014"/>
                    <a:pt x="564782" y="229578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267349B-FC71-4BC9-89EC-43655684ED50}"/>
                </a:ext>
              </a:extLst>
            </p:cNvPr>
            <p:cNvSpPr/>
            <p:nvPr/>
          </p:nvSpPr>
          <p:spPr>
            <a:xfrm>
              <a:off x="7602888" y="5488731"/>
              <a:ext cx="707619" cy="322803"/>
            </a:xfrm>
            <a:custGeom>
              <a:avLst/>
              <a:gdLst>
                <a:gd name="connsiteX0" fmla="*/ 633141 w 709453"/>
                <a:gd name="connsiteY0" fmla="*/ 62528 h 322803"/>
                <a:gd name="connsiteX1" fmla="*/ 672676 w 709453"/>
                <a:gd name="connsiteY1" fmla="*/ 155849 h 322803"/>
                <a:gd name="connsiteX2" fmla="*/ 707614 w 709453"/>
                <a:gd name="connsiteY2" fmla="*/ 245493 h 322803"/>
                <a:gd name="connsiteX3" fmla="*/ 709453 w 709453"/>
                <a:gd name="connsiteY3" fmla="*/ 253768 h 322803"/>
                <a:gd name="connsiteX4" fmla="*/ 694283 w 709453"/>
                <a:gd name="connsiteY4" fmla="*/ 261123 h 322803"/>
                <a:gd name="connsiteX5" fmla="*/ 629464 w 709453"/>
                <a:gd name="connsiteY5" fmla="*/ 261583 h 322803"/>
                <a:gd name="connsiteX6" fmla="*/ 550393 w 709453"/>
                <a:gd name="connsiteY6" fmla="*/ 285947 h 322803"/>
                <a:gd name="connsiteX7" fmla="*/ 430409 w 709453"/>
                <a:gd name="connsiteY7" fmla="*/ 317208 h 322803"/>
                <a:gd name="connsiteX8" fmla="*/ 296173 w 709453"/>
                <a:gd name="connsiteY8" fmla="*/ 322724 h 322803"/>
                <a:gd name="connsiteX9" fmla="*/ 210207 w 709453"/>
                <a:gd name="connsiteY9" fmla="*/ 313990 h 322803"/>
                <a:gd name="connsiteX10" fmla="*/ 63560 w 709453"/>
                <a:gd name="connsiteY10" fmla="*/ 280431 h 322803"/>
                <a:gd name="connsiteX11" fmla="*/ 7935 w 709453"/>
                <a:gd name="connsiteY11" fmla="*/ 248711 h 322803"/>
                <a:gd name="connsiteX12" fmla="*/ 1499 w 709453"/>
                <a:gd name="connsiteY12" fmla="*/ 222507 h 322803"/>
                <a:gd name="connsiteX13" fmla="*/ 18508 w 709453"/>
                <a:gd name="connsiteY13" fmla="*/ 212853 h 322803"/>
                <a:gd name="connsiteX14" fmla="*/ 178028 w 709453"/>
                <a:gd name="connsiteY14" fmla="*/ 191707 h 322803"/>
                <a:gd name="connsiteX15" fmla="*/ 276865 w 709453"/>
                <a:gd name="connsiteY15" fmla="*/ 152171 h 322803"/>
                <a:gd name="connsiteX16" fmla="*/ 374784 w 709453"/>
                <a:gd name="connsiteY16" fmla="*/ 95627 h 322803"/>
                <a:gd name="connsiteX17" fmla="*/ 383518 w 709453"/>
                <a:gd name="connsiteY17" fmla="*/ 82755 h 322803"/>
                <a:gd name="connsiteX18" fmla="*/ 348580 w 709453"/>
                <a:gd name="connsiteY18" fmla="*/ 82296 h 322803"/>
                <a:gd name="connsiteX19" fmla="*/ 256638 w 709453"/>
                <a:gd name="connsiteY19" fmla="*/ 62988 h 322803"/>
                <a:gd name="connsiteX20" fmla="*/ 231354 w 709453"/>
                <a:gd name="connsiteY20" fmla="*/ 43680 h 322803"/>
                <a:gd name="connsiteX21" fmla="*/ 246065 w 709453"/>
                <a:gd name="connsiteY21" fmla="*/ 2306 h 322803"/>
                <a:gd name="connsiteX22" fmla="*/ 310424 w 709453"/>
                <a:gd name="connsiteY22" fmla="*/ 5983 h 322803"/>
                <a:gd name="connsiteX23" fmla="*/ 320538 w 709453"/>
                <a:gd name="connsiteY23" fmla="*/ 7822 h 322803"/>
                <a:gd name="connsiteX24" fmla="*/ 483735 w 709453"/>
                <a:gd name="connsiteY24" fmla="*/ 14258 h 322803"/>
                <a:gd name="connsiteX25" fmla="*/ 587170 w 709453"/>
                <a:gd name="connsiteY25" fmla="*/ 48736 h 322803"/>
                <a:gd name="connsiteX26" fmla="*/ 633141 w 709453"/>
                <a:gd name="connsiteY26" fmla="*/ 62528 h 322803"/>
                <a:gd name="connsiteX0" fmla="*/ 633141 w 708887"/>
                <a:gd name="connsiteY0" fmla="*/ 62528 h 322803"/>
                <a:gd name="connsiteX1" fmla="*/ 672676 w 708887"/>
                <a:gd name="connsiteY1" fmla="*/ 155849 h 322803"/>
                <a:gd name="connsiteX2" fmla="*/ 707614 w 708887"/>
                <a:gd name="connsiteY2" fmla="*/ 245493 h 322803"/>
                <a:gd name="connsiteX3" fmla="*/ 694283 w 708887"/>
                <a:gd name="connsiteY3" fmla="*/ 261123 h 322803"/>
                <a:gd name="connsiteX4" fmla="*/ 629464 w 708887"/>
                <a:gd name="connsiteY4" fmla="*/ 261583 h 322803"/>
                <a:gd name="connsiteX5" fmla="*/ 550393 w 708887"/>
                <a:gd name="connsiteY5" fmla="*/ 285947 h 322803"/>
                <a:gd name="connsiteX6" fmla="*/ 430409 w 708887"/>
                <a:gd name="connsiteY6" fmla="*/ 317208 h 322803"/>
                <a:gd name="connsiteX7" fmla="*/ 296173 w 708887"/>
                <a:gd name="connsiteY7" fmla="*/ 322724 h 322803"/>
                <a:gd name="connsiteX8" fmla="*/ 210207 w 708887"/>
                <a:gd name="connsiteY8" fmla="*/ 313990 h 322803"/>
                <a:gd name="connsiteX9" fmla="*/ 63560 w 708887"/>
                <a:gd name="connsiteY9" fmla="*/ 280431 h 322803"/>
                <a:gd name="connsiteX10" fmla="*/ 7935 w 708887"/>
                <a:gd name="connsiteY10" fmla="*/ 248711 h 322803"/>
                <a:gd name="connsiteX11" fmla="*/ 1499 w 708887"/>
                <a:gd name="connsiteY11" fmla="*/ 222507 h 322803"/>
                <a:gd name="connsiteX12" fmla="*/ 18508 w 708887"/>
                <a:gd name="connsiteY12" fmla="*/ 212853 h 322803"/>
                <a:gd name="connsiteX13" fmla="*/ 178028 w 708887"/>
                <a:gd name="connsiteY13" fmla="*/ 191707 h 322803"/>
                <a:gd name="connsiteX14" fmla="*/ 276865 w 708887"/>
                <a:gd name="connsiteY14" fmla="*/ 152171 h 322803"/>
                <a:gd name="connsiteX15" fmla="*/ 374784 w 708887"/>
                <a:gd name="connsiteY15" fmla="*/ 95627 h 322803"/>
                <a:gd name="connsiteX16" fmla="*/ 383518 w 708887"/>
                <a:gd name="connsiteY16" fmla="*/ 82755 h 322803"/>
                <a:gd name="connsiteX17" fmla="*/ 348580 w 708887"/>
                <a:gd name="connsiteY17" fmla="*/ 82296 h 322803"/>
                <a:gd name="connsiteX18" fmla="*/ 256638 w 708887"/>
                <a:gd name="connsiteY18" fmla="*/ 62988 h 322803"/>
                <a:gd name="connsiteX19" fmla="*/ 231354 w 708887"/>
                <a:gd name="connsiteY19" fmla="*/ 43680 h 322803"/>
                <a:gd name="connsiteX20" fmla="*/ 246065 w 708887"/>
                <a:gd name="connsiteY20" fmla="*/ 2306 h 322803"/>
                <a:gd name="connsiteX21" fmla="*/ 310424 w 708887"/>
                <a:gd name="connsiteY21" fmla="*/ 5983 h 322803"/>
                <a:gd name="connsiteX22" fmla="*/ 320538 w 708887"/>
                <a:gd name="connsiteY22" fmla="*/ 7822 h 322803"/>
                <a:gd name="connsiteX23" fmla="*/ 483735 w 708887"/>
                <a:gd name="connsiteY23" fmla="*/ 14258 h 322803"/>
                <a:gd name="connsiteX24" fmla="*/ 587170 w 708887"/>
                <a:gd name="connsiteY24" fmla="*/ 48736 h 322803"/>
                <a:gd name="connsiteX25" fmla="*/ 633141 w 708887"/>
                <a:gd name="connsiteY25" fmla="*/ 62528 h 322803"/>
                <a:gd name="connsiteX0" fmla="*/ 633141 w 707614"/>
                <a:gd name="connsiteY0" fmla="*/ 62528 h 322803"/>
                <a:gd name="connsiteX1" fmla="*/ 672676 w 707614"/>
                <a:gd name="connsiteY1" fmla="*/ 155849 h 322803"/>
                <a:gd name="connsiteX2" fmla="*/ 707614 w 707614"/>
                <a:gd name="connsiteY2" fmla="*/ 245493 h 322803"/>
                <a:gd name="connsiteX3" fmla="*/ 629464 w 707614"/>
                <a:gd name="connsiteY3" fmla="*/ 261583 h 322803"/>
                <a:gd name="connsiteX4" fmla="*/ 550393 w 707614"/>
                <a:gd name="connsiteY4" fmla="*/ 285947 h 322803"/>
                <a:gd name="connsiteX5" fmla="*/ 430409 w 707614"/>
                <a:gd name="connsiteY5" fmla="*/ 317208 h 322803"/>
                <a:gd name="connsiteX6" fmla="*/ 296173 w 707614"/>
                <a:gd name="connsiteY6" fmla="*/ 322724 h 322803"/>
                <a:gd name="connsiteX7" fmla="*/ 210207 w 707614"/>
                <a:gd name="connsiteY7" fmla="*/ 313990 h 322803"/>
                <a:gd name="connsiteX8" fmla="*/ 63560 w 707614"/>
                <a:gd name="connsiteY8" fmla="*/ 280431 h 322803"/>
                <a:gd name="connsiteX9" fmla="*/ 7935 w 707614"/>
                <a:gd name="connsiteY9" fmla="*/ 248711 h 322803"/>
                <a:gd name="connsiteX10" fmla="*/ 1499 w 707614"/>
                <a:gd name="connsiteY10" fmla="*/ 222507 h 322803"/>
                <a:gd name="connsiteX11" fmla="*/ 18508 w 707614"/>
                <a:gd name="connsiteY11" fmla="*/ 212853 h 322803"/>
                <a:gd name="connsiteX12" fmla="*/ 178028 w 707614"/>
                <a:gd name="connsiteY12" fmla="*/ 191707 h 322803"/>
                <a:gd name="connsiteX13" fmla="*/ 276865 w 707614"/>
                <a:gd name="connsiteY13" fmla="*/ 152171 h 322803"/>
                <a:gd name="connsiteX14" fmla="*/ 374784 w 707614"/>
                <a:gd name="connsiteY14" fmla="*/ 95627 h 322803"/>
                <a:gd name="connsiteX15" fmla="*/ 383518 w 707614"/>
                <a:gd name="connsiteY15" fmla="*/ 82755 h 322803"/>
                <a:gd name="connsiteX16" fmla="*/ 348580 w 707614"/>
                <a:gd name="connsiteY16" fmla="*/ 82296 h 322803"/>
                <a:gd name="connsiteX17" fmla="*/ 256638 w 707614"/>
                <a:gd name="connsiteY17" fmla="*/ 62988 h 322803"/>
                <a:gd name="connsiteX18" fmla="*/ 231354 w 707614"/>
                <a:gd name="connsiteY18" fmla="*/ 43680 h 322803"/>
                <a:gd name="connsiteX19" fmla="*/ 246065 w 707614"/>
                <a:gd name="connsiteY19" fmla="*/ 2306 h 322803"/>
                <a:gd name="connsiteX20" fmla="*/ 310424 w 707614"/>
                <a:gd name="connsiteY20" fmla="*/ 5983 h 322803"/>
                <a:gd name="connsiteX21" fmla="*/ 320538 w 707614"/>
                <a:gd name="connsiteY21" fmla="*/ 7822 h 322803"/>
                <a:gd name="connsiteX22" fmla="*/ 483735 w 707614"/>
                <a:gd name="connsiteY22" fmla="*/ 14258 h 322803"/>
                <a:gd name="connsiteX23" fmla="*/ 587170 w 707614"/>
                <a:gd name="connsiteY23" fmla="*/ 48736 h 322803"/>
                <a:gd name="connsiteX24" fmla="*/ 633141 w 707614"/>
                <a:gd name="connsiteY24" fmla="*/ 62528 h 322803"/>
                <a:gd name="connsiteX0" fmla="*/ 633141 w 707619"/>
                <a:gd name="connsiteY0" fmla="*/ 62528 h 322803"/>
                <a:gd name="connsiteX1" fmla="*/ 707614 w 707619"/>
                <a:gd name="connsiteY1" fmla="*/ 245493 h 322803"/>
                <a:gd name="connsiteX2" fmla="*/ 629464 w 707619"/>
                <a:gd name="connsiteY2" fmla="*/ 261583 h 322803"/>
                <a:gd name="connsiteX3" fmla="*/ 550393 w 707619"/>
                <a:gd name="connsiteY3" fmla="*/ 285947 h 322803"/>
                <a:gd name="connsiteX4" fmla="*/ 430409 w 707619"/>
                <a:gd name="connsiteY4" fmla="*/ 317208 h 322803"/>
                <a:gd name="connsiteX5" fmla="*/ 296173 w 707619"/>
                <a:gd name="connsiteY5" fmla="*/ 322724 h 322803"/>
                <a:gd name="connsiteX6" fmla="*/ 210207 w 707619"/>
                <a:gd name="connsiteY6" fmla="*/ 313990 h 322803"/>
                <a:gd name="connsiteX7" fmla="*/ 63560 w 707619"/>
                <a:gd name="connsiteY7" fmla="*/ 280431 h 322803"/>
                <a:gd name="connsiteX8" fmla="*/ 7935 w 707619"/>
                <a:gd name="connsiteY8" fmla="*/ 248711 h 322803"/>
                <a:gd name="connsiteX9" fmla="*/ 1499 w 707619"/>
                <a:gd name="connsiteY9" fmla="*/ 222507 h 322803"/>
                <a:gd name="connsiteX10" fmla="*/ 18508 w 707619"/>
                <a:gd name="connsiteY10" fmla="*/ 212853 h 322803"/>
                <a:gd name="connsiteX11" fmla="*/ 178028 w 707619"/>
                <a:gd name="connsiteY11" fmla="*/ 191707 h 322803"/>
                <a:gd name="connsiteX12" fmla="*/ 276865 w 707619"/>
                <a:gd name="connsiteY12" fmla="*/ 152171 h 322803"/>
                <a:gd name="connsiteX13" fmla="*/ 374784 w 707619"/>
                <a:gd name="connsiteY13" fmla="*/ 95627 h 322803"/>
                <a:gd name="connsiteX14" fmla="*/ 383518 w 707619"/>
                <a:gd name="connsiteY14" fmla="*/ 82755 h 322803"/>
                <a:gd name="connsiteX15" fmla="*/ 348580 w 707619"/>
                <a:gd name="connsiteY15" fmla="*/ 82296 h 322803"/>
                <a:gd name="connsiteX16" fmla="*/ 256638 w 707619"/>
                <a:gd name="connsiteY16" fmla="*/ 62988 h 322803"/>
                <a:gd name="connsiteX17" fmla="*/ 231354 w 707619"/>
                <a:gd name="connsiteY17" fmla="*/ 43680 h 322803"/>
                <a:gd name="connsiteX18" fmla="*/ 246065 w 707619"/>
                <a:gd name="connsiteY18" fmla="*/ 2306 h 322803"/>
                <a:gd name="connsiteX19" fmla="*/ 310424 w 707619"/>
                <a:gd name="connsiteY19" fmla="*/ 5983 h 322803"/>
                <a:gd name="connsiteX20" fmla="*/ 320538 w 707619"/>
                <a:gd name="connsiteY20" fmla="*/ 7822 h 322803"/>
                <a:gd name="connsiteX21" fmla="*/ 483735 w 707619"/>
                <a:gd name="connsiteY21" fmla="*/ 14258 h 322803"/>
                <a:gd name="connsiteX22" fmla="*/ 587170 w 707619"/>
                <a:gd name="connsiteY22" fmla="*/ 48736 h 322803"/>
                <a:gd name="connsiteX23" fmla="*/ 633141 w 707619"/>
                <a:gd name="connsiteY23" fmla="*/ 62528 h 322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07619" h="322803">
                  <a:moveTo>
                    <a:pt x="633141" y="62528"/>
                  </a:moveTo>
                  <a:cubicBezTo>
                    <a:pt x="653215" y="95321"/>
                    <a:pt x="708227" y="212317"/>
                    <a:pt x="707614" y="245493"/>
                  </a:cubicBezTo>
                  <a:cubicBezTo>
                    <a:pt x="700412" y="263115"/>
                    <a:pt x="655668" y="254841"/>
                    <a:pt x="629464" y="261583"/>
                  </a:cubicBezTo>
                  <a:cubicBezTo>
                    <a:pt x="598203" y="253768"/>
                    <a:pt x="576137" y="275834"/>
                    <a:pt x="550393" y="285947"/>
                  </a:cubicBezTo>
                  <a:cubicBezTo>
                    <a:pt x="511778" y="301118"/>
                    <a:pt x="472242" y="311231"/>
                    <a:pt x="430409" y="317208"/>
                  </a:cubicBezTo>
                  <a:cubicBezTo>
                    <a:pt x="385357" y="323644"/>
                    <a:pt x="340765" y="321345"/>
                    <a:pt x="296173" y="322724"/>
                  </a:cubicBezTo>
                  <a:cubicBezTo>
                    <a:pt x="267212" y="323644"/>
                    <a:pt x="239169" y="316288"/>
                    <a:pt x="210207" y="313990"/>
                  </a:cubicBezTo>
                  <a:cubicBezTo>
                    <a:pt x="160099" y="309852"/>
                    <a:pt x="111370" y="295601"/>
                    <a:pt x="63560" y="280431"/>
                  </a:cubicBezTo>
                  <a:cubicBezTo>
                    <a:pt x="43792" y="273995"/>
                    <a:pt x="25863" y="260203"/>
                    <a:pt x="7935" y="248711"/>
                  </a:cubicBezTo>
                  <a:cubicBezTo>
                    <a:pt x="-800" y="242734"/>
                    <a:pt x="-1260" y="233081"/>
                    <a:pt x="1499" y="222507"/>
                  </a:cubicBezTo>
                  <a:cubicBezTo>
                    <a:pt x="4257" y="211934"/>
                    <a:pt x="12072" y="214692"/>
                    <a:pt x="18508" y="212853"/>
                  </a:cubicBezTo>
                  <a:cubicBezTo>
                    <a:pt x="70915" y="199522"/>
                    <a:pt x="125621" y="201820"/>
                    <a:pt x="178028" y="191707"/>
                  </a:cubicBezTo>
                  <a:cubicBezTo>
                    <a:pt x="212966" y="184811"/>
                    <a:pt x="245605" y="170100"/>
                    <a:pt x="276865" y="152171"/>
                  </a:cubicBezTo>
                  <a:lnTo>
                    <a:pt x="374784" y="95627"/>
                  </a:lnTo>
                  <a:cubicBezTo>
                    <a:pt x="378462" y="93328"/>
                    <a:pt x="381220" y="89651"/>
                    <a:pt x="383518" y="82755"/>
                  </a:cubicBezTo>
                  <a:cubicBezTo>
                    <a:pt x="372026" y="82755"/>
                    <a:pt x="360073" y="84134"/>
                    <a:pt x="348580" y="82296"/>
                  </a:cubicBezTo>
                  <a:cubicBezTo>
                    <a:pt x="317780" y="77239"/>
                    <a:pt x="286060" y="74021"/>
                    <a:pt x="256638" y="62988"/>
                  </a:cubicBezTo>
                  <a:cubicBezTo>
                    <a:pt x="246065" y="58850"/>
                    <a:pt x="238250" y="51495"/>
                    <a:pt x="231354" y="43680"/>
                  </a:cubicBezTo>
                  <a:cubicBezTo>
                    <a:pt x="214804" y="24372"/>
                    <a:pt x="220781" y="5064"/>
                    <a:pt x="246065" y="2306"/>
                  </a:cubicBezTo>
                  <a:cubicBezTo>
                    <a:pt x="267212" y="7"/>
                    <a:pt x="289278" y="-2751"/>
                    <a:pt x="310424" y="5983"/>
                  </a:cubicBezTo>
                  <a:cubicBezTo>
                    <a:pt x="313642" y="7363"/>
                    <a:pt x="316860" y="7363"/>
                    <a:pt x="320538" y="7822"/>
                  </a:cubicBezTo>
                  <a:cubicBezTo>
                    <a:pt x="374784" y="17017"/>
                    <a:pt x="429489" y="16557"/>
                    <a:pt x="483735" y="14258"/>
                  </a:cubicBezTo>
                  <a:cubicBezTo>
                    <a:pt x="523730" y="12420"/>
                    <a:pt x="556370" y="27590"/>
                    <a:pt x="587170" y="48736"/>
                  </a:cubicBezTo>
                  <a:cubicBezTo>
                    <a:pt x="601881" y="57931"/>
                    <a:pt x="616132" y="63907"/>
                    <a:pt x="633141" y="62528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1BC76A5-7C30-434F-91B8-262B68466C99}"/>
                </a:ext>
              </a:extLst>
            </p:cNvPr>
            <p:cNvSpPr/>
            <p:nvPr/>
          </p:nvSpPr>
          <p:spPr>
            <a:xfrm>
              <a:off x="9767372" y="3079795"/>
              <a:ext cx="562182" cy="563665"/>
            </a:xfrm>
            <a:custGeom>
              <a:avLst/>
              <a:gdLst>
                <a:gd name="connsiteX0" fmla="*/ 563992 w 563991"/>
                <a:gd name="connsiteY0" fmla="*/ 401387 h 563664"/>
                <a:gd name="connsiteX1" fmla="*/ 551579 w 563991"/>
                <a:gd name="connsiteY1" fmla="*/ 454713 h 563664"/>
                <a:gd name="connsiteX2" fmla="*/ 536868 w 563991"/>
                <a:gd name="connsiteY2" fmla="*/ 409662 h 563664"/>
                <a:gd name="connsiteX3" fmla="*/ 461936 w 563991"/>
                <a:gd name="connsiteY3" fmla="*/ 229455 h 563664"/>
                <a:gd name="connsiteX4" fmla="*/ 327240 w 563991"/>
                <a:gd name="connsiteY4" fmla="*/ 197735 h 563664"/>
                <a:gd name="connsiteX5" fmla="*/ 259203 w 563991"/>
                <a:gd name="connsiteY5" fmla="*/ 236810 h 563664"/>
                <a:gd name="connsiteX6" fmla="*/ 144735 w 563991"/>
                <a:gd name="connsiteY6" fmla="*/ 262554 h 563664"/>
                <a:gd name="connsiteX7" fmla="*/ 110717 w 563991"/>
                <a:gd name="connsiteY7" fmla="*/ 260256 h 563664"/>
                <a:gd name="connsiteX8" fmla="*/ 67044 w 563991"/>
                <a:gd name="connsiteY8" fmla="*/ 291516 h 563664"/>
                <a:gd name="connsiteX9" fmla="*/ 55551 w 563991"/>
                <a:gd name="connsiteY9" fmla="*/ 373804 h 563664"/>
                <a:gd name="connsiteX10" fmla="*/ 62907 w 563991"/>
                <a:gd name="connsiteY10" fmla="*/ 551253 h 563664"/>
                <a:gd name="connsiteX11" fmla="*/ 61068 w 563991"/>
                <a:gd name="connsiteY11" fmla="*/ 563665 h 563664"/>
                <a:gd name="connsiteX12" fmla="*/ 29348 w 563991"/>
                <a:gd name="connsiteY12" fmla="*/ 497926 h 563664"/>
                <a:gd name="connsiteX13" fmla="*/ 2225 w 563991"/>
                <a:gd name="connsiteY13" fmla="*/ 371965 h 563664"/>
                <a:gd name="connsiteX14" fmla="*/ 16936 w 563991"/>
                <a:gd name="connsiteY14" fmla="*/ 292435 h 563664"/>
                <a:gd name="connsiteX15" fmla="*/ 17395 w 563991"/>
                <a:gd name="connsiteY15" fmla="*/ 279563 h 563664"/>
                <a:gd name="connsiteX16" fmla="*/ 10500 w 563991"/>
                <a:gd name="connsiteY16" fmla="*/ 202332 h 563664"/>
                <a:gd name="connsiteX17" fmla="*/ 44978 w 563991"/>
                <a:gd name="connsiteY17" fmla="*/ 142570 h 563664"/>
                <a:gd name="connsiteX18" fmla="*/ 168640 w 563991"/>
                <a:gd name="connsiteY18" fmla="*/ 34538 h 563664"/>
                <a:gd name="connsiteX19" fmla="*/ 369534 w 563991"/>
                <a:gd name="connsiteY19" fmla="*/ 35457 h 563664"/>
                <a:gd name="connsiteX20" fmla="*/ 413206 w 563991"/>
                <a:gd name="connsiteY20" fmla="*/ 104873 h 563664"/>
                <a:gd name="connsiteX21" fmla="*/ 422860 w 563991"/>
                <a:gd name="connsiteY21" fmla="*/ 115447 h 563664"/>
                <a:gd name="connsiteX22" fmla="*/ 528134 w 563991"/>
                <a:gd name="connsiteY22" fmla="*/ 200953 h 563664"/>
                <a:gd name="connsiteX23" fmla="*/ 559854 w 563991"/>
                <a:gd name="connsiteY23" fmla="*/ 382079 h 563664"/>
                <a:gd name="connsiteX24" fmla="*/ 563992 w 563991"/>
                <a:gd name="connsiteY24" fmla="*/ 401387 h 563664"/>
                <a:gd name="connsiteX0" fmla="*/ 562182 w 562182"/>
                <a:gd name="connsiteY0" fmla="*/ 401387 h 563665"/>
                <a:gd name="connsiteX1" fmla="*/ 549769 w 562182"/>
                <a:gd name="connsiteY1" fmla="*/ 454713 h 563665"/>
                <a:gd name="connsiteX2" fmla="*/ 535058 w 562182"/>
                <a:gd name="connsiteY2" fmla="*/ 409662 h 563665"/>
                <a:gd name="connsiteX3" fmla="*/ 460126 w 562182"/>
                <a:gd name="connsiteY3" fmla="*/ 229455 h 563665"/>
                <a:gd name="connsiteX4" fmla="*/ 325430 w 562182"/>
                <a:gd name="connsiteY4" fmla="*/ 197735 h 563665"/>
                <a:gd name="connsiteX5" fmla="*/ 257393 w 562182"/>
                <a:gd name="connsiteY5" fmla="*/ 236810 h 563665"/>
                <a:gd name="connsiteX6" fmla="*/ 142925 w 562182"/>
                <a:gd name="connsiteY6" fmla="*/ 262554 h 563665"/>
                <a:gd name="connsiteX7" fmla="*/ 108907 w 562182"/>
                <a:gd name="connsiteY7" fmla="*/ 260256 h 563665"/>
                <a:gd name="connsiteX8" fmla="*/ 65234 w 562182"/>
                <a:gd name="connsiteY8" fmla="*/ 291516 h 563665"/>
                <a:gd name="connsiteX9" fmla="*/ 53741 w 562182"/>
                <a:gd name="connsiteY9" fmla="*/ 373804 h 563665"/>
                <a:gd name="connsiteX10" fmla="*/ 61097 w 562182"/>
                <a:gd name="connsiteY10" fmla="*/ 551253 h 563665"/>
                <a:gd name="connsiteX11" fmla="*/ 59258 w 562182"/>
                <a:gd name="connsiteY11" fmla="*/ 563665 h 563665"/>
                <a:gd name="connsiteX12" fmla="*/ 27538 w 562182"/>
                <a:gd name="connsiteY12" fmla="*/ 497926 h 563665"/>
                <a:gd name="connsiteX13" fmla="*/ 415 w 562182"/>
                <a:gd name="connsiteY13" fmla="*/ 371965 h 563665"/>
                <a:gd name="connsiteX14" fmla="*/ 15126 w 562182"/>
                <a:gd name="connsiteY14" fmla="*/ 292435 h 563665"/>
                <a:gd name="connsiteX15" fmla="*/ 8690 w 562182"/>
                <a:gd name="connsiteY15" fmla="*/ 202332 h 563665"/>
                <a:gd name="connsiteX16" fmla="*/ 43168 w 562182"/>
                <a:gd name="connsiteY16" fmla="*/ 142570 h 563665"/>
                <a:gd name="connsiteX17" fmla="*/ 166830 w 562182"/>
                <a:gd name="connsiteY17" fmla="*/ 34538 h 563665"/>
                <a:gd name="connsiteX18" fmla="*/ 367724 w 562182"/>
                <a:gd name="connsiteY18" fmla="*/ 35457 h 563665"/>
                <a:gd name="connsiteX19" fmla="*/ 411396 w 562182"/>
                <a:gd name="connsiteY19" fmla="*/ 104873 h 563665"/>
                <a:gd name="connsiteX20" fmla="*/ 421050 w 562182"/>
                <a:gd name="connsiteY20" fmla="*/ 115447 h 563665"/>
                <a:gd name="connsiteX21" fmla="*/ 526324 w 562182"/>
                <a:gd name="connsiteY21" fmla="*/ 200953 h 563665"/>
                <a:gd name="connsiteX22" fmla="*/ 558044 w 562182"/>
                <a:gd name="connsiteY22" fmla="*/ 382079 h 563665"/>
                <a:gd name="connsiteX23" fmla="*/ 562182 w 562182"/>
                <a:gd name="connsiteY23" fmla="*/ 401387 h 56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62182" h="563665">
                  <a:moveTo>
                    <a:pt x="562182" y="401387"/>
                  </a:moveTo>
                  <a:cubicBezTo>
                    <a:pt x="555745" y="418396"/>
                    <a:pt x="549769" y="435865"/>
                    <a:pt x="549769" y="454713"/>
                  </a:cubicBezTo>
                  <a:cubicBezTo>
                    <a:pt x="541035" y="440922"/>
                    <a:pt x="539656" y="424832"/>
                    <a:pt x="535058" y="409662"/>
                  </a:cubicBezTo>
                  <a:cubicBezTo>
                    <a:pt x="516210" y="346681"/>
                    <a:pt x="496903" y="284620"/>
                    <a:pt x="460126" y="229455"/>
                  </a:cubicBezTo>
                  <a:cubicBezTo>
                    <a:pt x="423349" y="175209"/>
                    <a:pt x="383354" y="165555"/>
                    <a:pt x="325430" y="197735"/>
                  </a:cubicBezTo>
                  <a:cubicBezTo>
                    <a:pt x="302445" y="210607"/>
                    <a:pt x="279459" y="223019"/>
                    <a:pt x="257393" y="236810"/>
                  </a:cubicBezTo>
                  <a:cubicBezTo>
                    <a:pt x="221996" y="258417"/>
                    <a:pt x="183840" y="265772"/>
                    <a:pt x="142925" y="262554"/>
                  </a:cubicBezTo>
                  <a:cubicBezTo>
                    <a:pt x="131433" y="261635"/>
                    <a:pt x="120399" y="260256"/>
                    <a:pt x="108907" y="260256"/>
                  </a:cubicBezTo>
                  <a:cubicBezTo>
                    <a:pt x="87300" y="260256"/>
                    <a:pt x="72130" y="270829"/>
                    <a:pt x="65234" y="291516"/>
                  </a:cubicBezTo>
                  <a:cubicBezTo>
                    <a:pt x="56040" y="318179"/>
                    <a:pt x="54201" y="346222"/>
                    <a:pt x="53741" y="373804"/>
                  </a:cubicBezTo>
                  <a:cubicBezTo>
                    <a:pt x="52362" y="433107"/>
                    <a:pt x="55121" y="492410"/>
                    <a:pt x="61097" y="551253"/>
                  </a:cubicBezTo>
                  <a:cubicBezTo>
                    <a:pt x="61557" y="554930"/>
                    <a:pt x="62936" y="558608"/>
                    <a:pt x="59258" y="563665"/>
                  </a:cubicBezTo>
                  <a:cubicBezTo>
                    <a:pt x="49604" y="540679"/>
                    <a:pt x="43628" y="516774"/>
                    <a:pt x="27538" y="497926"/>
                  </a:cubicBezTo>
                  <a:cubicBezTo>
                    <a:pt x="19263" y="455633"/>
                    <a:pt x="5472" y="414718"/>
                    <a:pt x="415" y="371965"/>
                  </a:cubicBezTo>
                  <a:cubicBezTo>
                    <a:pt x="-2803" y="343923"/>
                    <a:pt x="13747" y="320707"/>
                    <a:pt x="15126" y="292435"/>
                  </a:cubicBezTo>
                  <a:cubicBezTo>
                    <a:pt x="16505" y="264163"/>
                    <a:pt x="4016" y="227309"/>
                    <a:pt x="8690" y="202332"/>
                  </a:cubicBezTo>
                  <a:cubicBezTo>
                    <a:pt x="12827" y="178427"/>
                    <a:pt x="25699" y="158660"/>
                    <a:pt x="43168" y="142570"/>
                  </a:cubicBezTo>
                  <a:cubicBezTo>
                    <a:pt x="83623" y="105793"/>
                    <a:pt x="123158" y="67637"/>
                    <a:pt x="166830" y="34538"/>
                  </a:cubicBezTo>
                  <a:cubicBezTo>
                    <a:pt x="227972" y="-11893"/>
                    <a:pt x="307502" y="-11433"/>
                    <a:pt x="367724" y="35457"/>
                  </a:cubicBezTo>
                  <a:cubicBezTo>
                    <a:pt x="390709" y="53386"/>
                    <a:pt x="404501" y="76831"/>
                    <a:pt x="411396" y="104873"/>
                  </a:cubicBezTo>
                  <a:cubicBezTo>
                    <a:pt x="412776" y="110850"/>
                    <a:pt x="412776" y="116366"/>
                    <a:pt x="421050" y="115447"/>
                  </a:cubicBezTo>
                  <a:cubicBezTo>
                    <a:pt x="489547" y="108091"/>
                    <a:pt x="509774" y="145328"/>
                    <a:pt x="526324" y="200953"/>
                  </a:cubicBezTo>
                  <a:cubicBezTo>
                    <a:pt x="543793" y="259796"/>
                    <a:pt x="551148" y="320937"/>
                    <a:pt x="558044" y="382079"/>
                  </a:cubicBezTo>
                  <a:cubicBezTo>
                    <a:pt x="558963" y="388515"/>
                    <a:pt x="557584" y="395870"/>
                    <a:pt x="562182" y="40138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FF903B-25D9-4B7F-A8FB-77825530A510}"/>
                </a:ext>
              </a:extLst>
            </p:cNvPr>
            <p:cNvSpPr/>
            <p:nvPr/>
          </p:nvSpPr>
          <p:spPr>
            <a:xfrm rot="266163">
              <a:off x="10007485" y="4087818"/>
              <a:ext cx="378659" cy="282321"/>
            </a:xfrm>
            <a:custGeom>
              <a:avLst/>
              <a:gdLst>
                <a:gd name="connsiteX0" fmla="*/ 193682 w 378659"/>
                <a:gd name="connsiteY0" fmla="*/ 101932 h 282321"/>
                <a:gd name="connsiteX1" fmla="*/ 249307 w 378659"/>
                <a:gd name="connsiteY1" fmla="*/ 72051 h 282321"/>
                <a:gd name="connsiteX2" fmla="*/ 308609 w 378659"/>
                <a:gd name="connsiteY2" fmla="*/ 10909 h 282321"/>
                <a:gd name="connsiteX3" fmla="*/ 363775 w 378659"/>
                <a:gd name="connsiteY3" fmla="*/ 27918 h 282321"/>
                <a:gd name="connsiteX4" fmla="*/ 377566 w 378659"/>
                <a:gd name="connsiteY4" fmla="*/ 145604 h 282321"/>
                <a:gd name="connsiteX5" fmla="*/ 368831 w 378659"/>
                <a:gd name="connsiteY5" fmla="*/ 195713 h 282321"/>
                <a:gd name="connsiteX6" fmla="*/ 317344 w 378659"/>
                <a:gd name="connsiteY6" fmla="*/ 221456 h 282321"/>
                <a:gd name="connsiteX7" fmla="*/ 248387 w 378659"/>
                <a:gd name="connsiteY7" fmla="*/ 181462 h 282321"/>
                <a:gd name="connsiteX8" fmla="*/ 215748 w 378659"/>
                <a:gd name="connsiteY8" fmla="*/ 173187 h 282321"/>
                <a:gd name="connsiteX9" fmla="*/ 185407 w 378659"/>
                <a:gd name="connsiteY9" fmla="*/ 177784 h 282321"/>
                <a:gd name="connsiteX10" fmla="*/ 171156 w 378659"/>
                <a:gd name="connsiteY10" fmla="*/ 188357 h 282321"/>
                <a:gd name="connsiteX11" fmla="*/ 104498 w 378659"/>
                <a:gd name="connsiteY11" fmla="*/ 265589 h 282321"/>
                <a:gd name="connsiteX12" fmla="*/ 26347 w 378659"/>
                <a:gd name="connsiteY12" fmla="*/ 248580 h 282321"/>
                <a:gd name="connsiteX13" fmla="*/ 1523 w 378659"/>
                <a:gd name="connsiteY13" fmla="*/ 102851 h 282321"/>
                <a:gd name="connsiteX14" fmla="*/ 54389 w 378659"/>
                <a:gd name="connsiteY14" fmla="*/ 68373 h 282321"/>
                <a:gd name="connsiteX15" fmla="*/ 133460 w 378659"/>
                <a:gd name="connsiteY15" fmla="*/ 103311 h 282321"/>
                <a:gd name="connsiteX16" fmla="*/ 182649 w 378659"/>
                <a:gd name="connsiteY16" fmla="*/ 105150 h 282321"/>
                <a:gd name="connsiteX17" fmla="*/ 193682 w 378659"/>
                <a:gd name="connsiteY17" fmla="*/ 101932 h 282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8659" h="282321">
                  <a:moveTo>
                    <a:pt x="193682" y="101932"/>
                  </a:moveTo>
                  <a:cubicBezTo>
                    <a:pt x="216208" y="99633"/>
                    <a:pt x="235056" y="92278"/>
                    <a:pt x="249307" y="72051"/>
                  </a:cubicBezTo>
                  <a:cubicBezTo>
                    <a:pt x="265396" y="48605"/>
                    <a:pt x="285164" y="27918"/>
                    <a:pt x="308609" y="10909"/>
                  </a:cubicBezTo>
                  <a:cubicBezTo>
                    <a:pt x="334813" y="-7939"/>
                    <a:pt x="353201" y="-2423"/>
                    <a:pt x="363775" y="27918"/>
                  </a:cubicBezTo>
                  <a:cubicBezTo>
                    <a:pt x="377106" y="66074"/>
                    <a:pt x="380784" y="105609"/>
                    <a:pt x="377566" y="145604"/>
                  </a:cubicBezTo>
                  <a:cubicBezTo>
                    <a:pt x="376187" y="162614"/>
                    <a:pt x="374808" y="179623"/>
                    <a:pt x="368831" y="195713"/>
                  </a:cubicBezTo>
                  <a:cubicBezTo>
                    <a:pt x="358718" y="222836"/>
                    <a:pt x="344927" y="230191"/>
                    <a:pt x="317344" y="221456"/>
                  </a:cubicBezTo>
                  <a:cubicBezTo>
                    <a:pt x="291140" y="213641"/>
                    <a:pt x="269994" y="197092"/>
                    <a:pt x="248387" y="181462"/>
                  </a:cubicBezTo>
                  <a:cubicBezTo>
                    <a:pt x="237814" y="173647"/>
                    <a:pt x="228160" y="169969"/>
                    <a:pt x="215748" y="173187"/>
                  </a:cubicBezTo>
                  <a:cubicBezTo>
                    <a:pt x="205634" y="175485"/>
                    <a:pt x="195521" y="176405"/>
                    <a:pt x="185407" y="177784"/>
                  </a:cubicBezTo>
                  <a:cubicBezTo>
                    <a:pt x="178511" y="178703"/>
                    <a:pt x="174834" y="182381"/>
                    <a:pt x="171156" y="188357"/>
                  </a:cubicBezTo>
                  <a:cubicBezTo>
                    <a:pt x="153227" y="217779"/>
                    <a:pt x="131161" y="243982"/>
                    <a:pt x="104498" y="265589"/>
                  </a:cubicBezTo>
                  <a:cubicBezTo>
                    <a:pt x="71399" y="292712"/>
                    <a:pt x="45195" y="286735"/>
                    <a:pt x="26347" y="248580"/>
                  </a:cubicBezTo>
                  <a:cubicBezTo>
                    <a:pt x="3821" y="202608"/>
                    <a:pt x="-3534" y="153419"/>
                    <a:pt x="1523" y="102851"/>
                  </a:cubicBezTo>
                  <a:cubicBezTo>
                    <a:pt x="4281" y="74349"/>
                    <a:pt x="25428" y="61017"/>
                    <a:pt x="54389" y="68373"/>
                  </a:cubicBezTo>
                  <a:cubicBezTo>
                    <a:pt x="82892" y="75728"/>
                    <a:pt x="109095" y="88140"/>
                    <a:pt x="133460" y="103311"/>
                  </a:cubicBezTo>
                  <a:cubicBezTo>
                    <a:pt x="150469" y="113884"/>
                    <a:pt x="165639" y="114344"/>
                    <a:pt x="182649" y="105150"/>
                  </a:cubicBezTo>
                  <a:cubicBezTo>
                    <a:pt x="186786" y="106069"/>
                    <a:pt x="190464" y="105150"/>
                    <a:pt x="193682" y="101932"/>
                  </a:cubicBezTo>
                  <a:close/>
                </a:path>
              </a:pathLst>
            </a:custGeom>
            <a:solidFill>
              <a:schemeClr val="accent1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516986E5-01B7-4A2C-9BCD-2EB6C75B7081}"/>
              </a:ext>
            </a:extLst>
          </p:cNvPr>
          <p:cNvSpPr txBox="1">
            <a:spLocks/>
          </p:cNvSpPr>
          <p:nvPr/>
        </p:nvSpPr>
        <p:spPr>
          <a:xfrm>
            <a:off x="3754215" y="3696880"/>
            <a:ext cx="4076411" cy="36004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Portfolio  Designed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5075D2-528A-4FC7-8D38-37E82523778C}"/>
              </a:ext>
            </a:extLst>
          </p:cNvPr>
          <p:cNvSpPr txBox="1"/>
          <p:nvPr/>
        </p:nvSpPr>
        <p:spPr>
          <a:xfrm>
            <a:off x="3754215" y="4170036"/>
            <a:ext cx="4076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CE7BA48-7008-42ED-B99E-DE43ABD376FA}"/>
              </a:ext>
            </a:extLst>
          </p:cNvPr>
          <p:cNvGrpSpPr/>
          <p:nvPr/>
        </p:nvGrpSpPr>
        <p:grpSpPr>
          <a:xfrm>
            <a:off x="6009788" y="1666906"/>
            <a:ext cx="5158677" cy="3027467"/>
            <a:chOff x="2687161" y="3731096"/>
            <a:chExt cx="5158677" cy="302746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A232E14-98C3-4DC1-97D8-801AB8400126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B94D090-A806-4550-8AF0-21585DCBBB7D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F9A6268-B435-4389-8E7B-5476EB94C0D9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02B9D4F-8D4A-492F-87E5-60B6A536BA35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31FE27E-A093-4174-8165-7F5A39EB36A6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3C41687-EB6A-4CAD-8F9C-5FAB33D47771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381CAFB-A2A2-442D-A1B8-3CC3005FAD28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0BC88FB-EA59-4C12-B5DB-64618B318E33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7BED61A-252F-44AE-A0F4-EECBC852ACC6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6894A19-2BA3-4CD4-88B4-4198266D0312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0F6B79E-305E-424D-98E9-A6DEBD5B8535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72BF784-9167-47D7-BDF3-948D59AB733A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AAEEA90-578C-42EC-8BED-0DAECAF22306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50781D2-9927-4926-82B3-872A8009BC1C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64BC64E-51AF-4BFA-B5B1-92466E70C909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44424CA-FA1B-4F7A-8C16-CE3FD28E518A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19D8EBF-9D53-4CFA-9C78-5F19024B29B2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B3D18E7-3BA8-4CA8-B871-61F26E88A53F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B074114-8295-4520-ABD5-B9441BF8A801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1B9B43D-478F-4510-81A5-A57EC3EE3679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B608E0D-E06C-4C01-8906-236F6C0E38AE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0562641-39F0-41E0-A8D4-BE4EE42C7AAB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19DFEA1-4539-4A52-BCA5-ED20EE8E8BE0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5644BF-9E0A-44BB-A782-EF9B1C14DBB6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6A9AC07-EDD0-481B-988F-AD3B31824A94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7DEF57C-EBB1-4913-9706-1C15D8C12747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7E3E102-FF14-4EF2-89E5-26995DF52BEC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6BC3443-B05D-46F8-94CD-02FFA0CBDE67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AB58494-CBAC-4DCC-AF39-2174CFF8F6B5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C0830E9-310F-4180-9BF3-C47763224B4E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AADDA4C-A4D4-4EB6-BC43-BE6D96BC60F1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92822B9-0ACD-4BE9-8C7F-28C36ABAAD08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A5688A5-5557-4D64-B421-D5A2B2188BA4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A854B8D-F183-42E8-8B53-BD7FBC0D6F9E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2ECEE98-9AB4-4702-A7EF-648CD2DB7ED9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9CAD80D-5BD5-4FE8-96B1-7EBC82AD669D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5A3433E-5F52-4F75-9E4B-BE1C76B94D2C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7A2B830-394A-45F1-8DBA-D6F0B38B886E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E5DBE54-B486-4C35-B1AC-A1F10B762389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E787F12-A13D-4073-8466-A9247BD79FB8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0689177-85A0-4C17-A83A-ABCE060F48F1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9214B8E-E1C3-43E9-9A34-52C1E809D97B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8DDDE05-87A6-4686-835C-8D178D7AF852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657D108-3565-41EB-A516-A479E787946E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5D9881E-F42B-4D48-BFB1-256AB21722AE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4576D9A-54F2-458B-9655-2FD0377F9750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3BE2BA3-4660-4B04-BE4F-54375EEDBAAC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CCFE066-EF8A-4910-882F-68C64A7F71CE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C36BBD9-65C7-4F16-848C-93B8E225D998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F1188D-B149-4250-9A1E-B6E6AD1ED9DE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D475F98-EF43-4DD1-B642-EAC26103FC49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42D2741-E990-4202-8AEE-30C0A26C8763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F2AF985-6E37-4BBC-87D5-4628037899A5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3167A44-B250-4A1D-8C2D-2C6888A1F3CD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3F558B7-4829-46FA-BDC7-44BBB804172C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7FE4E2E-4E44-41C9-8496-649CC0EEE51A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2BDB585-D797-4698-8F01-BC87DC11F277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FEA3B90D-06B2-45EC-9CC5-D65606AFD4EC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9B671C4-39C4-4200-9625-335F1D04E0CD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9268520-9145-4100-AC58-DCE2A77FBC41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194F76F-9D6A-46BD-A574-2041DD927872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FA5B8E8-8345-4461-97EA-EAF834D99199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12F2A56-6BBC-4BA3-BCE5-59F00A98A769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01A20A14-90BF-47DB-8075-8DF89ACE1F6A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662A002-DEDC-4E20-A33C-35BD9450F95E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4014608-8297-4475-B465-E5BC387A73EF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5ED85340-61E7-4CDF-83DA-AF4D7E70EC19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2032FEE-F548-4EDD-AABB-C64EC2C38105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8ACEA4E-ACEB-4329-9F55-A522626368B7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0851BEC-D653-4E10-8DAD-7A1DFAA82E66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222F1E7-C5D1-4FDB-B6E3-0C0271D09295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94C423B-DB26-426B-9B82-4F54162AFB1A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D547F66F-68A5-4ABD-A300-39911F1610F4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841F1CC-4567-4160-B3CB-513673423FD0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F5E7F77-F740-4F56-828A-68EE927EE289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EB5BF23-9837-43D2-8E97-7572D0CF7592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4230F26-9BD1-443C-9640-AD8C0AE9EDCE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EEF37CC-C2DC-4996-A00E-E8B76704AF2E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CF24AFF-231C-4319-A923-ECF6FFAA1181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A7F39F13-3AD5-4487-A4F4-DB8FDFB1B6A6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1A646CC-E107-479B-AEB2-0D89EE98920F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470EF3-7447-4825-A967-382BDA211695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CDAA576A-18EF-46E4-B0EF-D6C54EE5FCB6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407C645B-ABCE-4572-8164-27E67A853AF5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B211411-5C69-4321-A9C5-143A3148FE4D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F3DC220-FD05-4CF7-A892-DE45859E33D8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60824B74-FBBC-4ED5-8150-25909454CD77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2FB314A-2BB9-4FE5-8472-DC03C22066F3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4CF6A340-AAA9-422E-997F-B3E403D70ADE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F4A7D01-A856-42D4-99B3-0147294C2D5B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A9860A2-9E60-4E15-886C-20528B2AFD99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C101720-2B02-4675-A821-09D641905F2C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31E3153-540E-46E1-A74A-61704DBF7972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0D3DD96D-CD2B-4B7D-A56A-11366CB8AE61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DAFABB2F-4C24-47FA-B31F-29428D30488A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9C9CA1B-6C35-48CA-860D-0DF5482AEB7E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C26C7690-36E4-4BDD-8530-D6D917167D54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6B09DE9-B03A-4F3A-AC9B-B2A18B7E1DD1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866B623-8203-4853-B5B8-829A95D303DF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7DF5847-9866-4670-A4DD-2D283755B495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8DEE821B-8FDA-430D-895C-157DBEFF490C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06FB9B7-1CC1-4361-96C7-91C03ECAFA69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FEDDF35D-3352-45B2-AE77-E303E554790E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5D75AF55-DD13-4F35-8739-B351B9ECBDCB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568675AB-1B91-45D0-82EC-1D73544A0232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8632E521-1F54-4296-B6B4-92E4C703FCA0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B04A595-7425-4283-AC28-8ED7D80402B1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2E7FAFB9-E8C5-47EC-96EA-58B77E23EEB7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1D80F958-B02C-4119-B21A-43CE1111594E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50EA0F02-D8E6-404F-9BD9-1942F63BC8B1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68B2027A-6B13-4C48-A397-EFA86B8CC771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96D8970-2BD8-4BC3-A37B-D3E6C72EA50F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177B49EE-22AE-4170-BCC4-38E621E83696}"/>
              </a:ext>
            </a:extLst>
          </p:cNvPr>
          <p:cNvSpPr txBox="1"/>
          <p:nvPr/>
        </p:nvSpPr>
        <p:spPr>
          <a:xfrm>
            <a:off x="8599055" y="4749262"/>
            <a:ext cx="2953630" cy="15696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Get a modern PowerPoint  Presentation that is beautifully designed. 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A2467FBA-0ABE-4515-B205-F226E272E3E5}"/>
              </a:ext>
            </a:extLst>
          </p:cNvPr>
          <p:cNvSpPr txBox="1"/>
          <p:nvPr/>
        </p:nvSpPr>
        <p:spPr>
          <a:xfrm>
            <a:off x="7568906" y="4749262"/>
            <a:ext cx="878446" cy="55399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accent1"/>
                </a:solidFill>
                <a:cs typeface="Calibri" pitchFamily="34" charset="0"/>
              </a:rPr>
              <a:t>66</a:t>
            </a:r>
            <a:r>
              <a:rPr lang="en-US" altLang="ko-KR" sz="1600" b="1" dirty="0">
                <a:solidFill>
                  <a:schemeClr val="accent1"/>
                </a:solidFill>
                <a:cs typeface="Calibri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9252E6E-2A98-4FFE-BA63-40B6BC83CA5D}"/>
              </a:ext>
            </a:extLst>
          </p:cNvPr>
          <p:cNvSpPr txBox="1"/>
          <p:nvPr/>
        </p:nvSpPr>
        <p:spPr>
          <a:xfrm>
            <a:off x="1910524" y="2000102"/>
            <a:ext cx="306000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This PowerPoint Template has clean and neutral design that can be adapted to any content and meets various market segments.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5B7B6F6D-0B32-4E64-A0D2-0A6D350A4212}"/>
              </a:ext>
            </a:extLst>
          </p:cNvPr>
          <p:cNvSpPr txBox="1"/>
          <p:nvPr/>
        </p:nvSpPr>
        <p:spPr>
          <a:xfrm>
            <a:off x="1910524" y="2852071"/>
            <a:ext cx="306000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This PowerPoint Template has clean and neutral design that can be adapted to any content and meets various market segments.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82CD3062-2025-4142-9338-99383F31D994}"/>
              </a:ext>
            </a:extLst>
          </p:cNvPr>
          <p:cNvSpPr txBox="1"/>
          <p:nvPr/>
        </p:nvSpPr>
        <p:spPr>
          <a:xfrm>
            <a:off x="1910524" y="3704040"/>
            <a:ext cx="306000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This PowerPoint Template has clean and neutral design that can be adapted to any content and meets various market segments.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graphicFrame>
        <p:nvGraphicFramePr>
          <p:cNvPr id="121" name="Chart 120">
            <a:extLst>
              <a:ext uri="{FF2B5EF4-FFF2-40B4-BE49-F238E27FC236}">
                <a16:creationId xmlns:a16="http://schemas.microsoft.com/office/drawing/2014/main" id="{F72DDCAE-BF4A-4402-AE48-B0A548134D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3923335"/>
              </p:ext>
            </p:extLst>
          </p:nvPr>
        </p:nvGraphicFramePr>
        <p:xfrm>
          <a:off x="752775" y="4518644"/>
          <a:ext cx="1940410" cy="1845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2" name="그룹 1">
            <a:extLst>
              <a:ext uri="{FF2B5EF4-FFF2-40B4-BE49-F238E27FC236}">
                <a16:creationId xmlns:a16="http://schemas.microsoft.com/office/drawing/2014/main" id="{DE07C062-6709-4187-A029-1F6DDD7A568F}"/>
              </a:ext>
            </a:extLst>
          </p:cNvPr>
          <p:cNvGrpSpPr/>
          <p:nvPr/>
        </p:nvGrpSpPr>
        <p:grpSpPr>
          <a:xfrm>
            <a:off x="2844780" y="5074950"/>
            <a:ext cx="1493428" cy="1074115"/>
            <a:chOff x="2970165" y="4914476"/>
            <a:chExt cx="1493428" cy="1074115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946A0E45-449F-49A7-8F9B-BB9600D91186}"/>
                </a:ext>
              </a:extLst>
            </p:cNvPr>
            <p:cNvGrpSpPr/>
            <p:nvPr/>
          </p:nvGrpSpPr>
          <p:grpSpPr>
            <a:xfrm>
              <a:off x="2970165" y="4914476"/>
              <a:ext cx="1493428" cy="276999"/>
              <a:chOff x="2195736" y="4602335"/>
              <a:chExt cx="1493428" cy="276999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A6F1CB95-AE80-4148-A518-1CA23BC124D6}"/>
                  </a:ext>
                </a:extLst>
              </p:cNvPr>
              <p:cNvSpPr/>
              <p:nvPr/>
            </p:nvSpPr>
            <p:spPr>
              <a:xfrm>
                <a:off x="2195736" y="4640023"/>
                <a:ext cx="229304" cy="20162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F18D342C-4949-4975-AFED-61D5DE7112DD}"/>
                  </a:ext>
                </a:extLst>
              </p:cNvPr>
              <p:cNvSpPr txBox="1"/>
              <p:nvPr/>
            </p:nvSpPr>
            <p:spPr>
              <a:xfrm>
                <a:off x="2519969" y="4602335"/>
                <a:ext cx="1169195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Calibri" pitchFamily="34" charset="0"/>
                  </a:rPr>
                  <a:t>82% : $345.000</a:t>
                </a:r>
                <a:endParaRPr lang="ko-KR" altLang="en-US" sz="1200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5ADB1451-6C94-4718-9536-9F4CB545D14B}"/>
                </a:ext>
              </a:extLst>
            </p:cNvPr>
            <p:cNvGrpSpPr/>
            <p:nvPr/>
          </p:nvGrpSpPr>
          <p:grpSpPr>
            <a:xfrm>
              <a:off x="2970165" y="5180181"/>
              <a:ext cx="1493428" cy="276999"/>
              <a:chOff x="2195736" y="4602335"/>
              <a:chExt cx="1493428" cy="276999"/>
            </a:xfrm>
          </p:grpSpPr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6405E3AB-55E5-441B-A955-3D1B94CDF9B0}"/>
                  </a:ext>
                </a:extLst>
              </p:cNvPr>
              <p:cNvSpPr/>
              <p:nvPr/>
            </p:nvSpPr>
            <p:spPr>
              <a:xfrm>
                <a:off x="2195736" y="4640023"/>
                <a:ext cx="229304" cy="20162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3866AC4D-B3B7-466B-AE8B-490B5E02D956}"/>
                  </a:ext>
                </a:extLst>
              </p:cNvPr>
              <p:cNvSpPr txBox="1"/>
              <p:nvPr/>
            </p:nvSpPr>
            <p:spPr>
              <a:xfrm>
                <a:off x="2519969" y="4602335"/>
                <a:ext cx="1169195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Calibri" pitchFamily="34" charset="0"/>
                  </a:rPr>
                  <a:t>32% : $145.000</a:t>
                </a:r>
                <a:endParaRPr lang="ko-KR" altLang="en-US" sz="1200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39CCE730-B9CF-431B-AF4F-12F49CFD5703}"/>
                </a:ext>
              </a:extLst>
            </p:cNvPr>
            <p:cNvGrpSpPr/>
            <p:nvPr/>
          </p:nvGrpSpPr>
          <p:grpSpPr>
            <a:xfrm>
              <a:off x="2970165" y="5445886"/>
              <a:ext cx="1493428" cy="276999"/>
              <a:chOff x="2195736" y="4602335"/>
              <a:chExt cx="1493428" cy="276999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A7A60776-C912-4375-B8FE-94279796F677}"/>
                  </a:ext>
                </a:extLst>
              </p:cNvPr>
              <p:cNvSpPr/>
              <p:nvPr/>
            </p:nvSpPr>
            <p:spPr>
              <a:xfrm>
                <a:off x="2195736" y="4640023"/>
                <a:ext cx="229304" cy="2016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AE2FC442-E14B-49E2-8AC6-74D8ED62B22C}"/>
                  </a:ext>
                </a:extLst>
              </p:cNvPr>
              <p:cNvSpPr txBox="1"/>
              <p:nvPr/>
            </p:nvSpPr>
            <p:spPr>
              <a:xfrm>
                <a:off x="2519969" y="4602335"/>
                <a:ext cx="1169195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Calibri" pitchFamily="34" charset="0"/>
                  </a:rPr>
                  <a:t>14% : $75.000</a:t>
                </a:r>
                <a:endParaRPr lang="ko-KR" altLang="en-US" sz="1200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DABC6FF4-B06D-4C81-A79B-D0EBA6862100}"/>
                </a:ext>
              </a:extLst>
            </p:cNvPr>
            <p:cNvGrpSpPr/>
            <p:nvPr/>
          </p:nvGrpSpPr>
          <p:grpSpPr>
            <a:xfrm>
              <a:off x="2970165" y="5711592"/>
              <a:ext cx="1493428" cy="276999"/>
              <a:chOff x="2195736" y="4602335"/>
              <a:chExt cx="1493428" cy="276999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7FD20E1C-0083-4A62-8282-2A8401CFFBDC}"/>
                  </a:ext>
                </a:extLst>
              </p:cNvPr>
              <p:cNvSpPr/>
              <p:nvPr/>
            </p:nvSpPr>
            <p:spPr>
              <a:xfrm>
                <a:off x="2195736" y="4640023"/>
                <a:ext cx="229304" cy="20162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C6E1F03C-B217-4D03-BE47-2AB50D843602}"/>
                  </a:ext>
                </a:extLst>
              </p:cNvPr>
              <p:cNvSpPr txBox="1"/>
              <p:nvPr/>
            </p:nvSpPr>
            <p:spPr>
              <a:xfrm>
                <a:off x="2519969" y="4602335"/>
                <a:ext cx="1169195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Calibri" pitchFamily="34" charset="0"/>
                  </a:rPr>
                  <a:t>12% : $71.000</a:t>
                </a:r>
                <a:endParaRPr lang="ko-KR" altLang="en-US" sz="1200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</p:grpSp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EF5AB65A-7501-49DF-9FB2-5BA68066AEB8}"/>
              </a:ext>
            </a:extLst>
          </p:cNvPr>
          <p:cNvSpPr txBox="1"/>
          <p:nvPr/>
        </p:nvSpPr>
        <p:spPr>
          <a:xfrm>
            <a:off x="2881397" y="4800610"/>
            <a:ext cx="1493428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Calibri" pitchFamily="34" charset="0"/>
              </a:rPr>
              <a:t>Contents Title</a:t>
            </a:r>
            <a:endParaRPr lang="ko-KR" altLang="en-US" sz="1600" b="1" dirty="0">
              <a:solidFill>
                <a:schemeClr val="bg1"/>
              </a:solidFill>
              <a:cs typeface="Calibri" pitchFamily="34" charset="0"/>
            </a:endParaRPr>
          </a:p>
        </p:txBody>
      </p:sp>
      <p:grpSp>
        <p:nvGrpSpPr>
          <p:cNvPr id="136" name="그룹 383">
            <a:extLst>
              <a:ext uri="{FF2B5EF4-FFF2-40B4-BE49-F238E27FC236}">
                <a16:creationId xmlns:a16="http://schemas.microsoft.com/office/drawing/2014/main" id="{72FDBF89-36A0-4073-BDD0-610B59239911}"/>
              </a:ext>
            </a:extLst>
          </p:cNvPr>
          <p:cNvGrpSpPr/>
          <p:nvPr/>
        </p:nvGrpSpPr>
        <p:grpSpPr>
          <a:xfrm>
            <a:off x="7767337" y="1939568"/>
            <a:ext cx="331373" cy="331373"/>
            <a:chOff x="1813250" y="2081018"/>
            <a:chExt cx="616404" cy="616404"/>
          </a:xfrm>
        </p:grpSpPr>
        <p:grpSp>
          <p:nvGrpSpPr>
            <p:cNvPr id="137" name="그룹 384">
              <a:extLst>
                <a:ext uri="{FF2B5EF4-FFF2-40B4-BE49-F238E27FC236}">
                  <a16:creationId xmlns:a16="http://schemas.microsoft.com/office/drawing/2014/main" id="{260771D4-98B3-43DE-AB8D-E52EFA65AAF6}"/>
                </a:ext>
              </a:extLst>
            </p:cNvPr>
            <p:cNvGrpSpPr/>
            <p:nvPr/>
          </p:nvGrpSpPr>
          <p:grpSpPr>
            <a:xfrm>
              <a:off x="1813250" y="2081018"/>
              <a:ext cx="616404" cy="616404"/>
              <a:chOff x="10579276" y="3457866"/>
              <a:chExt cx="1097175" cy="1097175"/>
            </a:xfrm>
          </p:grpSpPr>
          <p:sp>
            <p:nvSpPr>
              <p:cNvPr id="139" name="눈물 방울 386">
                <a:extLst>
                  <a:ext uri="{FF2B5EF4-FFF2-40B4-BE49-F238E27FC236}">
                    <a16:creationId xmlns:a16="http://schemas.microsoft.com/office/drawing/2014/main" id="{08B0BB88-A98B-4D26-85A4-C3C428EB33C9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140" name="타원 387">
                <a:extLst>
                  <a:ext uri="{FF2B5EF4-FFF2-40B4-BE49-F238E27FC236}">
                    <a16:creationId xmlns:a16="http://schemas.microsoft.com/office/drawing/2014/main" id="{B0A1EB66-5D70-4A24-954A-FABB569EE566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0C7D0D7D-F15F-4284-A50E-E2FAB0A03CC9}"/>
                </a:ext>
              </a:extLst>
            </p:cNvPr>
            <p:cNvSpPr txBox="1"/>
            <p:nvPr/>
          </p:nvSpPr>
          <p:spPr>
            <a:xfrm>
              <a:off x="1854834" y="2177565"/>
              <a:ext cx="534345" cy="486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1" name="그룹 388">
            <a:extLst>
              <a:ext uri="{FF2B5EF4-FFF2-40B4-BE49-F238E27FC236}">
                <a16:creationId xmlns:a16="http://schemas.microsoft.com/office/drawing/2014/main" id="{F05BB9A9-3C34-4200-B76B-FEB9CCBFE52E}"/>
              </a:ext>
            </a:extLst>
          </p:cNvPr>
          <p:cNvGrpSpPr/>
          <p:nvPr/>
        </p:nvGrpSpPr>
        <p:grpSpPr>
          <a:xfrm>
            <a:off x="6777356" y="2797665"/>
            <a:ext cx="331373" cy="331373"/>
            <a:chOff x="3327523" y="1634051"/>
            <a:chExt cx="616404" cy="616404"/>
          </a:xfrm>
        </p:grpSpPr>
        <p:grpSp>
          <p:nvGrpSpPr>
            <p:cNvPr id="142" name="그룹 389">
              <a:extLst>
                <a:ext uri="{FF2B5EF4-FFF2-40B4-BE49-F238E27FC236}">
                  <a16:creationId xmlns:a16="http://schemas.microsoft.com/office/drawing/2014/main" id="{C04A4CFD-DD9F-4CC5-A1DC-30D078FC866E}"/>
                </a:ext>
              </a:extLst>
            </p:cNvPr>
            <p:cNvGrpSpPr/>
            <p:nvPr/>
          </p:nvGrpSpPr>
          <p:grpSpPr>
            <a:xfrm>
              <a:off x="3327523" y="1634051"/>
              <a:ext cx="616404" cy="616404"/>
              <a:chOff x="10579276" y="3457866"/>
              <a:chExt cx="1097175" cy="1097175"/>
            </a:xfrm>
          </p:grpSpPr>
          <p:sp>
            <p:nvSpPr>
              <p:cNvPr id="144" name="눈물 방울 391">
                <a:extLst>
                  <a:ext uri="{FF2B5EF4-FFF2-40B4-BE49-F238E27FC236}">
                    <a16:creationId xmlns:a16="http://schemas.microsoft.com/office/drawing/2014/main" id="{A1844172-6F28-4CD4-89C8-3B77C783241E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145" name="타원 392">
                <a:extLst>
                  <a:ext uri="{FF2B5EF4-FFF2-40B4-BE49-F238E27FC236}">
                    <a16:creationId xmlns:a16="http://schemas.microsoft.com/office/drawing/2014/main" id="{BDD8B9B2-B8E4-4366-B6F0-9C9E85577DA1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1DE8248-47FF-4369-B660-41E8CDB141F4}"/>
                </a:ext>
              </a:extLst>
            </p:cNvPr>
            <p:cNvSpPr txBox="1"/>
            <p:nvPr/>
          </p:nvSpPr>
          <p:spPr>
            <a:xfrm>
              <a:off x="3386460" y="1741155"/>
              <a:ext cx="534345" cy="486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6" name="그룹 393">
            <a:extLst>
              <a:ext uri="{FF2B5EF4-FFF2-40B4-BE49-F238E27FC236}">
                <a16:creationId xmlns:a16="http://schemas.microsoft.com/office/drawing/2014/main" id="{47BE2CDE-BD14-4742-AC27-66B9C303804A}"/>
              </a:ext>
            </a:extLst>
          </p:cNvPr>
          <p:cNvGrpSpPr/>
          <p:nvPr/>
        </p:nvGrpSpPr>
        <p:grpSpPr>
          <a:xfrm>
            <a:off x="10280992" y="3717643"/>
            <a:ext cx="331373" cy="331373"/>
            <a:chOff x="3012998" y="3521197"/>
            <a:chExt cx="616404" cy="616404"/>
          </a:xfrm>
        </p:grpSpPr>
        <p:grpSp>
          <p:nvGrpSpPr>
            <p:cNvPr id="147" name="그룹 394">
              <a:extLst>
                <a:ext uri="{FF2B5EF4-FFF2-40B4-BE49-F238E27FC236}">
                  <a16:creationId xmlns:a16="http://schemas.microsoft.com/office/drawing/2014/main" id="{912A2B26-0A35-4D93-8A1F-137A881EF830}"/>
                </a:ext>
              </a:extLst>
            </p:cNvPr>
            <p:cNvGrpSpPr/>
            <p:nvPr/>
          </p:nvGrpSpPr>
          <p:grpSpPr>
            <a:xfrm>
              <a:off x="3012998" y="3521197"/>
              <a:ext cx="616404" cy="616404"/>
              <a:chOff x="10579276" y="3457866"/>
              <a:chExt cx="1097175" cy="1097175"/>
            </a:xfrm>
          </p:grpSpPr>
          <p:sp>
            <p:nvSpPr>
              <p:cNvPr id="149" name="눈물 방울 396">
                <a:extLst>
                  <a:ext uri="{FF2B5EF4-FFF2-40B4-BE49-F238E27FC236}">
                    <a16:creationId xmlns:a16="http://schemas.microsoft.com/office/drawing/2014/main" id="{35CBF482-D07C-430E-8366-AD31485928C0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150" name="타원 397">
                <a:extLst>
                  <a:ext uri="{FF2B5EF4-FFF2-40B4-BE49-F238E27FC236}">
                    <a16:creationId xmlns:a16="http://schemas.microsoft.com/office/drawing/2014/main" id="{CA811F32-B1AA-4514-8F2B-4B2C16E691A1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41EDAFA-3965-44FE-AEC0-5DF707622928}"/>
                </a:ext>
              </a:extLst>
            </p:cNvPr>
            <p:cNvSpPr txBox="1"/>
            <p:nvPr/>
          </p:nvSpPr>
          <p:spPr>
            <a:xfrm>
              <a:off x="3049898" y="3628117"/>
              <a:ext cx="534345" cy="486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1" name="그룹 398">
            <a:extLst>
              <a:ext uri="{FF2B5EF4-FFF2-40B4-BE49-F238E27FC236}">
                <a16:creationId xmlns:a16="http://schemas.microsoft.com/office/drawing/2014/main" id="{60830B66-18B9-4718-BBF7-DC6D6A1C891B}"/>
              </a:ext>
            </a:extLst>
          </p:cNvPr>
          <p:cNvGrpSpPr/>
          <p:nvPr/>
        </p:nvGrpSpPr>
        <p:grpSpPr>
          <a:xfrm>
            <a:off x="9598746" y="2446432"/>
            <a:ext cx="331373" cy="331373"/>
            <a:chOff x="6150365" y="2029275"/>
            <a:chExt cx="616404" cy="616404"/>
          </a:xfrm>
        </p:grpSpPr>
        <p:grpSp>
          <p:nvGrpSpPr>
            <p:cNvPr id="152" name="그룹 399">
              <a:extLst>
                <a:ext uri="{FF2B5EF4-FFF2-40B4-BE49-F238E27FC236}">
                  <a16:creationId xmlns:a16="http://schemas.microsoft.com/office/drawing/2014/main" id="{32B80C86-8251-4AC7-A208-4BA2132C59F4}"/>
                </a:ext>
              </a:extLst>
            </p:cNvPr>
            <p:cNvGrpSpPr/>
            <p:nvPr/>
          </p:nvGrpSpPr>
          <p:grpSpPr>
            <a:xfrm>
              <a:off x="6150365" y="2029275"/>
              <a:ext cx="616404" cy="616404"/>
              <a:chOff x="10579276" y="3457866"/>
              <a:chExt cx="1097175" cy="1097175"/>
            </a:xfrm>
          </p:grpSpPr>
          <p:sp>
            <p:nvSpPr>
              <p:cNvPr id="154" name="눈물 방울 401">
                <a:extLst>
                  <a:ext uri="{FF2B5EF4-FFF2-40B4-BE49-F238E27FC236}">
                    <a16:creationId xmlns:a16="http://schemas.microsoft.com/office/drawing/2014/main" id="{E2E34F8D-9DC3-494D-A4BE-E7A2DA11CB1A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  <p:sp>
            <p:nvSpPr>
              <p:cNvPr id="155" name="타원 402">
                <a:extLst>
                  <a:ext uri="{FF2B5EF4-FFF2-40B4-BE49-F238E27FC236}">
                    <a16:creationId xmlns:a16="http://schemas.microsoft.com/office/drawing/2014/main" id="{490E14D3-832D-4105-8AE4-9877CC8A575C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8D381B98-D977-4284-BDE3-D119145A63CB}"/>
                </a:ext>
              </a:extLst>
            </p:cNvPr>
            <p:cNvSpPr txBox="1"/>
            <p:nvPr/>
          </p:nvSpPr>
          <p:spPr>
            <a:xfrm>
              <a:off x="6199685" y="2130819"/>
              <a:ext cx="534345" cy="486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6" name="Rectangle 130">
            <a:extLst>
              <a:ext uri="{FF2B5EF4-FFF2-40B4-BE49-F238E27FC236}">
                <a16:creationId xmlns:a16="http://schemas.microsoft.com/office/drawing/2014/main" id="{3E0B4C0F-7C2B-4ED2-8C38-F6192C33605A}"/>
              </a:ext>
            </a:extLst>
          </p:cNvPr>
          <p:cNvSpPr/>
          <p:nvPr/>
        </p:nvSpPr>
        <p:spPr>
          <a:xfrm>
            <a:off x="1161872" y="3023877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57" name="Freeform 18">
            <a:extLst>
              <a:ext uri="{FF2B5EF4-FFF2-40B4-BE49-F238E27FC236}">
                <a16:creationId xmlns:a16="http://schemas.microsoft.com/office/drawing/2014/main" id="{7A915A9F-034A-4E69-8D70-D87C0FD92EE9}"/>
              </a:ext>
            </a:extLst>
          </p:cNvPr>
          <p:cNvSpPr/>
          <p:nvPr/>
        </p:nvSpPr>
        <p:spPr>
          <a:xfrm>
            <a:off x="1142793" y="3814205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58" name="Round Same Side Corner Rectangle 36">
            <a:extLst>
              <a:ext uri="{FF2B5EF4-FFF2-40B4-BE49-F238E27FC236}">
                <a16:creationId xmlns:a16="http://schemas.microsoft.com/office/drawing/2014/main" id="{CA437B50-42B2-465B-B7B2-82F471E39023}"/>
              </a:ext>
            </a:extLst>
          </p:cNvPr>
          <p:cNvSpPr>
            <a:spLocks noChangeAspect="1"/>
          </p:cNvSpPr>
          <p:nvPr/>
        </p:nvSpPr>
        <p:spPr>
          <a:xfrm>
            <a:off x="1158700" y="2153495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426" name="Group 425">
            <a:extLst>
              <a:ext uri="{FF2B5EF4-FFF2-40B4-BE49-F238E27FC236}">
                <a16:creationId xmlns:a16="http://schemas.microsoft.com/office/drawing/2014/main" id="{ABCEB66E-14C0-4DC0-B974-18406FF03536}"/>
              </a:ext>
            </a:extLst>
          </p:cNvPr>
          <p:cNvGrpSpPr/>
          <p:nvPr/>
        </p:nvGrpSpPr>
        <p:grpSpPr>
          <a:xfrm>
            <a:off x="4776668" y="5983699"/>
            <a:ext cx="2612851" cy="181265"/>
            <a:chOff x="5008267" y="5979443"/>
            <a:chExt cx="2376797" cy="164889"/>
          </a:xfrm>
        </p:grpSpPr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B951C172-9E33-42AB-9EBD-C068B53C5159}"/>
                </a:ext>
              </a:extLst>
            </p:cNvPr>
            <p:cNvSpPr/>
            <p:nvPr/>
          </p:nvSpPr>
          <p:spPr>
            <a:xfrm rot="13500000">
              <a:off x="5039899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F12105D6-0C78-44D5-B0BD-CC8C5EF29FC1}"/>
                </a:ext>
              </a:extLst>
            </p:cNvPr>
            <p:cNvSpPr/>
            <p:nvPr/>
          </p:nvSpPr>
          <p:spPr>
            <a:xfrm rot="13500000">
              <a:off x="5278637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4835E3E9-C451-461E-9E92-A147ADE9E609}"/>
                </a:ext>
              </a:extLst>
            </p:cNvPr>
            <p:cNvSpPr/>
            <p:nvPr/>
          </p:nvSpPr>
          <p:spPr>
            <a:xfrm rot="13500000">
              <a:off x="5517375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251E2F25-873C-49F3-B2DC-A96984BB0C9E}"/>
                </a:ext>
              </a:extLst>
            </p:cNvPr>
            <p:cNvSpPr/>
            <p:nvPr/>
          </p:nvSpPr>
          <p:spPr>
            <a:xfrm rot="13500000">
              <a:off x="5756113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4653AF7A-4DF8-4A09-A077-699704245B93}"/>
                </a:ext>
              </a:extLst>
            </p:cNvPr>
            <p:cNvSpPr/>
            <p:nvPr/>
          </p:nvSpPr>
          <p:spPr>
            <a:xfrm rot="13500000">
              <a:off x="5994851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15B298B6-6182-4392-8029-D7099599E5B5}"/>
                </a:ext>
              </a:extLst>
            </p:cNvPr>
            <p:cNvSpPr/>
            <p:nvPr/>
          </p:nvSpPr>
          <p:spPr>
            <a:xfrm rot="13500000">
              <a:off x="6233589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44560E06-AC96-4330-BF75-CF547DF83B1F}"/>
                </a:ext>
              </a:extLst>
            </p:cNvPr>
            <p:cNvSpPr/>
            <p:nvPr/>
          </p:nvSpPr>
          <p:spPr>
            <a:xfrm rot="13500000">
              <a:off x="6472328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2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2 w 164889"/>
                <a:gd name="connsiteY7" fmla="*/ 67745 h 228153"/>
                <a:gd name="connsiteX8" fmla="*/ 92907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8 w 164889"/>
                <a:gd name="connsiteY26" fmla="*/ 154061 h 228153"/>
                <a:gd name="connsiteX27" fmla="*/ 90744 w 164889"/>
                <a:gd name="connsiteY27" fmla="*/ 149265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8 w 164889"/>
                <a:gd name="connsiteY30" fmla="*/ 154061 h 228153"/>
                <a:gd name="connsiteX31" fmla="*/ 82658 w 164889"/>
                <a:gd name="connsiteY31" fmla="*/ 227871 h 228153"/>
                <a:gd name="connsiteX32" fmla="*/ 81906 w 164889"/>
                <a:gd name="connsiteY32" fmla="*/ 228153 h 228153"/>
                <a:gd name="connsiteX33" fmla="*/ 66391 w 164889"/>
                <a:gd name="connsiteY33" fmla="*/ 189321 h 228153"/>
                <a:gd name="connsiteX34" fmla="*/ 44672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7 w 164889"/>
                <a:gd name="connsiteY40" fmla="*/ 60787 h 228153"/>
                <a:gd name="connsiteX41" fmla="*/ 141424 w 164889"/>
                <a:gd name="connsiteY41" fmla="*/ 81755 h 228153"/>
                <a:gd name="connsiteX42" fmla="*/ 132492 w 164889"/>
                <a:gd name="connsiteY42" fmla="*/ 103381 h 228153"/>
                <a:gd name="connsiteX43" fmla="*/ 127885 w 164889"/>
                <a:gd name="connsiteY43" fmla="*/ 106296 h 228153"/>
                <a:gd name="connsiteX44" fmla="*/ 106729 w 164889"/>
                <a:gd name="connsiteY44" fmla="*/ 117955 h 228153"/>
                <a:gd name="connsiteX45" fmla="*/ 114533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2" y="61540"/>
                  </a:cubicBezTo>
                  <a:cubicBezTo>
                    <a:pt x="74760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7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2" y="67745"/>
                  </a:cubicBezTo>
                  <a:cubicBezTo>
                    <a:pt x="97891" y="67839"/>
                    <a:pt x="93001" y="72635"/>
                    <a:pt x="92907" y="78182"/>
                  </a:cubicBezTo>
                  <a:cubicBezTo>
                    <a:pt x="92719" y="84012"/>
                    <a:pt x="97702" y="88807"/>
                    <a:pt x="103626" y="88807"/>
                  </a:cubicBezTo>
                  <a:cubicBezTo>
                    <a:pt x="109361" y="88807"/>
                    <a:pt x="114157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6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1" y="20921"/>
                    <a:pt x="13455" y="22707"/>
                    <a:pt x="6778" y="39820"/>
                  </a:cubicBezTo>
                  <a:cubicBezTo>
                    <a:pt x="4522" y="34084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7" y="11236"/>
                    <a:pt x="164554" y="22613"/>
                  </a:cubicBezTo>
                  <a:cubicBezTo>
                    <a:pt x="164178" y="24117"/>
                    <a:pt x="163802" y="25716"/>
                    <a:pt x="163237" y="27127"/>
                  </a:cubicBezTo>
                  <a:cubicBezTo>
                    <a:pt x="161545" y="31358"/>
                    <a:pt x="159853" y="35588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4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3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8" y="154061"/>
                  </a:moveTo>
                  <a:cubicBezTo>
                    <a:pt x="95446" y="151240"/>
                    <a:pt x="93659" y="149548"/>
                    <a:pt x="90744" y="149265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5" y="158386"/>
                    <a:pt x="95163" y="156600"/>
                    <a:pt x="95258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6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1"/>
                    <a:pt x="51912" y="153403"/>
                    <a:pt x="44672" y="135444"/>
                  </a:cubicBezTo>
                  <a:cubicBezTo>
                    <a:pt x="36115" y="113724"/>
                    <a:pt x="27465" y="91910"/>
                    <a:pt x="18908" y="70190"/>
                  </a:cubicBezTo>
                  <a:cubicBezTo>
                    <a:pt x="17592" y="66899"/>
                    <a:pt x="16181" y="63608"/>
                    <a:pt x="14865" y="60223"/>
                  </a:cubicBezTo>
                  <a:cubicBezTo>
                    <a:pt x="9506" y="46495"/>
                    <a:pt x="18344" y="33238"/>
                    <a:pt x="33106" y="33144"/>
                  </a:cubicBezTo>
                  <a:cubicBezTo>
                    <a:pt x="53510" y="32956"/>
                    <a:pt x="73820" y="33050"/>
                    <a:pt x="94223" y="33050"/>
                  </a:cubicBezTo>
                  <a:cubicBezTo>
                    <a:pt x="106258" y="33050"/>
                    <a:pt x="118388" y="32956"/>
                    <a:pt x="130423" y="33050"/>
                  </a:cubicBezTo>
                  <a:cubicBezTo>
                    <a:pt x="146596" y="33144"/>
                    <a:pt x="155152" y="45837"/>
                    <a:pt x="149417" y="60787"/>
                  </a:cubicBezTo>
                  <a:cubicBezTo>
                    <a:pt x="146690" y="67745"/>
                    <a:pt x="144057" y="74797"/>
                    <a:pt x="141424" y="81755"/>
                  </a:cubicBezTo>
                  <a:cubicBezTo>
                    <a:pt x="138416" y="88995"/>
                    <a:pt x="135313" y="96141"/>
                    <a:pt x="132492" y="103381"/>
                  </a:cubicBezTo>
                  <a:cubicBezTo>
                    <a:pt x="131552" y="105732"/>
                    <a:pt x="130800" y="106766"/>
                    <a:pt x="127885" y="106296"/>
                  </a:cubicBezTo>
                  <a:cubicBezTo>
                    <a:pt x="118012" y="104791"/>
                    <a:pt x="110020" y="109399"/>
                    <a:pt x="106729" y="117955"/>
                  </a:cubicBezTo>
                  <a:cubicBezTo>
                    <a:pt x="103438" y="126417"/>
                    <a:pt x="106352" y="135256"/>
                    <a:pt x="114533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9C1A305A-3EA2-46C6-91E8-B06F3B290DE8}"/>
                </a:ext>
              </a:extLst>
            </p:cNvPr>
            <p:cNvSpPr/>
            <p:nvPr/>
          </p:nvSpPr>
          <p:spPr>
            <a:xfrm rot="13500000">
              <a:off x="6711066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2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2 w 164889"/>
                <a:gd name="connsiteY7" fmla="*/ 67745 h 228153"/>
                <a:gd name="connsiteX8" fmla="*/ 92907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8 w 164889"/>
                <a:gd name="connsiteY26" fmla="*/ 154061 h 228153"/>
                <a:gd name="connsiteX27" fmla="*/ 90744 w 164889"/>
                <a:gd name="connsiteY27" fmla="*/ 149265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8 w 164889"/>
                <a:gd name="connsiteY30" fmla="*/ 154061 h 228153"/>
                <a:gd name="connsiteX31" fmla="*/ 82658 w 164889"/>
                <a:gd name="connsiteY31" fmla="*/ 227871 h 228153"/>
                <a:gd name="connsiteX32" fmla="*/ 81906 w 164889"/>
                <a:gd name="connsiteY32" fmla="*/ 228153 h 228153"/>
                <a:gd name="connsiteX33" fmla="*/ 66391 w 164889"/>
                <a:gd name="connsiteY33" fmla="*/ 189321 h 228153"/>
                <a:gd name="connsiteX34" fmla="*/ 44672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7 w 164889"/>
                <a:gd name="connsiteY40" fmla="*/ 60787 h 228153"/>
                <a:gd name="connsiteX41" fmla="*/ 141424 w 164889"/>
                <a:gd name="connsiteY41" fmla="*/ 81755 h 228153"/>
                <a:gd name="connsiteX42" fmla="*/ 132492 w 164889"/>
                <a:gd name="connsiteY42" fmla="*/ 103381 h 228153"/>
                <a:gd name="connsiteX43" fmla="*/ 127885 w 164889"/>
                <a:gd name="connsiteY43" fmla="*/ 106296 h 228153"/>
                <a:gd name="connsiteX44" fmla="*/ 106729 w 164889"/>
                <a:gd name="connsiteY44" fmla="*/ 117955 h 228153"/>
                <a:gd name="connsiteX45" fmla="*/ 114533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2" y="61540"/>
                  </a:cubicBezTo>
                  <a:cubicBezTo>
                    <a:pt x="74760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7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2" y="67745"/>
                  </a:cubicBezTo>
                  <a:cubicBezTo>
                    <a:pt x="97891" y="67839"/>
                    <a:pt x="93001" y="72635"/>
                    <a:pt x="92907" y="78182"/>
                  </a:cubicBezTo>
                  <a:cubicBezTo>
                    <a:pt x="92719" y="84012"/>
                    <a:pt x="97702" y="88807"/>
                    <a:pt x="103626" y="88807"/>
                  </a:cubicBezTo>
                  <a:cubicBezTo>
                    <a:pt x="109361" y="88807"/>
                    <a:pt x="114157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6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1" y="20921"/>
                    <a:pt x="13455" y="22707"/>
                    <a:pt x="6778" y="39820"/>
                  </a:cubicBezTo>
                  <a:cubicBezTo>
                    <a:pt x="4522" y="34084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7" y="11236"/>
                    <a:pt x="164554" y="22613"/>
                  </a:cubicBezTo>
                  <a:cubicBezTo>
                    <a:pt x="164178" y="24117"/>
                    <a:pt x="163802" y="25716"/>
                    <a:pt x="163237" y="27127"/>
                  </a:cubicBezTo>
                  <a:cubicBezTo>
                    <a:pt x="161545" y="31358"/>
                    <a:pt x="159853" y="35588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4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3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8" y="154061"/>
                  </a:moveTo>
                  <a:cubicBezTo>
                    <a:pt x="95446" y="151240"/>
                    <a:pt x="93659" y="149548"/>
                    <a:pt x="90744" y="149265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5" y="158386"/>
                    <a:pt x="95163" y="156600"/>
                    <a:pt x="95258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6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1"/>
                    <a:pt x="51912" y="153403"/>
                    <a:pt x="44672" y="135444"/>
                  </a:cubicBezTo>
                  <a:cubicBezTo>
                    <a:pt x="36115" y="113724"/>
                    <a:pt x="27465" y="91910"/>
                    <a:pt x="18908" y="70190"/>
                  </a:cubicBezTo>
                  <a:cubicBezTo>
                    <a:pt x="17592" y="66899"/>
                    <a:pt x="16181" y="63608"/>
                    <a:pt x="14865" y="60223"/>
                  </a:cubicBezTo>
                  <a:cubicBezTo>
                    <a:pt x="9506" y="46495"/>
                    <a:pt x="18344" y="33238"/>
                    <a:pt x="33106" y="33144"/>
                  </a:cubicBezTo>
                  <a:cubicBezTo>
                    <a:pt x="53510" y="32956"/>
                    <a:pt x="73820" y="33050"/>
                    <a:pt x="94223" y="33050"/>
                  </a:cubicBezTo>
                  <a:cubicBezTo>
                    <a:pt x="106258" y="33050"/>
                    <a:pt x="118388" y="32956"/>
                    <a:pt x="130423" y="33050"/>
                  </a:cubicBezTo>
                  <a:cubicBezTo>
                    <a:pt x="146596" y="33144"/>
                    <a:pt x="155152" y="45837"/>
                    <a:pt x="149417" y="60787"/>
                  </a:cubicBezTo>
                  <a:cubicBezTo>
                    <a:pt x="146690" y="67745"/>
                    <a:pt x="144057" y="74797"/>
                    <a:pt x="141424" y="81755"/>
                  </a:cubicBezTo>
                  <a:cubicBezTo>
                    <a:pt x="138416" y="88995"/>
                    <a:pt x="135313" y="96141"/>
                    <a:pt x="132492" y="103381"/>
                  </a:cubicBezTo>
                  <a:cubicBezTo>
                    <a:pt x="131552" y="105732"/>
                    <a:pt x="130800" y="106766"/>
                    <a:pt x="127885" y="106296"/>
                  </a:cubicBezTo>
                  <a:cubicBezTo>
                    <a:pt x="118012" y="104791"/>
                    <a:pt x="110020" y="109399"/>
                    <a:pt x="106729" y="117955"/>
                  </a:cubicBezTo>
                  <a:cubicBezTo>
                    <a:pt x="103438" y="126417"/>
                    <a:pt x="106352" y="135256"/>
                    <a:pt x="114533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809F0506-E56E-4DBA-AC90-8C1A4DA7C854}"/>
                </a:ext>
              </a:extLst>
            </p:cNvPr>
            <p:cNvSpPr/>
            <p:nvPr/>
          </p:nvSpPr>
          <p:spPr>
            <a:xfrm rot="13500000">
              <a:off x="6949804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2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2 w 164889"/>
                <a:gd name="connsiteY7" fmla="*/ 67745 h 228153"/>
                <a:gd name="connsiteX8" fmla="*/ 92907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8 w 164889"/>
                <a:gd name="connsiteY26" fmla="*/ 154061 h 228153"/>
                <a:gd name="connsiteX27" fmla="*/ 90744 w 164889"/>
                <a:gd name="connsiteY27" fmla="*/ 149265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8 w 164889"/>
                <a:gd name="connsiteY30" fmla="*/ 154061 h 228153"/>
                <a:gd name="connsiteX31" fmla="*/ 82658 w 164889"/>
                <a:gd name="connsiteY31" fmla="*/ 227871 h 228153"/>
                <a:gd name="connsiteX32" fmla="*/ 81906 w 164889"/>
                <a:gd name="connsiteY32" fmla="*/ 228153 h 228153"/>
                <a:gd name="connsiteX33" fmla="*/ 66391 w 164889"/>
                <a:gd name="connsiteY33" fmla="*/ 189321 h 228153"/>
                <a:gd name="connsiteX34" fmla="*/ 44672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7 w 164889"/>
                <a:gd name="connsiteY40" fmla="*/ 60787 h 228153"/>
                <a:gd name="connsiteX41" fmla="*/ 141424 w 164889"/>
                <a:gd name="connsiteY41" fmla="*/ 81755 h 228153"/>
                <a:gd name="connsiteX42" fmla="*/ 132492 w 164889"/>
                <a:gd name="connsiteY42" fmla="*/ 103381 h 228153"/>
                <a:gd name="connsiteX43" fmla="*/ 127885 w 164889"/>
                <a:gd name="connsiteY43" fmla="*/ 106296 h 228153"/>
                <a:gd name="connsiteX44" fmla="*/ 106729 w 164889"/>
                <a:gd name="connsiteY44" fmla="*/ 117955 h 228153"/>
                <a:gd name="connsiteX45" fmla="*/ 114533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2" y="61540"/>
                  </a:cubicBezTo>
                  <a:cubicBezTo>
                    <a:pt x="74760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7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2" y="67745"/>
                  </a:cubicBezTo>
                  <a:cubicBezTo>
                    <a:pt x="97891" y="67839"/>
                    <a:pt x="93001" y="72635"/>
                    <a:pt x="92907" y="78182"/>
                  </a:cubicBezTo>
                  <a:cubicBezTo>
                    <a:pt x="92719" y="84012"/>
                    <a:pt x="97702" y="88807"/>
                    <a:pt x="103626" y="88807"/>
                  </a:cubicBezTo>
                  <a:cubicBezTo>
                    <a:pt x="109361" y="88807"/>
                    <a:pt x="114157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6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1" y="20921"/>
                    <a:pt x="13455" y="22707"/>
                    <a:pt x="6778" y="39820"/>
                  </a:cubicBezTo>
                  <a:cubicBezTo>
                    <a:pt x="4522" y="34084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7" y="11236"/>
                    <a:pt x="164554" y="22613"/>
                  </a:cubicBezTo>
                  <a:cubicBezTo>
                    <a:pt x="164178" y="24117"/>
                    <a:pt x="163802" y="25716"/>
                    <a:pt x="163237" y="27127"/>
                  </a:cubicBezTo>
                  <a:cubicBezTo>
                    <a:pt x="161545" y="31358"/>
                    <a:pt x="159853" y="35588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4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3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8" y="154061"/>
                  </a:moveTo>
                  <a:cubicBezTo>
                    <a:pt x="95446" y="151240"/>
                    <a:pt x="93659" y="149548"/>
                    <a:pt x="90744" y="149265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5" y="158386"/>
                    <a:pt x="95163" y="156600"/>
                    <a:pt x="95258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6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1"/>
                    <a:pt x="51912" y="153403"/>
                    <a:pt x="44672" y="135444"/>
                  </a:cubicBezTo>
                  <a:cubicBezTo>
                    <a:pt x="36115" y="113724"/>
                    <a:pt x="27465" y="91910"/>
                    <a:pt x="18908" y="70190"/>
                  </a:cubicBezTo>
                  <a:cubicBezTo>
                    <a:pt x="17592" y="66899"/>
                    <a:pt x="16181" y="63608"/>
                    <a:pt x="14865" y="60223"/>
                  </a:cubicBezTo>
                  <a:cubicBezTo>
                    <a:pt x="9506" y="46495"/>
                    <a:pt x="18344" y="33238"/>
                    <a:pt x="33106" y="33144"/>
                  </a:cubicBezTo>
                  <a:cubicBezTo>
                    <a:pt x="53510" y="32956"/>
                    <a:pt x="73820" y="33050"/>
                    <a:pt x="94223" y="33050"/>
                  </a:cubicBezTo>
                  <a:cubicBezTo>
                    <a:pt x="106258" y="33050"/>
                    <a:pt x="118388" y="32956"/>
                    <a:pt x="130423" y="33050"/>
                  </a:cubicBezTo>
                  <a:cubicBezTo>
                    <a:pt x="146596" y="33144"/>
                    <a:pt x="155152" y="45837"/>
                    <a:pt x="149417" y="60787"/>
                  </a:cubicBezTo>
                  <a:cubicBezTo>
                    <a:pt x="146690" y="67745"/>
                    <a:pt x="144057" y="74797"/>
                    <a:pt x="141424" y="81755"/>
                  </a:cubicBezTo>
                  <a:cubicBezTo>
                    <a:pt x="138416" y="88995"/>
                    <a:pt x="135313" y="96141"/>
                    <a:pt x="132492" y="103381"/>
                  </a:cubicBezTo>
                  <a:cubicBezTo>
                    <a:pt x="131552" y="105732"/>
                    <a:pt x="130800" y="106766"/>
                    <a:pt x="127885" y="106296"/>
                  </a:cubicBezTo>
                  <a:cubicBezTo>
                    <a:pt x="118012" y="104791"/>
                    <a:pt x="110020" y="109399"/>
                    <a:pt x="106729" y="117955"/>
                  </a:cubicBezTo>
                  <a:cubicBezTo>
                    <a:pt x="103438" y="126417"/>
                    <a:pt x="106352" y="135256"/>
                    <a:pt x="114533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56062866-E9EB-41C5-AC58-CC38D0293044}"/>
                </a:ext>
              </a:extLst>
            </p:cNvPr>
            <p:cNvSpPr/>
            <p:nvPr/>
          </p:nvSpPr>
          <p:spPr>
            <a:xfrm rot="13500000">
              <a:off x="7188543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2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2 w 164889"/>
                <a:gd name="connsiteY7" fmla="*/ 67745 h 228153"/>
                <a:gd name="connsiteX8" fmla="*/ 92907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8 w 164889"/>
                <a:gd name="connsiteY26" fmla="*/ 154061 h 228153"/>
                <a:gd name="connsiteX27" fmla="*/ 90744 w 164889"/>
                <a:gd name="connsiteY27" fmla="*/ 149265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8 w 164889"/>
                <a:gd name="connsiteY30" fmla="*/ 154061 h 228153"/>
                <a:gd name="connsiteX31" fmla="*/ 82658 w 164889"/>
                <a:gd name="connsiteY31" fmla="*/ 227871 h 228153"/>
                <a:gd name="connsiteX32" fmla="*/ 81906 w 164889"/>
                <a:gd name="connsiteY32" fmla="*/ 228153 h 228153"/>
                <a:gd name="connsiteX33" fmla="*/ 66391 w 164889"/>
                <a:gd name="connsiteY33" fmla="*/ 189321 h 228153"/>
                <a:gd name="connsiteX34" fmla="*/ 44672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7 w 164889"/>
                <a:gd name="connsiteY40" fmla="*/ 60787 h 228153"/>
                <a:gd name="connsiteX41" fmla="*/ 141424 w 164889"/>
                <a:gd name="connsiteY41" fmla="*/ 81755 h 228153"/>
                <a:gd name="connsiteX42" fmla="*/ 132492 w 164889"/>
                <a:gd name="connsiteY42" fmla="*/ 103381 h 228153"/>
                <a:gd name="connsiteX43" fmla="*/ 127885 w 164889"/>
                <a:gd name="connsiteY43" fmla="*/ 106296 h 228153"/>
                <a:gd name="connsiteX44" fmla="*/ 106729 w 164889"/>
                <a:gd name="connsiteY44" fmla="*/ 117955 h 228153"/>
                <a:gd name="connsiteX45" fmla="*/ 114533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2" y="61540"/>
                  </a:cubicBezTo>
                  <a:cubicBezTo>
                    <a:pt x="74760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7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2" y="67745"/>
                  </a:cubicBezTo>
                  <a:cubicBezTo>
                    <a:pt x="97891" y="67839"/>
                    <a:pt x="93001" y="72635"/>
                    <a:pt x="92907" y="78182"/>
                  </a:cubicBezTo>
                  <a:cubicBezTo>
                    <a:pt x="92719" y="84012"/>
                    <a:pt x="97702" y="88807"/>
                    <a:pt x="103626" y="88807"/>
                  </a:cubicBezTo>
                  <a:cubicBezTo>
                    <a:pt x="109361" y="88807"/>
                    <a:pt x="114157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6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1" y="20921"/>
                    <a:pt x="13455" y="22707"/>
                    <a:pt x="6778" y="39820"/>
                  </a:cubicBezTo>
                  <a:cubicBezTo>
                    <a:pt x="4522" y="34084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7" y="11236"/>
                    <a:pt x="164554" y="22613"/>
                  </a:cubicBezTo>
                  <a:cubicBezTo>
                    <a:pt x="164178" y="24117"/>
                    <a:pt x="163802" y="25716"/>
                    <a:pt x="163237" y="27127"/>
                  </a:cubicBezTo>
                  <a:cubicBezTo>
                    <a:pt x="161545" y="31358"/>
                    <a:pt x="159853" y="35588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4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3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8" y="154061"/>
                  </a:moveTo>
                  <a:cubicBezTo>
                    <a:pt x="95446" y="151240"/>
                    <a:pt x="93659" y="149548"/>
                    <a:pt x="90744" y="149265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5" y="158386"/>
                    <a:pt x="95163" y="156600"/>
                    <a:pt x="95258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6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1"/>
                    <a:pt x="51912" y="153403"/>
                    <a:pt x="44672" y="135444"/>
                  </a:cubicBezTo>
                  <a:cubicBezTo>
                    <a:pt x="36115" y="113724"/>
                    <a:pt x="27465" y="91910"/>
                    <a:pt x="18908" y="70190"/>
                  </a:cubicBezTo>
                  <a:cubicBezTo>
                    <a:pt x="17592" y="66899"/>
                    <a:pt x="16181" y="63608"/>
                    <a:pt x="14865" y="60223"/>
                  </a:cubicBezTo>
                  <a:cubicBezTo>
                    <a:pt x="9506" y="46495"/>
                    <a:pt x="18344" y="33238"/>
                    <a:pt x="33106" y="33144"/>
                  </a:cubicBezTo>
                  <a:cubicBezTo>
                    <a:pt x="53510" y="32956"/>
                    <a:pt x="73820" y="33050"/>
                    <a:pt x="94223" y="33050"/>
                  </a:cubicBezTo>
                  <a:cubicBezTo>
                    <a:pt x="106258" y="33050"/>
                    <a:pt x="118388" y="32956"/>
                    <a:pt x="130423" y="33050"/>
                  </a:cubicBezTo>
                  <a:cubicBezTo>
                    <a:pt x="146596" y="33144"/>
                    <a:pt x="155152" y="45837"/>
                    <a:pt x="149417" y="60787"/>
                  </a:cubicBezTo>
                  <a:cubicBezTo>
                    <a:pt x="146690" y="67745"/>
                    <a:pt x="144057" y="74797"/>
                    <a:pt x="141424" y="81755"/>
                  </a:cubicBezTo>
                  <a:cubicBezTo>
                    <a:pt x="138416" y="88995"/>
                    <a:pt x="135313" y="96141"/>
                    <a:pt x="132492" y="103381"/>
                  </a:cubicBezTo>
                  <a:cubicBezTo>
                    <a:pt x="131552" y="105732"/>
                    <a:pt x="130800" y="106766"/>
                    <a:pt x="127885" y="106296"/>
                  </a:cubicBezTo>
                  <a:cubicBezTo>
                    <a:pt x="118012" y="104791"/>
                    <a:pt x="110020" y="109399"/>
                    <a:pt x="106729" y="117955"/>
                  </a:cubicBezTo>
                  <a:cubicBezTo>
                    <a:pt x="103438" y="126417"/>
                    <a:pt x="106352" y="135256"/>
                    <a:pt x="114533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9DEACF9C-612A-4CF4-8907-7323D988B730}"/>
              </a:ext>
            </a:extLst>
          </p:cNvPr>
          <p:cNvGrpSpPr/>
          <p:nvPr/>
        </p:nvGrpSpPr>
        <p:grpSpPr>
          <a:xfrm>
            <a:off x="4776668" y="5691223"/>
            <a:ext cx="2612851" cy="181265"/>
            <a:chOff x="5008267" y="5979443"/>
            <a:chExt cx="2376797" cy="164889"/>
          </a:xfrm>
        </p:grpSpPr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380819BD-1DED-471D-99ED-8A5CA1A9A0F9}"/>
                </a:ext>
              </a:extLst>
            </p:cNvPr>
            <p:cNvSpPr/>
            <p:nvPr/>
          </p:nvSpPr>
          <p:spPr>
            <a:xfrm rot="13500000">
              <a:off x="5039899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43C33DDB-D5A0-45F6-A8BB-7821D1CAF3EB}"/>
                </a:ext>
              </a:extLst>
            </p:cNvPr>
            <p:cNvSpPr/>
            <p:nvPr/>
          </p:nvSpPr>
          <p:spPr>
            <a:xfrm rot="13500000">
              <a:off x="5278637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C1EA0FD9-2F13-48DC-9757-4D56472A4C32}"/>
                </a:ext>
              </a:extLst>
            </p:cNvPr>
            <p:cNvSpPr/>
            <p:nvPr/>
          </p:nvSpPr>
          <p:spPr>
            <a:xfrm rot="13500000">
              <a:off x="5517375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0089F684-3106-4996-A75E-C6BB709E2E90}"/>
                </a:ext>
              </a:extLst>
            </p:cNvPr>
            <p:cNvSpPr/>
            <p:nvPr/>
          </p:nvSpPr>
          <p:spPr>
            <a:xfrm rot="13500000">
              <a:off x="5756113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A0B60F22-379F-484D-87A0-84DFD23AEC35}"/>
                </a:ext>
              </a:extLst>
            </p:cNvPr>
            <p:cNvSpPr/>
            <p:nvPr/>
          </p:nvSpPr>
          <p:spPr>
            <a:xfrm rot="13500000">
              <a:off x="5994851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5BD5DDDD-C4DE-4892-B0CF-10D41E31ABAD}"/>
                </a:ext>
              </a:extLst>
            </p:cNvPr>
            <p:cNvSpPr/>
            <p:nvPr/>
          </p:nvSpPr>
          <p:spPr>
            <a:xfrm rot="13500000">
              <a:off x="6233589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6111B6C4-F8A9-4065-B95A-E4D3A697D05A}"/>
                </a:ext>
              </a:extLst>
            </p:cNvPr>
            <p:cNvSpPr/>
            <p:nvPr/>
          </p:nvSpPr>
          <p:spPr>
            <a:xfrm rot="13500000">
              <a:off x="6472328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2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2 w 164889"/>
                <a:gd name="connsiteY7" fmla="*/ 67745 h 228153"/>
                <a:gd name="connsiteX8" fmla="*/ 92907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8 w 164889"/>
                <a:gd name="connsiteY26" fmla="*/ 154061 h 228153"/>
                <a:gd name="connsiteX27" fmla="*/ 90744 w 164889"/>
                <a:gd name="connsiteY27" fmla="*/ 149265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8 w 164889"/>
                <a:gd name="connsiteY30" fmla="*/ 154061 h 228153"/>
                <a:gd name="connsiteX31" fmla="*/ 82658 w 164889"/>
                <a:gd name="connsiteY31" fmla="*/ 227871 h 228153"/>
                <a:gd name="connsiteX32" fmla="*/ 81906 w 164889"/>
                <a:gd name="connsiteY32" fmla="*/ 228153 h 228153"/>
                <a:gd name="connsiteX33" fmla="*/ 66391 w 164889"/>
                <a:gd name="connsiteY33" fmla="*/ 189321 h 228153"/>
                <a:gd name="connsiteX34" fmla="*/ 44672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7 w 164889"/>
                <a:gd name="connsiteY40" fmla="*/ 60787 h 228153"/>
                <a:gd name="connsiteX41" fmla="*/ 141424 w 164889"/>
                <a:gd name="connsiteY41" fmla="*/ 81755 h 228153"/>
                <a:gd name="connsiteX42" fmla="*/ 132492 w 164889"/>
                <a:gd name="connsiteY42" fmla="*/ 103381 h 228153"/>
                <a:gd name="connsiteX43" fmla="*/ 127885 w 164889"/>
                <a:gd name="connsiteY43" fmla="*/ 106296 h 228153"/>
                <a:gd name="connsiteX44" fmla="*/ 106729 w 164889"/>
                <a:gd name="connsiteY44" fmla="*/ 117955 h 228153"/>
                <a:gd name="connsiteX45" fmla="*/ 114533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2" y="61540"/>
                  </a:cubicBezTo>
                  <a:cubicBezTo>
                    <a:pt x="74760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7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2" y="67745"/>
                  </a:cubicBezTo>
                  <a:cubicBezTo>
                    <a:pt x="97891" y="67839"/>
                    <a:pt x="93001" y="72635"/>
                    <a:pt x="92907" y="78182"/>
                  </a:cubicBezTo>
                  <a:cubicBezTo>
                    <a:pt x="92719" y="84012"/>
                    <a:pt x="97702" y="88807"/>
                    <a:pt x="103626" y="88807"/>
                  </a:cubicBezTo>
                  <a:cubicBezTo>
                    <a:pt x="109361" y="88807"/>
                    <a:pt x="114157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6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1" y="20921"/>
                    <a:pt x="13455" y="22707"/>
                    <a:pt x="6778" y="39820"/>
                  </a:cubicBezTo>
                  <a:cubicBezTo>
                    <a:pt x="4522" y="34084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7" y="11236"/>
                    <a:pt x="164554" y="22613"/>
                  </a:cubicBezTo>
                  <a:cubicBezTo>
                    <a:pt x="164178" y="24117"/>
                    <a:pt x="163802" y="25716"/>
                    <a:pt x="163237" y="27127"/>
                  </a:cubicBezTo>
                  <a:cubicBezTo>
                    <a:pt x="161545" y="31358"/>
                    <a:pt x="159853" y="35588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4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3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8" y="154061"/>
                  </a:moveTo>
                  <a:cubicBezTo>
                    <a:pt x="95446" y="151240"/>
                    <a:pt x="93659" y="149548"/>
                    <a:pt x="90744" y="149265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5" y="158386"/>
                    <a:pt x="95163" y="156600"/>
                    <a:pt x="95258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6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1"/>
                    <a:pt x="51912" y="153403"/>
                    <a:pt x="44672" y="135444"/>
                  </a:cubicBezTo>
                  <a:cubicBezTo>
                    <a:pt x="36115" y="113724"/>
                    <a:pt x="27465" y="91910"/>
                    <a:pt x="18908" y="70190"/>
                  </a:cubicBezTo>
                  <a:cubicBezTo>
                    <a:pt x="17592" y="66899"/>
                    <a:pt x="16181" y="63608"/>
                    <a:pt x="14865" y="60223"/>
                  </a:cubicBezTo>
                  <a:cubicBezTo>
                    <a:pt x="9506" y="46495"/>
                    <a:pt x="18344" y="33238"/>
                    <a:pt x="33106" y="33144"/>
                  </a:cubicBezTo>
                  <a:cubicBezTo>
                    <a:pt x="53510" y="32956"/>
                    <a:pt x="73820" y="33050"/>
                    <a:pt x="94223" y="33050"/>
                  </a:cubicBezTo>
                  <a:cubicBezTo>
                    <a:pt x="106258" y="33050"/>
                    <a:pt x="118388" y="32956"/>
                    <a:pt x="130423" y="33050"/>
                  </a:cubicBezTo>
                  <a:cubicBezTo>
                    <a:pt x="146596" y="33144"/>
                    <a:pt x="155152" y="45837"/>
                    <a:pt x="149417" y="60787"/>
                  </a:cubicBezTo>
                  <a:cubicBezTo>
                    <a:pt x="146690" y="67745"/>
                    <a:pt x="144057" y="74797"/>
                    <a:pt x="141424" y="81755"/>
                  </a:cubicBezTo>
                  <a:cubicBezTo>
                    <a:pt x="138416" y="88995"/>
                    <a:pt x="135313" y="96141"/>
                    <a:pt x="132492" y="103381"/>
                  </a:cubicBezTo>
                  <a:cubicBezTo>
                    <a:pt x="131552" y="105732"/>
                    <a:pt x="130800" y="106766"/>
                    <a:pt x="127885" y="106296"/>
                  </a:cubicBezTo>
                  <a:cubicBezTo>
                    <a:pt x="118012" y="104791"/>
                    <a:pt x="110020" y="109399"/>
                    <a:pt x="106729" y="117955"/>
                  </a:cubicBezTo>
                  <a:cubicBezTo>
                    <a:pt x="103438" y="126417"/>
                    <a:pt x="106352" y="135256"/>
                    <a:pt x="114533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8D3FD473-17F4-4ACB-BB9A-601C64464DBA}"/>
                </a:ext>
              </a:extLst>
            </p:cNvPr>
            <p:cNvSpPr/>
            <p:nvPr/>
          </p:nvSpPr>
          <p:spPr>
            <a:xfrm rot="13500000">
              <a:off x="6711066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2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2 w 164889"/>
                <a:gd name="connsiteY7" fmla="*/ 67745 h 228153"/>
                <a:gd name="connsiteX8" fmla="*/ 92907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8 w 164889"/>
                <a:gd name="connsiteY26" fmla="*/ 154061 h 228153"/>
                <a:gd name="connsiteX27" fmla="*/ 90744 w 164889"/>
                <a:gd name="connsiteY27" fmla="*/ 149265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8 w 164889"/>
                <a:gd name="connsiteY30" fmla="*/ 154061 h 228153"/>
                <a:gd name="connsiteX31" fmla="*/ 82658 w 164889"/>
                <a:gd name="connsiteY31" fmla="*/ 227871 h 228153"/>
                <a:gd name="connsiteX32" fmla="*/ 81906 w 164889"/>
                <a:gd name="connsiteY32" fmla="*/ 228153 h 228153"/>
                <a:gd name="connsiteX33" fmla="*/ 66391 w 164889"/>
                <a:gd name="connsiteY33" fmla="*/ 189321 h 228153"/>
                <a:gd name="connsiteX34" fmla="*/ 44672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7 w 164889"/>
                <a:gd name="connsiteY40" fmla="*/ 60787 h 228153"/>
                <a:gd name="connsiteX41" fmla="*/ 141424 w 164889"/>
                <a:gd name="connsiteY41" fmla="*/ 81755 h 228153"/>
                <a:gd name="connsiteX42" fmla="*/ 132492 w 164889"/>
                <a:gd name="connsiteY42" fmla="*/ 103381 h 228153"/>
                <a:gd name="connsiteX43" fmla="*/ 127885 w 164889"/>
                <a:gd name="connsiteY43" fmla="*/ 106296 h 228153"/>
                <a:gd name="connsiteX44" fmla="*/ 106729 w 164889"/>
                <a:gd name="connsiteY44" fmla="*/ 117955 h 228153"/>
                <a:gd name="connsiteX45" fmla="*/ 114533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2" y="61540"/>
                  </a:cubicBezTo>
                  <a:cubicBezTo>
                    <a:pt x="74760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7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2" y="67745"/>
                  </a:cubicBezTo>
                  <a:cubicBezTo>
                    <a:pt x="97891" y="67839"/>
                    <a:pt x="93001" y="72635"/>
                    <a:pt x="92907" y="78182"/>
                  </a:cubicBezTo>
                  <a:cubicBezTo>
                    <a:pt x="92719" y="84012"/>
                    <a:pt x="97702" y="88807"/>
                    <a:pt x="103626" y="88807"/>
                  </a:cubicBezTo>
                  <a:cubicBezTo>
                    <a:pt x="109361" y="88807"/>
                    <a:pt x="114157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6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1" y="20921"/>
                    <a:pt x="13455" y="22707"/>
                    <a:pt x="6778" y="39820"/>
                  </a:cubicBezTo>
                  <a:cubicBezTo>
                    <a:pt x="4522" y="34084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7" y="11236"/>
                    <a:pt x="164554" y="22613"/>
                  </a:cubicBezTo>
                  <a:cubicBezTo>
                    <a:pt x="164178" y="24117"/>
                    <a:pt x="163802" y="25716"/>
                    <a:pt x="163237" y="27127"/>
                  </a:cubicBezTo>
                  <a:cubicBezTo>
                    <a:pt x="161545" y="31358"/>
                    <a:pt x="159853" y="35588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4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3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8" y="154061"/>
                  </a:moveTo>
                  <a:cubicBezTo>
                    <a:pt x="95446" y="151240"/>
                    <a:pt x="93659" y="149548"/>
                    <a:pt x="90744" y="149265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5" y="158386"/>
                    <a:pt x="95163" y="156600"/>
                    <a:pt x="95258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6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1"/>
                    <a:pt x="51912" y="153403"/>
                    <a:pt x="44672" y="135444"/>
                  </a:cubicBezTo>
                  <a:cubicBezTo>
                    <a:pt x="36115" y="113724"/>
                    <a:pt x="27465" y="91910"/>
                    <a:pt x="18908" y="70190"/>
                  </a:cubicBezTo>
                  <a:cubicBezTo>
                    <a:pt x="17592" y="66899"/>
                    <a:pt x="16181" y="63608"/>
                    <a:pt x="14865" y="60223"/>
                  </a:cubicBezTo>
                  <a:cubicBezTo>
                    <a:pt x="9506" y="46495"/>
                    <a:pt x="18344" y="33238"/>
                    <a:pt x="33106" y="33144"/>
                  </a:cubicBezTo>
                  <a:cubicBezTo>
                    <a:pt x="53510" y="32956"/>
                    <a:pt x="73820" y="33050"/>
                    <a:pt x="94223" y="33050"/>
                  </a:cubicBezTo>
                  <a:cubicBezTo>
                    <a:pt x="106258" y="33050"/>
                    <a:pt x="118388" y="32956"/>
                    <a:pt x="130423" y="33050"/>
                  </a:cubicBezTo>
                  <a:cubicBezTo>
                    <a:pt x="146596" y="33144"/>
                    <a:pt x="155152" y="45837"/>
                    <a:pt x="149417" y="60787"/>
                  </a:cubicBezTo>
                  <a:cubicBezTo>
                    <a:pt x="146690" y="67745"/>
                    <a:pt x="144057" y="74797"/>
                    <a:pt x="141424" y="81755"/>
                  </a:cubicBezTo>
                  <a:cubicBezTo>
                    <a:pt x="138416" y="88995"/>
                    <a:pt x="135313" y="96141"/>
                    <a:pt x="132492" y="103381"/>
                  </a:cubicBezTo>
                  <a:cubicBezTo>
                    <a:pt x="131552" y="105732"/>
                    <a:pt x="130800" y="106766"/>
                    <a:pt x="127885" y="106296"/>
                  </a:cubicBezTo>
                  <a:cubicBezTo>
                    <a:pt x="118012" y="104791"/>
                    <a:pt x="110020" y="109399"/>
                    <a:pt x="106729" y="117955"/>
                  </a:cubicBezTo>
                  <a:cubicBezTo>
                    <a:pt x="103438" y="126417"/>
                    <a:pt x="106352" y="135256"/>
                    <a:pt x="114533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8F8CB76B-1951-4288-9A12-9AF307AF3659}"/>
                </a:ext>
              </a:extLst>
            </p:cNvPr>
            <p:cNvSpPr/>
            <p:nvPr/>
          </p:nvSpPr>
          <p:spPr>
            <a:xfrm rot="13500000">
              <a:off x="6949804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2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2 w 164889"/>
                <a:gd name="connsiteY7" fmla="*/ 67745 h 228153"/>
                <a:gd name="connsiteX8" fmla="*/ 92907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8 w 164889"/>
                <a:gd name="connsiteY26" fmla="*/ 154061 h 228153"/>
                <a:gd name="connsiteX27" fmla="*/ 90744 w 164889"/>
                <a:gd name="connsiteY27" fmla="*/ 149265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8 w 164889"/>
                <a:gd name="connsiteY30" fmla="*/ 154061 h 228153"/>
                <a:gd name="connsiteX31" fmla="*/ 82658 w 164889"/>
                <a:gd name="connsiteY31" fmla="*/ 227871 h 228153"/>
                <a:gd name="connsiteX32" fmla="*/ 81906 w 164889"/>
                <a:gd name="connsiteY32" fmla="*/ 228153 h 228153"/>
                <a:gd name="connsiteX33" fmla="*/ 66391 w 164889"/>
                <a:gd name="connsiteY33" fmla="*/ 189321 h 228153"/>
                <a:gd name="connsiteX34" fmla="*/ 44672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7 w 164889"/>
                <a:gd name="connsiteY40" fmla="*/ 60787 h 228153"/>
                <a:gd name="connsiteX41" fmla="*/ 141424 w 164889"/>
                <a:gd name="connsiteY41" fmla="*/ 81755 h 228153"/>
                <a:gd name="connsiteX42" fmla="*/ 132492 w 164889"/>
                <a:gd name="connsiteY42" fmla="*/ 103381 h 228153"/>
                <a:gd name="connsiteX43" fmla="*/ 127885 w 164889"/>
                <a:gd name="connsiteY43" fmla="*/ 106296 h 228153"/>
                <a:gd name="connsiteX44" fmla="*/ 106729 w 164889"/>
                <a:gd name="connsiteY44" fmla="*/ 117955 h 228153"/>
                <a:gd name="connsiteX45" fmla="*/ 114533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2" y="61540"/>
                  </a:cubicBezTo>
                  <a:cubicBezTo>
                    <a:pt x="74760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7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2" y="67745"/>
                  </a:cubicBezTo>
                  <a:cubicBezTo>
                    <a:pt x="97891" y="67839"/>
                    <a:pt x="93001" y="72635"/>
                    <a:pt x="92907" y="78182"/>
                  </a:cubicBezTo>
                  <a:cubicBezTo>
                    <a:pt x="92719" y="84012"/>
                    <a:pt x="97702" y="88807"/>
                    <a:pt x="103626" y="88807"/>
                  </a:cubicBezTo>
                  <a:cubicBezTo>
                    <a:pt x="109361" y="88807"/>
                    <a:pt x="114157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6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1" y="20921"/>
                    <a:pt x="13455" y="22707"/>
                    <a:pt x="6778" y="39820"/>
                  </a:cubicBezTo>
                  <a:cubicBezTo>
                    <a:pt x="4522" y="34084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7" y="11236"/>
                    <a:pt x="164554" y="22613"/>
                  </a:cubicBezTo>
                  <a:cubicBezTo>
                    <a:pt x="164178" y="24117"/>
                    <a:pt x="163802" y="25716"/>
                    <a:pt x="163237" y="27127"/>
                  </a:cubicBezTo>
                  <a:cubicBezTo>
                    <a:pt x="161545" y="31358"/>
                    <a:pt x="159853" y="35588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4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3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8" y="154061"/>
                  </a:moveTo>
                  <a:cubicBezTo>
                    <a:pt x="95446" y="151240"/>
                    <a:pt x="93659" y="149548"/>
                    <a:pt x="90744" y="149265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5" y="158386"/>
                    <a:pt x="95163" y="156600"/>
                    <a:pt x="95258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6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1"/>
                    <a:pt x="51912" y="153403"/>
                    <a:pt x="44672" y="135444"/>
                  </a:cubicBezTo>
                  <a:cubicBezTo>
                    <a:pt x="36115" y="113724"/>
                    <a:pt x="27465" y="91910"/>
                    <a:pt x="18908" y="70190"/>
                  </a:cubicBezTo>
                  <a:cubicBezTo>
                    <a:pt x="17592" y="66899"/>
                    <a:pt x="16181" y="63608"/>
                    <a:pt x="14865" y="60223"/>
                  </a:cubicBezTo>
                  <a:cubicBezTo>
                    <a:pt x="9506" y="46495"/>
                    <a:pt x="18344" y="33238"/>
                    <a:pt x="33106" y="33144"/>
                  </a:cubicBezTo>
                  <a:cubicBezTo>
                    <a:pt x="53510" y="32956"/>
                    <a:pt x="73820" y="33050"/>
                    <a:pt x="94223" y="33050"/>
                  </a:cubicBezTo>
                  <a:cubicBezTo>
                    <a:pt x="106258" y="33050"/>
                    <a:pt x="118388" y="32956"/>
                    <a:pt x="130423" y="33050"/>
                  </a:cubicBezTo>
                  <a:cubicBezTo>
                    <a:pt x="146596" y="33144"/>
                    <a:pt x="155152" y="45837"/>
                    <a:pt x="149417" y="60787"/>
                  </a:cubicBezTo>
                  <a:cubicBezTo>
                    <a:pt x="146690" y="67745"/>
                    <a:pt x="144057" y="74797"/>
                    <a:pt x="141424" y="81755"/>
                  </a:cubicBezTo>
                  <a:cubicBezTo>
                    <a:pt x="138416" y="88995"/>
                    <a:pt x="135313" y="96141"/>
                    <a:pt x="132492" y="103381"/>
                  </a:cubicBezTo>
                  <a:cubicBezTo>
                    <a:pt x="131552" y="105732"/>
                    <a:pt x="130800" y="106766"/>
                    <a:pt x="127885" y="106296"/>
                  </a:cubicBezTo>
                  <a:cubicBezTo>
                    <a:pt x="118012" y="104791"/>
                    <a:pt x="110020" y="109399"/>
                    <a:pt x="106729" y="117955"/>
                  </a:cubicBezTo>
                  <a:cubicBezTo>
                    <a:pt x="103438" y="126417"/>
                    <a:pt x="106352" y="135256"/>
                    <a:pt x="114533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276C2E2B-EE3E-4270-B020-55C9FC3CCEE9}"/>
                </a:ext>
              </a:extLst>
            </p:cNvPr>
            <p:cNvSpPr/>
            <p:nvPr/>
          </p:nvSpPr>
          <p:spPr>
            <a:xfrm rot="13500000">
              <a:off x="7188543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2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2 w 164889"/>
                <a:gd name="connsiteY7" fmla="*/ 67745 h 228153"/>
                <a:gd name="connsiteX8" fmla="*/ 92907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8 w 164889"/>
                <a:gd name="connsiteY26" fmla="*/ 154061 h 228153"/>
                <a:gd name="connsiteX27" fmla="*/ 90744 w 164889"/>
                <a:gd name="connsiteY27" fmla="*/ 149265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8 w 164889"/>
                <a:gd name="connsiteY30" fmla="*/ 154061 h 228153"/>
                <a:gd name="connsiteX31" fmla="*/ 82658 w 164889"/>
                <a:gd name="connsiteY31" fmla="*/ 227871 h 228153"/>
                <a:gd name="connsiteX32" fmla="*/ 81906 w 164889"/>
                <a:gd name="connsiteY32" fmla="*/ 228153 h 228153"/>
                <a:gd name="connsiteX33" fmla="*/ 66391 w 164889"/>
                <a:gd name="connsiteY33" fmla="*/ 189321 h 228153"/>
                <a:gd name="connsiteX34" fmla="*/ 44672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7 w 164889"/>
                <a:gd name="connsiteY40" fmla="*/ 60787 h 228153"/>
                <a:gd name="connsiteX41" fmla="*/ 141424 w 164889"/>
                <a:gd name="connsiteY41" fmla="*/ 81755 h 228153"/>
                <a:gd name="connsiteX42" fmla="*/ 132492 w 164889"/>
                <a:gd name="connsiteY42" fmla="*/ 103381 h 228153"/>
                <a:gd name="connsiteX43" fmla="*/ 127885 w 164889"/>
                <a:gd name="connsiteY43" fmla="*/ 106296 h 228153"/>
                <a:gd name="connsiteX44" fmla="*/ 106729 w 164889"/>
                <a:gd name="connsiteY44" fmla="*/ 117955 h 228153"/>
                <a:gd name="connsiteX45" fmla="*/ 114533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2" y="61540"/>
                  </a:cubicBezTo>
                  <a:cubicBezTo>
                    <a:pt x="74760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7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2" y="67745"/>
                  </a:cubicBezTo>
                  <a:cubicBezTo>
                    <a:pt x="97891" y="67839"/>
                    <a:pt x="93001" y="72635"/>
                    <a:pt x="92907" y="78182"/>
                  </a:cubicBezTo>
                  <a:cubicBezTo>
                    <a:pt x="92719" y="84012"/>
                    <a:pt x="97702" y="88807"/>
                    <a:pt x="103626" y="88807"/>
                  </a:cubicBezTo>
                  <a:cubicBezTo>
                    <a:pt x="109361" y="88807"/>
                    <a:pt x="114157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6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1" y="20921"/>
                    <a:pt x="13455" y="22707"/>
                    <a:pt x="6778" y="39820"/>
                  </a:cubicBezTo>
                  <a:cubicBezTo>
                    <a:pt x="4522" y="34084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7" y="11236"/>
                    <a:pt x="164554" y="22613"/>
                  </a:cubicBezTo>
                  <a:cubicBezTo>
                    <a:pt x="164178" y="24117"/>
                    <a:pt x="163802" y="25716"/>
                    <a:pt x="163237" y="27127"/>
                  </a:cubicBezTo>
                  <a:cubicBezTo>
                    <a:pt x="161545" y="31358"/>
                    <a:pt x="159853" y="35588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4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3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8" y="154061"/>
                  </a:moveTo>
                  <a:cubicBezTo>
                    <a:pt x="95446" y="151240"/>
                    <a:pt x="93659" y="149548"/>
                    <a:pt x="90744" y="149265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5" y="158386"/>
                    <a:pt x="95163" y="156600"/>
                    <a:pt x="95258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6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1"/>
                    <a:pt x="51912" y="153403"/>
                    <a:pt x="44672" y="135444"/>
                  </a:cubicBezTo>
                  <a:cubicBezTo>
                    <a:pt x="36115" y="113724"/>
                    <a:pt x="27465" y="91910"/>
                    <a:pt x="18908" y="70190"/>
                  </a:cubicBezTo>
                  <a:cubicBezTo>
                    <a:pt x="17592" y="66899"/>
                    <a:pt x="16181" y="63608"/>
                    <a:pt x="14865" y="60223"/>
                  </a:cubicBezTo>
                  <a:cubicBezTo>
                    <a:pt x="9506" y="46495"/>
                    <a:pt x="18344" y="33238"/>
                    <a:pt x="33106" y="33144"/>
                  </a:cubicBezTo>
                  <a:cubicBezTo>
                    <a:pt x="53510" y="32956"/>
                    <a:pt x="73820" y="33050"/>
                    <a:pt x="94223" y="33050"/>
                  </a:cubicBezTo>
                  <a:cubicBezTo>
                    <a:pt x="106258" y="33050"/>
                    <a:pt x="118388" y="32956"/>
                    <a:pt x="130423" y="33050"/>
                  </a:cubicBezTo>
                  <a:cubicBezTo>
                    <a:pt x="146596" y="33144"/>
                    <a:pt x="155152" y="45837"/>
                    <a:pt x="149417" y="60787"/>
                  </a:cubicBezTo>
                  <a:cubicBezTo>
                    <a:pt x="146690" y="67745"/>
                    <a:pt x="144057" y="74797"/>
                    <a:pt x="141424" y="81755"/>
                  </a:cubicBezTo>
                  <a:cubicBezTo>
                    <a:pt x="138416" y="88995"/>
                    <a:pt x="135313" y="96141"/>
                    <a:pt x="132492" y="103381"/>
                  </a:cubicBezTo>
                  <a:cubicBezTo>
                    <a:pt x="131552" y="105732"/>
                    <a:pt x="130800" y="106766"/>
                    <a:pt x="127885" y="106296"/>
                  </a:cubicBezTo>
                  <a:cubicBezTo>
                    <a:pt x="118012" y="104791"/>
                    <a:pt x="110020" y="109399"/>
                    <a:pt x="106729" y="117955"/>
                  </a:cubicBezTo>
                  <a:cubicBezTo>
                    <a:pt x="103438" y="126417"/>
                    <a:pt x="106352" y="135256"/>
                    <a:pt x="114533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38" name="Group 437">
            <a:extLst>
              <a:ext uri="{FF2B5EF4-FFF2-40B4-BE49-F238E27FC236}">
                <a16:creationId xmlns:a16="http://schemas.microsoft.com/office/drawing/2014/main" id="{2877D556-83E8-4A15-9A70-8917A5139348}"/>
              </a:ext>
            </a:extLst>
          </p:cNvPr>
          <p:cNvGrpSpPr/>
          <p:nvPr/>
        </p:nvGrpSpPr>
        <p:grpSpPr>
          <a:xfrm>
            <a:off x="4776668" y="5398747"/>
            <a:ext cx="2612851" cy="181265"/>
            <a:chOff x="5008267" y="5979443"/>
            <a:chExt cx="2376797" cy="164889"/>
          </a:xfrm>
        </p:grpSpPr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50408A8E-FCB4-47B0-BD4D-2A6150DEA035}"/>
                </a:ext>
              </a:extLst>
            </p:cNvPr>
            <p:cNvSpPr/>
            <p:nvPr/>
          </p:nvSpPr>
          <p:spPr>
            <a:xfrm rot="13500000">
              <a:off x="5039899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8AAE0C84-6E12-40C2-A1B7-AAEFAF0E298B}"/>
                </a:ext>
              </a:extLst>
            </p:cNvPr>
            <p:cNvSpPr/>
            <p:nvPr/>
          </p:nvSpPr>
          <p:spPr>
            <a:xfrm rot="13500000">
              <a:off x="5278637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E3952CCE-F3CC-4288-A1A9-A81A3633DEEB}"/>
                </a:ext>
              </a:extLst>
            </p:cNvPr>
            <p:cNvSpPr/>
            <p:nvPr/>
          </p:nvSpPr>
          <p:spPr>
            <a:xfrm rot="13500000">
              <a:off x="5517375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CD74C818-72BC-44EB-8282-DD25FC6C0211}"/>
                </a:ext>
              </a:extLst>
            </p:cNvPr>
            <p:cNvSpPr/>
            <p:nvPr/>
          </p:nvSpPr>
          <p:spPr>
            <a:xfrm rot="13500000">
              <a:off x="5756113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63951D58-A691-4C77-8C1C-887FE12A3C4A}"/>
                </a:ext>
              </a:extLst>
            </p:cNvPr>
            <p:cNvSpPr/>
            <p:nvPr/>
          </p:nvSpPr>
          <p:spPr>
            <a:xfrm rot="13500000">
              <a:off x="5994851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ED2B156A-73D4-47AD-B2E9-BA5F0EB3AA44}"/>
                </a:ext>
              </a:extLst>
            </p:cNvPr>
            <p:cNvSpPr/>
            <p:nvPr/>
          </p:nvSpPr>
          <p:spPr>
            <a:xfrm rot="13500000">
              <a:off x="6233589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EF830AD4-7EEE-4542-85A7-A431B014B079}"/>
                </a:ext>
              </a:extLst>
            </p:cNvPr>
            <p:cNvSpPr/>
            <p:nvPr/>
          </p:nvSpPr>
          <p:spPr>
            <a:xfrm rot="13500000">
              <a:off x="6472328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2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2 w 164889"/>
                <a:gd name="connsiteY7" fmla="*/ 67745 h 228153"/>
                <a:gd name="connsiteX8" fmla="*/ 92907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8 w 164889"/>
                <a:gd name="connsiteY26" fmla="*/ 154061 h 228153"/>
                <a:gd name="connsiteX27" fmla="*/ 90744 w 164889"/>
                <a:gd name="connsiteY27" fmla="*/ 149265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8 w 164889"/>
                <a:gd name="connsiteY30" fmla="*/ 154061 h 228153"/>
                <a:gd name="connsiteX31" fmla="*/ 82658 w 164889"/>
                <a:gd name="connsiteY31" fmla="*/ 227871 h 228153"/>
                <a:gd name="connsiteX32" fmla="*/ 81906 w 164889"/>
                <a:gd name="connsiteY32" fmla="*/ 228153 h 228153"/>
                <a:gd name="connsiteX33" fmla="*/ 66391 w 164889"/>
                <a:gd name="connsiteY33" fmla="*/ 189321 h 228153"/>
                <a:gd name="connsiteX34" fmla="*/ 44672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7 w 164889"/>
                <a:gd name="connsiteY40" fmla="*/ 60787 h 228153"/>
                <a:gd name="connsiteX41" fmla="*/ 141424 w 164889"/>
                <a:gd name="connsiteY41" fmla="*/ 81755 h 228153"/>
                <a:gd name="connsiteX42" fmla="*/ 132492 w 164889"/>
                <a:gd name="connsiteY42" fmla="*/ 103381 h 228153"/>
                <a:gd name="connsiteX43" fmla="*/ 127885 w 164889"/>
                <a:gd name="connsiteY43" fmla="*/ 106296 h 228153"/>
                <a:gd name="connsiteX44" fmla="*/ 106729 w 164889"/>
                <a:gd name="connsiteY44" fmla="*/ 117955 h 228153"/>
                <a:gd name="connsiteX45" fmla="*/ 114533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2" y="61540"/>
                  </a:cubicBezTo>
                  <a:cubicBezTo>
                    <a:pt x="74760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7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2" y="67745"/>
                  </a:cubicBezTo>
                  <a:cubicBezTo>
                    <a:pt x="97891" y="67839"/>
                    <a:pt x="93001" y="72635"/>
                    <a:pt x="92907" y="78182"/>
                  </a:cubicBezTo>
                  <a:cubicBezTo>
                    <a:pt x="92719" y="84012"/>
                    <a:pt x="97702" y="88807"/>
                    <a:pt x="103626" y="88807"/>
                  </a:cubicBezTo>
                  <a:cubicBezTo>
                    <a:pt x="109361" y="88807"/>
                    <a:pt x="114157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6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1" y="20921"/>
                    <a:pt x="13455" y="22707"/>
                    <a:pt x="6778" y="39820"/>
                  </a:cubicBezTo>
                  <a:cubicBezTo>
                    <a:pt x="4522" y="34084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7" y="11236"/>
                    <a:pt x="164554" y="22613"/>
                  </a:cubicBezTo>
                  <a:cubicBezTo>
                    <a:pt x="164178" y="24117"/>
                    <a:pt x="163802" y="25716"/>
                    <a:pt x="163237" y="27127"/>
                  </a:cubicBezTo>
                  <a:cubicBezTo>
                    <a:pt x="161545" y="31358"/>
                    <a:pt x="159853" y="35588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4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3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8" y="154061"/>
                  </a:moveTo>
                  <a:cubicBezTo>
                    <a:pt x="95446" y="151240"/>
                    <a:pt x="93659" y="149548"/>
                    <a:pt x="90744" y="149265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5" y="158386"/>
                    <a:pt x="95163" y="156600"/>
                    <a:pt x="95258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6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1"/>
                    <a:pt x="51912" y="153403"/>
                    <a:pt x="44672" y="135444"/>
                  </a:cubicBezTo>
                  <a:cubicBezTo>
                    <a:pt x="36115" y="113724"/>
                    <a:pt x="27465" y="91910"/>
                    <a:pt x="18908" y="70190"/>
                  </a:cubicBezTo>
                  <a:cubicBezTo>
                    <a:pt x="17592" y="66899"/>
                    <a:pt x="16181" y="63608"/>
                    <a:pt x="14865" y="60223"/>
                  </a:cubicBezTo>
                  <a:cubicBezTo>
                    <a:pt x="9506" y="46495"/>
                    <a:pt x="18344" y="33238"/>
                    <a:pt x="33106" y="33144"/>
                  </a:cubicBezTo>
                  <a:cubicBezTo>
                    <a:pt x="53510" y="32956"/>
                    <a:pt x="73820" y="33050"/>
                    <a:pt x="94223" y="33050"/>
                  </a:cubicBezTo>
                  <a:cubicBezTo>
                    <a:pt x="106258" y="33050"/>
                    <a:pt x="118388" y="32956"/>
                    <a:pt x="130423" y="33050"/>
                  </a:cubicBezTo>
                  <a:cubicBezTo>
                    <a:pt x="146596" y="33144"/>
                    <a:pt x="155152" y="45837"/>
                    <a:pt x="149417" y="60787"/>
                  </a:cubicBezTo>
                  <a:cubicBezTo>
                    <a:pt x="146690" y="67745"/>
                    <a:pt x="144057" y="74797"/>
                    <a:pt x="141424" y="81755"/>
                  </a:cubicBezTo>
                  <a:cubicBezTo>
                    <a:pt x="138416" y="88995"/>
                    <a:pt x="135313" y="96141"/>
                    <a:pt x="132492" y="103381"/>
                  </a:cubicBezTo>
                  <a:cubicBezTo>
                    <a:pt x="131552" y="105732"/>
                    <a:pt x="130800" y="106766"/>
                    <a:pt x="127885" y="106296"/>
                  </a:cubicBezTo>
                  <a:cubicBezTo>
                    <a:pt x="118012" y="104791"/>
                    <a:pt x="110020" y="109399"/>
                    <a:pt x="106729" y="117955"/>
                  </a:cubicBezTo>
                  <a:cubicBezTo>
                    <a:pt x="103438" y="126417"/>
                    <a:pt x="106352" y="135256"/>
                    <a:pt x="114533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CC81B9CD-1A6F-4A52-8FB6-1ADAEC24160C}"/>
                </a:ext>
              </a:extLst>
            </p:cNvPr>
            <p:cNvSpPr/>
            <p:nvPr/>
          </p:nvSpPr>
          <p:spPr>
            <a:xfrm rot="13500000">
              <a:off x="6711066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2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2 w 164889"/>
                <a:gd name="connsiteY7" fmla="*/ 67745 h 228153"/>
                <a:gd name="connsiteX8" fmla="*/ 92907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8 w 164889"/>
                <a:gd name="connsiteY26" fmla="*/ 154061 h 228153"/>
                <a:gd name="connsiteX27" fmla="*/ 90744 w 164889"/>
                <a:gd name="connsiteY27" fmla="*/ 149265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8 w 164889"/>
                <a:gd name="connsiteY30" fmla="*/ 154061 h 228153"/>
                <a:gd name="connsiteX31" fmla="*/ 82658 w 164889"/>
                <a:gd name="connsiteY31" fmla="*/ 227871 h 228153"/>
                <a:gd name="connsiteX32" fmla="*/ 81906 w 164889"/>
                <a:gd name="connsiteY32" fmla="*/ 228153 h 228153"/>
                <a:gd name="connsiteX33" fmla="*/ 66391 w 164889"/>
                <a:gd name="connsiteY33" fmla="*/ 189321 h 228153"/>
                <a:gd name="connsiteX34" fmla="*/ 44672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7 w 164889"/>
                <a:gd name="connsiteY40" fmla="*/ 60787 h 228153"/>
                <a:gd name="connsiteX41" fmla="*/ 141424 w 164889"/>
                <a:gd name="connsiteY41" fmla="*/ 81755 h 228153"/>
                <a:gd name="connsiteX42" fmla="*/ 132492 w 164889"/>
                <a:gd name="connsiteY42" fmla="*/ 103381 h 228153"/>
                <a:gd name="connsiteX43" fmla="*/ 127885 w 164889"/>
                <a:gd name="connsiteY43" fmla="*/ 106296 h 228153"/>
                <a:gd name="connsiteX44" fmla="*/ 106729 w 164889"/>
                <a:gd name="connsiteY44" fmla="*/ 117955 h 228153"/>
                <a:gd name="connsiteX45" fmla="*/ 114533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2" y="61540"/>
                  </a:cubicBezTo>
                  <a:cubicBezTo>
                    <a:pt x="74760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7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2" y="67745"/>
                  </a:cubicBezTo>
                  <a:cubicBezTo>
                    <a:pt x="97891" y="67839"/>
                    <a:pt x="93001" y="72635"/>
                    <a:pt x="92907" y="78182"/>
                  </a:cubicBezTo>
                  <a:cubicBezTo>
                    <a:pt x="92719" y="84012"/>
                    <a:pt x="97702" y="88807"/>
                    <a:pt x="103626" y="88807"/>
                  </a:cubicBezTo>
                  <a:cubicBezTo>
                    <a:pt x="109361" y="88807"/>
                    <a:pt x="114157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6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1" y="20921"/>
                    <a:pt x="13455" y="22707"/>
                    <a:pt x="6778" y="39820"/>
                  </a:cubicBezTo>
                  <a:cubicBezTo>
                    <a:pt x="4522" y="34084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7" y="11236"/>
                    <a:pt x="164554" y="22613"/>
                  </a:cubicBezTo>
                  <a:cubicBezTo>
                    <a:pt x="164178" y="24117"/>
                    <a:pt x="163802" y="25716"/>
                    <a:pt x="163237" y="27127"/>
                  </a:cubicBezTo>
                  <a:cubicBezTo>
                    <a:pt x="161545" y="31358"/>
                    <a:pt x="159853" y="35588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4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3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8" y="154061"/>
                  </a:moveTo>
                  <a:cubicBezTo>
                    <a:pt x="95446" y="151240"/>
                    <a:pt x="93659" y="149548"/>
                    <a:pt x="90744" y="149265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5" y="158386"/>
                    <a:pt x="95163" y="156600"/>
                    <a:pt x="95258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6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1"/>
                    <a:pt x="51912" y="153403"/>
                    <a:pt x="44672" y="135444"/>
                  </a:cubicBezTo>
                  <a:cubicBezTo>
                    <a:pt x="36115" y="113724"/>
                    <a:pt x="27465" y="91910"/>
                    <a:pt x="18908" y="70190"/>
                  </a:cubicBezTo>
                  <a:cubicBezTo>
                    <a:pt x="17592" y="66899"/>
                    <a:pt x="16181" y="63608"/>
                    <a:pt x="14865" y="60223"/>
                  </a:cubicBezTo>
                  <a:cubicBezTo>
                    <a:pt x="9506" y="46495"/>
                    <a:pt x="18344" y="33238"/>
                    <a:pt x="33106" y="33144"/>
                  </a:cubicBezTo>
                  <a:cubicBezTo>
                    <a:pt x="53510" y="32956"/>
                    <a:pt x="73820" y="33050"/>
                    <a:pt x="94223" y="33050"/>
                  </a:cubicBezTo>
                  <a:cubicBezTo>
                    <a:pt x="106258" y="33050"/>
                    <a:pt x="118388" y="32956"/>
                    <a:pt x="130423" y="33050"/>
                  </a:cubicBezTo>
                  <a:cubicBezTo>
                    <a:pt x="146596" y="33144"/>
                    <a:pt x="155152" y="45837"/>
                    <a:pt x="149417" y="60787"/>
                  </a:cubicBezTo>
                  <a:cubicBezTo>
                    <a:pt x="146690" y="67745"/>
                    <a:pt x="144057" y="74797"/>
                    <a:pt x="141424" y="81755"/>
                  </a:cubicBezTo>
                  <a:cubicBezTo>
                    <a:pt x="138416" y="88995"/>
                    <a:pt x="135313" y="96141"/>
                    <a:pt x="132492" y="103381"/>
                  </a:cubicBezTo>
                  <a:cubicBezTo>
                    <a:pt x="131552" y="105732"/>
                    <a:pt x="130800" y="106766"/>
                    <a:pt x="127885" y="106296"/>
                  </a:cubicBezTo>
                  <a:cubicBezTo>
                    <a:pt x="118012" y="104791"/>
                    <a:pt x="110020" y="109399"/>
                    <a:pt x="106729" y="117955"/>
                  </a:cubicBezTo>
                  <a:cubicBezTo>
                    <a:pt x="103438" y="126417"/>
                    <a:pt x="106352" y="135256"/>
                    <a:pt x="114533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C78F1701-6F57-4A7E-A985-211198925A5E}"/>
                </a:ext>
              </a:extLst>
            </p:cNvPr>
            <p:cNvSpPr/>
            <p:nvPr/>
          </p:nvSpPr>
          <p:spPr>
            <a:xfrm rot="13500000">
              <a:off x="6949804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2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2 w 164889"/>
                <a:gd name="connsiteY7" fmla="*/ 67745 h 228153"/>
                <a:gd name="connsiteX8" fmla="*/ 92907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8 w 164889"/>
                <a:gd name="connsiteY26" fmla="*/ 154061 h 228153"/>
                <a:gd name="connsiteX27" fmla="*/ 90744 w 164889"/>
                <a:gd name="connsiteY27" fmla="*/ 149265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8 w 164889"/>
                <a:gd name="connsiteY30" fmla="*/ 154061 h 228153"/>
                <a:gd name="connsiteX31" fmla="*/ 82658 w 164889"/>
                <a:gd name="connsiteY31" fmla="*/ 227871 h 228153"/>
                <a:gd name="connsiteX32" fmla="*/ 81906 w 164889"/>
                <a:gd name="connsiteY32" fmla="*/ 228153 h 228153"/>
                <a:gd name="connsiteX33" fmla="*/ 66391 w 164889"/>
                <a:gd name="connsiteY33" fmla="*/ 189321 h 228153"/>
                <a:gd name="connsiteX34" fmla="*/ 44672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7 w 164889"/>
                <a:gd name="connsiteY40" fmla="*/ 60787 h 228153"/>
                <a:gd name="connsiteX41" fmla="*/ 141424 w 164889"/>
                <a:gd name="connsiteY41" fmla="*/ 81755 h 228153"/>
                <a:gd name="connsiteX42" fmla="*/ 132492 w 164889"/>
                <a:gd name="connsiteY42" fmla="*/ 103381 h 228153"/>
                <a:gd name="connsiteX43" fmla="*/ 127885 w 164889"/>
                <a:gd name="connsiteY43" fmla="*/ 106296 h 228153"/>
                <a:gd name="connsiteX44" fmla="*/ 106729 w 164889"/>
                <a:gd name="connsiteY44" fmla="*/ 117955 h 228153"/>
                <a:gd name="connsiteX45" fmla="*/ 114533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2" y="61540"/>
                  </a:cubicBezTo>
                  <a:cubicBezTo>
                    <a:pt x="74760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7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2" y="67745"/>
                  </a:cubicBezTo>
                  <a:cubicBezTo>
                    <a:pt x="97891" y="67839"/>
                    <a:pt x="93001" y="72635"/>
                    <a:pt x="92907" y="78182"/>
                  </a:cubicBezTo>
                  <a:cubicBezTo>
                    <a:pt x="92719" y="84012"/>
                    <a:pt x="97702" y="88807"/>
                    <a:pt x="103626" y="88807"/>
                  </a:cubicBezTo>
                  <a:cubicBezTo>
                    <a:pt x="109361" y="88807"/>
                    <a:pt x="114157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6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1" y="20921"/>
                    <a:pt x="13455" y="22707"/>
                    <a:pt x="6778" y="39820"/>
                  </a:cubicBezTo>
                  <a:cubicBezTo>
                    <a:pt x="4522" y="34084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7" y="11236"/>
                    <a:pt x="164554" y="22613"/>
                  </a:cubicBezTo>
                  <a:cubicBezTo>
                    <a:pt x="164178" y="24117"/>
                    <a:pt x="163802" y="25716"/>
                    <a:pt x="163237" y="27127"/>
                  </a:cubicBezTo>
                  <a:cubicBezTo>
                    <a:pt x="161545" y="31358"/>
                    <a:pt x="159853" y="35588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4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3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8" y="154061"/>
                  </a:moveTo>
                  <a:cubicBezTo>
                    <a:pt x="95446" y="151240"/>
                    <a:pt x="93659" y="149548"/>
                    <a:pt x="90744" y="149265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5" y="158386"/>
                    <a:pt x="95163" y="156600"/>
                    <a:pt x="95258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6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1"/>
                    <a:pt x="51912" y="153403"/>
                    <a:pt x="44672" y="135444"/>
                  </a:cubicBezTo>
                  <a:cubicBezTo>
                    <a:pt x="36115" y="113724"/>
                    <a:pt x="27465" y="91910"/>
                    <a:pt x="18908" y="70190"/>
                  </a:cubicBezTo>
                  <a:cubicBezTo>
                    <a:pt x="17592" y="66899"/>
                    <a:pt x="16181" y="63608"/>
                    <a:pt x="14865" y="60223"/>
                  </a:cubicBezTo>
                  <a:cubicBezTo>
                    <a:pt x="9506" y="46495"/>
                    <a:pt x="18344" y="33238"/>
                    <a:pt x="33106" y="33144"/>
                  </a:cubicBezTo>
                  <a:cubicBezTo>
                    <a:pt x="53510" y="32956"/>
                    <a:pt x="73820" y="33050"/>
                    <a:pt x="94223" y="33050"/>
                  </a:cubicBezTo>
                  <a:cubicBezTo>
                    <a:pt x="106258" y="33050"/>
                    <a:pt x="118388" y="32956"/>
                    <a:pt x="130423" y="33050"/>
                  </a:cubicBezTo>
                  <a:cubicBezTo>
                    <a:pt x="146596" y="33144"/>
                    <a:pt x="155152" y="45837"/>
                    <a:pt x="149417" y="60787"/>
                  </a:cubicBezTo>
                  <a:cubicBezTo>
                    <a:pt x="146690" y="67745"/>
                    <a:pt x="144057" y="74797"/>
                    <a:pt x="141424" y="81755"/>
                  </a:cubicBezTo>
                  <a:cubicBezTo>
                    <a:pt x="138416" y="88995"/>
                    <a:pt x="135313" y="96141"/>
                    <a:pt x="132492" y="103381"/>
                  </a:cubicBezTo>
                  <a:cubicBezTo>
                    <a:pt x="131552" y="105732"/>
                    <a:pt x="130800" y="106766"/>
                    <a:pt x="127885" y="106296"/>
                  </a:cubicBezTo>
                  <a:cubicBezTo>
                    <a:pt x="118012" y="104791"/>
                    <a:pt x="110020" y="109399"/>
                    <a:pt x="106729" y="117955"/>
                  </a:cubicBezTo>
                  <a:cubicBezTo>
                    <a:pt x="103438" y="126417"/>
                    <a:pt x="106352" y="135256"/>
                    <a:pt x="114533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27E1F408-209C-47A9-BAB3-0CD50C12A035}"/>
                </a:ext>
              </a:extLst>
            </p:cNvPr>
            <p:cNvSpPr/>
            <p:nvPr/>
          </p:nvSpPr>
          <p:spPr>
            <a:xfrm rot="13500000">
              <a:off x="7188543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2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2 w 164889"/>
                <a:gd name="connsiteY7" fmla="*/ 67745 h 228153"/>
                <a:gd name="connsiteX8" fmla="*/ 92907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8 w 164889"/>
                <a:gd name="connsiteY26" fmla="*/ 154061 h 228153"/>
                <a:gd name="connsiteX27" fmla="*/ 90744 w 164889"/>
                <a:gd name="connsiteY27" fmla="*/ 149265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8 w 164889"/>
                <a:gd name="connsiteY30" fmla="*/ 154061 h 228153"/>
                <a:gd name="connsiteX31" fmla="*/ 82658 w 164889"/>
                <a:gd name="connsiteY31" fmla="*/ 227871 h 228153"/>
                <a:gd name="connsiteX32" fmla="*/ 81906 w 164889"/>
                <a:gd name="connsiteY32" fmla="*/ 228153 h 228153"/>
                <a:gd name="connsiteX33" fmla="*/ 66391 w 164889"/>
                <a:gd name="connsiteY33" fmla="*/ 189321 h 228153"/>
                <a:gd name="connsiteX34" fmla="*/ 44672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7 w 164889"/>
                <a:gd name="connsiteY40" fmla="*/ 60787 h 228153"/>
                <a:gd name="connsiteX41" fmla="*/ 141424 w 164889"/>
                <a:gd name="connsiteY41" fmla="*/ 81755 h 228153"/>
                <a:gd name="connsiteX42" fmla="*/ 132492 w 164889"/>
                <a:gd name="connsiteY42" fmla="*/ 103381 h 228153"/>
                <a:gd name="connsiteX43" fmla="*/ 127885 w 164889"/>
                <a:gd name="connsiteY43" fmla="*/ 106296 h 228153"/>
                <a:gd name="connsiteX44" fmla="*/ 106729 w 164889"/>
                <a:gd name="connsiteY44" fmla="*/ 117955 h 228153"/>
                <a:gd name="connsiteX45" fmla="*/ 114533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2" y="61540"/>
                  </a:cubicBezTo>
                  <a:cubicBezTo>
                    <a:pt x="74760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7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2" y="67745"/>
                  </a:cubicBezTo>
                  <a:cubicBezTo>
                    <a:pt x="97891" y="67839"/>
                    <a:pt x="93001" y="72635"/>
                    <a:pt x="92907" y="78182"/>
                  </a:cubicBezTo>
                  <a:cubicBezTo>
                    <a:pt x="92719" y="84012"/>
                    <a:pt x="97702" y="88807"/>
                    <a:pt x="103626" y="88807"/>
                  </a:cubicBezTo>
                  <a:cubicBezTo>
                    <a:pt x="109361" y="88807"/>
                    <a:pt x="114157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6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1" y="20921"/>
                    <a:pt x="13455" y="22707"/>
                    <a:pt x="6778" y="39820"/>
                  </a:cubicBezTo>
                  <a:cubicBezTo>
                    <a:pt x="4522" y="34084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7" y="11236"/>
                    <a:pt x="164554" y="22613"/>
                  </a:cubicBezTo>
                  <a:cubicBezTo>
                    <a:pt x="164178" y="24117"/>
                    <a:pt x="163802" y="25716"/>
                    <a:pt x="163237" y="27127"/>
                  </a:cubicBezTo>
                  <a:cubicBezTo>
                    <a:pt x="161545" y="31358"/>
                    <a:pt x="159853" y="35588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4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3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8" y="154061"/>
                  </a:moveTo>
                  <a:cubicBezTo>
                    <a:pt x="95446" y="151240"/>
                    <a:pt x="93659" y="149548"/>
                    <a:pt x="90744" y="149265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5" y="158386"/>
                    <a:pt x="95163" y="156600"/>
                    <a:pt x="95258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6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1"/>
                    <a:pt x="51912" y="153403"/>
                    <a:pt x="44672" y="135444"/>
                  </a:cubicBezTo>
                  <a:cubicBezTo>
                    <a:pt x="36115" y="113724"/>
                    <a:pt x="27465" y="91910"/>
                    <a:pt x="18908" y="70190"/>
                  </a:cubicBezTo>
                  <a:cubicBezTo>
                    <a:pt x="17592" y="66899"/>
                    <a:pt x="16181" y="63608"/>
                    <a:pt x="14865" y="60223"/>
                  </a:cubicBezTo>
                  <a:cubicBezTo>
                    <a:pt x="9506" y="46495"/>
                    <a:pt x="18344" y="33238"/>
                    <a:pt x="33106" y="33144"/>
                  </a:cubicBezTo>
                  <a:cubicBezTo>
                    <a:pt x="53510" y="32956"/>
                    <a:pt x="73820" y="33050"/>
                    <a:pt x="94223" y="33050"/>
                  </a:cubicBezTo>
                  <a:cubicBezTo>
                    <a:pt x="106258" y="33050"/>
                    <a:pt x="118388" y="32956"/>
                    <a:pt x="130423" y="33050"/>
                  </a:cubicBezTo>
                  <a:cubicBezTo>
                    <a:pt x="146596" y="33144"/>
                    <a:pt x="155152" y="45837"/>
                    <a:pt x="149417" y="60787"/>
                  </a:cubicBezTo>
                  <a:cubicBezTo>
                    <a:pt x="146690" y="67745"/>
                    <a:pt x="144057" y="74797"/>
                    <a:pt x="141424" y="81755"/>
                  </a:cubicBezTo>
                  <a:cubicBezTo>
                    <a:pt x="138416" y="88995"/>
                    <a:pt x="135313" y="96141"/>
                    <a:pt x="132492" y="103381"/>
                  </a:cubicBezTo>
                  <a:cubicBezTo>
                    <a:pt x="131552" y="105732"/>
                    <a:pt x="130800" y="106766"/>
                    <a:pt x="127885" y="106296"/>
                  </a:cubicBezTo>
                  <a:cubicBezTo>
                    <a:pt x="118012" y="104791"/>
                    <a:pt x="110020" y="109399"/>
                    <a:pt x="106729" y="117955"/>
                  </a:cubicBezTo>
                  <a:cubicBezTo>
                    <a:pt x="103438" y="126417"/>
                    <a:pt x="106352" y="135256"/>
                    <a:pt x="114533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49" name="Group 448">
            <a:extLst>
              <a:ext uri="{FF2B5EF4-FFF2-40B4-BE49-F238E27FC236}">
                <a16:creationId xmlns:a16="http://schemas.microsoft.com/office/drawing/2014/main" id="{9958C6EB-3D75-486B-B86D-8E13C5BDAB51}"/>
              </a:ext>
            </a:extLst>
          </p:cNvPr>
          <p:cNvGrpSpPr/>
          <p:nvPr/>
        </p:nvGrpSpPr>
        <p:grpSpPr>
          <a:xfrm>
            <a:off x="4776668" y="5106272"/>
            <a:ext cx="2612851" cy="181265"/>
            <a:chOff x="5008267" y="5979443"/>
            <a:chExt cx="2376797" cy="164889"/>
          </a:xfrm>
          <a:solidFill>
            <a:schemeClr val="bg1">
              <a:lumMod val="85000"/>
            </a:schemeClr>
          </a:solidFill>
        </p:grpSpPr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D9057FC5-3D19-4A50-95F5-9F89B9F6A04A}"/>
                </a:ext>
              </a:extLst>
            </p:cNvPr>
            <p:cNvSpPr/>
            <p:nvPr/>
          </p:nvSpPr>
          <p:spPr>
            <a:xfrm rot="13500000">
              <a:off x="5039899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5C6E923F-60C2-46D8-8B64-90F14736C643}"/>
                </a:ext>
              </a:extLst>
            </p:cNvPr>
            <p:cNvSpPr/>
            <p:nvPr/>
          </p:nvSpPr>
          <p:spPr>
            <a:xfrm rot="13500000">
              <a:off x="5278637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5CC1E254-677C-461E-B91F-9C3AB9139BD8}"/>
                </a:ext>
              </a:extLst>
            </p:cNvPr>
            <p:cNvSpPr/>
            <p:nvPr/>
          </p:nvSpPr>
          <p:spPr>
            <a:xfrm rot="13500000">
              <a:off x="5517375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FDCF947C-8759-4F46-9238-37AEEA63353C}"/>
                </a:ext>
              </a:extLst>
            </p:cNvPr>
            <p:cNvSpPr/>
            <p:nvPr/>
          </p:nvSpPr>
          <p:spPr>
            <a:xfrm rot="13500000">
              <a:off x="5756113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BC9A3C98-5B65-4DFD-8303-E856A3D320B5}"/>
                </a:ext>
              </a:extLst>
            </p:cNvPr>
            <p:cNvSpPr/>
            <p:nvPr/>
          </p:nvSpPr>
          <p:spPr>
            <a:xfrm rot="13500000">
              <a:off x="5994851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97CA065D-087B-40CC-BA74-F86415D1AC5C}"/>
                </a:ext>
              </a:extLst>
            </p:cNvPr>
            <p:cNvSpPr/>
            <p:nvPr/>
          </p:nvSpPr>
          <p:spPr>
            <a:xfrm rot="13500000">
              <a:off x="6233589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AD0EC5F8-3E14-4F31-846C-9236E1052364}"/>
                </a:ext>
              </a:extLst>
            </p:cNvPr>
            <p:cNvSpPr/>
            <p:nvPr/>
          </p:nvSpPr>
          <p:spPr>
            <a:xfrm rot="13500000">
              <a:off x="6472328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2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2 w 164889"/>
                <a:gd name="connsiteY7" fmla="*/ 67745 h 228153"/>
                <a:gd name="connsiteX8" fmla="*/ 92907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8 w 164889"/>
                <a:gd name="connsiteY26" fmla="*/ 154061 h 228153"/>
                <a:gd name="connsiteX27" fmla="*/ 90744 w 164889"/>
                <a:gd name="connsiteY27" fmla="*/ 149265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8 w 164889"/>
                <a:gd name="connsiteY30" fmla="*/ 154061 h 228153"/>
                <a:gd name="connsiteX31" fmla="*/ 82658 w 164889"/>
                <a:gd name="connsiteY31" fmla="*/ 227871 h 228153"/>
                <a:gd name="connsiteX32" fmla="*/ 81906 w 164889"/>
                <a:gd name="connsiteY32" fmla="*/ 228153 h 228153"/>
                <a:gd name="connsiteX33" fmla="*/ 66391 w 164889"/>
                <a:gd name="connsiteY33" fmla="*/ 189321 h 228153"/>
                <a:gd name="connsiteX34" fmla="*/ 44672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7 w 164889"/>
                <a:gd name="connsiteY40" fmla="*/ 60787 h 228153"/>
                <a:gd name="connsiteX41" fmla="*/ 141424 w 164889"/>
                <a:gd name="connsiteY41" fmla="*/ 81755 h 228153"/>
                <a:gd name="connsiteX42" fmla="*/ 132492 w 164889"/>
                <a:gd name="connsiteY42" fmla="*/ 103381 h 228153"/>
                <a:gd name="connsiteX43" fmla="*/ 127885 w 164889"/>
                <a:gd name="connsiteY43" fmla="*/ 106296 h 228153"/>
                <a:gd name="connsiteX44" fmla="*/ 106729 w 164889"/>
                <a:gd name="connsiteY44" fmla="*/ 117955 h 228153"/>
                <a:gd name="connsiteX45" fmla="*/ 114533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2" y="61540"/>
                  </a:cubicBezTo>
                  <a:cubicBezTo>
                    <a:pt x="74760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7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2" y="67745"/>
                  </a:cubicBezTo>
                  <a:cubicBezTo>
                    <a:pt x="97891" y="67839"/>
                    <a:pt x="93001" y="72635"/>
                    <a:pt x="92907" y="78182"/>
                  </a:cubicBezTo>
                  <a:cubicBezTo>
                    <a:pt x="92719" y="84012"/>
                    <a:pt x="97702" y="88807"/>
                    <a:pt x="103626" y="88807"/>
                  </a:cubicBezTo>
                  <a:cubicBezTo>
                    <a:pt x="109361" y="88807"/>
                    <a:pt x="114157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6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1" y="20921"/>
                    <a:pt x="13455" y="22707"/>
                    <a:pt x="6778" y="39820"/>
                  </a:cubicBezTo>
                  <a:cubicBezTo>
                    <a:pt x="4522" y="34084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7" y="11236"/>
                    <a:pt x="164554" y="22613"/>
                  </a:cubicBezTo>
                  <a:cubicBezTo>
                    <a:pt x="164178" y="24117"/>
                    <a:pt x="163802" y="25716"/>
                    <a:pt x="163237" y="27127"/>
                  </a:cubicBezTo>
                  <a:cubicBezTo>
                    <a:pt x="161545" y="31358"/>
                    <a:pt x="159853" y="35588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4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3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8" y="154061"/>
                  </a:moveTo>
                  <a:cubicBezTo>
                    <a:pt x="95446" y="151240"/>
                    <a:pt x="93659" y="149548"/>
                    <a:pt x="90744" y="149265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5" y="158386"/>
                    <a:pt x="95163" y="156600"/>
                    <a:pt x="95258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6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1"/>
                    <a:pt x="51912" y="153403"/>
                    <a:pt x="44672" y="135444"/>
                  </a:cubicBezTo>
                  <a:cubicBezTo>
                    <a:pt x="36115" y="113724"/>
                    <a:pt x="27465" y="91910"/>
                    <a:pt x="18908" y="70190"/>
                  </a:cubicBezTo>
                  <a:cubicBezTo>
                    <a:pt x="17592" y="66899"/>
                    <a:pt x="16181" y="63608"/>
                    <a:pt x="14865" y="60223"/>
                  </a:cubicBezTo>
                  <a:cubicBezTo>
                    <a:pt x="9506" y="46495"/>
                    <a:pt x="18344" y="33238"/>
                    <a:pt x="33106" y="33144"/>
                  </a:cubicBezTo>
                  <a:cubicBezTo>
                    <a:pt x="53510" y="32956"/>
                    <a:pt x="73820" y="33050"/>
                    <a:pt x="94223" y="33050"/>
                  </a:cubicBezTo>
                  <a:cubicBezTo>
                    <a:pt x="106258" y="33050"/>
                    <a:pt x="118388" y="32956"/>
                    <a:pt x="130423" y="33050"/>
                  </a:cubicBezTo>
                  <a:cubicBezTo>
                    <a:pt x="146596" y="33144"/>
                    <a:pt x="155152" y="45837"/>
                    <a:pt x="149417" y="60787"/>
                  </a:cubicBezTo>
                  <a:cubicBezTo>
                    <a:pt x="146690" y="67745"/>
                    <a:pt x="144057" y="74797"/>
                    <a:pt x="141424" y="81755"/>
                  </a:cubicBezTo>
                  <a:cubicBezTo>
                    <a:pt x="138416" y="88995"/>
                    <a:pt x="135313" y="96141"/>
                    <a:pt x="132492" y="103381"/>
                  </a:cubicBezTo>
                  <a:cubicBezTo>
                    <a:pt x="131552" y="105732"/>
                    <a:pt x="130800" y="106766"/>
                    <a:pt x="127885" y="106296"/>
                  </a:cubicBezTo>
                  <a:cubicBezTo>
                    <a:pt x="118012" y="104791"/>
                    <a:pt x="110020" y="109399"/>
                    <a:pt x="106729" y="117955"/>
                  </a:cubicBezTo>
                  <a:cubicBezTo>
                    <a:pt x="103438" y="126417"/>
                    <a:pt x="106352" y="135256"/>
                    <a:pt x="114533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21E9F112-FD0C-4DE1-B3D2-CFC727988232}"/>
                </a:ext>
              </a:extLst>
            </p:cNvPr>
            <p:cNvSpPr/>
            <p:nvPr/>
          </p:nvSpPr>
          <p:spPr>
            <a:xfrm rot="13500000">
              <a:off x="6711066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2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2 w 164889"/>
                <a:gd name="connsiteY7" fmla="*/ 67745 h 228153"/>
                <a:gd name="connsiteX8" fmla="*/ 92907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8 w 164889"/>
                <a:gd name="connsiteY26" fmla="*/ 154061 h 228153"/>
                <a:gd name="connsiteX27" fmla="*/ 90744 w 164889"/>
                <a:gd name="connsiteY27" fmla="*/ 149265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8 w 164889"/>
                <a:gd name="connsiteY30" fmla="*/ 154061 h 228153"/>
                <a:gd name="connsiteX31" fmla="*/ 82658 w 164889"/>
                <a:gd name="connsiteY31" fmla="*/ 227871 h 228153"/>
                <a:gd name="connsiteX32" fmla="*/ 81906 w 164889"/>
                <a:gd name="connsiteY32" fmla="*/ 228153 h 228153"/>
                <a:gd name="connsiteX33" fmla="*/ 66391 w 164889"/>
                <a:gd name="connsiteY33" fmla="*/ 189321 h 228153"/>
                <a:gd name="connsiteX34" fmla="*/ 44672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7 w 164889"/>
                <a:gd name="connsiteY40" fmla="*/ 60787 h 228153"/>
                <a:gd name="connsiteX41" fmla="*/ 141424 w 164889"/>
                <a:gd name="connsiteY41" fmla="*/ 81755 h 228153"/>
                <a:gd name="connsiteX42" fmla="*/ 132492 w 164889"/>
                <a:gd name="connsiteY42" fmla="*/ 103381 h 228153"/>
                <a:gd name="connsiteX43" fmla="*/ 127885 w 164889"/>
                <a:gd name="connsiteY43" fmla="*/ 106296 h 228153"/>
                <a:gd name="connsiteX44" fmla="*/ 106729 w 164889"/>
                <a:gd name="connsiteY44" fmla="*/ 117955 h 228153"/>
                <a:gd name="connsiteX45" fmla="*/ 114533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2" y="61540"/>
                  </a:cubicBezTo>
                  <a:cubicBezTo>
                    <a:pt x="74760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7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2" y="67745"/>
                  </a:cubicBezTo>
                  <a:cubicBezTo>
                    <a:pt x="97891" y="67839"/>
                    <a:pt x="93001" y="72635"/>
                    <a:pt x="92907" y="78182"/>
                  </a:cubicBezTo>
                  <a:cubicBezTo>
                    <a:pt x="92719" y="84012"/>
                    <a:pt x="97702" y="88807"/>
                    <a:pt x="103626" y="88807"/>
                  </a:cubicBezTo>
                  <a:cubicBezTo>
                    <a:pt x="109361" y="88807"/>
                    <a:pt x="114157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6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1" y="20921"/>
                    <a:pt x="13455" y="22707"/>
                    <a:pt x="6778" y="39820"/>
                  </a:cubicBezTo>
                  <a:cubicBezTo>
                    <a:pt x="4522" y="34084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7" y="11236"/>
                    <a:pt x="164554" y="22613"/>
                  </a:cubicBezTo>
                  <a:cubicBezTo>
                    <a:pt x="164178" y="24117"/>
                    <a:pt x="163802" y="25716"/>
                    <a:pt x="163237" y="27127"/>
                  </a:cubicBezTo>
                  <a:cubicBezTo>
                    <a:pt x="161545" y="31358"/>
                    <a:pt x="159853" y="35588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4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3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8" y="154061"/>
                  </a:moveTo>
                  <a:cubicBezTo>
                    <a:pt x="95446" y="151240"/>
                    <a:pt x="93659" y="149548"/>
                    <a:pt x="90744" y="149265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5" y="158386"/>
                    <a:pt x="95163" y="156600"/>
                    <a:pt x="95258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6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1"/>
                    <a:pt x="51912" y="153403"/>
                    <a:pt x="44672" y="135444"/>
                  </a:cubicBezTo>
                  <a:cubicBezTo>
                    <a:pt x="36115" y="113724"/>
                    <a:pt x="27465" y="91910"/>
                    <a:pt x="18908" y="70190"/>
                  </a:cubicBezTo>
                  <a:cubicBezTo>
                    <a:pt x="17592" y="66899"/>
                    <a:pt x="16181" y="63608"/>
                    <a:pt x="14865" y="60223"/>
                  </a:cubicBezTo>
                  <a:cubicBezTo>
                    <a:pt x="9506" y="46495"/>
                    <a:pt x="18344" y="33238"/>
                    <a:pt x="33106" y="33144"/>
                  </a:cubicBezTo>
                  <a:cubicBezTo>
                    <a:pt x="53510" y="32956"/>
                    <a:pt x="73820" y="33050"/>
                    <a:pt x="94223" y="33050"/>
                  </a:cubicBezTo>
                  <a:cubicBezTo>
                    <a:pt x="106258" y="33050"/>
                    <a:pt x="118388" y="32956"/>
                    <a:pt x="130423" y="33050"/>
                  </a:cubicBezTo>
                  <a:cubicBezTo>
                    <a:pt x="146596" y="33144"/>
                    <a:pt x="155152" y="45837"/>
                    <a:pt x="149417" y="60787"/>
                  </a:cubicBezTo>
                  <a:cubicBezTo>
                    <a:pt x="146690" y="67745"/>
                    <a:pt x="144057" y="74797"/>
                    <a:pt x="141424" y="81755"/>
                  </a:cubicBezTo>
                  <a:cubicBezTo>
                    <a:pt x="138416" y="88995"/>
                    <a:pt x="135313" y="96141"/>
                    <a:pt x="132492" y="103381"/>
                  </a:cubicBezTo>
                  <a:cubicBezTo>
                    <a:pt x="131552" y="105732"/>
                    <a:pt x="130800" y="106766"/>
                    <a:pt x="127885" y="106296"/>
                  </a:cubicBezTo>
                  <a:cubicBezTo>
                    <a:pt x="118012" y="104791"/>
                    <a:pt x="110020" y="109399"/>
                    <a:pt x="106729" y="117955"/>
                  </a:cubicBezTo>
                  <a:cubicBezTo>
                    <a:pt x="103438" y="126417"/>
                    <a:pt x="106352" y="135256"/>
                    <a:pt x="114533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EB1B270B-1BA9-4A4F-85B9-81F0A3E0863B}"/>
                </a:ext>
              </a:extLst>
            </p:cNvPr>
            <p:cNvSpPr/>
            <p:nvPr/>
          </p:nvSpPr>
          <p:spPr>
            <a:xfrm rot="13500000">
              <a:off x="6949804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2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2 w 164889"/>
                <a:gd name="connsiteY7" fmla="*/ 67745 h 228153"/>
                <a:gd name="connsiteX8" fmla="*/ 92907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8 w 164889"/>
                <a:gd name="connsiteY26" fmla="*/ 154061 h 228153"/>
                <a:gd name="connsiteX27" fmla="*/ 90744 w 164889"/>
                <a:gd name="connsiteY27" fmla="*/ 149265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8 w 164889"/>
                <a:gd name="connsiteY30" fmla="*/ 154061 h 228153"/>
                <a:gd name="connsiteX31" fmla="*/ 82658 w 164889"/>
                <a:gd name="connsiteY31" fmla="*/ 227871 h 228153"/>
                <a:gd name="connsiteX32" fmla="*/ 81906 w 164889"/>
                <a:gd name="connsiteY32" fmla="*/ 228153 h 228153"/>
                <a:gd name="connsiteX33" fmla="*/ 66391 w 164889"/>
                <a:gd name="connsiteY33" fmla="*/ 189321 h 228153"/>
                <a:gd name="connsiteX34" fmla="*/ 44672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7 w 164889"/>
                <a:gd name="connsiteY40" fmla="*/ 60787 h 228153"/>
                <a:gd name="connsiteX41" fmla="*/ 141424 w 164889"/>
                <a:gd name="connsiteY41" fmla="*/ 81755 h 228153"/>
                <a:gd name="connsiteX42" fmla="*/ 132492 w 164889"/>
                <a:gd name="connsiteY42" fmla="*/ 103381 h 228153"/>
                <a:gd name="connsiteX43" fmla="*/ 127885 w 164889"/>
                <a:gd name="connsiteY43" fmla="*/ 106296 h 228153"/>
                <a:gd name="connsiteX44" fmla="*/ 106729 w 164889"/>
                <a:gd name="connsiteY44" fmla="*/ 117955 h 228153"/>
                <a:gd name="connsiteX45" fmla="*/ 114533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2" y="61540"/>
                  </a:cubicBezTo>
                  <a:cubicBezTo>
                    <a:pt x="74760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7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2" y="67745"/>
                  </a:cubicBezTo>
                  <a:cubicBezTo>
                    <a:pt x="97891" y="67839"/>
                    <a:pt x="93001" y="72635"/>
                    <a:pt x="92907" y="78182"/>
                  </a:cubicBezTo>
                  <a:cubicBezTo>
                    <a:pt x="92719" y="84012"/>
                    <a:pt x="97702" y="88807"/>
                    <a:pt x="103626" y="88807"/>
                  </a:cubicBezTo>
                  <a:cubicBezTo>
                    <a:pt x="109361" y="88807"/>
                    <a:pt x="114157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6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1" y="20921"/>
                    <a:pt x="13455" y="22707"/>
                    <a:pt x="6778" y="39820"/>
                  </a:cubicBezTo>
                  <a:cubicBezTo>
                    <a:pt x="4522" y="34084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7" y="11236"/>
                    <a:pt x="164554" y="22613"/>
                  </a:cubicBezTo>
                  <a:cubicBezTo>
                    <a:pt x="164178" y="24117"/>
                    <a:pt x="163802" y="25716"/>
                    <a:pt x="163237" y="27127"/>
                  </a:cubicBezTo>
                  <a:cubicBezTo>
                    <a:pt x="161545" y="31358"/>
                    <a:pt x="159853" y="35588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4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3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8" y="154061"/>
                  </a:moveTo>
                  <a:cubicBezTo>
                    <a:pt x="95446" y="151240"/>
                    <a:pt x="93659" y="149548"/>
                    <a:pt x="90744" y="149265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5" y="158386"/>
                    <a:pt x="95163" y="156600"/>
                    <a:pt x="95258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6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1"/>
                    <a:pt x="51912" y="153403"/>
                    <a:pt x="44672" y="135444"/>
                  </a:cubicBezTo>
                  <a:cubicBezTo>
                    <a:pt x="36115" y="113724"/>
                    <a:pt x="27465" y="91910"/>
                    <a:pt x="18908" y="70190"/>
                  </a:cubicBezTo>
                  <a:cubicBezTo>
                    <a:pt x="17592" y="66899"/>
                    <a:pt x="16181" y="63608"/>
                    <a:pt x="14865" y="60223"/>
                  </a:cubicBezTo>
                  <a:cubicBezTo>
                    <a:pt x="9506" y="46495"/>
                    <a:pt x="18344" y="33238"/>
                    <a:pt x="33106" y="33144"/>
                  </a:cubicBezTo>
                  <a:cubicBezTo>
                    <a:pt x="53510" y="32956"/>
                    <a:pt x="73820" y="33050"/>
                    <a:pt x="94223" y="33050"/>
                  </a:cubicBezTo>
                  <a:cubicBezTo>
                    <a:pt x="106258" y="33050"/>
                    <a:pt x="118388" y="32956"/>
                    <a:pt x="130423" y="33050"/>
                  </a:cubicBezTo>
                  <a:cubicBezTo>
                    <a:pt x="146596" y="33144"/>
                    <a:pt x="155152" y="45837"/>
                    <a:pt x="149417" y="60787"/>
                  </a:cubicBezTo>
                  <a:cubicBezTo>
                    <a:pt x="146690" y="67745"/>
                    <a:pt x="144057" y="74797"/>
                    <a:pt x="141424" y="81755"/>
                  </a:cubicBezTo>
                  <a:cubicBezTo>
                    <a:pt x="138416" y="88995"/>
                    <a:pt x="135313" y="96141"/>
                    <a:pt x="132492" y="103381"/>
                  </a:cubicBezTo>
                  <a:cubicBezTo>
                    <a:pt x="131552" y="105732"/>
                    <a:pt x="130800" y="106766"/>
                    <a:pt x="127885" y="106296"/>
                  </a:cubicBezTo>
                  <a:cubicBezTo>
                    <a:pt x="118012" y="104791"/>
                    <a:pt x="110020" y="109399"/>
                    <a:pt x="106729" y="117955"/>
                  </a:cubicBezTo>
                  <a:cubicBezTo>
                    <a:pt x="103438" y="126417"/>
                    <a:pt x="106352" y="135256"/>
                    <a:pt x="114533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E2AFE22E-09B6-4742-A437-6CFE3B529410}"/>
                </a:ext>
              </a:extLst>
            </p:cNvPr>
            <p:cNvSpPr/>
            <p:nvPr/>
          </p:nvSpPr>
          <p:spPr>
            <a:xfrm rot="13500000">
              <a:off x="7188543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2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2 w 164889"/>
                <a:gd name="connsiteY7" fmla="*/ 67745 h 228153"/>
                <a:gd name="connsiteX8" fmla="*/ 92907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8 w 164889"/>
                <a:gd name="connsiteY26" fmla="*/ 154061 h 228153"/>
                <a:gd name="connsiteX27" fmla="*/ 90744 w 164889"/>
                <a:gd name="connsiteY27" fmla="*/ 149265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8 w 164889"/>
                <a:gd name="connsiteY30" fmla="*/ 154061 h 228153"/>
                <a:gd name="connsiteX31" fmla="*/ 82658 w 164889"/>
                <a:gd name="connsiteY31" fmla="*/ 227871 h 228153"/>
                <a:gd name="connsiteX32" fmla="*/ 81906 w 164889"/>
                <a:gd name="connsiteY32" fmla="*/ 228153 h 228153"/>
                <a:gd name="connsiteX33" fmla="*/ 66391 w 164889"/>
                <a:gd name="connsiteY33" fmla="*/ 189321 h 228153"/>
                <a:gd name="connsiteX34" fmla="*/ 44672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7 w 164889"/>
                <a:gd name="connsiteY40" fmla="*/ 60787 h 228153"/>
                <a:gd name="connsiteX41" fmla="*/ 141424 w 164889"/>
                <a:gd name="connsiteY41" fmla="*/ 81755 h 228153"/>
                <a:gd name="connsiteX42" fmla="*/ 132492 w 164889"/>
                <a:gd name="connsiteY42" fmla="*/ 103381 h 228153"/>
                <a:gd name="connsiteX43" fmla="*/ 127885 w 164889"/>
                <a:gd name="connsiteY43" fmla="*/ 106296 h 228153"/>
                <a:gd name="connsiteX44" fmla="*/ 106729 w 164889"/>
                <a:gd name="connsiteY44" fmla="*/ 117955 h 228153"/>
                <a:gd name="connsiteX45" fmla="*/ 114533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2" y="61540"/>
                  </a:cubicBezTo>
                  <a:cubicBezTo>
                    <a:pt x="74760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7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2" y="67745"/>
                  </a:cubicBezTo>
                  <a:cubicBezTo>
                    <a:pt x="97891" y="67839"/>
                    <a:pt x="93001" y="72635"/>
                    <a:pt x="92907" y="78182"/>
                  </a:cubicBezTo>
                  <a:cubicBezTo>
                    <a:pt x="92719" y="84012"/>
                    <a:pt x="97702" y="88807"/>
                    <a:pt x="103626" y="88807"/>
                  </a:cubicBezTo>
                  <a:cubicBezTo>
                    <a:pt x="109361" y="88807"/>
                    <a:pt x="114157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6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1" y="20921"/>
                    <a:pt x="13455" y="22707"/>
                    <a:pt x="6778" y="39820"/>
                  </a:cubicBezTo>
                  <a:cubicBezTo>
                    <a:pt x="4522" y="34084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7" y="11236"/>
                    <a:pt x="164554" y="22613"/>
                  </a:cubicBezTo>
                  <a:cubicBezTo>
                    <a:pt x="164178" y="24117"/>
                    <a:pt x="163802" y="25716"/>
                    <a:pt x="163237" y="27127"/>
                  </a:cubicBezTo>
                  <a:cubicBezTo>
                    <a:pt x="161545" y="31358"/>
                    <a:pt x="159853" y="35588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4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3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8" y="154061"/>
                  </a:moveTo>
                  <a:cubicBezTo>
                    <a:pt x="95446" y="151240"/>
                    <a:pt x="93659" y="149548"/>
                    <a:pt x="90744" y="149265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5" y="158386"/>
                    <a:pt x="95163" y="156600"/>
                    <a:pt x="95258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6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1"/>
                    <a:pt x="51912" y="153403"/>
                    <a:pt x="44672" y="135444"/>
                  </a:cubicBezTo>
                  <a:cubicBezTo>
                    <a:pt x="36115" y="113724"/>
                    <a:pt x="27465" y="91910"/>
                    <a:pt x="18908" y="70190"/>
                  </a:cubicBezTo>
                  <a:cubicBezTo>
                    <a:pt x="17592" y="66899"/>
                    <a:pt x="16181" y="63608"/>
                    <a:pt x="14865" y="60223"/>
                  </a:cubicBezTo>
                  <a:cubicBezTo>
                    <a:pt x="9506" y="46495"/>
                    <a:pt x="18344" y="33238"/>
                    <a:pt x="33106" y="33144"/>
                  </a:cubicBezTo>
                  <a:cubicBezTo>
                    <a:pt x="53510" y="32956"/>
                    <a:pt x="73820" y="33050"/>
                    <a:pt x="94223" y="33050"/>
                  </a:cubicBezTo>
                  <a:cubicBezTo>
                    <a:pt x="106258" y="33050"/>
                    <a:pt x="118388" y="32956"/>
                    <a:pt x="130423" y="33050"/>
                  </a:cubicBezTo>
                  <a:cubicBezTo>
                    <a:pt x="146596" y="33144"/>
                    <a:pt x="155152" y="45837"/>
                    <a:pt x="149417" y="60787"/>
                  </a:cubicBezTo>
                  <a:cubicBezTo>
                    <a:pt x="146690" y="67745"/>
                    <a:pt x="144057" y="74797"/>
                    <a:pt x="141424" y="81755"/>
                  </a:cubicBezTo>
                  <a:cubicBezTo>
                    <a:pt x="138416" y="88995"/>
                    <a:pt x="135313" y="96141"/>
                    <a:pt x="132492" y="103381"/>
                  </a:cubicBezTo>
                  <a:cubicBezTo>
                    <a:pt x="131552" y="105732"/>
                    <a:pt x="130800" y="106766"/>
                    <a:pt x="127885" y="106296"/>
                  </a:cubicBezTo>
                  <a:cubicBezTo>
                    <a:pt x="118012" y="104791"/>
                    <a:pt x="110020" y="109399"/>
                    <a:pt x="106729" y="117955"/>
                  </a:cubicBezTo>
                  <a:cubicBezTo>
                    <a:pt x="103438" y="126417"/>
                    <a:pt x="106352" y="135256"/>
                    <a:pt x="114533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60" name="Group 459">
            <a:extLst>
              <a:ext uri="{FF2B5EF4-FFF2-40B4-BE49-F238E27FC236}">
                <a16:creationId xmlns:a16="http://schemas.microsoft.com/office/drawing/2014/main" id="{94F7E95F-F64E-4624-B358-E147E38F89A0}"/>
              </a:ext>
            </a:extLst>
          </p:cNvPr>
          <p:cNvGrpSpPr/>
          <p:nvPr/>
        </p:nvGrpSpPr>
        <p:grpSpPr>
          <a:xfrm>
            <a:off x="4776668" y="4813797"/>
            <a:ext cx="2612851" cy="181265"/>
            <a:chOff x="5008267" y="5979443"/>
            <a:chExt cx="2376797" cy="164889"/>
          </a:xfrm>
          <a:solidFill>
            <a:schemeClr val="bg1">
              <a:lumMod val="85000"/>
            </a:schemeClr>
          </a:solidFill>
        </p:grpSpPr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B98E1CB3-7EED-4FC0-B132-46FDD013D0C7}"/>
                </a:ext>
              </a:extLst>
            </p:cNvPr>
            <p:cNvSpPr/>
            <p:nvPr/>
          </p:nvSpPr>
          <p:spPr>
            <a:xfrm rot="13500000">
              <a:off x="5039899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37327FCD-1A57-4131-8096-25C249312683}"/>
                </a:ext>
              </a:extLst>
            </p:cNvPr>
            <p:cNvSpPr/>
            <p:nvPr/>
          </p:nvSpPr>
          <p:spPr>
            <a:xfrm rot="13500000">
              <a:off x="5278637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D224E407-A53E-4C94-BCC5-220D0B601A60}"/>
                </a:ext>
              </a:extLst>
            </p:cNvPr>
            <p:cNvSpPr/>
            <p:nvPr/>
          </p:nvSpPr>
          <p:spPr>
            <a:xfrm rot="13500000">
              <a:off x="5517375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1918BF11-EAD9-4A15-9917-8C8018C8119B}"/>
                </a:ext>
              </a:extLst>
            </p:cNvPr>
            <p:cNvSpPr/>
            <p:nvPr/>
          </p:nvSpPr>
          <p:spPr>
            <a:xfrm rot="13500000">
              <a:off x="5756113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A17889A1-3AFC-4ECA-9420-49282BE09C48}"/>
                </a:ext>
              </a:extLst>
            </p:cNvPr>
            <p:cNvSpPr/>
            <p:nvPr/>
          </p:nvSpPr>
          <p:spPr>
            <a:xfrm rot="13500000">
              <a:off x="5994851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25813989-C20A-412E-8917-07D77F5D2DA6}"/>
                </a:ext>
              </a:extLst>
            </p:cNvPr>
            <p:cNvSpPr/>
            <p:nvPr/>
          </p:nvSpPr>
          <p:spPr>
            <a:xfrm rot="13500000">
              <a:off x="6233589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7A25F5DD-0826-4728-A0D7-700B716F5CCD}"/>
                </a:ext>
              </a:extLst>
            </p:cNvPr>
            <p:cNvSpPr/>
            <p:nvPr/>
          </p:nvSpPr>
          <p:spPr>
            <a:xfrm rot="13500000">
              <a:off x="6472328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2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2 w 164889"/>
                <a:gd name="connsiteY7" fmla="*/ 67745 h 228153"/>
                <a:gd name="connsiteX8" fmla="*/ 92907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8 w 164889"/>
                <a:gd name="connsiteY26" fmla="*/ 154061 h 228153"/>
                <a:gd name="connsiteX27" fmla="*/ 90744 w 164889"/>
                <a:gd name="connsiteY27" fmla="*/ 149265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8 w 164889"/>
                <a:gd name="connsiteY30" fmla="*/ 154061 h 228153"/>
                <a:gd name="connsiteX31" fmla="*/ 82658 w 164889"/>
                <a:gd name="connsiteY31" fmla="*/ 227871 h 228153"/>
                <a:gd name="connsiteX32" fmla="*/ 81906 w 164889"/>
                <a:gd name="connsiteY32" fmla="*/ 228153 h 228153"/>
                <a:gd name="connsiteX33" fmla="*/ 66391 w 164889"/>
                <a:gd name="connsiteY33" fmla="*/ 189321 h 228153"/>
                <a:gd name="connsiteX34" fmla="*/ 44672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7 w 164889"/>
                <a:gd name="connsiteY40" fmla="*/ 60787 h 228153"/>
                <a:gd name="connsiteX41" fmla="*/ 141424 w 164889"/>
                <a:gd name="connsiteY41" fmla="*/ 81755 h 228153"/>
                <a:gd name="connsiteX42" fmla="*/ 132492 w 164889"/>
                <a:gd name="connsiteY42" fmla="*/ 103381 h 228153"/>
                <a:gd name="connsiteX43" fmla="*/ 127885 w 164889"/>
                <a:gd name="connsiteY43" fmla="*/ 106296 h 228153"/>
                <a:gd name="connsiteX44" fmla="*/ 106729 w 164889"/>
                <a:gd name="connsiteY44" fmla="*/ 117955 h 228153"/>
                <a:gd name="connsiteX45" fmla="*/ 114533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2" y="61540"/>
                  </a:cubicBezTo>
                  <a:cubicBezTo>
                    <a:pt x="74760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7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2" y="67745"/>
                  </a:cubicBezTo>
                  <a:cubicBezTo>
                    <a:pt x="97891" y="67839"/>
                    <a:pt x="93001" y="72635"/>
                    <a:pt x="92907" y="78182"/>
                  </a:cubicBezTo>
                  <a:cubicBezTo>
                    <a:pt x="92719" y="84012"/>
                    <a:pt x="97702" y="88807"/>
                    <a:pt x="103626" y="88807"/>
                  </a:cubicBezTo>
                  <a:cubicBezTo>
                    <a:pt x="109361" y="88807"/>
                    <a:pt x="114157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6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1" y="20921"/>
                    <a:pt x="13455" y="22707"/>
                    <a:pt x="6778" y="39820"/>
                  </a:cubicBezTo>
                  <a:cubicBezTo>
                    <a:pt x="4522" y="34084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7" y="11236"/>
                    <a:pt x="164554" y="22613"/>
                  </a:cubicBezTo>
                  <a:cubicBezTo>
                    <a:pt x="164178" y="24117"/>
                    <a:pt x="163802" y="25716"/>
                    <a:pt x="163237" y="27127"/>
                  </a:cubicBezTo>
                  <a:cubicBezTo>
                    <a:pt x="161545" y="31358"/>
                    <a:pt x="159853" y="35588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4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3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8" y="154061"/>
                  </a:moveTo>
                  <a:cubicBezTo>
                    <a:pt x="95446" y="151240"/>
                    <a:pt x="93659" y="149548"/>
                    <a:pt x="90744" y="149265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5" y="158386"/>
                    <a:pt x="95163" y="156600"/>
                    <a:pt x="95258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6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1"/>
                    <a:pt x="51912" y="153403"/>
                    <a:pt x="44672" y="135444"/>
                  </a:cubicBezTo>
                  <a:cubicBezTo>
                    <a:pt x="36115" y="113724"/>
                    <a:pt x="27465" y="91910"/>
                    <a:pt x="18908" y="70190"/>
                  </a:cubicBezTo>
                  <a:cubicBezTo>
                    <a:pt x="17592" y="66899"/>
                    <a:pt x="16181" y="63608"/>
                    <a:pt x="14865" y="60223"/>
                  </a:cubicBezTo>
                  <a:cubicBezTo>
                    <a:pt x="9506" y="46495"/>
                    <a:pt x="18344" y="33238"/>
                    <a:pt x="33106" y="33144"/>
                  </a:cubicBezTo>
                  <a:cubicBezTo>
                    <a:pt x="53510" y="32956"/>
                    <a:pt x="73820" y="33050"/>
                    <a:pt x="94223" y="33050"/>
                  </a:cubicBezTo>
                  <a:cubicBezTo>
                    <a:pt x="106258" y="33050"/>
                    <a:pt x="118388" y="32956"/>
                    <a:pt x="130423" y="33050"/>
                  </a:cubicBezTo>
                  <a:cubicBezTo>
                    <a:pt x="146596" y="33144"/>
                    <a:pt x="155152" y="45837"/>
                    <a:pt x="149417" y="60787"/>
                  </a:cubicBezTo>
                  <a:cubicBezTo>
                    <a:pt x="146690" y="67745"/>
                    <a:pt x="144057" y="74797"/>
                    <a:pt x="141424" y="81755"/>
                  </a:cubicBezTo>
                  <a:cubicBezTo>
                    <a:pt x="138416" y="88995"/>
                    <a:pt x="135313" y="96141"/>
                    <a:pt x="132492" y="103381"/>
                  </a:cubicBezTo>
                  <a:cubicBezTo>
                    <a:pt x="131552" y="105732"/>
                    <a:pt x="130800" y="106766"/>
                    <a:pt x="127885" y="106296"/>
                  </a:cubicBezTo>
                  <a:cubicBezTo>
                    <a:pt x="118012" y="104791"/>
                    <a:pt x="110020" y="109399"/>
                    <a:pt x="106729" y="117955"/>
                  </a:cubicBezTo>
                  <a:cubicBezTo>
                    <a:pt x="103438" y="126417"/>
                    <a:pt x="106352" y="135256"/>
                    <a:pt x="114533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16050EB2-BC4E-4EA8-AAC8-88274E7C4C16}"/>
                </a:ext>
              </a:extLst>
            </p:cNvPr>
            <p:cNvSpPr/>
            <p:nvPr/>
          </p:nvSpPr>
          <p:spPr>
            <a:xfrm rot="13500000">
              <a:off x="6711066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2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2 w 164889"/>
                <a:gd name="connsiteY7" fmla="*/ 67745 h 228153"/>
                <a:gd name="connsiteX8" fmla="*/ 92907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8 w 164889"/>
                <a:gd name="connsiteY26" fmla="*/ 154061 h 228153"/>
                <a:gd name="connsiteX27" fmla="*/ 90744 w 164889"/>
                <a:gd name="connsiteY27" fmla="*/ 149265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8 w 164889"/>
                <a:gd name="connsiteY30" fmla="*/ 154061 h 228153"/>
                <a:gd name="connsiteX31" fmla="*/ 82658 w 164889"/>
                <a:gd name="connsiteY31" fmla="*/ 227871 h 228153"/>
                <a:gd name="connsiteX32" fmla="*/ 81906 w 164889"/>
                <a:gd name="connsiteY32" fmla="*/ 228153 h 228153"/>
                <a:gd name="connsiteX33" fmla="*/ 66391 w 164889"/>
                <a:gd name="connsiteY33" fmla="*/ 189321 h 228153"/>
                <a:gd name="connsiteX34" fmla="*/ 44672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7 w 164889"/>
                <a:gd name="connsiteY40" fmla="*/ 60787 h 228153"/>
                <a:gd name="connsiteX41" fmla="*/ 141424 w 164889"/>
                <a:gd name="connsiteY41" fmla="*/ 81755 h 228153"/>
                <a:gd name="connsiteX42" fmla="*/ 132492 w 164889"/>
                <a:gd name="connsiteY42" fmla="*/ 103381 h 228153"/>
                <a:gd name="connsiteX43" fmla="*/ 127885 w 164889"/>
                <a:gd name="connsiteY43" fmla="*/ 106296 h 228153"/>
                <a:gd name="connsiteX44" fmla="*/ 106729 w 164889"/>
                <a:gd name="connsiteY44" fmla="*/ 117955 h 228153"/>
                <a:gd name="connsiteX45" fmla="*/ 114533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2" y="61540"/>
                  </a:cubicBezTo>
                  <a:cubicBezTo>
                    <a:pt x="74760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7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2" y="67745"/>
                  </a:cubicBezTo>
                  <a:cubicBezTo>
                    <a:pt x="97891" y="67839"/>
                    <a:pt x="93001" y="72635"/>
                    <a:pt x="92907" y="78182"/>
                  </a:cubicBezTo>
                  <a:cubicBezTo>
                    <a:pt x="92719" y="84012"/>
                    <a:pt x="97702" y="88807"/>
                    <a:pt x="103626" y="88807"/>
                  </a:cubicBezTo>
                  <a:cubicBezTo>
                    <a:pt x="109361" y="88807"/>
                    <a:pt x="114157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6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1" y="20921"/>
                    <a:pt x="13455" y="22707"/>
                    <a:pt x="6778" y="39820"/>
                  </a:cubicBezTo>
                  <a:cubicBezTo>
                    <a:pt x="4522" y="34084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7" y="11236"/>
                    <a:pt x="164554" y="22613"/>
                  </a:cubicBezTo>
                  <a:cubicBezTo>
                    <a:pt x="164178" y="24117"/>
                    <a:pt x="163802" y="25716"/>
                    <a:pt x="163237" y="27127"/>
                  </a:cubicBezTo>
                  <a:cubicBezTo>
                    <a:pt x="161545" y="31358"/>
                    <a:pt x="159853" y="35588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4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3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8" y="154061"/>
                  </a:moveTo>
                  <a:cubicBezTo>
                    <a:pt x="95446" y="151240"/>
                    <a:pt x="93659" y="149548"/>
                    <a:pt x="90744" y="149265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5" y="158386"/>
                    <a:pt x="95163" y="156600"/>
                    <a:pt x="95258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6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1"/>
                    <a:pt x="51912" y="153403"/>
                    <a:pt x="44672" y="135444"/>
                  </a:cubicBezTo>
                  <a:cubicBezTo>
                    <a:pt x="36115" y="113724"/>
                    <a:pt x="27465" y="91910"/>
                    <a:pt x="18908" y="70190"/>
                  </a:cubicBezTo>
                  <a:cubicBezTo>
                    <a:pt x="17592" y="66899"/>
                    <a:pt x="16181" y="63608"/>
                    <a:pt x="14865" y="60223"/>
                  </a:cubicBezTo>
                  <a:cubicBezTo>
                    <a:pt x="9506" y="46495"/>
                    <a:pt x="18344" y="33238"/>
                    <a:pt x="33106" y="33144"/>
                  </a:cubicBezTo>
                  <a:cubicBezTo>
                    <a:pt x="53510" y="32956"/>
                    <a:pt x="73820" y="33050"/>
                    <a:pt x="94223" y="33050"/>
                  </a:cubicBezTo>
                  <a:cubicBezTo>
                    <a:pt x="106258" y="33050"/>
                    <a:pt x="118388" y="32956"/>
                    <a:pt x="130423" y="33050"/>
                  </a:cubicBezTo>
                  <a:cubicBezTo>
                    <a:pt x="146596" y="33144"/>
                    <a:pt x="155152" y="45837"/>
                    <a:pt x="149417" y="60787"/>
                  </a:cubicBezTo>
                  <a:cubicBezTo>
                    <a:pt x="146690" y="67745"/>
                    <a:pt x="144057" y="74797"/>
                    <a:pt x="141424" y="81755"/>
                  </a:cubicBezTo>
                  <a:cubicBezTo>
                    <a:pt x="138416" y="88995"/>
                    <a:pt x="135313" y="96141"/>
                    <a:pt x="132492" y="103381"/>
                  </a:cubicBezTo>
                  <a:cubicBezTo>
                    <a:pt x="131552" y="105732"/>
                    <a:pt x="130800" y="106766"/>
                    <a:pt x="127885" y="106296"/>
                  </a:cubicBezTo>
                  <a:cubicBezTo>
                    <a:pt x="118012" y="104791"/>
                    <a:pt x="110020" y="109399"/>
                    <a:pt x="106729" y="117955"/>
                  </a:cubicBezTo>
                  <a:cubicBezTo>
                    <a:pt x="103438" y="126417"/>
                    <a:pt x="106352" y="135256"/>
                    <a:pt x="114533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F7AD95AF-C1B4-4A82-9304-077138F563B8}"/>
                </a:ext>
              </a:extLst>
            </p:cNvPr>
            <p:cNvSpPr/>
            <p:nvPr/>
          </p:nvSpPr>
          <p:spPr>
            <a:xfrm rot="13500000">
              <a:off x="6949804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2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2 w 164889"/>
                <a:gd name="connsiteY7" fmla="*/ 67745 h 228153"/>
                <a:gd name="connsiteX8" fmla="*/ 92907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8 w 164889"/>
                <a:gd name="connsiteY26" fmla="*/ 154061 h 228153"/>
                <a:gd name="connsiteX27" fmla="*/ 90744 w 164889"/>
                <a:gd name="connsiteY27" fmla="*/ 149265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8 w 164889"/>
                <a:gd name="connsiteY30" fmla="*/ 154061 h 228153"/>
                <a:gd name="connsiteX31" fmla="*/ 82658 w 164889"/>
                <a:gd name="connsiteY31" fmla="*/ 227871 h 228153"/>
                <a:gd name="connsiteX32" fmla="*/ 81906 w 164889"/>
                <a:gd name="connsiteY32" fmla="*/ 228153 h 228153"/>
                <a:gd name="connsiteX33" fmla="*/ 66391 w 164889"/>
                <a:gd name="connsiteY33" fmla="*/ 189321 h 228153"/>
                <a:gd name="connsiteX34" fmla="*/ 44672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7 w 164889"/>
                <a:gd name="connsiteY40" fmla="*/ 60787 h 228153"/>
                <a:gd name="connsiteX41" fmla="*/ 141424 w 164889"/>
                <a:gd name="connsiteY41" fmla="*/ 81755 h 228153"/>
                <a:gd name="connsiteX42" fmla="*/ 132492 w 164889"/>
                <a:gd name="connsiteY42" fmla="*/ 103381 h 228153"/>
                <a:gd name="connsiteX43" fmla="*/ 127885 w 164889"/>
                <a:gd name="connsiteY43" fmla="*/ 106296 h 228153"/>
                <a:gd name="connsiteX44" fmla="*/ 106729 w 164889"/>
                <a:gd name="connsiteY44" fmla="*/ 117955 h 228153"/>
                <a:gd name="connsiteX45" fmla="*/ 114533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2" y="61540"/>
                  </a:cubicBezTo>
                  <a:cubicBezTo>
                    <a:pt x="74760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7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2" y="67745"/>
                  </a:cubicBezTo>
                  <a:cubicBezTo>
                    <a:pt x="97891" y="67839"/>
                    <a:pt x="93001" y="72635"/>
                    <a:pt x="92907" y="78182"/>
                  </a:cubicBezTo>
                  <a:cubicBezTo>
                    <a:pt x="92719" y="84012"/>
                    <a:pt x="97702" y="88807"/>
                    <a:pt x="103626" y="88807"/>
                  </a:cubicBezTo>
                  <a:cubicBezTo>
                    <a:pt x="109361" y="88807"/>
                    <a:pt x="114157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6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1" y="20921"/>
                    <a:pt x="13455" y="22707"/>
                    <a:pt x="6778" y="39820"/>
                  </a:cubicBezTo>
                  <a:cubicBezTo>
                    <a:pt x="4522" y="34084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7" y="11236"/>
                    <a:pt x="164554" y="22613"/>
                  </a:cubicBezTo>
                  <a:cubicBezTo>
                    <a:pt x="164178" y="24117"/>
                    <a:pt x="163802" y="25716"/>
                    <a:pt x="163237" y="27127"/>
                  </a:cubicBezTo>
                  <a:cubicBezTo>
                    <a:pt x="161545" y="31358"/>
                    <a:pt x="159853" y="35588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4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3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8" y="154061"/>
                  </a:moveTo>
                  <a:cubicBezTo>
                    <a:pt x="95446" y="151240"/>
                    <a:pt x="93659" y="149548"/>
                    <a:pt x="90744" y="149265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5" y="158386"/>
                    <a:pt x="95163" y="156600"/>
                    <a:pt x="95258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6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1"/>
                    <a:pt x="51912" y="153403"/>
                    <a:pt x="44672" y="135444"/>
                  </a:cubicBezTo>
                  <a:cubicBezTo>
                    <a:pt x="36115" y="113724"/>
                    <a:pt x="27465" y="91910"/>
                    <a:pt x="18908" y="70190"/>
                  </a:cubicBezTo>
                  <a:cubicBezTo>
                    <a:pt x="17592" y="66899"/>
                    <a:pt x="16181" y="63608"/>
                    <a:pt x="14865" y="60223"/>
                  </a:cubicBezTo>
                  <a:cubicBezTo>
                    <a:pt x="9506" y="46495"/>
                    <a:pt x="18344" y="33238"/>
                    <a:pt x="33106" y="33144"/>
                  </a:cubicBezTo>
                  <a:cubicBezTo>
                    <a:pt x="53510" y="32956"/>
                    <a:pt x="73820" y="33050"/>
                    <a:pt x="94223" y="33050"/>
                  </a:cubicBezTo>
                  <a:cubicBezTo>
                    <a:pt x="106258" y="33050"/>
                    <a:pt x="118388" y="32956"/>
                    <a:pt x="130423" y="33050"/>
                  </a:cubicBezTo>
                  <a:cubicBezTo>
                    <a:pt x="146596" y="33144"/>
                    <a:pt x="155152" y="45837"/>
                    <a:pt x="149417" y="60787"/>
                  </a:cubicBezTo>
                  <a:cubicBezTo>
                    <a:pt x="146690" y="67745"/>
                    <a:pt x="144057" y="74797"/>
                    <a:pt x="141424" y="81755"/>
                  </a:cubicBezTo>
                  <a:cubicBezTo>
                    <a:pt x="138416" y="88995"/>
                    <a:pt x="135313" y="96141"/>
                    <a:pt x="132492" y="103381"/>
                  </a:cubicBezTo>
                  <a:cubicBezTo>
                    <a:pt x="131552" y="105732"/>
                    <a:pt x="130800" y="106766"/>
                    <a:pt x="127885" y="106296"/>
                  </a:cubicBezTo>
                  <a:cubicBezTo>
                    <a:pt x="118012" y="104791"/>
                    <a:pt x="110020" y="109399"/>
                    <a:pt x="106729" y="117955"/>
                  </a:cubicBezTo>
                  <a:cubicBezTo>
                    <a:pt x="103438" y="126417"/>
                    <a:pt x="106352" y="135256"/>
                    <a:pt x="114533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DAC571D5-FD25-4E33-96AE-C5BE6235C58E}"/>
                </a:ext>
              </a:extLst>
            </p:cNvPr>
            <p:cNvSpPr/>
            <p:nvPr/>
          </p:nvSpPr>
          <p:spPr>
            <a:xfrm rot="13500000">
              <a:off x="7188543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2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2 w 164889"/>
                <a:gd name="connsiteY7" fmla="*/ 67745 h 228153"/>
                <a:gd name="connsiteX8" fmla="*/ 92907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8 w 164889"/>
                <a:gd name="connsiteY26" fmla="*/ 154061 h 228153"/>
                <a:gd name="connsiteX27" fmla="*/ 90744 w 164889"/>
                <a:gd name="connsiteY27" fmla="*/ 149265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8 w 164889"/>
                <a:gd name="connsiteY30" fmla="*/ 154061 h 228153"/>
                <a:gd name="connsiteX31" fmla="*/ 82658 w 164889"/>
                <a:gd name="connsiteY31" fmla="*/ 227871 h 228153"/>
                <a:gd name="connsiteX32" fmla="*/ 81906 w 164889"/>
                <a:gd name="connsiteY32" fmla="*/ 228153 h 228153"/>
                <a:gd name="connsiteX33" fmla="*/ 66391 w 164889"/>
                <a:gd name="connsiteY33" fmla="*/ 189321 h 228153"/>
                <a:gd name="connsiteX34" fmla="*/ 44672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7 w 164889"/>
                <a:gd name="connsiteY40" fmla="*/ 60787 h 228153"/>
                <a:gd name="connsiteX41" fmla="*/ 141424 w 164889"/>
                <a:gd name="connsiteY41" fmla="*/ 81755 h 228153"/>
                <a:gd name="connsiteX42" fmla="*/ 132492 w 164889"/>
                <a:gd name="connsiteY42" fmla="*/ 103381 h 228153"/>
                <a:gd name="connsiteX43" fmla="*/ 127885 w 164889"/>
                <a:gd name="connsiteY43" fmla="*/ 106296 h 228153"/>
                <a:gd name="connsiteX44" fmla="*/ 106729 w 164889"/>
                <a:gd name="connsiteY44" fmla="*/ 117955 h 228153"/>
                <a:gd name="connsiteX45" fmla="*/ 114533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2" y="61540"/>
                  </a:cubicBezTo>
                  <a:cubicBezTo>
                    <a:pt x="74760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7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2" y="67745"/>
                  </a:cubicBezTo>
                  <a:cubicBezTo>
                    <a:pt x="97891" y="67839"/>
                    <a:pt x="93001" y="72635"/>
                    <a:pt x="92907" y="78182"/>
                  </a:cubicBezTo>
                  <a:cubicBezTo>
                    <a:pt x="92719" y="84012"/>
                    <a:pt x="97702" y="88807"/>
                    <a:pt x="103626" y="88807"/>
                  </a:cubicBezTo>
                  <a:cubicBezTo>
                    <a:pt x="109361" y="88807"/>
                    <a:pt x="114157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6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1" y="20921"/>
                    <a:pt x="13455" y="22707"/>
                    <a:pt x="6778" y="39820"/>
                  </a:cubicBezTo>
                  <a:cubicBezTo>
                    <a:pt x="4522" y="34084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7" y="11236"/>
                    <a:pt x="164554" y="22613"/>
                  </a:cubicBezTo>
                  <a:cubicBezTo>
                    <a:pt x="164178" y="24117"/>
                    <a:pt x="163802" y="25716"/>
                    <a:pt x="163237" y="27127"/>
                  </a:cubicBezTo>
                  <a:cubicBezTo>
                    <a:pt x="161545" y="31358"/>
                    <a:pt x="159853" y="35588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4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3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8" y="154061"/>
                  </a:moveTo>
                  <a:cubicBezTo>
                    <a:pt x="95446" y="151240"/>
                    <a:pt x="93659" y="149548"/>
                    <a:pt x="90744" y="149265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5" y="158386"/>
                    <a:pt x="95163" y="156600"/>
                    <a:pt x="95258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6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1"/>
                    <a:pt x="51912" y="153403"/>
                    <a:pt x="44672" y="135444"/>
                  </a:cubicBezTo>
                  <a:cubicBezTo>
                    <a:pt x="36115" y="113724"/>
                    <a:pt x="27465" y="91910"/>
                    <a:pt x="18908" y="70190"/>
                  </a:cubicBezTo>
                  <a:cubicBezTo>
                    <a:pt x="17592" y="66899"/>
                    <a:pt x="16181" y="63608"/>
                    <a:pt x="14865" y="60223"/>
                  </a:cubicBezTo>
                  <a:cubicBezTo>
                    <a:pt x="9506" y="46495"/>
                    <a:pt x="18344" y="33238"/>
                    <a:pt x="33106" y="33144"/>
                  </a:cubicBezTo>
                  <a:cubicBezTo>
                    <a:pt x="53510" y="32956"/>
                    <a:pt x="73820" y="33050"/>
                    <a:pt x="94223" y="33050"/>
                  </a:cubicBezTo>
                  <a:cubicBezTo>
                    <a:pt x="106258" y="33050"/>
                    <a:pt x="118388" y="32956"/>
                    <a:pt x="130423" y="33050"/>
                  </a:cubicBezTo>
                  <a:cubicBezTo>
                    <a:pt x="146596" y="33144"/>
                    <a:pt x="155152" y="45837"/>
                    <a:pt x="149417" y="60787"/>
                  </a:cubicBezTo>
                  <a:cubicBezTo>
                    <a:pt x="146690" y="67745"/>
                    <a:pt x="144057" y="74797"/>
                    <a:pt x="141424" y="81755"/>
                  </a:cubicBezTo>
                  <a:cubicBezTo>
                    <a:pt x="138416" y="88995"/>
                    <a:pt x="135313" y="96141"/>
                    <a:pt x="132492" y="103381"/>
                  </a:cubicBezTo>
                  <a:cubicBezTo>
                    <a:pt x="131552" y="105732"/>
                    <a:pt x="130800" y="106766"/>
                    <a:pt x="127885" y="106296"/>
                  </a:cubicBezTo>
                  <a:cubicBezTo>
                    <a:pt x="118012" y="104791"/>
                    <a:pt x="110020" y="109399"/>
                    <a:pt x="106729" y="117955"/>
                  </a:cubicBezTo>
                  <a:cubicBezTo>
                    <a:pt x="103438" y="126417"/>
                    <a:pt x="106352" y="135256"/>
                    <a:pt x="114533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0A7F16B-AAEB-44A3-AFEB-56FCDE33FF1F}"/>
              </a:ext>
            </a:extLst>
          </p:cNvPr>
          <p:cNvGrpSpPr/>
          <p:nvPr/>
        </p:nvGrpSpPr>
        <p:grpSpPr>
          <a:xfrm>
            <a:off x="1546" y="1978811"/>
            <a:ext cx="6716059" cy="2232085"/>
            <a:chOff x="1546" y="1978811"/>
            <a:chExt cx="6716059" cy="223208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EB2CA71-D8A2-4081-AF44-48B840E28C3D}"/>
                </a:ext>
              </a:extLst>
            </p:cNvPr>
            <p:cNvSpPr/>
            <p:nvPr/>
          </p:nvSpPr>
          <p:spPr>
            <a:xfrm>
              <a:off x="1546" y="3670896"/>
              <a:ext cx="4905432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EDAEAA0-0863-4F04-8A96-8C08E96B8980}"/>
                </a:ext>
              </a:extLst>
            </p:cNvPr>
            <p:cNvSpPr/>
            <p:nvPr/>
          </p:nvSpPr>
          <p:spPr>
            <a:xfrm>
              <a:off x="4368416" y="2212148"/>
              <a:ext cx="1706639" cy="1718788"/>
            </a:xfrm>
            <a:custGeom>
              <a:avLst/>
              <a:gdLst>
                <a:gd name="connsiteX0" fmla="*/ 1706639 w 1706639"/>
                <a:gd name="connsiteY0" fmla="*/ 0 h 1718788"/>
                <a:gd name="connsiteX1" fmla="*/ 1706639 w 1706639"/>
                <a:gd name="connsiteY1" fmla="*/ 508324 h 1718788"/>
                <a:gd name="connsiteX2" fmla="*/ 1604580 w 1706639"/>
                <a:gd name="connsiteY2" fmla="*/ 513478 h 1718788"/>
                <a:gd name="connsiteX3" fmla="*/ 524510 w 1706639"/>
                <a:gd name="connsiteY3" fmla="*/ 1710342 h 1718788"/>
                <a:gd name="connsiteX4" fmla="*/ 524748 w 1706639"/>
                <a:gd name="connsiteY4" fmla="*/ 1715053 h 1718788"/>
                <a:gd name="connsiteX5" fmla="*/ 43 w 1706639"/>
                <a:gd name="connsiteY5" fmla="*/ 1718788 h 1718788"/>
                <a:gd name="connsiteX6" fmla="*/ 495575 w 1706639"/>
                <a:gd name="connsiteY6" fmla="*/ 504166 h 1718788"/>
                <a:gd name="connsiteX7" fmla="*/ 1706639 w 1706639"/>
                <a:gd name="connsiteY7" fmla="*/ 0 h 1718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6639" h="1718788">
                  <a:moveTo>
                    <a:pt x="1706639" y="0"/>
                  </a:moveTo>
                  <a:lnTo>
                    <a:pt x="1706639" y="508324"/>
                  </a:lnTo>
                  <a:lnTo>
                    <a:pt x="1604580" y="513478"/>
                  </a:lnTo>
                  <a:cubicBezTo>
                    <a:pt x="997921" y="575087"/>
                    <a:pt x="524510" y="1087429"/>
                    <a:pt x="524510" y="1710342"/>
                  </a:cubicBezTo>
                  <a:lnTo>
                    <a:pt x="524748" y="1715053"/>
                  </a:lnTo>
                  <a:lnTo>
                    <a:pt x="43" y="1718788"/>
                  </a:lnTo>
                  <a:cubicBezTo>
                    <a:pt x="-3194" y="1264065"/>
                    <a:pt x="175176" y="826854"/>
                    <a:pt x="495575" y="504166"/>
                  </a:cubicBezTo>
                  <a:cubicBezTo>
                    <a:pt x="815974" y="181478"/>
                    <a:pt x="1251905" y="0"/>
                    <a:pt x="1706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1AA6302B-2102-4AC6-B7F9-F1D9AEA16F63}"/>
                </a:ext>
              </a:extLst>
            </p:cNvPr>
            <p:cNvSpPr/>
            <p:nvPr/>
          </p:nvSpPr>
          <p:spPr>
            <a:xfrm rot="5400000">
              <a:off x="5885406" y="2137359"/>
              <a:ext cx="990747" cy="67365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2DCFEA-FD1D-4D4F-AC7B-1804222228BE}"/>
              </a:ext>
            </a:extLst>
          </p:cNvPr>
          <p:cNvGrpSpPr/>
          <p:nvPr/>
        </p:nvGrpSpPr>
        <p:grpSpPr>
          <a:xfrm>
            <a:off x="5474397" y="3670896"/>
            <a:ext cx="6717603" cy="2208804"/>
            <a:chOff x="5474397" y="3670896"/>
            <a:chExt cx="6717603" cy="22088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25C1517-D6B4-4066-A510-9CC35D46BD15}"/>
                </a:ext>
              </a:extLst>
            </p:cNvPr>
            <p:cNvSpPr/>
            <p:nvPr/>
          </p:nvSpPr>
          <p:spPr>
            <a:xfrm rot="10800000">
              <a:off x="7285024" y="3670896"/>
              <a:ext cx="4906976" cy="54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075534A-3EDE-4756-AF75-89D667524187}"/>
                </a:ext>
              </a:extLst>
            </p:cNvPr>
            <p:cNvSpPr/>
            <p:nvPr/>
          </p:nvSpPr>
          <p:spPr>
            <a:xfrm rot="10800000">
              <a:off x="6116948" y="3927572"/>
              <a:ext cx="1706639" cy="1718788"/>
            </a:xfrm>
            <a:custGeom>
              <a:avLst/>
              <a:gdLst>
                <a:gd name="connsiteX0" fmla="*/ 43 w 1706639"/>
                <a:gd name="connsiteY0" fmla="*/ 1718788 h 1718788"/>
                <a:gd name="connsiteX1" fmla="*/ 495575 w 1706639"/>
                <a:gd name="connsiteY1" fmla="*/ 504166 h 1718788"/>
                <a:gd name="connsiteX2" fmla="*/ 1706639 w 1706639"/>
                <a:gd name="connsiteY2" fmla="*/ 0 h 1718788"/>
                <a:gd name="connsiteX3" fmla="*/ 1706639 w 1706639"/>
                <a:gd name="connsiteY3" fmla="*/ 521853 h 1718788"/>
                <a:gd name="connsiteX4" fmla="*/ 1604577 w 1706639"/>
                <a:gd name="connsiteY4" fmla="*/ 527007 h 1718788"/>
                <a:gd name="connsiteX5" fmla="*/ 530719 w 1706639"/>
                <a:gd name="connsiteY5" fmla="*/ 1600863 h 1718788"/>
                <a:gd name="connsiteX6" fmla="*/ 524953 w 1706639"/>
                <a:gd name="connsiteY6" fmla="*/ 1715052 h 1718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6639" h="1718788">
                  <a:moveTo>
                    <a:pt x="43" y="1718788"/>
                  </a:moveTo>
                  <a:cubicBezTo>
                    <a:pt x="-3194" y="1264065"/>
                    <a:pt x="175176" y="826854"/>
                    <a:pt x="495575" y="504166"/>
                  </a:cubicBezTo>
                  <a:cubicBezTo>
                    <a:pt x="815974" y="181478"/>
                    <a:pt x="1251905" y="0"/>
                    <a:pt x="1706639" y="0"/>
                  </a:cubicBezTo>
                  <a:lnTo>
                    <a:pt x="1706639" y="521853"/>
                  </a:lnTo>
                  <a:lnTo>
                    <a:pt x="1604577" y="527007"/>
                  </a:lnTo>
                  <a:cubicBezTo>
                    <a:pt x="1038362" y="584509"/>
                    <a:pt x="588221" y="1034649"/>
                    <a:pt x="530719" y="1600863"/>
                  </a:cubicBezTo>
                  <a:lnTo>
                    <a:pt x="524953" y="171505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168366B4-E3E2-4185-BBEE-BE5331DA6C9C}"/>
                </a:ext>
              </a:extLst>
            </p:cNvPr>
            <p:cNvSpPr/>
            <p:nvPr/>
          </p:nvSpPr>
          <p:spPr>
            <a:xfrm rot="16200000">
              <a:off x="5315849" y="5047501"/>
              <a:ext cx="990747" cy="6736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693355C-86F4-429D-A4D7-3FB89149D6D3}"/>
              </a:ext>
            </a:extLst>
          </p:cNvPr>
          <p:cNvSpPr txBox="1"/>
          <p:nvPr/>
        </p:nvSpPr>
        <p:spPr>
          <a:xfrm>
            <a:off x="7992416" y="3764041"/>
            <a:ext cx="2548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DAAEB3-87E6-4935-A990-5F0A3F6D1D07}"/>
              </a:ext>
            </a:extLst>
          </p:cNvPr>
          <p:cNvSpPr txBox="1"/>
          <p:nvPr/>
        </p:nvSpPr>
        <p:spPr>
          <a:xfrm>
            <a:off x="1623803" y="3764041"/>
            <a:ext cx="2584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4" name="Graphic 97">
            <a:extLst>
              <a:ext uri="{FF2B5EF4-FFF2-40B4-BE49-F238E27FC236}">
                <a16:creationId xmlns:a16="http://schemas.microsoft.com/office/drawing/2014/main" id="{608B466E-1F93-4073-8F78-DA362FD80BB5}"/>
              </a:ext>
            </a:extLst>
          </p:cNvPr>
          <p:cNvGrpSpPr/>
          <p:nvPr/>
        </p:nvGrpSpPr>
        <p:grpSpPr>
          <a:xfrm rot="4500000">
            <a:off x="5218468" y="2953788"/>
            <a:ext cx="1810639" cy="1947567"/>
            <a:chOff x="4866572" y="2110138"/>
            <a:chExt cx="1810639" cy="1947567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EFB71E8-D2DA-4465-ACA1-0D27D6D3B00C}"/>
                </a:ext>
              </a:extLst>
            </p:cNvPr>
            <p:cNvSpPr/>
            <p:nvPr/>
          </p:nvSpPr>
          <p:spPr>
            <a:xfrm>
              <a:off x="4867187" y="3173251"/>
              <a:ext cx="845658" cy="600004"/>
            </a:xfrm>
            <a:custGeom>
              <a:avLst/>
              <a:gdLst>
                <a:gd name="connsiteX0" fmla="*/ 845658 w 845658"/>
                <a:gd name="connsiteY0" fmla="*/ 6326 h 600004"/>
                <a:gd name="connsiteX1" fmla="*/ 844253 w 845658"/>
                <a:gd name="connsiteY1" fmla="*/ 4217 h 600004"/>
                <a:gd name="connsiteX2" fmla="*/ 835818 w 845658"/>
                <a:gd name="connsiteY2" fmla="*/ 3514 h 600004"/>
                <a:gd name="connsiteX3" fmla="*/ 812623 w 845658"/>
                <a:gd name="connsiteY3" fmla="*/ 3514 h 600004"/>
                <a:gd name="connsiteX4" fmla="*/ 810514 w 845658"/>
                <a:gd name="connsiteY4" fmla="*/ 2811 h 600004"/>
                <a:gd name="connsiteX5" fmla="*/ 794348 w 845658"/>
                <a:gd name="connsiteY5" fmla="*/ 2811 h 600004"/>
                <a:gd name="connsiteX6" fmla="*/ 267887 w 845658"/>
                <a:gd name="connsiteY6" fmla="*/ 0 h 600004"/>
                <a:gd name="connsiteX7" fmla="*/ 255235 w 845658"/>
                <a:gd name="connsiteY7" fmla="*/ 7732 h 600004"/>
                <a:gd name="connsiteX8" fmla="*/ 185649 w 845658"/>
                <a:gd name="connsiteY8" fmla="*/ 44985 h 600004"/>
                <a:gd name="connsiteX9" fmla="*/ 159643 w 845658"/>
                <a:gd name="connsiteY9" fmla="*/ 44985 h 600004"/>
                <a:gd name="connsiteX10" fmla="*/ 100600 w 845658"/>
                <a:gd name="connsiteY10" fmla="*/ 19681 h 600004"/>
                <a:gd name="connsiteX11" fmla="*/ 87948 w 845658"/>
                <a:gd name="connsiteY11" fmla="*/ 7029 h 600004"/>
                <a:gd name="connsiteX12" fmla="*/ 79514 w 845658"/>
                <a:gd name="connsiteY12" fmla="*/ 4217 h 600004"/>
                <a:gd name="connsiteX13" fmla="*/ 10631 w 845658"/>
                <a:gd name="connsiteY13" fmla="*/ 4217 h 600004"/>
                <a:gd name="connsiteX14" fmla="*/ 10631 w 845658"/>
                <a:gd name="connsiteY14" fmla="*/ 4217 h 600004"/>
                <a:gd name="connsiteX15" fmla="*/ 10631 w 845658"/>
                <a:gd name="connsiteY15" fmla="*/ 4217 h 600004"/>
                <a:gd name="connsiteX16" fmla="*/ 88 w 845658"/>
                <a:gd name="connsiteY16" fmla="*/ 14058 h 600004"/>
                <a:gd name="connsiteX17" fmla="*/ 1494 w 845658"/>
                <a:gd name="connsiteY17" fmla="*/ 40767 h 600004"/>
                <a:gd name="connsiteX18" fmla="*/ 43667 w 845658"/>
                <a:gd name="connsiteY18" fmla="*/ 259364 h 600004"/>
                <a:gd name="connsiteX19" fmla="*/ 80920 w 845658"/>
                <a:gd name="connsiteY19" fmla="*/ 357066 h 600004"/>
                <a:gd name="connsiteX20" fmla="*/ 163157 w 845658"/>
                <a:gd name="connsiteY20" fmla="*/ 499048 h 600004"/>
                <a:gd name="connsiteX21" fmla="*/ 241880 w 845658"/>
                <a:gd name="connsiteY21" fmla="*/ 596046 h 600004"/>
                <a:gd name="connsiteX22" fmla="*/ 254532 w 845658"/>
                <a:gd name="connsiteY22" fmla="*/ 596046 h 600004"/>
                <a:gd name="connsiteX23" fmla="*/ 258750 w 845658"/>
                <a:gd name="connsiteY23" fmla="*/ 591829 h 600004"/>
                <a:gd name="connsiteX24" fmla="*/ 825275 w 845658"/>
                <a:gd name="connsiteY24" fmla="*/ 25304 h 600004"/>
                <a:gd name="connsiteX25" fmla="*/ 845658 w 845658"/>
                <a:gd name="connsiteY25" fmla="*/ 6326 h 600004"/>
                <a:gd name="connsiteX26" fmla="*/ 543418 w 845658"/>
                <a:gd name="connsiteY26" fmla="*/ 203134 h 600004"/>
                <a:gd name="connsiteX27" fmla="*/ 487890 w 845658"/>
                <a:gd name="connsiteY27" fmla="*/ 233358 h 600004"/>
                <a:gd name="connsiteX28" fmla="*/ 424630 w 845658"/>
                <a:gd name="connsiteY28" fmla="*/ 203134 h 600004"/>
                <a:gd name="connsiteX29" fmla="*/ 415493 w 845658"/>
                <a:gd name="connsiteY29" fmla="*/ 130034 h 600004"/>
                <a:gd name="connsiteX30" fmla="*/ 482267 w 845658"/>
                <a:gd name="connsiteY30" fmla="*/ 85752 h 600004"/>
                <a:gd name="connsiteX31" fmla="*/ 557476 w 845658"/>
                <a:gd name="connsiteY31" fmla="*/ 139874 h 600004"/>
                <a:gd name="connsiteX32" fmla="*/ 543418 w 845658"/>
                <a:gd name="connsiteY32" fmla="*/ 203134 h 60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45658" h="600004">
                  <a:moveTo>
                    <a:pt x="845658" y="6326"/>
                  </a:moveTo>
                  <a:cubicBezTo>
                    <a:pt x="845658" y="4920"/>
                    <a:pt x="845658" y="4217"/>
                    <a:pt x="844253" y="4217"/>
                  </a:cubicBezTo>
                  <a:cubicBezTo>
                    <a:pt x="842144" y="1406"/>
                    <a:pt x="838630" y="3514"/>
                    <a:pt x="835818" y="3514"/>
                  </a:cubicBezTo>
                  <a:cubicBezTo>
                    <a:pt x="828086" y="3514"/>
                    <a:pt x="820355" y="3514"/>
                    <a:pt x="812623" y="3514"/>
                  </a:cubicBezTo>
                  <a:cubicBezTo>
                    <a:pt x="811920" y="3514"/>
                    <a:pt x="811217" y="2811"/>
                    <a:pt x="810514" y="2811"/>
                  </a:cubicBezTo>
                  <a:cubicBezTo>
                    <a:pt x="804891" y="2811"/>
                    <a:pt x="799971" y="2811"/>
                    <a:pt x="794348" y="2811"/>
                  </a:cubicBezTo>
                  <a:cubicBezTo>
                    <a:pt x="618627" y="1406"/>
                    <a:pt x="443608" y="6326"/>
                    <a:pt x="267887" y="0"/>
                  </a:cubicBezTo>
                  <a:cubicBezTo>
                    <a:pt x="262264" y="0"/>
                    <a:pt x="258750" y="3514"/>
                    <a:pt x="255235" y="7732"/>
                  </a:cubicBezTo>
                  <a:cubicBezTo>
                    <a:pt x="236257" y="28115"/>
                    <a:pt x="214468" y="42173"/>
                    <a:pt x="185649" y="44985"/>
                  </a:cubicBezTo>
                  <a:cubicBezTo>
                    <a:pt x="177215" y="45688"/>
                    <a:pt x="168077" y="45688"/>
                    <a:pt x="159643" y="44985"/>
                  </a:cubicBezTo>
                  <a:cubicBezTo>
                    <a:pt x="137150" y="43579"/>
                    <a:pt x="117470" y="34441"/>
                    <a:pt x="100600" y="19681"/>
                  </a:cubicBezTo>
                  <a:cubicBezTo>
                    <a:pt x="96383" y="15463"/>
                    <a:pt x="92166" y="11246"/>
                    <a:pt x="87948" y="7029"/>
                  </a:cubicBezTo>
                  <a:cubicBezTo>
                    <a:pt x="85137" y="4920"/>
                    <a:pt x="83028" y="2109"/>
                    <a:pt x="79514" y="4217"/>
                  </a:cubicBezTo>
                  <a:cubicBezTo>
                    <a:pt x="56319" y="4217"/>
                    <a:pt x="33123" y="4217"/>
                    <a:pt x="10631" y="4217"/>
                  </a:cubicBezTo>
                  <a:lnTo>
                    <a:pt x="10631" y="4217"/>
                  </a:lnTo>
                  <a:cubicBezTo>
                    <a:pt x="10631" y="4217"/>
                    <a:pt x="10631" y="4217"/>
                    <a:pt x="10631" y="4217"/>
                  </a:cubicBezTo>
                  <a:cubicBezTo>
                    <a:pt x="2899" y="2811"/>
                    <a:pt x="-615" y="5623"/>
                    <a:pt x="88" y="14058"/>
                  </a:cubicBezTo>
                  <a:cubicBezTo>
                    <a:pt x="791" y="23195"/>
                    <a:pt x="1494" y="31630"/>
                    <a:pt x="1494" y="40767"/>
                  </a:cubicBezTo>
                  <a:cubicBezTo>
                    <a:pt x="6414" y="115273"/>
                    <a:pt x="20472" y="188373"/>
                    <a:pt x="43667" y="259364"/>
                  </a:cubicBezTo>
                  <a:cubicBezTo>
                    <a:pt x="54210" y="292400"/>
                    <a:pt x="67565" y="324733"/>
                    <a:pt x="80920" y="357066"/>
                  </a:cubicBezTo>
                  <a:cubicBezTo>
                    <a:pt x="104818" y="406267"/>
                    <a:pt x="131527" y="454064"/>
                    <a:pt x="163157" y="499048"/>
                  </a:cubicBezTo>
                  <a:cubicBezTo>
                    <a:pt x="187055" y="532787"/>
                    <a:pt x="213765" y="565119"/>
                    <a:pt x="241880" y="596046"/>
                  </a:cubicBezTo>
                  <a:cubicBezTo>
                    <a:pt x="246800" y="600967"/>
                    <a:pt x="250315" y="601669"/>
                    <a:pt x="254532" y="596046"/>
                  </a:cubicBezTo>
                  <a:cubicBezTo>
                    <a:pt x="255938" y="594641"/>
                    <a:pt x="257344" y="593235"/>
                    <a:pt x="258750" y="591829"/>
                  </a:cubicBezTo>
                  <a:cubicBezTo>
                    <a:pt x="447826" y="402753"/>
                    <a:pt x="636199" y="214380"/>
                    <a:pt x="825275" y="25304"/>
                  </a:cubicBezTo>
                  <a:cubicBezTo>
                    <a:pt x="832304" y="18978"/>
                    <a:pt x="838630" y="12652"/>
                    <a:pt x="845658" y="6326"/>
                  </a:cubicBezTo>
                  <a:close/>
                  <a:moveTo>
                    <a:pt x="543418" y="203134"/>
                  </a:moveTo>
                  <a:cubicBezTo>
                    <a:pt x="528657" y="220706"/>
                    <a:pt x="511085" y="232655"/>
                    <a:pt x="487890" y="233358"/>
                  </a:cubicBezTo>
                  <a:cubicBezTo>
                    <a:pt x="461180" y="234764"/>
                    <a:pt x="440797" y="223517"/>
                    <a:pt x="424630" y="203134"/>
                  </a:cubicBezTo>
                  <a:cubicBezTo>
                    <a:pt x="406355" y="180641"/>
                    <a:pt x="402841" y="156040"/>
                    <a:pt x="415493" y="130034"/>
                  </a:cubicBezTo>
                  <a:cubicBezTo>
                    <a:pt x="428848" y="102621"/>
                    <a:pt x="450637" y="87861"/>
                    <a:pt x="482267" y="85752"/>
                  </a:cubicBezTo>
                  <a:cubicBezTo>
                    <a:pt x="518114" y="83643"/>
                    <a:pt x="549041" y="109650"/>
                    <a:pt x="557476" y="139874"/>
                  </a:cubicBezTo>
                  <a:cubicBezTo>
                    <a:pt x="563099" y="163772"/>
                    <a:pt x="558179" y="184859"/>
                    <a:pt x="543418" y="203134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E3C6AA5-19A9-4FD0-8DB8-89C7162D19DA}"/>
                </a:ext>
              </a:extLst>
            </p:cNvPr>
            <p:cNvSpPr/>
            <p:nvPr/>
          </p:nvSpPr>
          <p:spPr>
            <a:xfrm>
              <a:off x="5796029" y="3215424"/>
              <a:ext cx="597208" cy="842056"/>
            </a:xfrm>
            <a:custGeom>
              <a:avLst/>
              <a:gdLst>
                <a:gd name="connsiteX0" fmla="*/ 574716 w 597208"/>
                <a:gd name="connsiteY0" fmla="*/ 570742 h 842056"/>
                <a:gd name="connsiteX1" fmla="*/ 27872 w 597208"/>
                <a:gd name="connsiteY1" fmla="*/ 23898 h 842056"/>
                <a:gd name="connsiteX2" fmla="*/ 11002 w 597208"/>
                <a:gd name="connsiteY2" fmla="*/ 7732 h 842056"/>
                <a:gd name="connsiteX3" fmla="*/ 11002 w 597208"/>
                <a:gd name="connsiteY3" fmla="*/ 7732 h 842056"/>
                <a:gd name="connsiteX4" fmla="*/ 11002 w 597208"/>
                <a:gd name="connsiteY4" fmla="*/ 7732 h 842056"/>
                <a:gd name="connsiteX5" fmla="*/ 8894 w 597208"/>
                <a:gd name="connsiteY5" fmla="*/ 4920 h 842056"/>
                <a:gd name="connsiteX6" fmla="*/ 1162 w 597208"/>
                <a:gd name="connsiteY6" fmla="*/ 0 h 842056"/>
                <a:gd name="connsiteX7" fmla="*/ 459 w 597208"/>
                <a:gd name="connsiteY7" fmla="*/ 9840 h 842056"/>
                <a:gd name="connsiteX8" fmla="*/ 459 w 597208"/>
                <a:gd name="connsiteY8" fmla="*/ 156040 h 842056"/>
                <a:gd name="connsiteX9" fmla="*/ 459 w 597208"/>
                <a:gd name="connsiteY9" fmla="*/ 829404 h 842056"/>
                <a:gd name="connsiteX10" fmla="*/ 13111 w 597208"/>
                <a:gd name="connsiteY10" fmla="*/ 842056 h 842056"/>
                <a:gd name="connsiteX11" fmla="*/ 91131 w 597208"/>
                <a:gd name="connsiteY11" fmla="*/ 835730 h 842056"/>
                <a:gd name="connsiteX12" fmla="*/ 371582 w 597208"/>
                <a:gd name="connsiteY12" fmla="*/ 752087 h 842056"/>
                <a:gd name="connsiteX13" fmla="*/ 443979 w 597208"/>
                <a:gd name="connsiteY13" fmla="*/ 713428 h 842056"/>
                <a:gd name="connsiteX14" fmla="*/ 460849 w 597208"/>
                <a:gd name="connsiteY14" fmla="*/ 706399 h 842056"/>
                <a:gd name="connsiteX15" fmla="*/ 571202 w 597208"/>
                <a:gd name="connsiteY15" fmla="*/ 624865 h 842056"/>
                <a:gd name="connsiteX16" fmla="*/ 594397 w 597208"/>
                <a:gd name="connsiteY16" fmla="*/ 598858 h 842056"/>
                <a:gd name="connsiteX17" fmla="*/ 597208 w 597208"/>
                <a:gd name="connsiteY17" fmla="*/ 593938 h 842056"/>
                <a:gd name="connsiteX18" fmla="*/ 581042 w 597208"/>
                <a:gd name="connsiteY18" fmla="*/ 578474 h 842056"/>
                <a:gd name="connsiteX19" fmla="*/ 574716 w 597208"/>
                <a:gd name="connsiteY19" fmla="*/ 570742 h 842056"/>
                <a:gd name="connsiteX20" fmla="*/ 314649 w 597208"/>
                <a:gd name="connsiteY20" fmla="*/ 619944 h 842056"/>
                <a:gd name="connsiteX21" fmla="*/ 265447 w 597208"/>
                <a:gd name="connsiteY21" fmla="*/ 650169 h 842056"/>
                <a:gd name="connsiteX22" fmla="*/ 197970 w 597208"/>
                <a:gd name="connsiteY22" fmla="*/ 624865 h 842056"/>
                <a:gd name="connsiteX23" fmla="*/ 194455 w 597208"/>
                <a:gd name="connsiteY23" fmla="*/ 621350 h 842056"/>
                <a:gd name="connsiteX24" fmla="*/ 240143 w 597208"/>
                <a:gd name="connsiteY24" fmla="*/ 503968 h 842056"/>
                <a:gd name="connsiteX25" fmla="*/ 329409 w 597208"/>
                <a:gd name="connsiteY25" fmla="*/ 574960 h 842056"/>
                <a:gd name="connsiteX26" fmla="*/ 314649 w 597208"/>
                <a:gd name="connsiteY26" fmla="*/ 619944 h 84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7208" h="842056">
                  <a:moveTo>
                    <a:pt x="574716" y="570742"/>
                  </a:moveTo>
                  <a:cubicBezTo>
                    <a:pt x="392669" y="388695"/>
                    <a:pt x="209919" y="205945"/>
                    <a:pt x="27872" y="23898"/>
                  </a:cubicBezTo>
                  <a:cubicBezTo>
                    <a:pt x="22248" y="18275"/>
                    <a:pt x="16625" y="12652"/>
                    <a:pt x="11002" y="7732"/>
                  </a:cubicBezTo>
                  <a:cubicBezTo>
                    <a:pt x="11002" y="7732"/>
                    <a:pt x="11002" y="7732"/>
                    <a:pt x="11002" y="7732"/>
                  </a:cubicBezTo>
                  <a:cubicBezTo>
                    <a:pt x="11002" y="7732"/>
                    <a:pt x="11002" y="7732"/>
                    <a:pt x="11002" y="7732"/>
                  </a:cubicBezTo>
                  <a:cubicBezTo>
                    <a:pt x="10299" y="7029"/>
                    <a:pt x="9597" y="5623"/>
                    <a:pt x="8894" y="4920"/>
                  </a:cubicBezTo>
                  <a:cubicBezTo>
                    <a:pt x="6082" y="3514"/>
                    <a:pt x="5379" y="0"/>
                    <a:pt x="1162" y="0"/>
                  </a:cubicBezTo>
                  <a:cubicBezTo>
                    <a:pt x="-947" y="3514"/>
                    <a:pt x="459" y="7029"/>
                    <a:pt x="459" y="9840"/>
                  </a:cubicBezTo>
                  <a:cubicBezTo>
                    <a:pt x="459" y="58339"/>
                    <a:pt x="459" y="106838"/>
                    <a:pt x="459" y="156040"/>
                  </a:cubicBezTo>
                  <a:cubicBezTo>
                    <a:pt x="459" y="380261"/>
                    <a:pt x="459" y="604481"/>
                    <a:pt x="459" y="829404"/>
                  </a:cubicBezTo>
                  <a:cubicBezTo>
                    <a:pt x="459" y="842056"/>
                    <a:pt x="459" y="842056"/>
                    <a:pt x="13111" y="842056"/>
                  </a:cubicBezTo>
                  <a:cubicBezTo>
                    <a:pt x="39118" y="841353"/>
                    <a:pt x="65124" y="838542"/>
                    <a:pt x="91131" y="835730"/>
                  </a:cubicBezTo>
                  <a:cubicBezTo>
                    <a:pt x="189535" y="823078"/>
                    <a:pt x="283019" y="795666"/>
                    <a:pt x="371582" y="752087"/>
                  </a:cubicBezTo>
                  <a:cubicBezTo>
                    <a:pt x="396183" y="740138"/>
                    <a:pt x="419378" y="726783"/>
                    <a:pt x="443979" y="713428"/>
                  </a:cubicBezTo>
                  <a:cubicBezTo>
                    <a:pt x="450305" y="713428"/>
                    <a:pt x="455928" y="709914"/>
                    <a:pt x="460849" y="706399"/>
                  </a:cubicBezTo>
                  <a:cubicBezTo>
                    <a:pt x="498804" y="681095"/>
                    <a:pt x="536760" y="655089"/>
                    <a:pt x="571202" y="624865"/>
                  </a:cubicBezTo>
                  <a:cubicBezTo>
                    <a:pt x="579636" y="617133"/>
                    <a:pt x="590180" y="610807"/>
                    <a:pt x="594397" y="598858"/>
                  </a:cubicBezTo>
                  <a:cubicBezTo>
                    <a:pt x="595100" y="597452"/>
                    <a:pt x="596505" y="595343"/>
                    <a:pt x="597208" y="593938"/>
                  </a:cubicBezTo>
                  <a:cubicBezTo>
                    <a:pt x="591585" y="589018"/>
                    <a:pt x="585962" y="583394"/>
                    <a:pt x="581042" y="578474"/>
                  </a:cubicBezTo>
                  <a:cubicBezTo>
                    <a:pt x="578933" y="575663"/>
                    <a:pt x="577528" y="573554"/>
                    <a:pt x="574716" y="570742"/>
                  </a:cubicBezTo>
                  <a:close/>
                  <a:moveTo>
                    <a:pt x="314649" y="619944"/>
                  </a:moveTo>
                  <a:cubicBezTo>
                    <a:pt x="301997" y="636111"/>
                    <a:pt x="286533" y="647357"/>
                    <a:pt x="265447" y="650169"/>
                  </a:cubicBezTo>
                  <a:cubicBezTo>
                    <a:pt x="238737" y="654386"/>
                    <a:pt x="216245" y="645248"/>
                    <a:pt x="197970" y="624865"/>
                  </a:cubicBezTo>
                  <a:cubicBezTo>
                    <a:pt x="196564" y="623459"/>
                    <a:pt x="195861" y="622756"/>
                    <a:pt x="194455" y="621350"/>
                  </a:cubicBezTo>
                  <a:cubicBezTo>
                    <a:pt x="157905" y="578474"/>
                    <a:pt x="185318" y="513809"/>
                    <a:pt x="240143" y="503968"/>
                  </a:cubicBezTo>
                  <a:cubicBezTo>
                    <a:pt x="280910" y="496237"/>
                    <a:pt x="325895" y="525055"/>
                    <a:pt x="329409" y="574960"/>
                  </a:cubicBezTo>
                  <a:cubicBezTo>
                    <a:pt x="331518" y="592532"/>
                    <a:pt x="324489" y="607292"/>
                    <a:pt x="314649" y="619944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48D425E-A50F-4CB8-8820-496602AECFA6}"/>
                </a:ext>
              </a:extLst>
            </p:cNvPr>
            <p:cNvSpPr/>
            <p:nvPr/>
          </p:nvSpPr>
          <p:spPr>
            <a:xfrm>
              <a:off x="4866572" y="2533450"/>
              <a:ext cx="848106" cy="597202"/>
            </a:xfrm>
            <a:custGeom>
              <a:avLst/>
              <a:gdLst>
                <a:gd name="connsiteX0" fmla="*/ 8435 w 848106"/>
                <a:gd name="connsiteY0" fmla="*/ 595519 h 597202"/>
                <a:gd name="connsiteX1" fmla="*/ 59745 w 848106"/>
                <a:gd name="connsiteY1" fmla="*/ 594816 h 597202"/>
                <a:gd name="connsiteX2" fmla="*/ 63260 w 848106"/>
                <a:gd name="connsiteY2" fmla="*/ 588490 h 597202"/>
                <a:gd name="connsiteX3" fmla="*/ 63963 w 848106"/>
                <a:gd name="connsiteY3" fmla="*/ 562484 h 597202"/>
                <a:gd name="connsiteX4" fmla="*/ 89266 w 848106"/>
                <a:gd name="connsiteY4" fmla="*/ 502738 h 597202"/>
                <a:gd name="connsiteX5" fmla="*/ 160258 w 848106"/>
                <a:gd name="connsiteY5" fmla="*/ 465486 h 597202"/>
                <a:gd name="connsiteX6" fmla="*/ 186264 w 848106"/>
                <a:gd name="connsiteY6" fmla="*/ 465486 h 597202"/>
                <a:gd name="connsiteX7" fmla="*/ 238981 w 848106"/>
                <a:gd name="connsiteY7" fmla="*/ 485869 h 597202"/>
                <a:gd name="connsiteX8" fmla="*/ 283263 w 848106"/>
                <a:gd name="connsiteY8" fmla="*/ 553346 h 597202"/>
                <a:gd name="connsiteX9" fmla="*/ 285371 w 848106"/>
                <a:gd name="connsiteY9" fmla="*/ 584976 h 597202"/>
                <a:gd name="connsiteX10" fmla="*/ 295212 w 848106"/>
                <a:gd name="connsiteY10" fmla="*/ 596925 h 597202"/>
                <a:gd name="connsiteX11" fmla="*/ 341602 w 848106"/>
                <a:gd name="connsiteY11" fmla="*/ 596925 h 597202"/>
                <a:gd name="connsiteX12" fmla="*/ 834324 w 848106"/>
                <a:gd name="connsiteY12" fmla="*/ 596925 h 597202"/>
                <a:gd name="connsiteX13" fmla="*/ 847679 w 848106"/>
                <a:gd name="connsiteY13" fmla="*/ 594816 h 597202"/>
                <a:gd name="connsiteX14" fmla="*/ 842056 w 848106"/>
                <a:gd name="connsiteY14" fmla="*/ 587787 h 597202"/>
                <a:gd name="connsiteX15" fmla="*/ 821672 w 848106"/>
                <a:gd name="connsiteY15" fmla="*/ 568810 h 597202"/>
                <a:gd name="connsiteX16" fmla="*/ 820267 w 848106"/>
                <a:gd name="connsiteY16" fmla="*/ 561078 h 597202"/>
                <a:gd name="connsiteX17" fmla="*/ 813941 w 848106"/>
                <a:gd name="connsiteY17" fmla="*/ 554049 h 597202"/>
                <a:gd name="connsiteX18" fmla="*/ 290291 w 848106"/>
                <a:gd name="connsiteY18" fmla="*/ 33211 h 597202"/>
                <a:gd name="connsiteX19" fmla="*/ 283263 w 848106"/>
                <a:gd name="connsiteY19" fmla="*/ 26885 h 597202"/>
                <a:gd name="connsiteX20" fmla="*/ 275531 w 848106"/>
                <a:gd name="connsiteY20" fmla="*/ 25480 h 597202"/>
                <a:gd name="connsiteX21" fmla="*/ 254444 w 848106"/>
                <a:gd name="connsiteY21" fmla="*/ 3690 h 597202"/>
                <a:gd name="connsiteX22" fmla="*/ 241792 w 848106"/>
                <a:gd name="connsiteY22" fmla="*/ 3690 h 597202"/>
                <a:gd name="connsiteX23" fmla="*/ 165881 w 848106"/>
                <a:gd name="connsiteY23" fmla="*/ 97174 h 597202"/>
                <a:gd name="connsiteX24" fmla="*/ 108244 w 848106"/>
                <a:gd name="connsiteY24" fmla="*/ 190658 h 597202"/>
                <a:gd name="connsiteX25" fmla="*/ 89266 w 848106"/>
                <a:gd name="connsiteY25" fmla="*/ 225802 h 597202"/>
                <a:gd name="connsiteX26" fmla="*/ 8435 w 848106"/>
                <a:gd name="connsiteY26" fmla="*/ 492898 h 597202"/>
                <a:gd name="connsiteX27" fmla="*/ 2109 w 848106"/>
                <a:gd name="connsiteY27" fmla="*/ 545614 h 597202"/>
                <a:gd name="connsiteX28" fmla="*/ 0 w 848106"/>
                <a:gd name="connsiteY28" fmla="*/ 587787 h 597202"/>
                <a:gd name="connsiteX29" fmla="*/ 8435 w 848106"/>
                <a:gd name="connsiteY29" fmla="*/ 595519 h 597202"/>
                <a:gd name="connsiteX30" fmla="*/ 337385 w 848106"/>
                <a:gd name="connsiteY30" fmla="*/ 322800 h 597202"/>
                <a:gd name="connsiteX31" fmla="*/ 403456 w 848106"/>
                <a:gd name="connsiteY31" fmla="*/ 278518 h 597202"/>
                <a:gd name="connsiteX32" fmla="*/ 481476 w 848106"/>
                <a:gd name="connsiteY32" fmla="*/ 342481 h 597202"/>
                <a:gd name="connsiteX33" fmla="*/ 466013 w 848106"/>
                <a:gd name="connsiteY33" fmla="*/ 395900 h 597202"/>
                <a:gd name="connsiteX34" fmla="*/ 422434 w 848106"/>
                <a:gd name="connsiteY34" fmla="*/ 424718 h 597202"/>
                <a:gd name="connsiteX35" fmla="*/ 346522 w 848106"/>
                <a:gd name="connsiteY35" fmla="*/ 395900 h 597202"/>
                <a:gd name="connsiteX36" fmla="*/ 337385 w 848106"/>
                <a:gd name="connsiteY36" fmla="*/ 322800 h 597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48106" h="597202">
                  <a:moveTo>
                    <a:pt x="8435" y="595519"/>
                  </a:moveTo>
                  <a:cubicBezTo>
                    <a:pt x="25304" y="595519"/>
                    <a:pt x="42876" y="594816"/>
                    <a:pt x="59745" y="594816"/>
                  </a:cubicBezTo>
                  <a:cubicBezTo>
                    <a:pt x="62557" y="593411"/>
                    <a:pt x="63260" y="591302"/>
                    <a:pt x="63260" y="588490"/>
                  </a:cubicBezTo>
                  <a:cubicBezTo>
                    <a:pt x="63963" y="580056"/>
                    <a:pt x="63260" y="570918"/>
                    <a:pt x="63963" y="562484"/>
                  </a:cubicBezTo>
                  <a:cubicBezTo>
                    <a:pt x="65368" y="539991"/>
                    <a:pt x="74506" y="520311"/>
                    <a:pt x="89266" y="502738"/>
                  </a:cubicBezTo>
                  <a:cubicBezTo>
                    <a:pt x="108244" y="480949"/>
                    <a:pt x="131439" y="469000"/>
                    <a:pt x="160258" y="465486"/>
                  </a:cubicBezTo>
                  <a:cubicBezTo>
                    <a:pt x="168692" y="464080"/>
                    <a:pt x="177830" y="464080"/>
                    <a:pt x="186264" y="465486"/>
                  </a:cubicBezTo>
                  <a:cubicBezTo>
                    <a:pt x="205242" y="468297"/>
                    <a:pt x="222815" y="474623"/>
                    <a:pt x="238981" y="485869"/>
                  </a:cubicBezTo>
                  <a:cubicBezTo>
                    <a:pt x="262176" y="502738"/>
                    <a:pt x="274828" y="525934"/>
                    <a:pt x="283263" y="553346"/>
                  </a:cubicBezTo>
                  <a:cubicBezTo>
                    <a:pt x="285371" y="563889"/>
                    <a:pt x="287480" y="574433"/>
                    <a:pt x="285371" y="584976"/>
                  </a:cubicBezTo>
                  <a:cubicBezTo>
                    <a:pt x="283966" y="594113"/>
                    <a:pt x="286074" y="596925"/>
                    <a:pt x="295212" y="596925"/>
                  </a:cubicBezTo>
                  <a:cubicBezTo>
                    <a:pt x="310675" y="596925"/>
                    <a:pt x="326139" y="596925"/>
                    <a:pt x="341602" y="596925"/>
                  </a:cubicBezTo>
                  <a:cubicBezTo>
                    <a:pt x="506077" y="596925"/>
                    <a:pt x="669849" y="596925"/>
                    <a:pt x="834324" y="596925"/>
                  </a:cubicBezTo>
                  <a:cubicBezTo>
                    <a:pt x="839245" y="596925"/>
                    <a:pt x="844165" y="598331"/>
                    <a:pt x="847679" y="594816"/>
                  </a:cubicBezTo>
                  <a:cubicBezTo>
                    <a:pt x="849085" y="589896"/>
                    <a:pt x="846976" y="587787"/>
                    <a:pt x="842056" y="587787"/>
                  </a:cubicBezTo>
                  <a:cubicBezTo>
                    <a:pt x="834324" y="582867"/>
                    <a:pt x="828701" y="575136"/>
                    <a:pt x="821672" y="568810"/>
                  </a:cubicBezTo>
                  <a:cubicBezTo>
                    <a:pt x="823078" y="565998"/>
                    <a:pt x="822375" y="563186"/>
                    <a:pt x="820267" y="561078"/>
                  </a:cubicBezTo>
                  <a:cubicBezTo>
                    <a:pt x="818158" y="558969"/>
                    <a:pt x="816049" y="556861"/>
                    <a:pt x="813941" y="554049"/>
                  </a:cubicBezTo>
                  <a:cubicBezTo>
                    <a:pt x="638219" y="381139"/>
                    <a:pt x="464607" y="206824"/>
                    <a:pt x="290291" y="33211"/>
                  </a:cubicBezTo>
                  <a:cubicBezTo>
                    <a:pt x="288183" y="31103"/>
                    <a:pt x="286074" y="28994"/>
                    <a:pt x="283263" y="26885"/>
                  </a:cubicBezTo>
                  <a:cubicBezTo>
                    <a:pt x="281154" y="24777"/>
                    <a:pt x="279045" y="23371"/>
                    <a:pt x="275531" y="25480"/>
                  </a:cubicBezTo>
                  <a:cubicBezTo>
                    <a:pt x="268502" y="18451"/>
                    <a:pt x="260770" y="11422"/>
                    <a:pt x="254444" y="3690"/>
                  </a:cubicBezTo>
                  <a:cubicBezTo>
                    <a:pt x="249524" y="-1230"/>
                    <a:pt x="246713" y="-1230"/>
                    <a:pt x="241792" y="3690"/>
                  </a:cubicBezTo>
                  <a:cubicBezTo>
                    <a:pt x="214380" y="33211"/>
                    <a:pt x="189076" y="64138"/>
                    <a:pt x="165881" y="97174"/>
                  </a:cubicBezTo>
                  <a:cubicBezTo>
                    <a:pt x="144794" y="127398"/>
                    <a:pt x="125114" y="157622"/>
                    <a:pt x="108244" y="190658"/>
                  </a:cubicBezTo>
                  <a:cubicBezTo>
                    <a:pt x="101215" y="201904"/>
                    <a:pt x="95592" y="213853"/>
                    <a:pt x="89266" y="225802"/>
                  </a:cubicBezTo>
                  <a:cubicBezTo>
                    <a:pt x="48499" y="310851"/>
                    <a:pt x="21087" y="399414"/>
                    <a:pt x="8435" y="492898"/>
                  </a:cubicBezTo>
                  <a:cubicBezTo>
                    <a:pt x="5623" y="510470"/>
                    <a:pt x="4217" y="528042"/>
                    <a:pt x="2109" y="545614"/>
                  </a:cubicBezTo>
                  <a:cubicBezTo>
                    <a:pt x="1406" y="559672"/>
                    <a:pt x="703" y="573730"/>
                    <a:pt x="0" y="587787"/>
                  </a:cubicBezTo>
                  <a:cubicBezTo>
                    <a:pt x="703" y="592708"/>
                    <a:pt x="2109" y="595519"/>
                    <a:pt x="8435" y="595519"/>
                  </a:cubicBezTo>
                  <a:close/>
                  <a:moveTo>
                    <a:pt x="337385" y="322800"/>
                  </a:moveTo>
                  <a:cubicBezTo>
                    <a:pt x="350037" y="295387"/>
                    <a:pt x="372529" y="280627"/>
                    <a:pt x="403456" y="278518"/>
                  </a:cubicBezTo>
                  <a:cubicBezTo>
                    <a:pt x="441412" y="276409"/>
                    <a:pt x="475853" y="305931"/>
                    <a:pt x="481476" y="342481"/>
                  </a:cubicBezTo>
                  <a:cubicBezTo>
                    <a:pt x="484288" y="362864"/>
                    <a:pt x="478665" y="380436"/>
                    <a:pt x="466013" y="395900"/>
                  </a:cubicBezTo>
                  <a:cubicBezTo>
                    <a:pt x="454767" y="409958"/>
                    <a:pt x="440709" y="420501"/>
                    <a:pt x="422434" y="424718"/>
                  </a:cubicBezTo>
                  <a:cubicBezTo>
                    <a:pt x="391507" y="431044"/>
                    <a:pt x="366203" y="420501"/>
                    <a:pt x="346522" y="395900"/>
                  </a:cubicBezTo>
                  <a:cubicBezTo>
                    <a:pt x="328950" y="374110"/>
                    <a:pt x="325436" y="348807"/>
                    <a:pt x="337385" y="322800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6A02F9F-6DEE-46C0-B359-01316A9A0657}"/>
                </a:ext>
              </a:extLst>
            </p:cNvPr>
            <p:cNvSpPr/>
            <p:nvPr/>
          </p:nvSpPr>
          <p:spPr>
            <a:xfrm>
              <a:off x="5832335" y="2529233"/>
              <a:ext cx="844417" cy="600014"/>
            </a:xfrm>
            <a:custGeom>
              <a:avLst/>
              <a:gdLst>
                <a:gd name="connsiteX0" fmla="*/ 12652 w 844417"/>
                <a:gd name="connsiteY0" fmla="*/ 599737 h 600014"/>
                <a:gd name="connsiteX1" fmla="*/ 483585 w 844417"/>
                <a:gd name="connsiteY1" fmla="*/ 599737 h 600014"/>
                <a:gd name="connsiteX2" fmla="*/ 833621 w 844417"/>
                <a:gd name="connsiteY2" fmla="*/ 599737 h 600014"/>
                <a:gd name="connsiteX3" fmla="*/ 844165 w 844417"/>
                <a:gd name="connsiteY3" fmla="*/ 587787 h 600014"/>
                <a:gd name="connsiteX4" fmla="*/ 841353 w 844417"/>
                <a:gd name="connsiteY4" fmla="*/ 540694 h 600014"/>
                <a:gd name="connsiteX5" fmla="*/ 837839 w 844417"/>
                <a:gd name="connsiteY5" fmla="*/ 511876 h 600014"/>
                <a:gd name="connsiteX6" fmla="*/ 778094 w 844417"/>
                <a:gd name="connsiteY6" fmla="*/ 282735 h 600014"/>
                <a:gd name="connsiteX7" fmla="*/ 737326 w 844417"/>
                <a:gd name="connsiteY7" fmla="*/ 196983 h 600014"/>
                <a:gd name="connsiteX8" fmla="*/ 719754 w 844417"/>
                <a:gd name="connsiteY8" fmla="*/ 165354 h 600014"/>
                <a:gd name="connsiteX9" fmla="*/ 637517 w 844417"/>
                <a:gd name="connsiteY9" fmla="*/ 47269 h 600014"/>
                <a:gd name="connsiteX10" fmla="*/ 634705 w 844417"/>
                <a:gd name="connsiteY10" fmla="*/ 37429 h 600014"/>
                <a:gd name="connsiteX11" fmla="*/ 604481 w 844417"/>
                <a:gd name="connsiteY11" fmla="*/ 3690 h 600014"/>
                <a:gd name="connsiteX12" fmla="*/ 590423 w 844417"/>
                <a:gd name="connsiteY12" fmla="*/ 3690 h 600014"/>
                <a:gd name="connsiteX13" fmla="*/ 565119 w 844417"/>
                <a:gd name="connsiteY13" fmla="*/ 28994 h 600014"/>
                <a:gd name="connsiteX14" fmla="*/ 560199 w 844417"/>
                <a:gd name="connsiteY14" fmla="*/ 38131 h 600014"/>
                <a:gd name="connsiteX15" fmla="*/ 535598 w 844417"/>
                <a:gd name="connsiteY15" fmla="*/ 63435 h 600014"/>
                <a:gd name="connsiteX16" fmla="*/ 445629 w 844417"/>
                <a:gd name="connsiteY16" fmla="*/ 154107 h 600014"/>
                <a:gd name="connsiteX17" fmla="*/ 438600 w 844417"/>
                <a:gd name="connsiteY17" fmla="*/ 160433 h 600014"/>
                <a:gd name="connsiteX18" fmla="*/ 436491 w 844417"/>
                <a:gd name="connsiteY18" fmla="*/ 178708 h 600014"/>
                <a:gd name="connsiteX19" fmla="*/ 452658 w 844417"/>
                <a:gd name="connsiteY19" fmla="*/ 271489 h 600014"/>
                <a:gd name="connsiteX20" fmla="*/ 437194 w 844417"/>
                <a:gd name="connsiteY20" fmla="*/ 308039 h 600014"/>
                <a:gd name="connsiteX21" fmla="*/ 437194 w 844417"/>
                <a:gd name="connsiteY21" fmla="*/ 308039 h 600014"/>
                <a:gd name="connsiteX22" fmla="*/ 431571 w 844417"/>
                <a:gd name="connsiteY22" fmla="*/ 314365 h 600014"/>
                <a:gd name="connsiteX23" fmla="*/ 275531 w 844417"/>
                <a:gd name="connsiteY23" fmla="*/ 336858 h 600014"/>
                <a:gd name="connsiteX24" fmla="*/ 260770 w 844417"/>
                <a:gd name="connsiteY24" fmla="*/ 338263 h 600014"/>
                <a:gd name="connsiteX25" fmla="*/ 144091 w 844417"/>
                <a:gd name="connsiteY25" fmla="*/ 454942 h 600014"/>
                <a:gd name="connsiteX26" fmla="*/ 26710 w 844417"/>
                <a:gd name="connsiteY26" fmla="*/ 572324 h 600014"/>
                <a:gd name="connsiteX27" fmla="*/ 0 w 844417"/>
                <a:gd name="connsiteY27" fmla="*/ 597628 h 600014"/>
                <a:gd name="connsiteX28" fmla="*/ 12652 w 844417"/>
                <a:gd name="connsiteY28" fmla="*/ 599737 h 600014"/>
                <a:gd name="connsiteX29" fmla="*/ 577771 w 844417"/>
                <a:gd name="connsiteY29" fmla="*/ 380436 h 600014"/>
                <a:gd name="connsiteX30" fmla="*/ 662820 w 844417"/>
                <a:gd name="connsiteY30" fmla="*/ 445102 h 600014"/>
                <a:gd name="connsiteX31" fmla="*/ 648060 w 844417"/>
                <a:gd name="connsiteY31" fmla="*/ 495710 h 600014"/>
                <a:gd name="connsiteX32" fmla="*/ 596749 w 844417"/>
                <a:gd name="connsiteY32" fmla="*/ 526637 h 600014"/>
                <a:gd name="connsiteX33" fmla="*/ 531381 w 844417"/>
                <a:gd name="connsiteY33" fmla="*/ 500630 h 600014"/>
                <a:gd name="connsiteX34" fmla="*/ 527164 w 844417"/>
                <a:gd name="connsiteY34" fmla="*/ 495710 h 600014"/>
                <a:gd name="connsiteX35" fmla="*/ 577771 w 844417"/>
                <a:gd name="connsiteY35" fmla="*/ 380436 h 60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44417" h="600014">
                  <a:moveTo>
                    <a:pt x="12652" y="599737"/>
                  </a:moveTo>
                  <a:cubicBezTo>
                    <a:pt x="169395" y="599737"/>
                    <a:pt x="326841" y="599737"/>
                    <a:pt x="483585" y="599737"/>
                  </a:cubicBezTo>
                  <a:cubicBezTo>
                    <a:pt x="600264" y="599737"/>
                    <a:pt x="716943" y="599737"/>
                    <a:pt x="833621" y="599737"/>
                  </a:cubicBezTo>
                  <a:cubicBezTo>
                    <a:pt x="844868" y="599737"/>
                    <a:pt x="844868" y="599034"/>
                    <a:pt x="844165" y="587787"/>
                  </a:cubicBezTo>
                  <a:cubicBezTo>
                    <a:pt x="843462" y="572324"/>
                    <a:pt x="841353" y="556860"/>
                    <a:pt x="841353" y="540694"/>
                  </a:cubicBezTo>
                  <a:cubicBezTo>
                    <a:pt x="839245" y="530854"/>
                    <a:pt x="839245" y="521013"/>
                    <a:pt x="837839" y="511876"/>
                  </a:cubicBezTo>
                  <a:cubicBezTo>
                    <a:pt x="827998" y="433153"/>
                    <a:pt x="808318" y="356538"/>
                    <a:pt x="778094" y="282735"/>
                  </a:cubicBezTo>
                  <a:cubicBezTo>
                    <a:pt x="766145" y="253214"/>
                    <a:pt x="752790" y="224396"/>
                    <a:pt x="737326" y="196983"/>
                  </a:cubicBezTo>
                  <a:cubicBezTo>
                    <a:pt x="731703" y="186440"/>
                    <a:pt x="726080" y="175897"/>
                    <a:pt x="719754" y="165354"/>
                  </a:cubicBezTo>
                  <a:cubicBezTo>
                    <a:pt x="695856" y="123883"/>
                    <a:pt x="667741" y="84522"/>
                    <a:pt x="637517" y="47269"/>
                  </a:cubicBezTo>
                  <a:cubicBezTo>
                    <a:pt x="636814" y="43755"/>
                    <a:pt x="636814" y="40240"/>
                    <a:pt x="634705" y="37429"/>
                  </a:cubicBezTo>
                  <a:cubicBezTo>
                    <a:pt x="624865" y="25480"/>
                    <a:pt x="615024" y="14936"/>
                    <a:pt x="604481" y="3690"/>
                  </a:cubicBezTo>
                  <a:cubicBezTo>
                    <a:pt x="600264" y="-1230"/>
                    <a:pt x="595344" y="-1230"/>
                    <a:pt x="590423" y="3690"/>
                  </a:cubicBezTo>
                  <a:cubicBezTo>
                    <a:pt x="581989" y="12125"/>
                    <a:pt x="573554" y="20559"/>
                    <a:pt x="565119" y="28994"/>
                  </a:cubicBezTo>
                  <a:cubicBezTo>
                    <a:pt x="562308" y="31806"/>
                    <a:pt x="561605" y="35320"/>
                    <a:pt x="560199" y="38131"/>
                  </a:cubicBezTo>
                  <a:cubicBezTo>
                    <a:pt x="551765" y="46566"/>
                    <a:pt x="544033" y="55001"/>
                    <a:pt x="535598" y="63435"/>
                  </a:cubicBezTo>
                  <a:cubicBezTo>
                    <a:pt x="505374" y="93659"/>
                    <a:pt x="475150" y="123883"/>
                    <a:pt x="445629" y="154107"/>
                  </a:cubicBezTo>
                  <a:cubicBezTo>
                    <a:pt x="443520" y="156216"/>
                    <a:pt x="441412" y="158325"/>
                    <a:pt x="438600" y="160433"/>
                  </a:cubicBezTo>
                  <a:cubicBezTo>
                    <a:pt x="430868" y="166057"/>
                    <a:pt x="430868" y="170977"/>
                    <a:pt x="436491" y="178708"/>
                  </a:cubicBezTo>
                  <a:cubicBezTo>
                    <a:pt x="456172" y="206824"/>
                    <a:pt x="460390" y="238454"/>
                    <a:pt x="452658" y="271489"/>
                  </a:cubicBezTo>
                  <a:cubicBezTo>
                    <a:pt x="449846" y="284844"/>
                    <a:pt x="442817" y="296090"/>
                    <a:pt x="437194" y="308039"/>
                  </a:cubicBezTo>
                  <a:cubicBezTo>
                    <a:pt x="437194" y="308039"/>
                    <a:pt x="437194" y="308039"/>
                    <a:pt x="437194" y="308039"/>
                  </a:cubicBezTo>
                  <a:cubicBezTo>
                    <a:pt x="435086" y="310148"/>
                    <a:pt x="433680" y="312257"/>
                    <a:pt x="431571" y="314365"/>
                  </a:cubicBezTo>
                  <a:cubicBezTo>
                    <a:pt x="392913" y="362161"/>
                    <a:pt x="325436" y="372002"/>
                    <a:pt x="275531" y="336858"/>
                  </a:cubicBezTo>
                  <a:cubicBezTo>
                    <a:pt x="269205" y="332640"/>
                    <a:pt x="265691" y="333343"/>
                    <a:pt x="260770" y="338263"/>
                  </a:cubicBezTo>
                  <a:cubicBezTo>
                    <a:pt x="222112" y="377625"/>
                    <a:pt x="182750" y="416284"/>
                    <a:pt x="144091" y="454942"/>
                  </a:cubicBezTo>
                  <a:cubicBezTo>
                    <a:pt x="104730" y="494304"/>
                    <a:pt x="66071" y="533665"/>
                    <a:pt x="26710" y="572324"/>
                  </a:cubicBezTo>
                  <a:cubicBezTo>
                    <a:pt x="17572" y="580759"/>
                    <a:pt x="9138" y="589193"/>
                    <a:pt x="0" y="597628"/>
                  </a:cubicBezTo>
                  <a:cubicBezTo>
                    <a:pt x="3514" y="601142"/>
                    <a:pt x="8435" y="599737"/>
                    <a:pt x="12652" y="599737"/>
                  </a:cubicBezTo>
                  <a:close/>
                  <a:moveTo>
                    <a:pt x="577771" y="380436"/>
                  </a:moveTo>
                  <a:cubicBezTo>
                    <a:pt x="619242" y="375516"/>
                    <a:pt x="656494" y="404334"/>
                    <a:pt x="662820" y="445102"/>
                  </a:cubicBezTo>
                  <a:cubicBezTo>
                    <a:pt x="665632" y="464783"/>
                    <a:pt x="658603" y="480949"/>
                    <a:pt x="648060" y="495710"/>
                  </a:cubicBezTo>
                  <a:cubicBezTo>
                    <a:pt x="634705" y="512579"/>
                    <a:pt x="618539" y="523825"/>
                    <a:pt x="596749" y="526637"/>
                  </a:cubicBezTo>
                  <a:cubicBezTo>
                    <a:pt x="570743" y="529448"/>
                    <a:pt x="548953" y="521013"/>
                    <a:pt x="531381" y="500630"/>
                  </a:cubicBezTo>
                  <a:cubicBezTo>
                    <a:pt x="529975" y="499224"/>
                    <a:pt x="528569" y="497115"/>
                    <a:pt x="527164" y="495710"/>
                  </a:cubicBezTo>
                  <a:cubicBezTo>
                    <a:pt x="488505" y="448616"/>
                    <a:pt x="526461" y="386762"/>
                    <a:pt x="577771" y="380436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2756B8E-D198-4AE3-AF87-C3D6E33F6166}"/>
                </a:ext>
              </a:extLst>
            </p:cNvPr>
            <p:cNvSpPr/>
            <p:nvPr/>
          </p:nvSpPr>
          <p:spPr>
            <a:xfrm>
              <a:off x="5857527" y="2110138"/>
              <a:ext cx="598267" cy="843813"/>
            </a:xfrm>
            <a:custGeom>
              <a:avLst/>
              <a:gdLst>
                <a:gd name="connsiteX0" fmla="*/ 112 w 598267"/>
                <a:gd name="connsiteY0" fmla="*/ 833270 h 843813"/>
                <a:gd name="connsiteX1" fmla="*/ 1518 w 598267"/>
                <a:gd name="connsiteY1" fmla="*/ 843813 h 843813"/>
                <a:gd name="connsiteX2" fmla="*/ 7844 w 598267"/>
                <a:gd name="connsiteY2" fmla="*/ 838893 h 843813"/>
                <a:gd name="connsiteX3" fmla="*/ 277752 w 598267"/>
                <a:gd name="connsiteY3" fmla="*/ 568985 h 843813"/>
                <a:gd name="connsiteX4" fmla="*/ 277752 w 598267"/>
                <a:gd name="connsiteY4" fmla="*/ 546493 h 843813"/>
                <a:gd name="connsiteX5" fmla="*/ 272129 w 598267"/>
                <a:gd name="connsiteY5" fmla="*/ 541573 h 843813"/>
                <a:gd name="connsiteX6" fmla="*/ 272129 w 598267"/>
                <a:gd name="connsiteY6" fmla="*/ 541573 h 843813"/>
                <a:gd name="connsiteX7" fmla="*/ 257368 w 598267"/>
                <a:gd name="connsiteY7" fmla="*/ 523298 h 843813"/>
                <a:gd name="connsiteX8" fmla="*/ 240499 w 598267"/>
                <a:gd name="connsiteY8" fmla="*/ 466364 h 843813"/>
                <a:gd name="connsiteX9" fmla="*/ 315708 w 598267"/>
                <a:gd name="connsiteY9" fmla="*/ 353200 h 843813"/>
                <a:gd name="connsiteX10" fmla="*/ 445039 w 598267"/>
                <a:gd name="connsiteY10" fmla="*/ 389750 h 843813"/>
                <a:gd name="connsiteX11" fmla="*/ 457691 w 598267"/>
                <a:gd name="connsiteY11" fmla="*/ 390453 h 843813"/>
                <a:gd name="connsiteX12" fmla="*/ 572261 w 598267"/>
                <a:gd name="connsiteY12" fmla="*/ 275179 h 843813"/>
                <a:gd name="connsiteX13" fmla="*/ 591239 w 598267"/>
                <a:gd name="connsiteY13" fmla="*/ 256904 h 843813"/>
                <a:gd name="connsiteX14" fmla="*/ 590536 w 598267"/>
                <a:gd name="connsiteY14" fmla="*/ 240035 h 843813"/>
                <a:gd name="connsiteX15" fmla="*/ 582101 w 598267"/>
                <a:gd name="connsiteY15" fmla="*/ 233006 h 843813"/>
                <a:gd name="connsiteX16" fmla="*/ 582101 w 598267"/>
                <a:gd name="connsiteY16" fmla="*/ 233006 h 843813"/>
                <a:gd name="connsiteX17" fmla="*/ 568746 w 598267"/>
                <a:gd name="connsiteY17" fmla="*/ 220354 h 843813"/>
                <a:gd name="connsiteX18" fmla="*/ 379670 w 598267"/>
                <a:gd name="connsiteY18" fmla="*/ 93835 h 843813"/>
                <a:gd name="connsiteX19" fmla="*/ 168805 w 598267"/>
                <a:gd name="connsiteY19" fmla="*/ 20032 h 843813"/>
                <a:gd name="connsiteX20" fmla="*/ 33148 w 598267"/>
                <a:gd name="connsiteY20" fmla="*/ 1757 h 843813"/>
                <a:gd name="connsiteX21" fmla="*/ 13467 w 598267"/>
                <a:gd name="connsiteY21" fmla="*/ 351 h 843813"/>
                <a:gd name="connsiteX22" fmla="*/ 815 w 598267"/>
                <a:gd name="connsiteY22" fmla="*/ 12300 h 843813"/>
                <a:gd name="connsiteX23" fmla="*/ 815 w 598267"/>
                <a:gd name="connsiteY23" fmla="*/ 41119 h 843813"/>
                <a:gd name="connsiteX24" fmla="*/ 112 w 598267"/>
                <a:gd name="connsiteY24" fmla="*/ 833270 h 843813"/>
                <a:gd name="connsiteX25" fmla="*/ 70401 w 598267"/>
                <a:gd name="connsiteY25" fmla="*/ 166935 h 843813"/>
                <a:gd name="connsiteX26" fmla="*/ 192000 w 598267"/>
                <a:gd name="connsiteY26" fmla="*/ 138820 h 843813"/>
                <a:gd name="connsiteX27" fmla="*/ 217304 w 598267"/>
                <a:gd name="connsiteY27" fmla="*/ 193645 h 843813"/>
                <a:gd name="connsiteX28" fmla="*/ 202543 w 598267"/>
                <a:gd name="connsiteY28" fmla="*/ 233709 h 843813"/>
                <a:gd name="connsiteX29" fmla="*/ 110465 w 598267"/>
                <a:gd name="connsiteY29" fmla="*/ 259716 h 843813"/>
                <a:gd name="connsiteX30" fmla="*/ 80241 w 598267"/>
                <a:gd name="connsiteY30" fmla="*/ 233709 h 843813"/>
                <a:gd name="connsiteX31" fmla="*/ 70401 w 598267"/>
                <a:gd name="connsiteY31" fmla="*/ 166935 h 84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98267" h="843813">
                  <a:moveTo>
                    <a:pt x="112" y="833270"/>
                  </a:moveTo>
                  <a:cubicBezTo>
                    <a:pt x="112" y="836784"/>
                    <a:pt x="-590" y="840299"/>
                    <a:pt x="1518" y="843813"/>
                  </a:cubicBezTo>
                  <a:cubicBezTo>
                    <a:pt x="5033" y="843110"/>
                    <a:pt x="5736" y="841002"/>
                    <a:pt x="7844" y="838893"/>
                  </a:cubicBezTo>
                  <a:cubicBezTo>
                    <a:pt x="97814" y="748924"/>
                    <a:pt x="187783" y="658955"/>
                    <a:pt x="277752" y="568985"/>
                  </a:cubicBezTo>
                  <a:cubicBezTo>
                    <a:pt x="289701" y="557036"/>
                    <a:pt x="289701" y="557036"/>
                    <a:pt x="277752" y="546493"/>
                  </a:cubicBezTo>
                  <a:cubicBezTo>
                    <a:pt x="275643" y="545087"/>
                    <a:pt x="274238" y="542979"/>
                    <a:pt x="272129" y="541573"/>
                  </a:cubicBezTo>
                  <a:cubicBezTo>
                    <a:pt x="272129" y="541573"/>
                    <a:pt x="272129" y="541573"/>
                    <a:pt x="272129" y="541573"/>
                  </a:cubicBezTo>
                  <a:cubicBezTo>
                    <a:pt x="267209" y="535247"/>
                    <a:pt x="262289" y="528921"/>
                    <a:pt x="257368" y="523298"/>
                  </a:cubicBezTo>
                  <a:cubicBezTo>
                    <a:pt x="248231" y="505726"/>
                    <a:pt x="241202" y="486748"/>
                    <a:pt x="240499" y="466364"/>
                  </a:cubicBezTo>
                  <a:cubicBezTo>
                    <a:pt x="239093" y="415756"/>
                    <a:pt x="268615" y="370772"/>
                    <a:pt x="315708" y="353200"/>
                  </a:cubicBezTo>
                  <a:cubicBezTo>
                    <a:pt x="362098" y="335628"/>
                    <a:pt x="413409" y="350388"/>
                    <a:pt x="445039" y="389750"/>
                  </a:cubicBezTo>
                  <a:cubicBezTo>
                    <a:pt x="449959" y="396076"/>
                    <a:pt x="452770" y="395373"/>
                    <a:pt x="457691" y="390453"/>
                  </a:cubicBezTo>
                  <a:cubicBezTo>
                    <a:pt x="495646" y="351794"/>
                    <a:pt x="534305" y="313838"/>
                    <a:pt x="572261" y="275179"/>
                  </a:cubicBezTo>
                  <a:cubicBezTo>
                    <a:pt x="582804" y="273071"/>
                    <a:pt x="588427" y="267448"/>
                    <a:pt x="591239" y="256904"/>
                  </a:cubicBezTo>
                  <a:cubicBezTo>
                    <a:pt x="600376" y="247767"/>
                    <a:pt x="601079" y="249173"/>
                    <a:pt x="590536" y="240035"/>
                  </a:cubicBezTo>
                  <a:cubicBezTo>
                    <a:pt x="587724" y="237927"/>
                    <a:pt x="584913" y="235115"/>
                    <a:pt x="582101" y="233006"/>
                  </a:cubicBezTo>
                  <a:lnTo>
                    <a:pt x="582101" y="233006"/>
                  </a:lnTo>
                  <a:cubicBezTo>
                    <a:pt x="578587" y="227383"/>
                    <a:pt x="573667" y="224572"/>
                    <a:pt x="568746" y="220354"/>
                  </a:cubicBezTo>
                  <a:cubicBezTo>
                    <a:pt x="511110" y="170450"/>
                    <a:pt x="447850" y="128276"/>
                    <a:pt x="379670" y="93835"/>
                  </a:cubicBezTo>
                  <a:cubicBezTo>
                    <a:pt x="312193" y="60097"/>
                    <a:pt x="241905" y="35496"/>
                    <a:pt x="168805" y="20032"/>
                  </a:cubicBezTo>
                  <a:cubicBezTo>
                    <a:pt x="123820" y="10192"/>
                    <a:pt x="78836" y="3163"/>
                    <a:pt x="33148" y="1757"/>
                  </a:cubicBezTo>
                  <a:cubicBezTo>
                    <a:pt x="26822" y="-1054"/>
                    <a:pt x="19793" y="351"/>
                    <a:pt x="13467" y="351"/>
                  </a:cubicBezTo>
                  <a:cubicBezTo>
                    <a:pt x="1518" y="351"/>
                    <a:pt x="1518" y="351"/>
                    <a:pt x="815" y="12300"/>
                  </a:cubicBezTo>
                  <a:cubicBezTo>
                    <a:pt x="815" y="22141"/>
                    <a:pt x="815" y="31278"/>
                    <a:pt x="815" y="41119"/>
                  </a:cubicBezTo>
                  <a:cubicBezTo>
                    <a:pt x="112" y="304701"/>
                    <a:pt x="112" y="568985"/>
                    <a:pt x="112" y="833270"/>
                  </a:cubicBezTo>
                  <a:close/>
                  <a:moveTo>
                    <a:pt x="70401" y="166935"/>
                  </a:moveTo>
                  <a:cubicBezTo>
                    <a:pt x="88676" y="118436"/>
                    <a:pt x="154747" y="102973"/>
                    <a:pt x="192000" y="138820"/>
                  </a:cubicBezTo>
                  <a:cubicBezTo>
                    <a:pt x="208166" y="154283"/>
                    <a:pt x="216601" y="171855"/>
                    <a:pt x="217304" y="193645"/>
                  </a:cubicBezTo>
                  <a:cubicBezTo>
                    <a:pt x="217304" y="209108"/>
                    <a:pt x="211681" y="221760"/>
                    <a:pt x="202543" y="233709"/>
                  </a:cubicBezTo>
                  <a:cubicBezTo>
                    <a:pt x="177240" y="269556"/>
                    <a:pt x="137175" y="272368"/>
                    <a:pt x="110465" y="259716"/>
                  </a:cubicBezTo>
                  <a:cubicBezTo>
                    <a:pt x="97814" y="254093"/>
                    <a:pt x="88676" y="244955"/>
                    <a:pt x="80241" y="233709"/>
                  </a:cubicBezTo>
                  <a:cubicBezTo>
                    <a:pt x="64075" y="213326"/>
                    <a:pt x="61264" y="190833"/>
                    <a:pt x="70401" y="166935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3DFF03D-721C-49B0-BD8C-F18D48FE7349}"/>
                </a:ext>
              </a:extLst>
            </p:cNvPr>
            <p:cNvSpPr/>
            <p:nvPr/>
          </p:nvSpPr>
          <p:spPr>
            <a:xfrm>
              <a:off x="5150889" y="2248396"/>
              <a:ext cx="598330" cy="850482"/>
            </a:xfrm>
            <a:custGeom>
              <a:avLst/>
              <a:gdLst>
                <a:gd name="connsiteX0" fmla="*/ 134602 w 598330"/>
                <a:gd name="connsiteY0" fmla="*/ 387148 h 850482"/>
                <a:gd name="connsiteX1" fmla="*/ 136711 w 598330"/>
                <a:gd name="connsiteY1" fmla="*/ 383634 h 850482"/>
                <a:gd name="connsiteX2" fmla="*/ 136711 w 598330"/>
                <a:gd name="connsiteY2" fmla="*/ 379416 h 850482"/>
                <a:gd name="connsiteX3" fmla="*/ 192239 w 598330"/>
                <a:gd name="connsiteY3" fmla="*/ 283121 h 850482"/>
                <a:gd name="connsiteX4" fmla="*/ 234412 w 598330"/>
                <a:gd name="connsiteY4" fmla="*/ 268360 h 850482"/>
                <a:gd name="connsiteX5" fmla="*/ 268151 w 598330"/>
                <a:gd name="connsiteY5" fmla="*/ 268360 h 850482"/>
                <a:gd name="connsiteX6" fmla="*/ 272368 w 598330"/>
                <a:gd name="connsiteY6" fmla="*/ 269766 h 850482"/>
                <a:gd name="connsiteX7" fmla="*/ 342656 w 598330"/>
                <a:gd name="connsiteY7" fmla="*/ 311939 h 850482"/>
                <a:gd name="connsiteX8" fmla="*/ 365149 w 598330"/>
                <a:gd name="connsiteY8" fmla="*/ 364656 h 850482"/>
                <a:gd name="connsiteX9" fmla="*/ 365149 w 598330"/>
                <a:gd name="connsiteY9" fmla="*/ 398394 h 850482"/>
                <a:gd name="connsiteX10" fmla="*/ 351794 w 598330"/>
                <a:gd name="connsiteY10" fmla="*/ 437053 h 850482"/>
                <a:gd name="connsiteX11" fmla="*/ 346171 w 598330"/>
                <a:gd name="connsiteY11" fmla="*/ 439161 h 850482"/>
                <a:gd name="connsiteX12" fmla="*/ 324381 w 598330"/>
                <a:gd name="connsiteY12" fmla="*/ 463762 h 850482"/>
                <a:gd name="connsiteX13" fmla="*/ 280100 w 598330"/>
                <a:gd name="connsiteY13" fmla="*/ 488363 h 850482"/>
                <a:gd name="connsiteX14" fmla="*/ 272368 w 598330"/>
                <a:gd name="connsiteY14" fmla="*/ 495392 h 850482"/>
                <a:gd name="connsiteX15" fmla="*/ 266042 w 598330"/>
                <a:gd name="connsiteY15" fmla="*/ 495392 h 850482"/>
                <a:gd name="connsiteX16" fmla="*/ 247064 w 598330"/>
                <a:gd name="connsiteY16" fmla="*/ 498907 h 850482"/>
                <a:gd name="connsiteX17" fmla="*/ 252687 w 598330"/>
                <a:gd name="connsiteY17" fmla="*/ 505233 h 850482"/>
                <a:gd name="connsiteX18" fmla="*/ 582340 w 598330"/>
                <a:gd name="connsiteY18" fmla="*/ 834886 h 850482"/>
                <a:gd name="connsiteX19" fmla="*/ 591478 w 598330"/>
                <a:gd name="connsiteY19" fmla="*/ 844726 h 850482"/>
                <a:gd name="connsiteX20" fmla="*/ 597804 w 598330"/>
                <a:gd name="connsiteY20" fmla="*/ 850349 h 850482"/>
                <a:gd name="connsiteX21" fmla="*/ 597804 w 598330"/>
                <a:gd name="connsiteY21" fmla="*/ 848240 h 850482"/>
                <a:gd name="connsiteX22" fmla="*/ 597804 w 598330"/>
                <a:gd name="connsiteY22" fmla="*/ 21648 h 850482"/>
                <a:gd name="connsiteX23" fmla="*/ 574608 w 598330"/>
                <a:gd name="connsiteY23" fmla="*/ 1967 h 850482"/>
                <a:gd name="connsiteX24" fmla="*/ 573203 w 598330"/>
                <a:gd name="connsiteY24" fmla="*/ 1967 h 850482"/>
                <a:gd name="connsiteX25" fmla="*/ 571797 w 598330"/>
                <a:gd name="connsiteY25" fmla="*/ 2670 h 850482"/>
                <a:gd name="connsiteX26" fmla="*/ 524704 w 598330"/>
                <a:gd name="connsiteY26" fmla="*/ 6184 h 850482"/>
                <a:gd name="connsiteX27" fmla="*/ 299780 w 598330"/>
                <a:gd name="connsiteY27" fmla="*/ 59604 h 850482"/>
                <a:gd name="connsiteX28" fmla="*/ 76966 w 598330"/>
                <a:gd name="connsiteY28" fmla="*/ 182609 h 850482"/>
                <a:gd name="connsiteX29" fmla="*/ 15112 w 598330"/>
                <a:gd name="connsiteY29" fmla="*/ 234622 h 850482"/>
                <a:gd name="connsiteX30" fmla="*/ 15112 w 598330"/>
                <a:gd name="connsiteY30" fmla="*/ 234622 h 850482"/>
                <a:gd name="connsiteX31" fmla="*/ 4569 w 598330"/>
                <a:gd name="connsiteY31" fmla="*/ 243760 h 850482"/>
                <a:gd name="connsiteX32" fmla="*/ 3866 w 598330"/>
                <a:gd name="connsiteY32" fmla="*/ 256411 h 850482"/>
                <a:gd name="connsiteX33" fmla="*/ 134602 w 598330"/>
                <a:gd name="connsiteY33" fmla="*/ 387148 h 850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98330" h="850482">
                  <a:moveTo>
                    <a:pt x="134602" y="387148"/>
                  </a:moveTo>
                  <a:cubicBezTo>
                    <a:pt x="136008" y="384336"/>
                    <a:pt x="136008" y="383634"/>
                    <a:pt x="136711" y="383634"/>
                  </a:cubicBezTo>
                  <a:cubicBezTo>
                    <a:pt x="136711" y="382228"/>
                    <a:pt x="136711" y="380822"/>
                    <a:pt x="136711" y="379416"/>
                  </a:cubicBezTo>
                  <a:cubicBezTo>
                    <a:pt x="138117" y="337946"/>
                    <a:pt x="156392" y="305613"/>
                    <a:pt x="192239" y="283121"/>
                  </a:cubicBezTo>
                  <a:cubicBezTo>
                    <a:pt x="205594" y="274686"/>
                    <a:pt x="219652" y="271172"/>
                    <a:pt x="234412" y="268360"/>
                  </a:cubicBezTo>
                  <a:cubicBezTo>
                    <a:pt x="245658" y="266955"/>
                    <a:pt x="256904" y="266955"/>
                    <a:pt x="268151" y="268360"/>
                  </a:cubicBezTo>
                  <a:cubicBezTo>
                    <a:pt x="269556" y="269063"/>
                    <a:pt x="270962" y="269766"/>
                    <a:pt x="272368" y="269766"/>
                  </a:cubicBezTo>
                  <a:cubicBezTo>
                    <a:pt x="301186" y="274686"/>
                    <a:pt x="324381" y="289447"/>
                    <a:pt x="342656" y="311939"/>
                  </a:cubicBezTo>
                  <a:cubicBezTo>
                    <a:pt x="354605" y="327403"/>
                    <a:pt x="360931" y="345678"/>
                    <a:pt x="365149" y="364656"/>
                  </a:cubicBezTo>
                  <a:cubicBezTo>
                    <a:pt x="366554" y="375902"/>
                    <a:pt x="366554" y="387148"/>
                    <a:pt x="365149" y="398394"/>
                  </a:cubicBezTo>
                  <a:cubicBezTo>
                    <a:pt x="362337" y="411749"/>
                    <a:pt x="357417" y="425104"/>
                    <a:pt x="351794" y="437053"/>
                  </a:cubicBezTo>
                  <a:cubicBezTo>
                    <a:pt x="350388" y="437756"/>
                    <a:pt x="348279" y="439161"/>
                    <a:pt x="346171" y="439161"/>
                  </a:cubicBezTo>
                  <a:cubicBezTo>
                    <a:pt x="338439" y="446893"/>
                    <a:pt x="332816" y="456734"/>
                    <a:pt x="324381" y="463762"/>
                  </a:cubicBezTo>
                  <a:cubicBezTo>
                    <a:pt x="311027" y="475009"/>
                    <a:pt x="296266" y="482740"/>
                    <a:pt x="280100" y="488363"/>
                  </a:cubicBezTo>
                  <a:cubicBezTo>
                    <a:pt x="276585" y="489769"/>
                    <a:pt x="272368" y="490472"/>
                    <a:pt x="272368" y="495392"/>
                  </a:cubicBezTo>
                  <a:cubicBezTo>
                    <a:pt x="270259" y="495392"/>
                    <a:pt x="268151" y="495392"/>
                    <a:pt x="266042" y="495392"/>
                  </a:cubicBezTo>
                  <a:cubicBezTo>
                    <a:pt x="260419" y="498204"/>
                    <a:pt x="252687" y="494689"/>
                    <a:pt x="247064" y="498907"/>
                  </a:cubicBezTo>
                  <a:cubicBezTo>
                    <a:pt x="249173" y="501015"/>
                    <a:pt x="250578" y="503124"/>
                    <a:pt x="252687" y="505233"/>
                  </a:cubicBezTo>
                  <a:cubicBezTo>
                    <a:pt x="362337" y="614883"/>
                    <a:pt x="472690" y="725236"/>
                    <a:pt x="582340" y="834886"/>
                  </a:cubicBezTo>
                  <a:cubicBezTo>
                    <a:pt x="585855" y="838400"/>
                    <a:pt x="588666" y="841212"/>
                    <a:pt x="591478" y="844726"/>
                  </a:cubicBezTo>
                  <a:cubicBezTo>
                    <a:pt x="591478" y="848943"/>
                    <a:pt x="592883" y="851052"/>
                    <a:pt x="597804" y="850349"/>
                  </a:cubicBezTo>
                  <a:cubicBezTo>
                    <a:pt x="598507" y="849646"/>
                    <a:pt x="598507" y="848943"/>
                    <a:pt x="597804" y="848240"/>
                  </a:cubicBezTo>
                  <a:cubicBezTo>
                    <a:pt x="597804" y="572710"/>
                    <a:pt x="597804" y="297179"/>
                    <a:pt x="597804" y="21648"/>
                  </a:cubicBezTo>
                  <a:cubicBezTo>
                    <a:pt x="597804" y="561"/>
                    <a:pt x="594289" y="-2953"/>
                    <a:pt x="574608" y="1967"/>
                  </a:cubicBezTo>
                  <a:cubicBezTo>
                    <a:pt x="573906" y="1967"/>
                    <a:pt x="573906" y="1967"/>
                    <a:pt x="573203" y="1967"/>
                  </a:cubicBezTo>
                  <a:cubicBezTo>
                    <a:pt x="572500" y="1967"/>
                    <a:pt x="572500" y="2670"/>
                    <a:pt x="571797" y="2670"/>
                  </a:cubicBezTo>
                  <a:cubicBezTo>
                    <a:pt x="556333" y="1967"/>
                    <a:pt x="540167" y="4076"/>
                    <a:pt x="524704" y="6184"/>
                  </a:cubicBezTo>
                  <a:cubicBezTo>
                    <a:pt x="447386" y="14619"/>
                    <a:pt x="372880" y="32191"/>
                    <a:pt x="299780" y="59604"/>
                  </a:cubicBezTo>
                  <a:cubicBezTo>
                    <a:pt x="219652" y="89828"/>
                    <a:pt x="145146" y="130595"/>
                    <a:pt x="76966" y="182609"/>
                  </a:cubicBezTo>
                  <a:cubicBezTo>
                    <a:pt x="55176" y="198775"/>
                    <a:pt x="34090" y="215644"/>
                    <a:pt x="15112" y="234622"/>
                  </a:cubicBezTo>
                  <a:cubicBezTo>
                    <a:pt x="15112" y="234622"/>
                    <a:pt x="15112" y="234622"/>
                    <a:pt x="15112" y="234622"/>
                  </a:cubicBezTo>
                  <a:cubicBezTo>
                    <a:pt x="11598" y="237434"/>
                    <a:pt x="8083" y="240948"/>
                    <a:pt x="4569" y="243760"/>
                  </a:cubicBezTo>
                  <a:cubicBezTo>
                    <a:pt x="-1757" y="247977"/>
                    <a:pt x="-1054" y="251491"/>
                    <a:pt x="3866" y="256411"/>
                  </a:cubicBezTo>
                  <a:cubicBezTo>
                    <a:pt x="46742" y="298585"/>
                    <a:pt x="90321" y="342163"/>
                    <a:pt x="134602" y="387148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B3F99E7-F46A-445A-90E4-7F2575239687}"/>
                </a:ext>
              </a:extLst>
            </p:cNvPr>
            <p:cNvSpPr/>
            <p:nvPr/>
          </p:nvSpPr>
          <p:spPr>
            <a:xfrm>
              <a:off x="5830930" y="3177929"/>
              <a:ext cx="846281" cy="595410"/>
            </a:xfrm>
            <a:custGeom>
              <a:avLst/>
              <a:gdLst>
                <a:gd name="connsiteX0" fmla="*/ 835027 w 846281"/>
                <a:gd name="connsiteY0" fmla="*/ 243 h 595410"/>
                <a:gd name="connsiteX1" fmla="*/ 835027 w 846281"/>
                <a:gd name="connsiteY1" fmla="*/ 243 h 595410"/>
                <a:gd name="connsiteX2" fmla="*/ 823078 w 846281"/>
                <a:gd name="connsiteY2" fmla="*/ 243 h 595410"/>
                <a:gd name="connsiteX3" fmla="*/ 43579 w 846281"/>
                <a:gd name="connsiteY3" fmla="*/ 243 h 595410"/>
                <a:gd name="connsiteX4" fmla="*/ 31630 w 846281"/>
                <a:gd name="connsiteY4" fmla="*/ 243 h 595410"/>
                <a:gd name="connsiteX5" fmla="*/ 31630 w 846281"/>
                <a:gd name="connsiteY5" fmla="*/ 243 h 595410"/>
                <a:gd name="connsiteX6" fmla="*/ 0 w 846281"/>
                <a:gd name="connsiteY6" fmla="*/ 243 h 595410"/>
                <a:gd name="connsiteX7" fmla="*/ 4920 w 846281"/>
                <a:gd name="connsiteY7" fmla="*/ 6569 h 595410"/>
                <a:gd name="connsiteX8" fmla="*/ 14761 w 846281"/>
                <a:gd name="connsiteY8" fmla="*/ 15706 h 595410"/>
                <a:gd name="connsiteX9" fmla="*/ 273422 w 846281"/>
                <a:gd name="connsiteY9" fmla="*/ 273665 h 595410"/>
                <a:gd name="connsiteX10" fmla="*/ 589720 w 846281"/>
                <a:gd name="connsiteY10" fmla="*/ 590666 h 595410"/>
                <a:gd name="connsiteX11" fmla="*/ 605184 w 846281"/>
                <a:gd name="connsiteY11" fmla="*/ 590666 h 595410"/>
                <a:gd name="connsiteX12" fmla="*/ 653683 w 846281"/>
                <a:gd name="connsiteY12" fmla="*/ 533732 h 595410"/>
                <a:gd name="connsiteX13" fmla="*/ 738732 w 846281"/>
                <a:gd name="connsiteY13" fmla="*/ 405104 h 595410"/>
                <a:gd name="connsiteX14" fmla="*/ 764739 w 846281"/>
                <a:gd name="connsiteY14" fmla="*/ 352388 h 595410"/>
                <a:gd name="connsiteX15" fmla="*/ 833621 w 846281"/>
                <a:gd name="connsiteY15" fmla="*/ 130276 h 595410"/>
                <a:gd name="connsiteX16" fmla="*/ 846273 w 846281"/>
                <a:gd name="connsiteY16" fmla="*/ 12192 h 595410"/>
                <a:gd name="connsiteX17" fmla="*/ 835027 w 846281"/>
                <a:gd name="connsiteY17" fmla="*/ 243 h 595410"/>
                <a:gd name="connsiteX18" fmla="*/ 542627 w 846281"/>
                <a:gd name="connsiteY18" fmla="*/ 263824 h 595410"/>
                <a:gd name="connsiteX19" fmla="*/ 528569 w 846281"/>
                <a:gd name="connsiteY19" fmla="*/ 286317 h 595410"/>
                <a:gd name="connsiteX20" fmla="*/ 480070 w 846281"/>
                <a:gd name="connsiteY20" fmla="*/ 326381 h 595410"/>
                <a:gd name="connsiteX21" fmla="*/ 344414 w 846281"/>
                <a:gd name="connsiteY21" fmla="*/ 295454 h 595410"/>
                <a:gd name="connsiteX22" fmla="*/ 336682 w 846281"/>
                <a:gd name="connsiteY22" fmla="*/ 286317 h 595410"/>
                <a:gd name="connsiteX23" fmla="*/ 347928 w 846281"/>
                <a:gd name="connsiteY23" fmla="*/ 138008 h 595410"/>
                <a:gd name="connsiteX24" fmla="*/ 529272 w 846281"/>
                <a:gd name="connsiteY24" fmla="*/ 152066 h 595410"/>
                <a:gd name="connsiteX25" fmla="*/ 542627 w 846281"/>
                <a:gd name="connsiteY25" fmla="*/ 263824 h 595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46281" h="595410">
                  <a:moveTo>
                    <a:pt x="835027" y="243"/>
                  </a:moveTo>
                  <a:cubicBezTo>
                    <a:pt x="835027" y="243"/>
                    <a:pt x="835027" y="243"/>
                    <a:pt x="835027" y="243"/>
                  </a:cubicBezTo>
                  <a:cubicBezTo>
                    <a:pt x="830810" y="243"/>
                    <a:pt x="827296" y="243"/>
                    <a:pt x="823078" y="243"/>
                  </a:cubicBezTo>
                  <a:cubicBezTo>
                    <a:pt x="563011" y="243"/>
                    <a:pt x="303646" y="243"/>
                    <a:pt x="43579" y="243"/>
                  </a:cubicBezTo>
                  <a:cubicBezTo>
                    <a:pt x="39361" y="243"/>
                    <a:pt x="35847" y="243"/>
                    <a:pt x="31630" y="243"/>
                  </a:cubicBezTo>
                  <a:lnTo>
                    <a:pt x="31630" y="243"/>
                  </a:lnTo>
                  <a:cubicBezTo>
                    <a:pt x="21087" y="243"/>
                    <a:pt x="10543" y="243"/>
                    <a:pt x="0" y="243"/>
                  </a:cubicBezTo>
                  <a:cubicBezTo>
                    <a:pt x="1406" y="2351"/>
                    <a:pt x="3514" y="4460"/>
                    <a:pt x="4920" y="6569"/>
                  </a:cubicBezTo>
                  <a:cubicBezTo>
                    <a:pt x="8435" y="9380"/>
                    <a:pt x="11949" y="12192"/>
                    <a:pt x="14761" y="15706"/>
                  </a:cubicBezTo>
                  <a:cubicBezTo>
                    <a:pt x="101215" y="101458"/>
                    <a:pt x="186967" y="187913"/>
                    <a:pt x="273422" y="273665"/>
                  </a:cubicBezTo>
                  <a:cubicBezTo>
                    <a:pt x="378855" y="379097"/>
                    <a:pt x="484288" y="484530"/>
                    <a:pt x="589720" y="590666"/>
                  </a:cubicBezTo>
                  <a:cubicBezTo>
                    <a:pt x="596046" y="596992"/>
                    <a:pt x="598858" y="596992"/>
                    <a:pt x="605184" y="590666"/>
                  </a:cubicBezTo>
                  <a:cubicBezTo>
                    <a:pt x="622053" y="571688"/>
                    <a:pt x="638219" y="553413"/>
                    <a:pt x="653683" y="533732"/>
                  </a:cubicBezTo>
                  <a:cubicBezTo>
                    <a:pt x="685313" y="492965"/>
                    <a:pt x="713428" y="450089"/>
                    <a:pt x="738732" y="405104"/>
                  </a:cubicBezTo>
                  <a:cubicBezTo>
                    <a:pt x="747167" y="387532"/>
                    <a:pt x="756304" y="369960"/>
                    <a:pt x="764739" y="352388"/>
                  </a:cubicBezTo>
                  <a:cubicBezTo>
                    <a:pt x="797071" y="281397"/>
                    <a:pt x="820267" y="207594"/>
                    <a:pt x="833621" y="130276"/>
                  </a:cubicBezTo>
                  <a:cubicBezTo>
                    <a:pt x="840650" y="90915"/>
                    <a:pt x="844868" y="52256"/>
                    <a:pt x="846273" y="12192"/>
                  </a:cubicBezTo>
                  <a:cubicBezTo>
                    <a:pt x="846273" y="-460"/>
                    <a:pt x="846976" y="-460"/>
                    <a:pt x="835027" y="243"/>
                  </a:cubicBezTo>
                  <a:close/>
                  <a:moveTo>
                    <a:pt x="542627" y="263824"/>
                  </a:moveTo>
                  <a:cubicBezTo>
                    <a:pt x="539113" y="271556"/>
                    <a:pt x="534193" y="279288"/>
                    <a:pt x="528569" y="286317"/>
                  </a:cubicBezTo>
                  <a:cubicBezTo>
                    <a:pt x="515215" y="303186"/>
                    <a:pt x="499751" y="317947"/>
                    <a:pt x="480070" y="326381"/>
                  </a:cubicBezTo>
                  <a:cubicBezTo>
                    <a:pt x="431571" y="347468"/>
                    <a:pt x="379558" y="335519"/>
                    <a:pt x="344414" y="295454"/>
                  </a:cubicBezTo>
                  <a:cubicBezTo>
                    <a:pt x="341602" y="292643"/>
                    <a:pt x="339493" y="289831"/>
                    <a:pt x="336682" y="286317"/>
                  </a:cubicBezTo>
                  <a:cubicBezTo>
                    <a:pt x="299429" y="239223"/>
                    <a:pt x="312081" y="174558"/>
                    <a:pt x="347928" y="138008"/>
                  </a:cubicBezTo>
                  <a:cubicBezTo>
                    <a:pt x="396427" y="88103"/>
                    <a:pt x="485693" y="89509"/>
                    <a:pt x="529272" y="152066"/>
                  </a:cubicBezTo>
                  <a:cubicBezTo>
                    <a:pt x="553873" y="187210"/>
                    <a:pt x="559496" y="224463"/>
                    <a:pt x="542627" y="263824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F34AC8A-EF0C-4A5F-928B-9F04FFB20BD0}"/>
                </a:ext>
              </a:extLst>
            </p:cNvPr>
            <p:cNvSpPr/>
            <p:nvPr/>
          </p:nvSpPr>
          <p:spPr>
            <a:xfrm>
              <a:off x="5149789" y="3214721"/>
              <a:ext cx="598471" cy="842984"/>
            </a:xfrm>
            <a:custGeom>
              <a:avLst/>
              <a:gdLst>
                <a:gd name="connsiteX0" fmla="*/ 594686 w 598471"/>
                <a:gd name="connsiteY0" fmla="*/ 0 h 842984"/>
                <a:gd name="connsiteX1" fmla="*/ 587657 w 598471"/>
                <a:gd name="connsiteY1" fmla="*/ 8435 h 842984"/>
                <a:gd name="connsiteX2" fmla="*/ 580628 w 598471"/>
                <a:gd name="connsiteY2" fmla="*/ 14761 h 842984"/>
                <a:gd name="connsiteX3" fmla="*/ 461840 w 598471"/>
                <a:gd name="connsiteY3" fmla="*/ 133548 h 842984"/>
                <a:gd name="connsiteX4" fmla="*/ 93529 w 598471"/>
                <a:gd name="connsiteY4" fmla="*/ 501157 h 842984"/>
                <a:gd name="connsiteX5" fmla="*/ 15508 w 598471"/>
                <a:gd name="connsiteY5" fmla="*/ 579177 h 842984"/>
                <a:gd name="connsiteX6" fmla="*/ 15508 w 598471"/>
                <a:gd name="connsiteY6" fmla="*/ 579177 h 842984"/>
                <a:gd name="connsiteX7" fmla="*/ 9183 w 598471"/>
                <a:gd name="connsiteY7" fmla="*/ 584097 h 842984"/>
                <a:gd name="connsiteX8" fmla="*/ 45 w 598471"/>
                <a:gd name="connsiteY8" fmla="*/ 597452 h 842984"/>
                <a:gd name="connsiteX9" fmla="*/ 2857 w 598471"/>
                <a:gd name="connsiteY9" fmla="*/ 601669 h 842984"/>
                <a:gd name="connsiteX10" fmla="*/ 55573 w 598471"/>
                <a:gd name="connsiteY10" fmla="*/ 648763 h 842984"/>
                <a:gd name="connsiteX11" fmla="*/ 75957 w 598471"/>
                <a:gd name="connsiteY11" fmla="*/ 662118 h 842984"/>
                <a:gd name="connsiteX12" fmla="*/ 80877 w 598471"/>
                <a:gd name="connsiteY12" fmla="*/ 665632 h 842984"/>
                <a:gd name="connsiteX13" fmla="*/ 297365 w 598471"/>
                <a:gd name="connsiteY13" fmla="*/ 784419 h 842984"/>
                <a:gd name="connsiteX14" fmla="*/ 582034 w 598471"/>
                <a:gd name="connsiteY14" fmla="*/ 842759 h 842984"/>
                <a:gd name="connsiteX15" fmla="*/ 597497 w 598471"/>
                <a:gd name="connsiteY15" fmla="*/ 827998 h 842984"/>
                <a:gd name="connsiteX16" fmla="*/ 597497 w 598471"/>
                <a:gd name="connsiteY16" fmla="*/ 44282 h 842984"/>
                <a:gd name="connsiteX17" fmla="*/ 597497 w 598471"/>
                <a:gd name="connsiteY17" fmla="*/ 7029 h 842984"/>
                <a:gd name="connsiteX18" fmla="*/ 594686 w 598471"/>
                <a:gd name="connsiteY18" fmla="*/ 0 h 842984"/>
                <a:gd name="connsiteX19" fmla="*/ 449188 w 598471"/>
                <a:gd name="connsiteY19" fmla="*/ 625568 h 842984"/>
                <a:gd name="connsiteX20" fmla="*/ 373277 w 598471"/>
                <a:gd name="connsiteY20" fmla="*/ 679690 h 842984"/>
                <a:gd name="connsiteX21" fmla="*/ 258707 w 598471"/>
                <a:gd name="connsiteY21" fmla="*/ 637517 h 842984"/>
                <a:gd name="connsiteX22" fmla="*/ 254489 w 598471"/>
                <a:gd name="connsiteY22" fmla="*/ 632596 h 842984"/>
                <a:gd name="connsiteX23" fmla="*/ 254489 w 598471"/>
                <a:gd name="connsiteY23" fmla="*/ 496237 h 842984"/>
                <a:gd name="connsiteX24" fmla="*/ 352893 w 598471"/>
                <a:gd name="connsiteY24" fmla="*/ 447738 h 842984"/>
                <a:gd name="connsiteX25" fmla="*/ 468166 w 598471"/>
                <a:gd name="connsiteY25" fmla="*/ 547547 h 842984"/>
                <a:gd name="connsiteX26" fmla="*/ 449188 w 598471"/>
                <a:gd name="connsiteY26" fmla="*/ 625568 h 84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8471" h="842984">
                  <a:moveTo>
                    <a:pt x="594686" y="0"/>
                  </a:moveTo>
                  <a:cubicBezTo>
                    <a:pt x="592577" y="2812"/>
                    <a:pt x="589765" y="5623"/>
                    <a:pt x="587657" y="8435"/>
                  </a:cubicBezTo>
                  <a:cubicBezTo>
                    <a:pt x="585548" y="10543"/>
                    <a:pt x="582737" y="12652"/>
                    <a:pt x="580628" y="14761"/>
                  </a:cubicBezTo>
                  <a:cubicBezTo>
                    <a:pt x="541266" y="54122"/>
                    <a:pt x="501202" y="94187"/>
                    <a:pt x="461840" y="133548"/>
                  </a:cubicBezTo>
                  <a:cubicBezTo>
                    <a:pt x="338836" y="255850"/>
                    <a:pt x="216534" y="378855"/>
                    <a:pt x="93529" y="501157"/>
                  </a:cubicBezTo>
                  <a:cubicBezTo>
                    <a:pt x="67522" y="527164"/>
                    <a:pt x="41515" y="553170"/>
                    <a:pt x="15508" y="579177"/>
                  </a:cubicBezTo>
                  <a:lnTo>
                    <a:pt x="15508" y="579177"/>
                  </a:lnTo>
                  <a:cubicBezTo>
                    <a:pt x="13400" y="580583"/>
                    <a:pt x="11291" y="582692"/>
                    <a:pt x="9183" y="584097"/>
                  </a:cubicBezTo>
                  <a:cubicBezTo>
                    <a:pt x="7074" y="589018"/>
                    <a:pt x="-658" y="590423"/>
                    <a:pt x="45" y="597452"/>
                  </a:cubicBezTo>
                  <a:cubicBezTo>
                    <a:pt x="748" y="598858"/>
                    <a:pt x="2154" y="600264"/>
                    <a:pt x="2857" y="601669"/>
                  </a:cubicBezTo>
                  <a:cubicBezTo>
                    <a:pt x="19726" y="618539"/>
                    <a:pt x="35189" y="636111"/>
                    <a:pt x="55573" y="648763"/>
                  </a:cubicBezTo>
                  <a:cubicBezTo>
                    <a:pt x="62602" y="652980"/>
                    <a:pt x="66819" y="660712"/>
                    <a:pt x="75957" y="662118"/>
                  </a:cubicBezTo>
                  <a:cubicBezTo>
                    <a:pt x="77362" y="662820"/>
                    <a:pt x="79471" y="664226"/>
                    <a:pt x="80877" y="665632"/>
                  </a:cubicBezTo>
                  <a:cubicBezTo>
                    <a:pt x="147651" y="714834"/>
                    <a:pt x="220048" y="754898"/>
                    <a:pt x="297365" y="784419"/>
                  </a:cubicBezTo>
                  <a:cubicBezTo>
                    <a:pt x="388740" y="819564"/>
                    <a:pt x="483630" y="839245"/>
                    <a:pt x="582034" y="842759"/>
                  </a:cubicBezTo>
                  <a:cubicBezTo>
                    <a:pt x="597497" y="843462"/>
                    <a:pt x="597497" y="843462"/>
                    <a:pt x="597497" y="827998"/>
                  </a:cubicBezTo>
                  <a:cubicBezTo>
                    <a:pt x="597497" y="566525"/>
                    <a:pt x="597497" y="305755"/>
                    <a:pt x="597497" y="44282"/>
                  </a:cubicBezTo>
                  <a:cubicBezTo>
                    <a:pt x="597497" y="31630"/>
                    <a:pt x="597497" y="19681"/>
                    <a:pt x="597497" y="7029"/>
                  </a:cubicBezTo>
                  <a:cubicBezTo>
                    <a:pt x="598200" y="4217"/>
                    <a:pt x="600309" y="0"/>
                    <a:pt x="594686" y="0"/>
                  </a:cubicBezTo>
                  <a:close/>
                  <a:moveTo>
                    <a:pt x="449188" y="625568"/>
                  </a:moveTo>
                  <a:cubicBezTo>
                    <a:pt x="430913" y="653683"/>
                    <a:pt x="406312" y="673364"/>
                    <a:pt x="373277" y="679690"/>
                  </a:cubicBezTo>
                  <a:cubicBezTo>
                    <a:pt x="326886" y="688124"/>
                    <a:pt x="288931" y="674067"/>
                    <a:pt x="258707" y="637517"/>
                  </a:cubicBezTo>
                  <a:cubicBezTo>
                    <a:pt x="257301" y="636111"/>
                    <a:pt x="255895" y="634002"/>
                    <a:pt x="254489" y="632596"/>
                  </a:cubicBezTo>
                  <a:cubicBezTo>
                    <a:pt x="221454" y="591829"/>
                    <a:pt x="224968" y="535598"/>
                    <a:pt x="254489" y="496237"/>
                  </a:cubicBezTo>
                  <a:cubicBezTo>
                    <a:pt x="279090" y="463904"/>
                    <a:pt x="312126" y="447738"/>
                    <a:pt x="352893" y="447738"/>
                  </a:cubicBezTo>
                  <a:cubicBezTo>
                    <a:pt x="409124" y="448441"/>
                    <a:pt x="459029" y="492019"/>
                    <a:pt x="468166" y="547547"/>
                  </a:cubicBezTo>
                  <a:cubicBezTo>
                    <a:pt x="472384" y="576366"/>
                    <a:pt x="466761" y="602372"/>
                    <a:pt x="449188" y="625568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05F08FB-9F21-44EB-9A44-31BB3F9148B5}"/>
              </a:ext>
            </a:extLst>
          </p:cNvPr>
          <p:cNvGrpSpPr/>
          <p:nvPr/>
        </p:nvGrpSpPr>
        <p:grpSpPr>
          <a:xfrm>
            <a:off x="3312951" y="5052148"/>
            <a:ext cx="1791382" cy="678649"/>
            <a:chOff x="2828147" y="1954419"/>
            <a:chExt cx="1410043" cy="67864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9539794-4D8E-411D-B0A0-C30633F6A97E}"/>
                </a:ext>
              </a:extLst>
            </p:cNvPr>
            <p:cNvSpPr txBox="1"/>
            <p:nvPr/>
          </p:nvSpPr>
          <p:spPr>
            <a:xfrm>
              <a:off x="2828147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CEC1CA5-448B-4233-BC0D-1436548B6211}"/>
                </a:ext>
              </a:extLst>
            </p:cNvPr>
            <p:cNvSpPr txBox="1"/>
            <p:nvPr/>
          </p:nvSpPr>
          <p:spPr>
            <a:xfrm>
              <a:off x="2837671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16BD909-9464-4AFF-95DB-34EF4B142697}"/>
              </a:ext>
            </a:extLst>
          </p:cNvPr>
          <p:cNvGrpSpPr/>
          <p:nvPr/>
        </p:nvGrpSpPr>
        <p:grpSpPr>
          <a:xfrm>
            <a:off x="7241398" y="2156339"/>
            <a:ext cx="1788639" cy="678649"/>
            <a:chOff x="3233964" y="1954419"/>
            <a:chExt cx="1410044" cy="67864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B175B08-FDC7-43E4-9A6E-E40B0E89B980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FE06BC3-A3E6-4D97-81E9-FE7087CF50A1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0F308E66-F40B-4316-8D14-24EA77ED595E}"/>
              </a:ext>
            </a:extLst>
          </p:cNvPr>
          <p:cNvSpPr txBox="1"/>
          <p:nvPr/>
        </p:nvSpPr>
        <p:spPr>
          <a:xfrm>
            <a:off x="2875649" y="2735494"/>
            <a:ext cx="151216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1"/>
                </a:solidFill>
              </a:rPr>
              <a:t>UP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2CE5AD6-BE65-4342-AC05-845920D359FB}"/>
              </a:ext>
            </a:extLst>
          </p:cNvPr>
          <p:cNvSpPr txBox="1"/>
          <p:nvPr/>
        </p:nvSpPr>
        <p:spPr>
          <a:xfrm>
            <a:off x="7803080" y="4220906"/>
            <a:ext cx="252028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2"/>
                </a:solidFill>
              </a:rPr>
              <a:t>DOWN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C1C733D-BA1F-4696-BF0F-90A781805EE8}"/>
              </a:ext>
            </a:extLst>
          </p:cNvPr>
          <p:cNvSpPr txBox="1"/>
          <p:nvPr/>
        </p:nvSpPr>
        <p:spPr>
          <a:xfrm>
            <a:off x="8466137" y="5067952"/>
            <a:ext cx="31675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FECEE58-E927-4A75-A90E-D7CA74B4C2E4}"/>
              </a:ext>
            </a:extLst>
          </p:cNvPr>
          <p:cNvSpPr txBox="1"/>
          <p:nvPr/>
        </p:nvSpPr>
        <p:spPr>
          <a:xfrm>
            <a:off x="664975" y="1418359"/>
            <a:ext cx="31675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9264C0F-A421-47B9-9C7E-0FBD5AE3EE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Chevron 2">
            <a:extLst>
              <a:ext uri="{FF2B5EF4-FFF2-40B4-BE49-F238E27FC236}">
                <a16:creationId xmlns:a16="http://schemas.microsoft.com/office/drawing/2014/main" id="{63120AD9-E80F-497E-8A18-22D8583D46A7}"/>
              </a:ext>
            </a:extLst>
          </p:cNvPr>
          <p:cNvSpPr/>
          <p:nvPr/>
        </p:nvSpPr>
        <p:spPr>
          <a:xfrm rot="5400000">
            <a:off x="802919" y="1945171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" name="Chevron 2">
            <a:extLst>
              <a:ext uri="{FF2B5EF4-FFF2-40B4-BE49-F238E27FC236}">
                <a16:creationId xmlns:a16="http://schemas.microsoft.com/office/drawing/2014/main" id="{61BF5110-7049-4E82-9CE3-F9915A0EBF9B}"/>
              </a:ext>
            </a:extLst>
          </p:cNvPr>
          <p:cNvSpPr/>
          <p:nvPr/>
        </p:nvSpPr>
        <p:spPr>
          <a:xfrm rot="5400000">
            <a:off x="802919" y="2543505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" name="Chevron 2">
            <a:extLst>
              <a:ext uri="{FF2B5EF4-FFF2-40B4-BE49-F238E27FC236}">
                <a16:creationId xmlns:a16="http://schemas.microsoft.com/office/drawing/2014/main" id="{4B946C7B-42BC-45BE-9593-8A2AEDEFA806}"/>
              </a:ext>
            </a:extLst>
          </p:cNvPr>
          <p:cNvSpPr/>
          <p:nvPr/>
        </p:nvSpPr>
        <p:spPr>
          <a:xfrm rot="5400000">
            <a:off x="802919" y="3141839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" name="Chevron 2">
            <a:extLst>
              <a:ext uri="{FF2B5EF4-FFF2-40B4-BE49-F238E27FC236}">
                <a16:creationId xmlns:a16="http://schemas.microsoft.com/office/drawing/2014/main" id="{4FFCD9A9-4E38-413F-BC07-629E82BB1EE1}"/>
              </a:ext>
            </a:extLst>
          </p:cNvPr>
          <p:cNvSpPr/>
          <p:nvPr/>
        </p:nvSpPr>
        <p:spPr>
          <a:xfrm rot="5400000">
            <a:off x="802919" y="3740171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EA0B29-BFAD-40E3-8131-C70212A4F59B}"/>
              </a:ext>
            </a:extLst>
          </p:cNvPr>
          <p:cNvSpPr txBox="1"/>
          <p:nvPr/>
        </p:nvSpPr>
        <p:spPr>
          <a:xfrm>
            <a:off x="1237168" y="1978953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C95754-01C3-4AFF-9FC5-60BDD8435D38}"/>
              </a:ext>
            </a:extLst>
          </p:cNvPr>
          <p:cNvSpPr txBox="1"/>
          <p:nvPr/>
        </p:nvSpPr>
        <p:spPr>
          <a:xfrm>
            <a:off x="1237168" y="2577287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E332CB-8EBC-4A37-A3BE-B3530D7708FB}"/>
              </a:ext>
            </a:extLst>
          </p:cNvPr>
          <p:cNvSpPr txBox="1"/>
          <p:nvPr/>
        </p:nvSpPr>
        <p:spPr>
          <a:xfrm>
            <a:off x="1237168" y="3175621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1A1618-6900-4A3E-9DD0-DB1483F2BD22}"/>
              </a:ext>
            </a:extLst>
          </p:cNvPr>
          <p:cNvSpPr txBox="1"/>
          <p:nvPr/>
        </p:nvSpPr>
        <p:spPr>
          <a:xfrm>
            <a:off x="1237168" y="3773954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D89974D-D544-470F-A93E-3111607440FE}"/>
              </a:ext>
            </a:extLst>
          </p:cNvPr>
          <p:cNvSpPr/>
          <p:nvPr/>
        </p:nvSpPr>
        <p:spPr>
          <a:xfrm>
            <a:off x="1408493" y="5251183"/>
            <a:ext cx="720080" cy="72008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E3FB66F-1EE3-4EF2-8103-6234191E4988}"/>
              </a:ext>
            </a:extLst>
          </p:cNvPr>
          <p:cNvSpPr/>
          <p:nvPr/>
        </p:nvSpPr>
        <p:spPr>
          <a:xfrm>
            <a:off x="3568537" y="5251183"/>
            <a:ext cx="720080" cy="72008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3526A50-4F09-473F-9980-DCB51847A995}"/>
              </a:ext>
            </a:extLst>
          </p:cNvPr>
          <p:cNvSpPr/>
          <p:nvPr/>
        </p:nvSpPr>
        <p:spPr>
          <a:xfrm>
            <a:off x="5728581" y="5251183"/>
            <a:ext cx="720080" cy="7200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3BF1081-DDE1-4A9D-97CF-7A8C72E9F39E}"/>
              </a:ext>
            </a:extLst>
          </p:cNvPr>
          <p:cNvSpPr/>
          <p:nvPr/>
        </p:nvSpPr>
        <p:spPr>
          <a:xfrm>
            <a:off x="7888625" y="5251183"/>
            <a:ext cx="720080" cy="72008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6AF89CE-A745-4B52-8B23-52271D6F1927}"/>
              </a:ext>
            </a:extLst>
          </p:cNvPr>
          <p:cNvSpPr/>
          <p:nvPr/>
        </p:nvSpPr>
        <p:spPr>
          <a:xfrm>
            <a:off x="10048669" y="5251183"/>
            <a:ext cx="720080" cy="72008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0B99DE-0846-44CF-9762-EB0EC36A8514}"/>
              </a:ext>
            </a:extLst>
          </p:cNvPr>
          <p:cNvSpPr txBox="1"/>
          <p:nvPr/>
        </p:nvSpPr>
        <p:spPr>
          <a:xfrm>
            <a:off x="1041373" y="6107165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43F213-7DD6-428D-A5C7-E0E371FE76BF}"/>
              </a:ext>
            </a:extLst>
          </p:cNvPr>
          <p:cNvSpPr txBox="1"/>
          <p:nvPr/>
        </p:nvSpPr>
        <p:spPr>
          <a:xfrm>
            <a:off x="3201417" y="6107165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ED4199-3AA3-405D-A9A9-D4FD69B3ECC0}"/>
              </a:ext>
            </a:extLst>
          </p:cNvPr>
          <p:cNvSpPr txBox="1"/>
          <p:nvPr/>
        </p:nvSpPr>
        <p:spPr>
          <a:xfrm>
            <a:off x="5361461" y="6107165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C88D38-8620-4F29-9B9D-30C7E6D6F485}"/>
              </a:ext>
            </a:extLst>
          </p:cNvPr>
          <p:cNvSpPr txBox="1"/>
          <p:nvPr/>
        </p:nvSpPr>
        <p:spPr>
          <a:xfrm>
            <a:off x="7521505" y="6107165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49ACE6-1499-4656-9F10-BAF1E996C221}"/>
              </a:ext>
            </a:extLst>
          </p:cNvPr>
          <p:cNvSpPr txBox="1"/>
          <p:nvPr/>
        </p:nvSpPr>
        <p:spPr>
          <a:xfrm>
            <a:off x="9681549" y="6107165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7" name="그룹 125">
            <a:extLst>
              <a:ext uri="{FF2B5EF4-FFF2-40B4-BE49-F238E27FC236}">
                <a16:creationId xmlns:a16="http://schemas.microsoft.com/office/drawing/2014/main" id="{0A5A6567-1781-4722-87F7-3AC14D8E5BC4}"/>
              </a:ext>
            </a:extLst>
          </p:cNvPr>
          <p:cNvGrpSpPr/>
          <p:nvPr/>
        </p:nvGrpSpPr>
        <p:grpSpPr>
          <a:xfrm>
            <a:off x="1656336" y="5388971"/>
            <a:ext cx="245234" cy="343032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28" name="사각형: 둥근 모서리 132">
              <a:extLst>
                <a:ext uri="{FF2B5EF4-FFF2-40B4-BE49-F238E27FC236}">
                  <a16:creationId xmlns:a16="http://schemas.microsoft.com/office/drawing/2014/main" id="{A2E7084D-249E-4D7F-8333-3636AAD75BDA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막힌 원호 135">
              <a:extLst>
                <a:ext uri="{FF2B5EF4-FFF2-40B4-BE49-F238E27FC236}">
                  <a16:creationId xmlns:a16="http://schemas.microsoft.com/office/drawing/2014/main" id="{00790407-A99C-4E10-9D17-D82B13686F17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자유형: 도형 128">
              <a:extLst>
                <a:ext uri="{FF2B5EF4-FFF2-40B4-BE49-F238E27FC236}">
                  <a16:creationId xmlns:a16="http://schemas.microsoft.com/office/drawing/2014/main" id="{3CE1878E-4101-4D51-B058-D67101F9693E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1" name="자유형: 도형 129">
              <a:extLst>
                <a:ext uri="{FF2B5EF4-FFF2-40B4-BE49-F238E27FC236}">
                  <a16:creationId xmlns:a16="http://schemas.microsoft.com/office/drawing/2014/main" id="{50A834AC-027D-4B4A-8237-4872CCF74904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ACE91D30-7EA7-4F8A-9AB4-52E041DAB658}"/>
              </a:ext>
            </a:extLst>
          </p:cNvPr>
          <p:cNvSpPr/>
          <p:nvPr/>
        </p:nvSpPr>
        <p:spPr>
          <a:xfrm>
            <a:off x="10237372" y="5398772"/>
            <a:ext cx="386582" cy="422424"/>
          </a:xfrm>
          <a:custGeom>
            <a:avLst/>
            <a:gdLst>
              <a:gd name="connsiteX0" fmla="*/ 1409099 w 1438275"/>
              <a:gd name="connsiteY0" fmla="*/ 372897 h 1571625"/>
              <a:gd name="connsiteX1" fmla="*/ 949042 w 1438275"/>
              <a:gd name="connsiteY1" fmla="*/ 243357 h 1571625"/>
              <a:gd name="connsiteX2" fmla="*/ 852839 w 1438275"/>
              <a:gd name="connsiteY2" fmla="*/ 270027 h 1571625"/>
              <a:gd name="connsiteX3" fmla="*/ 797594 w 1438275"/>
              <a:gd name="connsiteY3" fmla="*/ 227165 h 1571625"/>
              <a:gd name="connsiteX4" fmla="*/ 817597 w 1438275"/>
              <a:gd name="connsiteY4" fmla="*/ 33807 h 1571625"/>
              <a:gd name="connsiteX5" fmla="*/ 801404 w 1438275"/>
              <a:gd name="connsiteY5" fmla="*/ 2375 h 1571625"/>
              <a:gd name="connsiteX6" fmla="*/ 764257 w 1438275"/>
              <a:gd name="connsiteY6" fmla="*/ 36665 h 1571625"/>
              <a:gd name="connsiteX7" fmla="*/ 648052 w 1438275"/>
              <a:gd name="connsiteY7" fmla="*/ 163347 h 1571625"/>
              <a:gd name="connsiteX8" fmla="*/ 21307 w 1438275"/>
              <a:gd name="connsiteY8" fmla="*/ 350037 h 1571625"/>
              <a:gd name="connsiteX9" fmla="*/ 352 w 1438275"/>
              <a:gd name="connsiteY9" fmla="*/ 379565 h 1571625"/>
              <a:gd name="connsiteX10" fmla="*/ 35594 w 1438275"/>
              <a:gd name="connsiteY10" fmla="*/ 395757 h 1571625"/>
              <a:gd name="connsiteX11" fmla="*/ 163229 w 1438275"/>
              <a:gd name="connsiteY11" fmla="*/ 410997 h 1571625"/>
              <a:gd name="connsiteX12" fmla="*/ 615667 w 1438275"/>
              <a:gd name="connsiteY12" fmla="*/ 286220 h 1571625"/>
              <a:gd name="connsiteX13" fmla="*/ 705202 w 1438275"/>
              <a:gd name="connsiteY13" fmla="*/ 200495 h 1571625"/>
              <a:gd name="connsiteX14" fmla="*/ 744254 w 1438275"/>
              <a:gd name="connsiteY14" fmla="*/ 189065 h 1571625"/>
              <a:gd name="connsiteX15" fmla="*/ 754732 w 1438275"/>
              <a:gd name="connsiteY15" fmla="*/ 222402 h 1571625"/>
              <a:gd name="connsiteX16" fmla="*/ 746159 w 1438275"/>
              <a:gd name="connsiteY16" fmla="*/ 403377 h 1571625"/>
              <a:gd name="connsiteX17" fmla="*/ 699487 w 1438275"/>
              <a:gd name="connsiteY17" fmla="*/ 503390 h 1571625"/>
              <a:gd name="connsiteX18" fmla="*/ 649004 w 1438275"/>
              <a:gd name="connsiteY18" fmla="*/ 506247 h 1571625"/>
              <a:gd name="connsiteX19" fmla="*/ 553754 w 1438275"/>
              <a:gd name="connsiteY19" fmla="*/ 471005 h 1571625"/>
              <a:gd name="connsiteX20" fmla="*/ 229904 w 1438275"/>
              <a:gd name="connsiteY20" fmla="*/ 662457 h 1571625"/>
              <a:gd name="connsiteX21" fmla="*/ 215617 w 1438275"/>
              <a:gd name="connsiteY21" fmla="*/ 697700 h 1571625"/>
              <a:gd name="connsiteX22" fmla="*/ 378494 w 1438275"/>
              <a:gd name="connsiteY22" fmla="*/ 911060 h 1571625"/>
              <a:gd name="connsiteX23" fmla="*/ 676627 w 1438275"/>
              <a:gd name="connsiteY23" fmla="*/ 611022 h 1571625"/>
              <a:gd name="connsiteX24" fmla="*/ 679484 w 1438275"/>
              <a:gd name="connsiteY24" fmla="*/ 563397 h 1571625"/>
              <a:gd name="connsiteX25" fmla="*/ 730919 w 1438275"/>
              <a:gd name="connsiteY25" fmla="*/ 514820 h 1571625"/>
              <a:gd name="connsiteX26" fmla="*/ 742349 w 1438275"/>
              <a:gd name="connsiteY26" fmla="*/ 564350 h 1571625"/>
              <a:gd name="connsiteX27" fmla="*/ 766162 w 1438275"/>
              <a:gd name="connsiteY27" fmla="*/ 992022 h 1571625"/>
              <a:gd name="connsiteX28" fmla="*/ 739492 w 1438275"/>
              <a:gd name="connsiteY28" fmla="*/ 1039647 h 1571625"/>
              <a:gd name="connsiteX29" fmla="*/ 633764 w 1438275"/>
              <a:gd name="connsiteY29" fmla="*/ 1162520 h 1571625"/>
              <a:gd name="connsiteX30" fmla="*/ 627097 w 1438275"/>
              <a:gd name="connsiteY30" fmla="*/ 1419695 h 1571625"/>
              <a:gd name="connsiteX31" fmla="*/ 794737 w 1438275"/>
              <a:gd name="connsiteY31" fmla="*/ 1576857 h 1571625"/>
              <a:gd name="connsiteX32" fmla="*/ 961424 w 1438275"/>
              <a:gd name="connsiteY32" fmla="*/ 1406360 h 1571625"/>
              <a:gd name="connsiteX33" fmla="*/ 932849 w 1438275"/>
              <a:gd name="connsiteY33" fmla="*/ 1131087 h 1571625"/>
              <a:gd name="connsiteX34" fmla="*/ 833789 w 1438275"/>
              <a:gd name="connsiteY34" fmla="*/ 1033932 h 1571625"/>
              <a:gd name="connsiteX35" fmla="*/ 787117 w 1438275"/>
              <a:gd name="connsiteY35" fmla="*/ 979640 h 1571625"/>
              <a:gd name="connsiteX36" fmla="*/ 783307 w 1438275"/>
              <a:gd name="connsiteY36" fmla="*/ 695795 h 1571625"/>
              <a:gd name="connsiteX37" fmla="*/ 789022 w 1438275"/>
              <a:gd name="connsiteY37" fmla="*/ 702462 h 1571625"/>
              <a:gd name="connsiteX38" fmla="*/ 790927 w 1438275"/>
              <a:gd name="connsiteY38" fmla="*/ 726275 h 1571625"/>
              <a:gd name="connsiteX39" fmla="*/ 895702 w 1438275"/>
              <a:gd name="connsiteY39" fmla="*/ 929157 h 1571625"/>
              <a:gd name="connsiteX40" fmla="*/ 1098584 w 1438275"/>
              <a:gd name="connsiteY40" fmla="*/ 1019645 h 1571625"/>
              <a:gd name="connsiteX41" fmla="*/ 1300514 w 1438275"/>
              <a:gd name="connsiteY41" fmla="*/ 946302 h 1571625"/>
              <a:gd name="connsiteX42" fmla="*/ 1253842 w 1438275"/>
              <a:gd name="connsiteY42" fmla="*/ 741515 h 1571625"/>
              <a:gd name="connsiteX43" fmla="*/ 1015717 w 1438275"/>
              <a:gd name="connsiteY43" fmla="*/ 609117 h 1571625"/>
              <a:gd name="connsiteX44" fmla="*/ 835694 w 1438275"/>
              <a:gd name="connsiteY44" fmla="*/ 649122 h 1571625"/>
              <a:gd name="connsiteX45" fmla="*/ 792832 w 1438275"/>
              <a:gd name="connsiteY45" fmla="*/ 669125 h 1571625"/>
              <a:gd name="connsiteX46" fmla="*/ 772829 w 1438275"/>
              <a:gd name="connsiteY46" fmla="*/ 618642 h 1571625"/>
              <a:gd name="connsiteX47" fmla="*/ 784259 w 1438275"/>
              <a:gd name="connsiteY47" fmla="*/ 332892 h 1571625"/>
              <a:gd name="connsiteX48" fmla="*/ 843314 w 1438275"/>
              <a:gd name="connsiteY48" fmla="*/ 307175 h 1571625"/>
              <a:gd name="connsiteX49" fmla="*/ 889034 w 1438275"/>
              <a:gd name="connsiteY49" fmla="*/ 340512 h 1571625"/>
              <a:gd name="connsiteX50" fmla="*/ 1396717 w 1438275"/>
              <a:gd name="connsiteY50" fmla="*/ 431952 h 1571625"/>
              <a:gd name="connsiteX51" fmla="*/ 1437674 w 1438275"/>
              <a:gd name="connsiteY51" fmla="*/ 412902 h 1571625"/>
              <a:gd name="connsiteX52" fmla="*/ 1409099 w 1438275"/>
              <a:gd name="connsiteY52" fmla="*/ 372897 h 1571625"/>
              <a:gd name="connsiteX53" fmla="*/ 85124 w 1438275"/>
              <a:gd name="connsiteY53" fmla="*/ 362420 h 1571625"/>
              <a:gd name="connsiteX54" fmla="*/ 657577 w 1438275"/>
              <a:gd name="connsiteY54" fmla="*/ 196685 h 1571625"/>
              <a:gd name="connsiteX55" fmla="*/ 85124 w 1438275"/>
              <a:gd name="connsiteY55" fmla="*/ 362420 h 1571625"/>
              <a:gd name="connsiteX56" fmla="*/ 385162 w 1438275"/>
              <a:gd name="connsiteY56" fmla="*/ 549110 h 1571625"/>
              <a:gd name="connsiteX57" fmla="*/ 536609 w 1438275"/>
              <a:gd name="connsiteY57" fmla="*/ 498627 h 1571625"/>
              <a:gd name="connsiteX58" fmla="*/ 385162 w 1438275"/>
              <a:gd name="connsiteY58" fmla="*/ 549110 h 1571625"/>
              <a:gd name="connsiteX59" fmla="*/ 636622 w 1438275"/>
              <a:gd name="connsiteY59" fmla="*/ 1298727 h 1571625"/>
              <a:gd name="connsiteX60" fmla="*/ 724252 w 1438275"/>
              <a:gd name="connsiteY60" fmla="*/ 1077747 h 1571625"/>
              <a:gd name="connsiteX61" fmla="*/ 636622 w 1438275"/>
              <a:gd name="connsiteY61" fmla="*/ 1298727 h 1571625"/>
              <a:gd name="connsiteX62" fmla="*/ 814739 w 1438275"/>
              <a:gd name="connsiteY62" fmla="*/ 756755 h 1571625"/>
              <a:gd name="connsiteX63" fmla="*/ 909037 w 1438275"/>
              <a:gd name="connsiteY63" fmla="*/ 911060 h 1571625"/>
              <a:gd name="connsiteX64" fmla="*/ 814739 w 1438275"/>
              <a:gd name="connsiteY64" fmla="*/ 756755 h 1571625"/>
              <a:gd name="connsiteX65" fmla="*/ 971902 w 1438275"/>
              <a:gd name="connsiteY65" fmla="*/ 310032 h 1571625"/>
              <a:gd name="connsiteX66" fmla="*/ 971902 w 1438275"/>
              <a:gd name="connsiteY66" fmla="*/ 310032 h 1571625"/>
              <a:gd name="connsiteX67" fmla="*/ 971902 w 1438275"/>
              <a:gd name="connsiteY67" fmla="*/ 310032 h 1571625"/>
              <a:gd name="connsiteX68" fmla="*/ 873794 w 1438275"/>
              <a:gd name="connsiteY68" fmla="*/ 285267 h 1571625"/>
              <a:gd name="connsiteX69" fmla="*/ 978569 w 1438275"/>
              <a:gd name="connsiteY69" fmla="*/ 297650 h 1571625"/>
              <a:gd name="connsiteX70" fmla="*/ 989047 w 1438275"/>
              <a:gd name="connsiteY70" fmla="*/ 300507 h 1571625"/>
              <a:gd name="connsiteX71" fmla="*/ 1313849 w 1438275"/>
              <a:gd name="connsiteY71" fmla="*/ 376707 h 1571625"/>
              <a:gd name="connsiteX72" fmla="*/ 971902 w 1438275"/>
              <a:gd name="connsiteY72" fmla="*/ 310032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438275" h="1571625">
                <a:moveTo>
                  <a:pt x="1409099" y="372897"/>
                </a:moveTo>
                <a:cubicBezTo>
                  <a:pt x="1276702" y="253835"/>
                  <a:pt x="1126207" y="200495"/>
                  <a:pt x="949042" y="243357"/>
                </a:cubicBezTo>
                <a:cubicBezTo>
                  <a:pt x="916657" y="250977"/>
                  <a:pt x="885224" y="261455"/>
                  <a:pt x="852839" y="270027"/>
                </a:cubicBezTo>
                <a:cubicBezTo>
                  <a:pt x="805214" y="283362"/>
                  <a:pt x="794737" y="275742"/>
                  <a:pt x="797594" y="227165"/>
                </a:cubicBezTo>
                <a:cubicBezTo>
                  <a:pt x="801404" y="162395"/>
                  <a:pt x="804262" y="97625"/>
                  <a:pt x="817597" y="33807"/>
                </a:cubicBezTo>
                <a:cubicBezTo>
                  <a:pt x="821407" y="16662"/>
                  <a:pt x="819502" y="5232"/>
                  <a:pt x="801404" y="2375"/>
                </a:cubicBezTo>
                <a:cubicBezTo>
                  <a:pt x="776639" y="-1435"/>
                  <a:pt x="759494" y="-6198"/>
                  <a:pt x="764257" y="36665"/>
                </a:cubicBezTo>
                <a:cubicBezTo>
                  <a:pt x="778544" y="162395"/>
                  <a:pt x="772829" y="185255"/>
                  <a:pt x="648052" y="163347"/>
                </a:cubicBezTo>
                <a:cubicBezTo>
                  <a:pt x="409927" y="122390"/>
                  <a:pt x="197519" y="180492"/>
                  <a:pt x="21307" y="350037"/>
                </a:cubicBezTo>
                <a:cubicBezTo>
                  <a:pt x="12734" y="358610"/>
                  <a:pt x="-2506" y="366230"/>
                  <a:pt x="352" y="379565"/>
                </a:cubicBezTo>
                <a:cubicBezTo>
                  <a:pt x="4162" y="396710"/>
                  <a:pt x="22259" y="393852"/>
                  <a:pt x="35594" y="395757"/>
                </a:cubicBezTo>
                <a:cubicBezTo>
                  <a:pt x="78457" y="401472"/>
                  <a:pt x="120367" y="409092"/>
                  <a:pt x="163229" y="410997"/>
                </a:cubicBezTo>
                <a:cubicBezTo>
                  <a:pt x="328012" y="419570"/>
                  <a:pt x="483269" y="394805"/>
                  <a:pt x="615667" y="286220"/>
                </a:cubicBezTo>
                <a:cubicBezTo>
                  <a:pt x="647099" y="260502"/>
                  <a:pt x="675674" y="229070"/>
                  <a:pt x="705202" y="200495"/>
                </a:cubicBezTo>
                <a:cubicBezTo>
                  <a:pt x="716632" y="189065"/>
                  <a:pt x="729014" y="183350"/>
                  <a:pt x="744254" y="189065"/>
                </a:cubicBezTo>
                <a:cubicBezTo>
                  <a:pt x="759494" y="194780"/>
                  <a:pt x="754732" y="210972"/>
                  <a:pt x="754732" y="222402"/>
                </a:cubicBezTo>
                <a:cubicBezTo>
                  <a:pt x="751874" y="282410"/>
                  <a:pt x="746159" y="342417"/>
                  <a:pt x="746159" y="403377"/>
                </a:cubicBezTo>
                <a:cubicBezTo>
                  <a:pt x="746159" y="445287"/>
                  <a:pt x="729014" y="474815"/>
                  <a:pt x="699487" y="503390"/>
                </a:cubicBezTo>
                <a:cubicBezTo>
                  <a:pt x="682342" y="520535"/>
                  <a:pt x="669007" y="528155"/>
                  <a:pt x="649004" y="506247"/>
                </a:cubicBezTo>
                <a:cubicBezTo>
                  <a:pt x="624239" y="478625"/>
                  <a:pt x="589949" y="468147"/>
                  <a:pt x="553754" y="471005"/>
                </a:cubicBezTo>
                <a:cubicBezTo>
                  <a:pt x="415642" y="482435"/>
                  <a:pt x="308009" y="549110"/>
                  <a:pt x="229904" y="662457"/>
                </a:cubicBezTo>
                <a:cubicBezTo>
                  <a:pt x="223237" y="672935"/>
                  <a:pt x="217522" y="685317"/>
                  <a:pt x="215617" y="697700"/>
                </a:cubicBezTo>
                <a:cubicBezTo>
                  <a:pt x="187994" y="852957"/>
                  <a:pt x="230857" y="916775"/>
                  <a:pt x="378494" y="911060"/>
                </a:cubicBezTo>
                <a:cubicBezTo>
                  <a:pt x="521369" y="905345"/>
                  <a:pt x="667102" y="758660"/>
                  <a:pt x="676627" y="611022"/>
                </a:cubicBezTo>
                <a:cubicBezTo>
                  <a:pt x="677579" y="594830"/>
                  <a:pt x="675674" y="578637"/>
                  <a:pt x="679484" y="563397"/>
                </a:cubicBezTo>
                <a:cubicBezTo>
                  <a:pt x="686152" y="536727"/>
                  <a:pt x="708059" y="513867"/>
                  <a:pt x="730919" y="514820"/>
                </a:cubicBezTo>
                <a:cubicBezTo>
                  <a:pt x="750922" y="515772"/>
                  <a:pt x="741397" y="547205"/>
                  <a:pt x="742349" y="564350"/>
                </a:cubicBezTo>
                <a:cubicBezTo>
                  <a:pt x="743302" y="707225"/>
                  <a:pt x="744254" y="850100"/>
                  <a:pt x="766162" y="992022"/>
                </a:cubicBezTo>
                <a:cubicBezTo>
                  <a:pt x="769972" y="1017740"/>
                  <a:pt x="761399" y="1029170"/>
                  <a:pt x="739492" y="1039647"/>
                </a:cubicBezTo>
                <a:cubicBezTo>
                  <a:pt x="686152" y="1065365"/>
                  <a:pt x="652814" y="1108227"/>
                  <a:pt x="633764" y="1162520"/>
                </a:cubicBezTo>
                <a:cubicBezTo>
                  <a:pt x="605189" y="1247292"/>
                  <a:pt x="600427" y="1333970"/>
                  <a:pt x="627097" y="1419695"/>
                </a:cubicBezTo>
                <a:cubicBezTo>
                  <a:pt x="651862" y="1503515"/>
                  <a:pt x="732824" y="1578762"/>
                  <a:pt x="794737" y="1576857"/>
                </a:cubicBezTo>
                <a:cubicBezTo>
                  <a:pt x="860459" y="1574952"/>
                  <a:pt x="942374" y="1493037"/>
                  <a:pt x="961424" y="1406360"/>
                </a:cubicBezTo>
                <a:cubicBezTo>
                  <a:pt x="982379" y="1312062"/>
                  <a:pt x="970949" y="1219670"/>
                  <a:pt x="932849" y="1131087"/>
                </a:cubicBezTo>
                <a:cubicBezTo>
                  <a:pt x="913799" y="1086320"/>
                  <a:pt x="881414" y="1050125"/>
                  <a:pt x="833789" y="1033932"/>
                </a:cubicBezTo>
                <a:cubicBezTo>
                  <a:pt x="805214" y="1024407"/>
                  <a:pt x="794737" y="1005357"/>
                  <a:pt x="787117" y="979640"/>
                </a:cubicBezTo>
                <a:cubicBezTo>
                  <a:pt x="761399" y="886295"/>
                  <a:pt x="774734" y="791045"/>
                  <a:pt x="783307" y="695795"/>
                </a:cubicBezTo>
                <a:cubicBezTo>
                  <a:pt x="785212" y="697700"/>
                  <a:pt x="788069" y="700557"/>
                  <a:pt x="789022" y="702462"/>
                </a:cubicBezTo>
                <a:cubicBezTo>
                  <a:pt x="789974" y="710082"/>
                  <a:pt x="790927" y="718655"/>
                  <a:pt x="790927" y="726275"/>
                </a:cubicBezTo>
                <a:cubicBezTo>
                  <a:pt x="787117" y="813905"/>
                  <a:pt x="829027" y="877722"/>
                  <a:pt x="895702" y="929157"/>
                </a:cubicBezTo>
                <a:cubicBezTo>
                  <a:pt x="955709" y="974877"/>
                  <a:pt x="1024289" y="1005357"/>
                  <a:pt x="1098584" y="1019645"/>
                </a:cubicBezTo>
                <a:cubicBezTo>
                  <a:pt x="1183357" y="1035837"/>
                  <a:pt x="1266224" y="1005357"/>
                  <a:pt x="1300514" y="946302"/>
                </a:cubicBezTo>
                <a:cubicBezTo>
                  <a:pt x="1332899" y="891057"/>
                  <a:pt x="1314802" y="804380"/>
                  <a:pt x="1253842" y="741515"/>
                </a:cubicBezTo>
                <a:cubicBezTo>
                  <a:pt x="1189072" y="672935"/>
                  <a:pt x="1108109" y="628167"/>
                  <a:pt x="1015717" y="609117"/>
                </a:cubicBezTo>
                <a:cubicBezTo>
                  <a:pt x="951899" y="595782"/>
                  <a:pt x="889034" y="604355"/>
                  <a:pt x="835694" y="649122"/>
                </a:cubicBezTo>
                <a:cubicBezTo>
                  <a:pt x="823312" y="658647"/>
                  <a:pt x="814739" y="682460"/>
                  <a:pt x="792832" y="669125"/>
                </a:cubicBezTo>
                <a:cubicBezTo>
                  <a:pt x="774734" y="657695"/>
                  <a:pt x="771877" y="638645"/>
                  <a:pt x="772829" y="618642"/>
                </a:cubicBezTo>
                <a:cubicBezTo>
                  <a:pt x="776639" y="523392"/>
                  <a:pt x="779497" y="428142"/>
                  <a:pt x="784259" y="332892"/>
                </a:cubicBezTo>
                <a:cubicBezTo>
                  <a:pt x="786164" y="289077"/>
                  <a:pt x="805214" y="281457"/>
                  <a:pt x="843314" y="307175"/>
                </a:cubicBezTo>
                <a:cubicBezTo>
                  <a:pt x="858554" y="317652"/>
                  <a:pt x="873794" y="330035"/>
                  <a:pt x="889034" y="340512"/>
                </a:cubicBezTo>
                <a:cubicBezTo>
                  <a:pt x="1043339" y="451002"/>
                  <a:pt x="1213837" y="475767"/>
                  <a:pt x="1396717" y="431952"/>
                </a:cubicBezTo>
                <a:cubicBezTo>
                  <a:pt x="1411957" y="428142"/>
                  <a:pt x="1432912" y="428142"/>
                  <a:pt x="1437674" y="412902"/>
                </a:cubicBezTo>
                <a:cubicBezTo>
                  <a:pt x="1442437" y="393852"/>
                  <a:pt x="1421482" y="384327"/>
                  <a:pt x="1409099" y="372897"/>
                </a:cubicBezTo>
                <a:close/>
                <a:moveTo>
                  <a:pt x="85124" y="362420"/>
                </a:moveTo>
                <a:cubicBezTo>
                  <a:pt x="277529" y="311937"/>
                  <a:pt x="468029" y="253835"/>
                  <a:pt x="657577" y="196685"/>
                </a:cubicBezTo>
                <a:cubicBezTo>
                  <a:pt x="548992" y="254787"/>
                  <a:pt x="207044" y="353847"/>
                  <a:pt x="85124" y="362420"/>
                </a:cubicBezTo>
                <a:close/>
                <a:moveTo>
                  <a:pt x="385162" y="549110"/>
                </a:moveTo>
                <a:cubicBezTo>
                  <a:pt x="428977" y="511010"/>
                  <a:pt x="476602" y="487197"/>
                  <a:pt x="536609" y="498627"/>
                </a:cubicBezTo>
                <a:cubicBezTo>
                  <a:pt x="484222" y="510057"/>
                  <a:pt x="434692" y="529107"/>
                  <a:pt x="385162" y="549110"/>
                </a:cubicBezTo>
                <a:close/>
                <a:moveTo>
                  <a:pt x="636622" y="1298727"/>
                </a:moveTo>
                <a:cubicBezTo>
                  <a:pt x="615667" y="1210145"/>
                  <a:pt x="652814" y="1120610"/>
                  <a:pt x="724252" y="1077747"/>
                </a:cubicBezTo>
                <a:cubicBezTo>
                  <a:pt x="674722" y="1139660"/>
                  <a:pt x="642337" y="1208240"/>
                  <a:pt x="636622" y="1298727"/>
                </a:cubicBezTo>
                <a:close/>
                <a:moveTo>
                  <a:pt x="814739" y="756755"/>
                </a:moveTo>
                <a:cubicBezTo>
                  <a:pt x="834742" y="814857"/>
                  <a:pt x="861412" y="870102"/>
                  <a:pt x="909037" y="911060"/>
                </a:cubicBezTo>
                <a:cubicBezTo>
                  <a:pt x="845219" y="878675"/>
                  <a:pt x="809024" y="830097"/>
                  <a:pt x="814739" y="756755"/>
                </a:cubicBezTo>
                <a:close/>
                <a:moveTo>
                  <a:pt x="971902" y="310032"/>
                </a:moveTo>
                <a:cubicBezTo>
                  <a:pt x="971902" y="310032"/>
                  <a:pt x="971902" y="310032"/>
                  <a:pt x="971902" y="310032"/>
                </a:cubicBezTo>
                <a:cubicBezTo>
                  <a:pt x="971902" y="310032"/>
                  <a:pt x="971902" y="310032"/>
                  <a:pt x="971902" y="310032"/>
                </a:cubicBezTo>
                <a:cubicBezTo>
                  <a:pt x="943327" y="304317"/>
                  <a:pt x="912847" y="303365"/>
                  <a:pt x="873794" y="285267"/>
                </a:cubicBezTo>
                <a:cubicBezTo>
                  <a:pt x="915704" y="289077"/>
                  <a:pt x="948089" y="290030"/>
                  <a:pt x="978569" y="297650"/>
                </a:cubicBezTo>
                <a:cubicBezTo>
                  <a:pt x="981427" y="297650"/>
                  <a:pt x="985237" y="299555"/>
                  <a:pt x="989047" y="300507"/>
                </a:cubicBezTo>
                <a:cubicBezTo>
                  <a:pt x="1100489" y="312890"/>
                  <a:pt x="1209074" y="335750"/>
                  <a:pt x="1313849" y="376707"/>
                </a:cubicBezTo>
                <a:cubicBezTo>
                  <a:pt x="1199549" y="354800"/>
                  <a:pt x="1086202" y="331940"/>
                  <a:pt x="971902" y="3100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8BE9D1E5-9EC0-41A7-AE3A-95691862500E}"/>
              </a:ext>
            </a:extLst>
          </p:cNvPr>
          <p:cNvSpPr/>
          <p:nvPr/>
        </p:nvSpPr>
        <p:spPr>
          <a:xfrm rot="589284">
            <a:off x="5956835" y="5318123"/>
            <a:ext cx="263571" cy="465310"/>
          </a:xfrm>
          <a:custGeom>
            <a:avLst/>
            <a:gdLst>
              <a:gd name="connsiteX0" fmla="*/ 424352 w 1005886"/>
              <a:gd name="connsiteY0" fmla="*/ 1757546 h 1775797"/>
              <a:gd name="connsiteX1" fmla="*/ 419512 w 1005886"/>
              <a:gd name="connsiteY1" fmla="*/ 1760644 h 1775797"/>
              <a:gd name="connsiteX2" fmla="*/ 424545 w 1005886"/>
              <a:gd name="connsiteY2" fmla="*/ 1763160 h 1775797"/>
              <a:gd name="connsiteX3" fmla="*/ 474870 w 1005886"/>
              <a:gd name="connsiteY3" fmla="*/ 1761771 h 1775797"/>
              <a:gd name="connsiteX4" fmla="*/ 448357 w 1005886"/>
              <a:gd name="connsiteY4" fmla="*/ 1760450 h 1775797"/>
              <a:gd name="connsiteX5" fmla="*/ 443324 w 1005886"/>
              <a:gd name="connsiteY5" fmla="*/ 1757739 h 1775797"/>
              <a:gd name="connsiteX6" fmla="*/ 448357 w 1005886"/>
              <a:gd name="connsiteY6" fmla="*/ 1755029 h 1775797"/>
              <a:gd name="connsiteX7" fmla="*/ 485719 w 1005886"/>
              <a:gd name="connsiteY7" fmla="*/ 1755223 h 1775797"/>
              <a:gd name="connsiteX8" fmla="*/ 506047 w 1005886"/>
              <a:gd name="connsiteY8" fmla="*/ 1757546 h 1775797"/>
              <a:gd name="connsiteX9" fmla="*/ 510886 w 1005886"/>
              <a:gd name="connsiteY9" fmla="*/ 1760256 h 1775797"/>
              <a:gd name="connsiteX10" fmla="*/ 508263 w 1005886"/>
              <a:gd name="connsiteY10" fmla="*/ 1760849 h 1775797"/>
              <a:gd name="connsiteX11" fmla="*/ 522693 w 1005886"/>
              <a:gd name="connsiteY11" fmla="*/ 1760450 h 1775797"/>
              <a:gd name="connsiteX12" fmla="*/ 528501 w 1005886"/>
              <a:gd name="connsiteY12" fmla="*/ 1757740 h 1775797"/>
              <a:gd name="connsiteX13" fmla="*/ 522305 w 1005886"/>
              <a:gd name="connsiteY13" fmla="*/ 1754449 h 1775797"/>
              <a:gd name="connsiteX14" fmla="*/ 464811 w 1005886"/>
              <a:gd name="connsiteY14" fmla="*/ 1752513 h 1775797"/>
              <a:gd name="connsiteX15" fmla="*/ 424352 w 1005886"/>
              <a:gd name="connsiteY15" fmla="*/ 1757546 h 1775797"/>
              <a:gd name="connsiteX16" fmla="*/ 395314 w 1005886"/>
              <a:gd name="connsiteY16" fmla="*/ 1750383 h 1775797"/>
              <a:gd name="connsiteX17" fmla="*/ 480685 w 1005886"/>
              <a:gd name="connsiteY17" fmla="*/ 1744963 h 1775797"/>
              <a:gd name="connsiteX18" fmla="*/ 498301 w 1005886"/>
              <a:gd name="connsiteY18" fmla="*/ 1746125 h 1775797"/>
              <a:gd name="connsiteX19" fmla="*/ 493462 w 1005886"/>
              <a:gd name="connsiteY19" fmla="*/ 1747480 h 1775797"/>
              <a:gd name="connsiteX20" fmla="*/ 445703 w 1005886"/>
              <a:gd name="connsiteY20" fmla="*/ 1748825 h 1775797"/>
              <a:gd name="connsiteX21" fmla="*/ 436547 w 1005886"/>
              <a:gd name="connsiteY21" fmla="*/ 1748254 h 1775797"/>
              <a:gd name="connsiteX22" fmla="*/ 432648 w 1005886"/>
              <a:gd name="connsiteY22" fmla="*/ 1749193 h 1775797"/>
              <a:gd name="connsiteX23" fmla="*/ 410994 w 1005886"/>
              <a:gd name="connsiteY23" fmla="*/ 1749803 h 1775797"/>
              <a:gd name="connsiteX24" fmla="*/ 389313 w 1005886"/>
              <a:gd name="connsiteY24" fmla="*/ 1757933 h 1775797"/>
              <a:gd name="connsiteX25" fmla="*/ 385440 w 1005886"/>
              <a:gd name="connsiteY25" fmla="*/ 1762386 h 1775797"/>
              <a:gd name="connsiteX26" fmla="*/ 390087 w 1005886"/>
              <a:gd name="connsiteY26" fmla="*/ 1765096 h 1775797"/>
              <a:gd name="connsiteX27" fmla="*/ 416608 w 1005886"/>
              <a:gd name="connsiteY27" fmla="*/ 1767613 h 1775797"/>
              <a:gd name="connsiteX28" fmla="*/ 406348 w 1005886"/>
              <a:gd name="connsiteY28" fmla="*/ 1763547 h 1775797"/>
              <a:gd name="connsiteX29" fmla="*/ 401702 w 1005886"/>
              <a:gd name="connsiteY29" fmla="*/ 1759869 h 1775797"/>
              <a:gd name="connsiteX30" fmla="*/ 405187 w 1005886"/>
              <a:gd name="connsiteY30" fmla="*/ 1755804 h 1775797"/>
              <a:gd name="connsiteX31" fmla="*/ 432648 w 1005886"/>
              <a:gd name="connsiteY31" fmla="*/ 1749193 h 1775797"/>
              <a:gd name="connsiteX32" fmla="*/ 445703 w 1005886"/>
              <a:gd name="connsiteY32" fmla="*/ 1748825 h 1775797"/>
              <a:gd name="connsiteX33" fmla="*/ 526565 w 1005886"/>
              <a:gd name="connsiteY33" fmla="*/ 1753869 h 1775797"/>
              <a:gd name="connsiteX34" fmla="*/ 541471 w 1005886"/>
              <a:gd name="connsiteY34" fmla="*/ 1757933 h 1775797"/>
              <a:gd name="connsiteX35" fmla="*/ 545149 w 1005886"/>
              <a:gd name="connsiteY35" fmla="*/ 1761612 h 1775797"/>
              <a:gd name="connsiteX36" fmla="*/ 541084 w 1005886"/>
              <a:gd name="connsiteY36" fmla="*/ 1764903 h 1775797"/>
              <a:gd name="connsiteX37" fmla="*/ 508949 w 1005886"/>
              <a:gd name="connsiteY37" fmla="*/ 1769162 h 1775797"/>
              <a:gd name="connsiteX38" fmla="*/ 453196 w 1005886"/>
              <a:gd name="connsiteY38" fmla="*/ 1769162 h 1775797"/>
              <a:gd name="connsiteX39" fmla="*/ 446227 w 1005886"/>
              <a:gd name="connsiteY39" fmla="*/ 1769162 h 1775797"/>
              <a:gd name="connsiteX40" fmla="*/ 503722 w 1005886"/>
              <a:gd name="connsiteY40" fmla="*/ 1771097 h 1775797"/>
              <a:gd name="connsiteX41" fmla="*/ 551537 w 1005886"/>
              <a:gd name="connsiteY41" fmla="*/ 1766452 h 1775797"/>
              <a:gd name="connsiteX42" fmla="*/ 552312 w 1005886"/>
              <a:gd name="connsiteY42" fmla="*/ 1766257 h 1775797"/>
              <a:gd name="connsiteX43" fmla="*/ 560056 w 1005886"/>
              <a:gd name="connsiteY43" fmla="*/ 1762773 h 1775797"/>
              <a:gd name="connsiteX44" fmla="*/ 552506 w 1005886"/>
              <a:gd name="connsiteY44" fmla="*/ 1757740 h 1775797"/>
              <a:gd name="connsiteX45" fmla="*/ 514756 w 1005886"/>
              <a:gd name="connsiteY45" fmla="*/ 1749222 h 1775797"/>
              <a:gd name="connsiteX46" fmla="*/ 507013 w 1005886"/>
              <a:gd name="connsiteY46" fmla="*/ 1747867 h 1775797"/>
              <a:gd name="connsiteX47" fmla="*/ 512627 w 1005886"/>
              <a:gd name="connsiteY47" fmla="*/ 1746512 h 1775797"/>
              <a:gd name="connsiteX48" fmla="*/ 563153 w 1005886"/>
              <a:gd name="connsiteY48" fmla="*/ 1755998 h 1775797"/>
              <a:gd name="connsiteX49" fmla="*/ 569734 w 1005886"/>
              <a:gd name="connsiteY49" fmla="*/ 1758320 h 1775797"/>
              <a:gd name="connsiteX50" fmla="*/ 573994 w 1005886"/>
              <a:gd name="connsiteY50" fmla="*/ 1763354 h 1775797"/>
              <a:gd name="connsiteX51" fmla="*/ 570121 w 1005886"/>
              <a:gd name="connsiteY51" fmla="*/ 1767032 h 1775797"/>
              <a:gd name="connsiteX52" fmla="*/ 544569 w 1005886"/>
              <a:gd name="connsiteY52" fmla="*/ 1772453 h 1775797"/>
              <a:gd name="connsiteX53" fmla="*/ 456487 w 1005886"/>
              <a:gd name="connsiteY53" fmla="*/ 1775163 h 1775797"/>
              <a:gd name="connsiteX54" fmla="*/ 379827 w 1005886"/>
              <a:gd name="connsiteY54" fmla="*/ 1768387 h 1775797"/>
              <a:gd name="connsiteX55" fmla="*/ 374406 w 1005886"/>
              <a:gd name="connsiteY55" fmla="*/ 1767032 h 1775797"/>
              <a:gd name="connsiteX56" fmla="*/ 373439 w 1005886"/>
              <a:gd name="connsiteY56" fmla="*/ 1760063 h 1775797"/>
              <a:gd name="connsiteX57" fmla="*/ 395314 w 1005886"/>
              <a:gd name="connsiteY57" fmla="*/ 1750383 h 1775797"/>
              <a:gd name="connsiteX58" fmla="*/ 91771 w 1005886"/>
              <a:gd name="connsiteY58" fmla="*/ 1649138 h 1775797"/>
              <a:gd name="connsiteX59" fmla="*/ 92933 w 1005886"/>
              <a:gd name="connsiteY59" fmla="*/ 1650300 h 1775797"/>
              <a:gd name="connsiteX60" fmla="*/ 97191 w 1005886"/>
              <a:gd name="connsiteY60" fmla="*/ 1653784 h 1775797"/>
              <a:gd name="connsiteX61" fmla="*/ 101064 w 1005886"/>
              <a:gd name="connsiteY61" fmla="*/ 1657075 h 1775797"/>
              <a:gd name="connsiteX62" fmla="*/ 174820 w 1005886"/>
              <a:gd name="connsiteY62" fmla="*/ 1702374 h 1775797"/>
              <a:gd name="connsiteX63" fmla="*/ 218183 w 1005886"/>
              <a:gd name="connsiteY63" fmla="*/ 1720765 h 1775797"/>
              <a:gd name="connsiteX64" fmla="*/ 223023 w 1005886"/>
              <a:gd name="connsiteY64" fmla="*/ 1722894 h 1775797"/>
              <a:gd name="connsiteX65" fmla="*/ 315556 w 1005886"/>
              <a:gd name="connsiteY65" fmla="*/ 1756966 h 1775797"/>
              <a:gd name="connsiteX66" fmla="*/ 344789 w 1005886"/>
              <a:gd name="connsiteY66" fmla="*/ 1763548 h 1775797"/>
              <a:gd name="connsiteX67" fmla="*/ 334335 w 1005886"/>
              <a:gd name="connsiteY67" fmla="*/ 1759869 h 1775797"/>
              <a:gd name="connsiteX68" fmla="*/ 244511 w 1005886"/>
              <a:gd name="connsiteY68" fmla="*/ 1728315 h 1775797"/>
              <a:gd name="connsiteX69" fmla="*/ 177336 w 1005886"/>
              <a:gd name="connsiteY69" fmla="*/ 1701600 h 1775797"/>
              <a:gd name="connsiteX70" fmla="*/ 91771 w 1005886"/>
              <a:gd name="connsiteY70" fmla="*/ 1649138 h 1775797"/>
              <a:gd name="connsiteX71" fmla="*/ 368639 w 1005886"/>
              <a:gd name="connsiteY71" fmla="*/ 1066533 h 1775797"/>
              <a:gd name="connsiteX72" fmla="*/ 358146 w 1005886"/>
              <a:gd name="connsiteY72" fmla="*/ 1075103 h 1775797"/>
              <a:gd name="connsiteX73" fmla="*/ 358146 w 1005886"/>
              <a:gd name="connsiteY73" fmla="*/ 1075928 h 1775797"/>
              <a:gd name="connsiteX74" fmla="*/ 356984 w 1005886"/>
              <a:gd name="connsiteY74" fmla="*/ 1085995 h 1775797"/>
              <a:gd name="connsiteX75" fmla="*/ 354681 w 1005886"/>
              <a:gd name="connsiteY75" fmla="*/ 1089641 h 1775797"/>
              <a:gd name="connsiteX76" fmla="*/ 354506 w 1005886"/>
              <a:gd name="connsiteY76" fmla="*/ 1089810 h 1775797"/>
              <a:gd name="connsiteX77" fmla="*/ 345757 w 1005886"/>
              <a:gd name="connsiteY77" fmla="*/ 1097609 h 1775797"/>
              <a:gd name="connsiteX78" fmla="*/ 340339 w 1005886"/>
              <a:gd name="connsiteY78" fmla="*/ 1103538 h 1775797"/>
              <a:gd name="connsiteX79" fmla="*/ 292714 w 1005886"/>
              <a:gd name="connsiteY79" fmla="*/ 1149685 h 1775797"/>
              <a:gd name="connsiteX80" fmla="*/ 335496 w 1005886"/>
              <a:gd name="connsiteY80" fmla="*/ 1108838 h 1775797"/>
              <a:gd name="connsiteX81" fmla="*/ 340339 w 1005886"/>
              <a:gd name="connsiteY81" fmla="*/ 1103538 h 1775797"/>
              <a:gd name="connsiteX82" fmla="*/ 354506 w 1005886"/>
              <a:gd name="connsiteY82" fmla="*/ 1089810 h 1775797"/>
              <a:gd name="connsiteX83" fmla="*/ 354661 w 1005886"/>
              <a:gd name="connsiteY83" fmla="*/ 1089672 h 1775797"/>
              <a:gd name="connsiteX84" fmla="*/ 354681 w 1005886"/>
              <a:gd name="connsiteY84" fmla="*/ 1089641 h 1775797"/>
              <a:gd name="connsiteX85" fmla="*/ 355048 w 1005886"/>
              <a:gd name="connsiteY85" fmla="*/ 1089285 h 1775797"/>
              <a:gd name="connsiteX86" fmla="*/ 439009 w 1005886"/>
              <a:gd name="connsiteY86" fmla="*/ 994941 h 1775797"/>
              <a:gd name="connsiteX87" fmla="*/ 439525 w 1005886"/>
              <a:gd name="connsiteY87" fmla="*/ 995542 h 1775797"/>
              <a:gd name="connsiteX88" fmla="*/ 440017 w 1005886"/>
              <a:gd name="connsiteY88" fmla="*/ 995730 h 1775797"/>
              <a:gd name="connsiteX89" fmla="*/ 560251 w 1005886"/>
              <a:gd name="connsiteY89" fmla="*/ 960094 h 1775797"/>
              <a:gd name="connsiteX90" fmla="*/ 566925 w 1005886"/>
              <a:gd name="connsiteY90" fmla="*/ 972143 h 1775797"/>
              <a:gd name="connsiteX91" fmla="*/ 562380 w 1005886"/>
              <a:gd name="connsiteY91" fmla="*/ 960938 h 1775797"/>
              <a:gd name="connsiteX92" fmla="*/ 403869 w 1005886"/>
              <a:gd name="connsiteY92" fmla="*/ 973379 h 1775797"/>
              <a:gd name="connsiteX93" fmla="*/ 403445 w 1005886"/>
              <a:gd name="connsiteY93" fmla="*/ 973521 h 1775797"/>
              <a:gd name="connsiteX94" fmla="*/ 399187 w 1005886"/>
              <a:gd name="connsiteY94" fmla="*/ 978747 h 1775797"/>
              <a:gd name="connsiteX95" fmla="*/ 390281 w 1005886"/>
              <a:gd name="connsiteY95" fmla="*/ 1006237 h 1775797"/>
              <a:gd name="connsiteX96" fmla="*/ 376343 w 1005886"/>
              <a:gd name="connsiteY96" fmla="*/ 1045341 h 1775797"/>
              <a:gd name="connsiteX97" fmla="*/ 374213 w 1005886"/>
              <a:gd name="connsiteY97" fmla="*/ 1055601 h 1775797"/>
              <a:gd name="connsiteX98" fmla="*/ 369810 w 1005886"/>
              <a:gd name="connsiteY98" fmla="*/ 1064572 h 1775797"/>
              <a:gd name="connsiteX99" fmla="*/ 376512 w 1005886"/>
              <a:gd name="connsiteY99" fmla="*/ 1053351 h 1775797"/>
              <a:gd name="connsiteX100" fmla="*/ 391443 w 1005886"/>
              <a:gd name="connsiteY100" fmla="*/ 1014368 h 1775797"/>
              <a:gd name="connsiteX101" fmla="*/ 415061 w 1005886"/>
              <a:gd name="connsiteY101" fmla="*/ 970230 h 1775797"/>
              <a:gd name="connsiteX102" fmla="*/ 413688 w 1005886"/>
              <a:gd name="connsiteY102" fmla="*/ 970582 h 1775797"/>
              <a:gd name="connsiteX103" fmla="*/ 415190 w 1005886"/>
              <a:gd name="connsiteY103" fmla="*/ 970420 h 1775797"/>
              <a:gd name="connsiteX104" fmla="*/ 287874 w 1005886"/>
              <a:gd name="connsiteY104" fmla="*/ 3461 h 1775797"/>
              <a:gd name="connsiteX105" fmla="*/ 293488 w 1005886"/>
              <a:gd name="connsiteY105" fmla="*/ 3074 h 1775797"/>
              <a:gd name="connsiteX106" fmla="*/ 297747 w 1005886"/>
              <a:gd name="connsiteY106" fmla="*/ 15850 h 1775797"/>
              <a:gd name="connsiteX107" fmla="*/ 404994 w 1005886"/>
              <a:gd name="connsiteY107" fmla="*/ 403604 h 1775797"/>
              <a:gd name="connsiteX108" fmla="*/ 449132 w 1005886"/>
              <a:gd name="connsiteY108" fmla="*/ 619259 h 1775797"/>
              <a:gd name="connsiteX109" fmla="*/ 474104 w 1005886"/>
              <a:gd name="connsiteY109" fmla="*/ 790389 h 1775797"/>
              <a:gd name="connsiteX110" fmla="*/ 474685 w 1005886"/>
              <a:gd name="connsiteY110" fmla="*/ 798133 h 1775797"/>
              <a:gd name="connsiteX111" fmla="*/ 475072 w 1005886"/>
              <a:gd name="connsiteY111" fmla="*/ 798713 h 1775797"/>
              <a:gd name="connsiteX112" fmla="*/ 475847 w 1005886"/>
              <a:gd name="connsiteY112" fmla="*/ 799294 h 1775797"/>
              <a:gd name="connsiteX113" fmla="*/ 476040 w 1005886"/>
              <a:gd name="connsiteY113" fmla="*/ 782646 h 1775797"/>
              <a:gd name="connsiteX114" fmla="*/ 469071 w 1005886"/>
              <a:gd name="connsiteY114" fmla="*/ 574928 h 1775797"/>
              <a:gd name="connsiteX115" fmla="*/ 468877 w 1005886"/>
              <a:gd name="connsiteY115" fmla="*/ 418703 h 1775797"/>
              <a:gd name="connsiteX116" fmla="*/ 495592 w 1005886"/>
              <a:gd name="connsiteY116" fmla="*/ 269061 h 1775797"/>
              <a:gd name="connsiteX117" fmla="*/ 497141 w 1005886"/>
              <a:gd name="connsiteY117" fmla="*/ 265189 h 1775797"/>
              <a:gd name="connsiteX118" fmla="*/ 503529 w 1005886"/>
              <a:gd name="connsiteY118" fmla="*/ 246605 h 1775797"/>
              <a:gd name="connsiteX119" fmla="*/ 507595 w 1005886"/>
              <a:gd name="connsiteY119" fmla="*/ 242733 h 1775797"/>
              <a:gd name="connsiteX120" fmla="*/ 508949 w 1005886"/>
              <a:gd name="connsiteY120" fmla="*/ 247960 h 1775797"/>
              <a:gd name="connsiteX121" fmla="*/ 496754 w 1005886"/>
              <a:gd name="connsiteY121" fmla="*/ 328879 h 1775797"/>
              <a:gd name="connsiteX122" fmla="*/ 490752 w 1005886"/>
              <a:gd name="connsiteY122" fmla="*/ 440966 h 1775797"/>
              <a:gd name="connsiteX123" fmla="*/ 497335 w 1005886"/>
              <a:gd name="connsiteY123" fmla="*/ 634552 h 1775797"/>
              <a:gd name="connsiteX124" fmla="*/ 507788 w 1005886"/>
              <a:gd name="connsiteY124" fmla="*/ 752833 h 1775797"/>
              <a:gd name="connsiteX125" fmla="*/ 509724 w 1005886"/>
              <a:gd name="connsiteY125" fmla="*/ 824848 h 1775797"/>
              <a:gd name="connsiteX126" fmla="*/ 510111 w 1005886"/>
              <a:gd name="connsiteY126" fmla="*/ 829687 h 1775797"/>
              <a:gd name="connsiteX127" fmla="*/ 526373 w 1005886"/>
              <a:gd name="connsiteY127" fmla="*/ 756898 h 1775797"/>
              <a:gd name="connsiteX128" fmla="*/ 542053 w 1005886"/>
              <a:gd name="connsiteY128" fmla="*/ 683723 h 1775797"/>
              <a:gd name="connsiteX129" fmla="*/ 638265 w 1005886"/>
              <a:gd name="connsiteY129" fmla="*/ 331976 h 1775797"/>
              <a:gd name="connsiteX130" fmla="*/ 756933 w 1005886"/>
              <a:gd name="connsiteY130" fmla="*/ 46050 h 1775797"/>
              <a:gd name="connsiteX131" fmla="*/ 761579 w 1005886"/>
              <a:gd name="connsiteY131" fmla="*/ 37338 h 1775797"/>
              <a:gd name="connsiteX132" fmla="*/ 767000 w 1005886"/>
              <a:gd name="connsiteY132" fmla="*/ 25916 h 1775797"/>
              <a:gd name="connsiteX133" fmla="*/ 770678 w 1005886"/>
              <a:gd name="connsiteY133" fmla="*/ 23788 h 1775797"/>
              <a:gd name="connsiteX134" fmla="*/ 772033 w 1005886"/>
              <a:gd name="connsiteY134" fmla="*/ 28433 h 1775797"/>
              <a:gd name="connsiteX135" fmla="*/ 766613 w 1005886"/>
              <a:gd name="connsiteY135" fmla="*/ 42177 h 1775797"/>
              <a:gd name="connsiteX136" fmla="*/ 647751 w 1005886"/>
              <a:gd name="connsiteY136" fmla="*/ 402635 h 1775797"/>
              <a:gd name="connsiteX137" fmla="*/ 605937 w 1005886"/>
              <a:gd name="connsiteY137" fmla="*/ 602223 h 1775797"/>
              <a:gd name="connsiteX138" fmla="*/ 571865 w 1005886"/>
              <a:gd name="connsiteY138" fmla="*/ 828332 h 1775797"/>
              <a:gd name="connsiteX139" fmla="*/ 560638 w 1005886"/>
              <a:gd name="connsiteY139" fmla="*/ 894345 h 1775797"/>
              <a:gd name="connsiteX140" fmla="*/ 560566 w 1005886"/>
              <a:gd name="connsiteY140" fmla="*/ 894299 h 1775797"/>
              <a:gd name="connsiteX141" fmla="*/ 560637 w 1005886"/>
              <a:gd name="connsiteY141" fmla="*/ 894538 h 1775797"/>
              <a:gd name="connsiteX142" fmla="*/ 549603 w 1005886"/>
              <a:gd name="connsiteY142" fmla="*/ 945451 h 1775797"/>
              <a:gd name="connsiteX143" fmla="*/ 555217 w 1005886"/>
              <a:gd name="connsiteY143" fmla="*/ 951645 h 1775797"/>
              <a:gd name="connsiteX144" fmla="*/ 566251 w 1005886"/>
              <a:gd name="connsiteY144" fmla="*/ 956292 h 1775797"/>
              <a:gd name="connsiteX145" fmla="*/ 579996 w 1005886"/>
              <a:gd name="connsiteY145" fmla="*/ 980683 h 1775797"/>
              <a:gd name="connsiteX146" fmla="*/ 591805 w 1005886"/>
              <a:gd name="connsiteY146" fmla="*/ 1020369 h 1775797"/>
              <a:gd name="connsiteX147" fmla="*/ 592192 w 1005886"/>
              <a:gd name="connsiteY147" fmla="*/ 1024435 h 1775797"/>
              <a:gd name="connsiteX148" fmla="*/ 584835 w 1005886"/>
              <a:gd name="connsiteY148" fmla="*/ 1016304 h 1775797"/>
              <a:gd name="connsiteX149" fmla="*/ 580328 w 1005886"/>
              <a:gd name="connsiteY149" fmla="*/ 1005189 h 1775797"/>
              <a:gd name="connsiteX150" fmla="*/ 581158 w 1005886"/>
              <a:gd name="connsiteY150" fmla="*/ 1007592 h 1775797"/>
              <a:gd name="connsiteX151" fmla="*/ 618907 w 1005886"/>
              <a:gd name="connsiteY151" fmla="*/ 1088705 h 1775797"/>
              <a:gd name="connsiteX152" fmla="*/ 629167 w 1005886"/>
              <a:gd name="connsiteY152" fmla="*/ 1099352 h 1775797"/>
              <a:gd name="connsiteX153" fmla="*/ 653365 w 1005886"/>
              <a:gd name="connsiteY153" fmla="*/ 1119679 h 1775797"/>
              <a:gd name="connsiteX154" fmla="*/ 680661 w 1005886"/>
              <a:gd name="connsiteY154" fmla="*/ 1136521 h 1775797"/>
              <a:gd name="connsiteX155" fmla="*/ 746674 w 1005886"/>
              <a:gd name="connsiteY155" fmla="*/ 1157428 h 1775797"/>
              <a:gd name="connsiteX156" fmla="*/ 869408 w 1005886"/>
              <a:gd name="connsiteY156" fmla="*/ 1212601 h 1775797"/>
              <a:gd name="connsiteX157" fmla="*/ 873280 w 1005886"/>
              <a:gd name="connsiteY157" fmla="*/ 1215698 h 1775797"/>
              <a:gd name="connsiteX158" fmla="*/ 921289 w 1005886"/>
              <a:gd name="connsiteY158" fmla="*/ 1253834 h 1775797"/>
              <a:gd name="connsiteX159" fmla="*/ 1003370 w 1005886"/>
              <a:gd name="connsiteY159" fmla="*/ 1406768 h 1775797"/>
              <a:gd name="connsiteX160" fmla="*/ 1004919 w 1005886"/>
              <a:gd name="connsiteY160" fmla="*/ 1420706 h 1775797"/>
              <a:gd name="connsiteX161" fmla="*/ 1005886 w 1005886"/>
              <a:gd name="connsiteY161" fmla="*/ 1420706 h 1775797"/>
              <a:gd name="connsiteX162" fmla="*/ 1005886 w 1005886"/>
              <a:gd name="connsiteY162" fmla="*/ 1466005 h 1775797"/>
              <a:gd name="connsiteX163" fmla="*/ 1004724 w 1005886"/>
              <a:gd name="connsiteY163" fmla="*/ 1466198 h 1775797"/>
              <a:gd name="connsiteX164" fmla="*/ 994659 w 1005886"/>
              <a:gd name="connsiteY164" fmla="*/ 1519822 h 1775797"/>
              <a:gd name="connsiteX165" fmla="*/ 979365 w 1005886"/>
              <a:gd name="connsiteY165" fmla="*/ 1559701 h 1775797"/>
              <a:gd name="connsiteX166" fmla="*/ 956523 w 1005886"/>
              <a:gd name="connsiteY166" fmla="*/ 1597644 h 1775797"/>
              <a:gd name="connsiteX167" fmla="*/ 937163 w 1005886"/>
              <a:gd name="connsiteY167" fmla="*/ 1622423 h 1775797"/>
              <a:gd name="connsiteX168" fmla="*/ 917611 w 1005886"/>
              <a:gd name="connsiteY168" fmla="*/ 1641782 h 1775797"/>
              <a:gd name="connsiteX169" fmla="*/ 854502 w 1005886"/>
              <a:gd name="connsiteY169" fmla="*/ 1684952 h 1775797"/>
              <a:gd name="connsiteX170" fmla="*/ 786746 w 1005886"/>
              <a:gd name="connsiteY170" fmla="*/ 1716700 h 1775797"/>
              <a:gd name="connsiteX171" fmla="*/ 713571 w 1005886"/>
              <a:gd name="connsiteY171" fmla="*/ 1740317 h 1775797"/>
              <a:gd name="connsiteX172" fmla="*/ 663626 w 1005886"/>
              <a:gd name="connsiteY172" fmla="*/ 1753288 h 1775797"/>
              <a:gd name="connsiteX173" fmla="*/ 615616 w 1005886"/>
              <a:gd name="connsiteY173" fmla="*/ 1762579 h 1775797"/>
              <a:gd name="connsiteX174" fmla="*/ 595870 w 1005886"/>
              <a:gd name="connsiteY174" fmla="*/ 1763548 h 1775797"/>
              <a:gd name="connsiteX175" fmla="*/ 594515 w 1005886"/>
              <a:gd name="connsiteY175" fmla="*/ 1763160 h 1775797"/>
              <a:gd name="connsiteX176" fmla="*/ 587933 w 1005886"/>
              <a:gd name="connsiteY176" fmla="*/ 1760838 h 1775797"/>
              <a:gd name="connsiteX177" fmla="*/ 550764 w 1005886"/>
              <a:gd name="connsiteY177" fmla="*/ 1746318 h 1775797"/>
              <a:gd name="connsiteX178" fmla="*/ 490947 w 1005886"/>
              <a:gd name="connsiteY178" fmla="*/ 1737607 h 1775797"/>
              <a:gd name="connsiteX179" fmla="*/ 426482 w 1005886"/>
              <a:gd name="connsiteY179" fmla="*/ 1737994 h 1775797"/>
              <a:gd name="connsiteX180" fmla="*/ 398025 w 1005886"/>
              <a:gd name="connsiteY180" fmla="*/ 1742447 h 1775797"/>
              <a:gd name="connsiteX181" fmla="*/ 359501 w 1005886"/>
              <a:gd name="connsiteY181" fmla="*/ 1759095 h 1775797"/>
              <a:gd name="connsiteX182" fmla="*/ 350983 w 1005886"/>
              <a:gd name="connsiteY182" fmla="*/ 1763935 h 1775797"/>
              <a:gd name="connsiteX183" fmla="*/ 348273 w 1005886"/>
              <a:gd name="connsiteY183" fmla="*/ 1764129 h 1775797"/>
              <a:gd name="connsiteX184" fmla="*/ 339949 w 1005886"/>
              <a:gd name="connsiteY184" fmla="*/ 1766452 h 1775797"/>
              <a:gd name="connsiteX185" fmla="*/ 280324 w 1005886"/>
              <a:gd name="connsiteY185" fmla="*/ 1747674 h 1775797"/>
              <a:gd name="connsiteX186" fmla="*/ 223604 w 1005886"/>
              <a:gd name="connsiteY186" fmla="*/ 1726573 h 1775797"/>
              <a:gd name="connsiteX187" fmla="*/ 215086 w 1005886"/>
              <a:gd name="connsiteY187" fmla="*/ 1725217 h 1775797"/>
              <a:gd name="connsiteX188" fmla="*/ 115969 w 1005886"/>
              <a:gd name="connsiteY188" fmla="*/ 1674885 h 1775797"/>
              <a:gd name="connsiteX189" fmla="*/ 21887 w 1005886"/>
              <a:gd name="connsiteY189" fmla="*/ 1552345 h 1775797"/>
              <a:gd name="connsiteX190" fmla="*/ 19950 w 1005886"/>
              <a:gd name="connsiteY190" fmla="*/ 1547118 h 1775797"/>
              <a:gd name="connsiteX191" fmla="*/ 10271 w 1005886"/>
              <a:gd name="connsiteY191" fmla="*/ 1514209 h 1775797"/>
              <a:gd name="connsiteX192" fmla="*/ 399 w 1005886"/>
              <a:gd name="connsiteY192" fmla="*/ 1443936 h 1775797"/>
              <a:gd name="connsiteX193" fmla="*/ 2915 w 1005886"/>
              <a:gd name="connsiteY193" fmla="*/ 1422448 h 1775797"/>
              <a:gd name="connsiteX194" fmla="*/ 17627 w 1005886"/>
              <a:gd name="connsiteY194" fmla="*/ 1364759 h 1775797"/>
              <a:gd name="connsiteX195" fmla="*/ 45504 w 1005886"/>
              <a:gd name="connsiteY195" fmla="*/ 1313653 h 1775797"/>
              <a:gd name="connsiteX196" fmla="*/ 52473 w 1005886"/>
              <a:gd name="connsiteY196" fmla="*/ 1301650 h 1775797"/>
              <a:gd name="connsiteX197" fmla="*/ 132230 w 1005886"/>
              <a:gd name="connsiteY197" fmla="*/ 1240283 h 1775797"/>
              <a:gd name="connsiteX198" fmla="*/ 267160 w 1005886"/>
              <a:gd name="connsiteY198" fmla="*/ 1161881 h 1775797"/>
              <a:gd name="connsiteX199" fmla="*/ 354468 w 1005886"/>
              <a:gd name="connsiteY199" fmla="*/ 1077284 h 1775797"/>
              <a:gd name="connsiteX200" fmla="*/ 357658 w 1005886"/>
              <a:gd name="connsiteY200" fmla="*/ 1073589 h 1775797"/>
              <a:gd name="connsiteX201" fmla="*/ 357759 w 1005886"/>
              <a:gd name="connsiteY201" fmla="*/ 1072831 h 1775797"/>
              <a:gd name="connsiteX202" fmla="*/ 387958 w 1005886"/>
              <a:gd name="connsiteY202" fmla="*/ 994621 h 1775797"/>
              <a:gd name="connsiteX203" fmla="*/ 394734 w 1005886"/>
              <a:gd name="connsiteY203" fmla="*/ 974489 h 1775797"/>
              <a:gd name="connsiteX204" fmla="*/ 407317 w 1005886"/>
              <a:gd name="connsiteY204" fmla="*/ 961325 h 1775797"/>
              <a:gd name="connsiteX205" fmla="*/ 411382 w 1005886"/>
              <a:gd name="connsiteY205" fmla="*/ 946612 h 1775797"/>
              <a:gd name="connsiteX206" fmla="*/ 412108 w 1005886"/>
              <a:gd name="connsiteY206" fmla="*/ 946361 h 1775797"/>
              <a:gd name="connsiteX207" fmla="*/ 389289 w 1005886"/>
              <a:gd name="connsiteY207" fmla="*/ 827800 h 1775797"/>
              <a:gd name="connsiteX208" fmla="*/ 359888 w 1005886"/>
              <a:gd name="connsiteY208" fmla="*/ 710438 h 1775797"/>
              <a:gd name="connsiteX209" fmla="*/ 304909 w 1005886"/>
              <a:gd name="connsiteY209" fmla="*/ 574734 h 1775797"/>
              <a:gd name="connsiteX210" fmla="*/ 265999 w 1005886"/>
              <a:gd name="connsiteY210" fmla="*/ 518401 h 1775797"/>
              <a:gd name="connsiteX211" fmla="*/ 255545 w 1005886"/>
              <a:gd name="connsiteY211" fmla="*/ 504268 h 1775797"/>
              <a:gd name="connsiteX212" fmla="*/ 254384 w 1005886"/>
              <a:gd name="connsiteY212" fmla="*/ 496719 h 1775797"/>
              <a:gd name="connsiteX213" fmla="*/ 261933 w 1005886"/>
              <a:gd name="connsiteY213" fmla="*/ 498461 h 1775797"/>
              <a:gd name="connsiteX214" fmla="*/ 274710 w 1005886"/>
              <a:gd name="connsiteY214" fmla="*/ 508334 h 1775797"/>
              <a:gd name="connsiteX215" fmla="*/ 291940 w 1005886"/>
              <a:gd name="connsiteY215" fmla="*/ 524982 h 1775797"/>
              <a:gd name="connsiteX216" fmla="*/ 358533 w 1005886"/>
              <a:gd name="connsiteY216" fmla="*/ 614419 h 1775797"/>
              <a:gd name="connsiteX217" fmla="*/ 392217 w 1005886"/>
              <a:gd name="connsiteY217" fmla="*/ 682756 h 1775797"/>
              <a:gd name="connsiteX218" fmla="*/ 440808 w 1005886"/>
              <a:gd name="connsiteY218" fmla="*/ 828525 h 1775797"/>
              <a:gd name="connsiteX219" fmla="*/ 443323 w 1005886"/>
              <a:gd name="connsiteY219" fmla="*/ 832978 h 1775797"/>
              <a:gd name="connsiteX220" fmla="*/ 439839 w 1005886"/>
              <a:gd name="connsiteY220" fmla="*/ 806263 h 1775797"/>
              <a:gd name="connsiteX221" fmla="*/ 396476 w 1005886"/>
              <a:gd name="connsiteY221" fmla="*/ 545890 h 1775797"/>
              <a:gd name="connsiteX222" fmla="*/ 338981 w 1005886"/>
              <a:gd name="connsiteY222" fmla="*/ 260157 h 1775797"/>
              <a:gd name="connsiteX223" fmla="*/ 288455 w 1005886"/>
              <a:gd name="connsiteY223" fmla="*/ 10430 h 1775797"/>
              <a:gd name="connsiteX224" fmla="*/ 287874 w 1005886"/>
              <a:gd name="connsiteY224" fmla="*/ 3461 h 177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1005886" h="1775797">
                <a:moveTo>
                  <a:pt x="424352" y="1757546"/>
                </a:moveTo>
                <a:cubicBezTo>
                  <a:pt x="422416" y="1758127"/>
                  <a:pt x="419512" y="1758127"/>
                  <a:pt x="419512" y="1760644"/>
                </a:cubicBezTo>
                <a:cubicBezTo>
                  <a:pt x="419512" y="1763160"/>
                  <a:pt x="422609" y="1762773"/>
                  <a:pt x="424545" y="1763160"/>
                </a:cubicBezTo>
                <a:lnTo>
                  <a:pt x="474870" y="1761771"/>
                </a:lnTo>
                <a:lnTo>
                  <a:pt x="448357" y="1760450"/>
                </a:lnTo>
                <a:cubicBezTo>
                  <a:pt x="446421" y="1759869"/>
                  <a:pt x="443324" y="1760643"/>
                  <a:pt x="443324" y="1757739"/>
                </a:cubicBezTo>
                <a:cubicBezTo>
                  <a:pt x="443324" y="1755223"/>
                  <a:pt x="446421" y="1755029"/>
                  <a:pt x="448357" y="1755029"/>
                </a:cubicBezTo>
                <a:cubicBezTo>
                  <a:pt x="460747" y="1754448"/>
                  <a:pt x="473331" y="1754254"/>
                  <a:pt x="485719" y="1755223"/>
                </a:cubicBezTo>
                <a:cubicBezTo>
                  <a:pt x="492495" y="1755803"/>
                  <a:pt x="499271" y="1756771"/>
                  <a:pt x="506047" y="1757546"/>
                </a:cubicBezTo>
                <a:cubicBezTo>
                  <a:pt x="507789" y="1757739"/>
                  <a:pt x="509919" y="1757352"/>
                  <a:pt x="510886" y="1760256"/>
                </a:cubicBezTo>
                <a:lnTo>
                  <a:pt x="508263" y="1760849"/>
                </a:lnTo>
                <a:lnTo>
                  <a:pt x="522693" y="1760450"/>
                </a:lnTo>
                <a:cubicBezTo>
                  <a:pt x="524822" y="1759869"/>
                  <a:pt x="528501" y="1760450"/>
                  <a:pt x="528501" y="1757740"/>
                </a:cubicBezTo>
                <a:cubicBezTo>
                  <a:pt x="528501" y="1754449"/>
                  <a:pt x="524629" y="1755030"/>
                  <a:pt x="522305" y="1754449"/>
                </a:cubicBezTo>
                <a:cubicBezTo>
                  <a:pt x="503334" y="1750383"/>
                  <a:pt x="484169" y="1750965"/>
                  <a:pt x="464811" y="1752513"/>
                </a:cubicBezTo>
                <a:cubicBezTo>
                  <a:pt x="451260" y="1753675"/>
                  <a:pt x="437516" y="1753093"/>
                  <a:pt x="424352" y="1757546"/>
                </a:cubicBezTo>
                <a:close/>
                <a:moveTo>
                  <a:pt x="395314" y="1750383"/>
                </a:moveTo>
                <a:cubicBezTo>
                  <a:pt x="423384" y="1741866"/>
                  <a:pt x="452034" y="1742446"/>
                  <a:pt x="480685" y="1744963"/>
                </a:cubicBezTo>
                <a:cubicBezTo>
                  <a:pt x="486299" y="1745350"/>
                  <a:pt x="492106" y="1745738"/>
                  <a:pt x="498301" y="1746125"/>
                </a:cubicBezTo>
                <a:cubicBezTo>
                  <a:pt x="496559" y="1748835"/>
                  <a:pt x="495010" y="1747480"/>
                  <a:pt x="493462" y="1747480"/>
                </a:cubicBezTo>
                <a:lnTo>
                  <a:pt x="445703" y="1748825"/>
                </a:lnTo>
                <a:lnTo>
                  <a:pt x="436547" y="1748254"/>
                </a:lnTo>
                <a:lnTo>
                  <a:pt x="432648" y="1749193"/>
                </a:lnTo>
                <a:lnTo>
                  <a:pt x="410994" y="1749803"/>
                </a:lnTo>
                <a:cubicBezTo>
                  <a:pt x="403444" y="1751352"/>
                  <a:pt x="396088" y="1754062"/>
                  <a:pt x="389313" y="1757933"/>
                </a:cubicBezTo>
                <a:cubicBezTo>
                  <a:pt x="387570" y="1758902"/>
                  <a:pt x="384860" y="1759676"/>
                  <a:pt x="385440" y="1762386"/>
                </a:cubicBezTo>
                <a:cubicBezTo>
                  <a:pt x="385827" y="1764516"/>
                  <a:pt x="388344" y="1764516"/>
                  <a:pt x="390087" y="1765096"/>
                </a:cubicBezTo>
                <a:cubicBezTo>
                  <a:pt x="398798" y="1767613"/>
                  <a:pt x="407703" y="1766452"/>
                  <a:pt x="416608" y="1767613"/>
                </a:cubicBezTo>
                <a:cubicBezTo>
                  <a:pt x="413511" y="1764903"/>
                  <a:pt x="410026" y="1764322"/>
                  <a:pt x="406348" y="1763547"/>
                </a:cubicBezTo>
                <a:cubicBezTo>
                  <a:pt x="404218" y="1762967"/>
                  <a:pt x="401895" y="1762580"/>
                  <a:pt x="401702" y="1759869"/>
                </a:cubicBezTo>
                <a:cubicBezTo>
                  <a:pt x="401508" y="1757546"/>
                  <a:pt x="403638" y="1756772"/>
                  <a:pt x="405187" y="1755804"/>
                </a:cubicBezTo>
                <a:lnTo>
                  <a:pt x="432648" y="1749193"/>
                </a:lnTo>
                <a:lnTo>
                  <a:pt x="445703" y="1748825"/>
                </a:lnTo>
                <a:lnTo>
                  <a:pt x="526565" y="1753869"/>
                </a:lnTo>
                <a:cubicBezTo>
                  <a:pt x="531598" y="1754449"/>
                  <a:pt x="536438" y="1756385"/>
                  <a:pt x="541471" y="1757933"/>
                </a:cubicBezTo>
                <a:cubicBezTo>
                  <a:pt x="543213" y="1758514"/>
                  <a:pt x="545149" y="1759289"/>
                  <a:pt x="545149" y="1761612"/>
                </a:cubicBezTo>
                <a:cubicBezTo>
                  <a:pt x="545149" y="1763935"/>
                  <a:pt x="542826" y="1764516"/>
                  <a:pt x="541084" y="1764903"/>
                </a:cubicBezTo>
                <a:cubicBezTo>
                  <a:pt x="530631" y="1767613"/>
                  <a:pt x="519790" y="1768000"/>
                  <a:pt x="508949" y="1769162"/>
                </a:cubicBezTo>
                <a:cubicBezTo>
                  <a:pt x="490365" y="1771097"/>
                  <a:pt x="471780" y="1770130"/>
                  <a:pt x="453196" y="1769162"/>
                </a:cubicBezTo>
                <a:cubicBezTo>
                  <a:pt x="450873" y="1768969"/>
                  <a:pt x="448550" y="1769162"/>
                  <a:pt x="446227" y="1769162"/>
                </a:cubicBezTo>
                <a:cubicBezTo>
                  <a:pt x="465391" y="1771679"/>
                  <a:pt x="484556" y="1773033"/>
                  <a:pt x="503722" y="1771097"/>
                </a:cubicBezTo>
                <a:cubicBezTo>
                  <a:pt x="519790" y="1769356"/>
                  <a:pt x="535857" y="1769743"/>
                  <a:pt x="551537" y="1766452"/>
                </a:cubicBezTo>
                <a:cubicBezTo>
                  <a:pt x="551925" y="1766258"/>
                  <a:pt x="552119" y="1766257"/>
                  <a:pt x="552312" y="1766257"/>
                </a:cubicBezTo>
                <a:cubicBezTo>
                  <a:pt x="555216" y="1765483"/>
                  <a:pt x="559861" y="1766064"/>
                  <a:pt x="560056" y="1762773"/>
                </a:cubicBezTo>
                <a:cubicBezTo>
                  <a:pt x="560249" y="1759095"/>
                  <a:pt x="555409" y="1758902"/>
                  <a:pt x="552506" y="1757740"/>
                </a:cubicBezTo>
                <a:cubicBezTo>
                  <a:pt x="540503" y="1752900"/>
                  <a:pt x="527532" y="1751352"/>
                  <a:pt x="514756" y="1749222"/>
                </a:cubicBezTo>
                <a:cubicBezTo>
                  <a:pt x="512240" y="1748835"/>
                  <a:pt x="509723" y="1748255"/>
                  <a:pt x="507013" y="1747867"/>
                </a:cubicBezTo>
                <a:cubicBezTo>
                  <a:pt x="508755" y="1745156"/>
                  <a:pt x="510884" y="1746318"/>
                  <a:pt x="512627" y="1746512"/>
                </a:cubicBezTo>
                <a:cubicBezTo>
                  <a:pt x="529662" y="1748835"/>
                  <a:pt x="546698" y="1750771"/>
                  <a:pt x="563153" y="1755998"/>
                </a:cubicBezTo>
                <a:cubicBezTo>
                  <a:pt x="565282" y="1756772"/>
                  <a:pt x="567605" y="1757353"/>
                  <a:pt x="569734" y="1758320"/>
                </a:cubicBezTo>
                <a:cubicBezTo>
                  <a:pt x="571670" y="1759095"/>
                  <a:pt x="573994" y="1759869"/>
                  <a:pt x="573994" y="1763354"/>
                </a:cubicBezTo>
                <a:cubicBezTo>
                  <a:pt x="573800" y="1765483"/>
                  <a:pt x="571864" y="1766257"/>
                  <a:pt x="570121" y="1767032"/>
                </a:cubicBezTo>
                <a:cubicBezTo>
                  <a:pt x="561991" y="1770517"/>
                  <a:pt x="553280" y="1771485"/>
                  <a:pt x="544569" y="1772453"/>
                </a:cubicBezTo>
                <a:cubicBezTo>
                  <a:pt x="515337" y="1775744"/>
                  <a:pt x="485912" y="1776518"/>
                  <a:pt x="456487" y="1775163"/>
                </a:cubicBezTo>
                <a:cubicBezTo>
                  <a:pt x="430740" y="1774001"/>
                  <a:pt x="405187" y="1772259"/>
                  <a:pt x="379827" y="1768387"/>
                </a:cubicBezTo>
                <a:cubicBezTo>
                  <a:pt x="378085" y="1768000"/>
                  <a:pt x="376149" y="1767613"/>
                  <a:pt x="374406" y="1767032"/>
                </a:cubicBezTo>
                <a:cubicBezTo>
                  <a:pt x="369761" y="1765290"/>
                  <a:pt x="369566" y="1762967"/>
                  <a:pt x="373439" y="1760063"/>
                </a:cubicBezTo>
                <a:cubicBezTo>
                  <a:pt x="380020" y="1755223"/>
                  <a:pt x="387764" y="1752707"/>
                  <a:pt x="395314" y="1750383"/>
                </a:cubicBezTo>
                <a:close/>
                <a:moveTo>
                  <a:pt x="91771" y="1649138"/>
                </a:moveTo>
                <a:cubicBezTo>
                  <a:pt x="92158" y="1649526"/>
                  <a:pt x="92545" y="1649913"/>
                  <a:pt x="92933" y="1650300"/>
                </a:cubicBezTo>
                <a:cubicBezTo>
                  <a:pt x="94288" y="1651461"/>
                  <a:pt x="95837" y="1652623"/>
                  <a:pt x="97191" y="1653784"/>
                </a:cubicBezTo>
                <a:cubicBezTo>
                  <a:pt x="98547" y="1654946"/>
                  <a:pt x="99708" y="1655914"/>
                  <a:pt x="101064" y="1657075"/>
                </a:cubicBezTo>
                <a:cubicBezTo>
                  <a:pt x="123519" y="1675272"/>
                  <a:pt x="148298" y="1689985"/>
                  <a:pt x="174820" y="1702374"/>
                </a:cubicBezTo>
                <a:cubicBezTo>
                  <a:pt x="188952" y="1708956"/>
                  <a:pt x="203470" y="1715151"/>
                  <a:pt x="218183" y="1720765"/>
                </a:cubicBezTo>
                <a:cubicBezTo>
                  <a:pt x="219732" y="1721346"/>
                  <a:pt x="221861" y="1721540"/>
                  <a:pt x="223023" y="1722894"/>
                </a:cubicBezTo>
                <a:cubicBezTo>
                  <a:pt x="253609" y="1734897"/>
                  <a:pt x="284583" y="1745931"/>
                  <a:pt x="315556" y="1756966"/>
                </a:cubicBezTo>
                <a:cubicBezTo>
                  <a:pt x="324849" y="1760450"/>
                  <a:pt x="334335" y="1763548"/>
                  <a:pt x="344789" y="1763548"/>
                </a:cubicBezTo>
                <a:cubicBezTo>
                  <a:pt x="341110" y="1762773"/>
                  <a:pt x="337820" y="1761031"/>
                  <a:pt x="334335" y="1759869"/>
                </a:cubicBezTo>
                <a:cubicBezTo>
                  <a:pt x="304135" y="1750191"/>
                  <a:pt x="274323" y="1739155"/>
                  <a:pt x="244511" y="1728315"/>
                </a:cubicBezTo>
                <a:cubicBezTo>
                  <a:pt x="221861" y="1719990"/>
                  <a:pt x="199212" y="1711666"/>
                  <a:pt x="177336" y="1701600"/>
                </a:cubicBezTo>
                <a:cubicBezTo>
                  <a:pt x="146556" y="1687662"/>
                  <a:pt x="117325" y="1671207"/>
                  <a:pt x="91771" y="1649138"/>
                </a:cubicBezTo>
                <a:close/>
                <a:moveTo>
                  <a:pt x="368639" y="1066533"/>
                </a:moveTo>
                <a:lnTo>
                  <a:pt x="358146" y="1075103"/>
                </a:lnTo>
                <a:lnTo>
                  <a:pt x="358146" y="1075928"/>
                </a:lnTo>
                <a:cubicBezTo>
                  <a:pt x="360276" y="1079607"/>
                  <a:pt x="356597" y="1082510"/>
                  <a:pt x="356984" y="1085995"/>
                </a:cubicBezTo>
                <a:lnTo>
                  <a:pt x="354681" y="1089641"/>
                </a:lnTo>
                <a:lnTo>
                  <a:pt x="354506" y="1089810"/>
                </a:lnTo>
                <a:lnTo>
                  <a:pt x="345757" y="1097609"/>
                </a:lnTo>
                <a:lnTo>
                  <a:pt x="340339" y="1103538"/>
                </a:lnTo>
                <a:lnTo>
                  <a:pt x="292714" y="1149685"/>
                </a:lnTo>
                <a:cubicBezTo>
                  <a:pt x="308201" y="1137295"/>
                  <a:pt x="321945" y="1123163"/>
                  <a:pt x="335496" y="1108838"/>
                </a:cubicBezTo>
                <a:lnTo>
                  <a:pt x="340339" y="1103538"/>
                </a:lnTo>
                <a:lnTo>
                  <a:pt x="354506" y="1089810"/>
                </a:lnTo>
                <a:lnTo>
                  <a:pt x="354661" y="1089672"/>
                </a:lnTo>
                <a:lnTo>
                  <a:pt x="354681" y="1089641"/>
                </a:lnTo>
                <a:lnTo>
                  <a:pt x="355048" y="1089285"/>
                </a:lnTo>
                <a:close/>
                <a:moveTo>
                  <a:pt x="439009" y="994941"/>
                </a:moveTo>
                <a:lnTo>
                  <a:pt x="439525" y="995542"/>
                </a:lnTo>
                <a:lnTo>
                  <a:pt x="440017" y="995730"/>
                </a:lnTo>
                <a:close/>
                <a:moveTo>
                  <a:pt x="560251" y="960094"/>
                </a:moveTo>
                <a:lnTo>
                  <a:pt x="566925" y="972143"/>
                </a:lnTo>
                <a:lnTo>
                  <a:pt x="562380" y="960938"/>
                </a:lnTo>
                <a:close/>
                <a:moveTo>
                  <a:pt x="403869" y="973379"/>
                </a:moveTo>
                <a:lnTo>
                  <a:pt x="403445" y="973521"/>
                </a:lnTo>
                <a:cubicBezTo>
                  <a:pt x="400541" y="974102"/>
                  <a:pt x="400154" y="976619"/>
                  <a:pt x="399187" y="978747"/>
                </a:cubicBezTo>
                <a:cubicBezTo>
                  <a:pt x="395314" y="987653"/>
                  <a:pt x="392991" y="996945"/>
                  <a:pt x="390281" y="1006237"/>
                </a:cubicBezTo>
                <a:cubicBezTo>
                  <a:pt x="386603" y="1019595"/>
                  <a:pt x="381763" y="1032565"/>
                  <a:pt x="376343" y="1045341"/>
                </a:cubicBezTo>
                <a:cubicBezTo>
                  <a:pt x="374989" y="1048633"/>
                  <a:pt x="374020" y="1051923"/>
                  <a:pt x="374213" y="1055601"/>
                </a:cubicBezTo>
                <a:lnTo>
                  <a:pt x="369810" y="1064572"/>
                </a:lnTo>
                <a:lnTo>
                  <a:pt x="376512" y="1053351"/>
                </a:lnTo>
                <a:cubicBezTo>
                  <a:pt x="382344" y="1040792"/>
                  <a:pt x="387088" y="1027726"/>
                  <a:pt x="391443" y="1014368"/>
                </a:cubicBezTo>
                <a:close/>
                <a:moveTo>
                  <a:pt x="415061" y="970230"/>
                </a:moveTo>
                <a:lnTo>
                  <a:pt x="413688" y="970582"/>
                </a:lnTo>
                <a:lnTo>
                  <a:pt x="415190" y="970420"/>
                </a:lnTo>
                <a:close/>
                <a:moveTo>
                  <a:pt x="287874" y="3461"/>
                </a:moveTo>
                <a:cubicBezTo>
                  <a:pt x="289423" y="-1379"/>
                  <a:pt x="291746" y="-799"/>
                  <a:pt x="293488" y="3074"/>
                </a:cubicBezTo>
                <a:cubicBezTo>
                  <a:pt x="295231" y="7138"/>
                  <a:pt x="296585" y="11591"/>
                  <a:pt x="297747" y="15850"/>
                </a:cubicBezTo>
                <a:cubicBezTo>
                  <a:pt x="335109" y="144585"/>
                  <a:pt x="371697" y="273707"/>
                  <a:pt x="404994" y="403604"/>
                </a:cubicBezTo>
                <a:cubicBezTo>
                  <a:pt x="423191" y="474650"/>
                  <a:pt x="437129" y="546857"/>
                  <a:pt x="449132" y="619259"/>
                </a:cubicBezTo>
                <a:cubicBezTo>
                  <a:pt x="458617" y="676173"/>
                  <a:pt x="466747" y="733282"/>
                  <a:pt x="474104" y="790389"/>
                </a:cubicBezTo>
                <a:cubicBezTo>
                  <a:pt x="474491" y="792906"/>
                  <a:pt x="474491" y="795616"/>
                  <a:pt x="474685" y="798133"/>
                </a:cubicBezTo>
                <a:cubicBezTo>
                  <a:pt x="474878" y="798326"/>
                  <a:pt x="475072" y="798520"/>
                  <a:pt x="475072" y="798713"/>
                </a:cubicBezTo>
                <a:cubicBezTo>
                  <a:pt x="475265" y="799294"/>
                  <a:pt x="475847" y="799682"/>
                  <a:pt x="475847" y="799294"/>
                </a:cubicBezTo>
                <a:cubicBezTo>
                  <a:pt x="476814" y="793680"/>
                  <a:pt x="476814" y="788259"/>
                  <a:pt x="476040" y="782646"/>
                </a:cubicBezTo>
                <a:cubicBezTo>
                  <a:pt x="474491" y="713342"/>
                  <a:pt x="472168" y="644038"/>
                  <a:pt x="469071" y="574928"/>
                </a:cubicBezTo>
                <a:cubicBezTo>
                  <a:pt x="466747" y="522852"/>
                  <a:pt x="465586" y="470778"/>
                  <a:pt x="468877" y="418703"/>
                </a:cubicBezTo>
                <a:cubicBezTo>
                  <a:pt x="471974" y="367790"/>
                  <a:pt x="480105" y="317845"/>
                  <a:pt x="495592" y="269061"/>
                </a:cubicBezTo>
                <a:cubicBezTo>
                  <a:pt x="495979" y="267706"/>
                  <a:pt x="496560" y="266544"/>
                  <a:pt x="497141" y="265189"/>
                </a:cubicBezTo>
                <a:cubicBezTo>
                  <a:pt x="499271" y="258994"/>
                  <a:pt x="501399" y="252800"/>
                  <a:pt x="503529" y="246605"/>
                </a:cubicBezTo>
                <a:cubicBezTo>
                  <a:pt x="504304" y="244669"/>
                  <a:pt x="504690" y="241959"/>
                  <a:pt x="507595" y="242733"/>
                </a:cubicBezTo>
                <a:cubicBezTo>
                  <a:pt x="510692" y="243507"/>
                  <a:pt x="509336" y="246024"/>
                  <a:pt x="508949" y="247960"/>
                </a:cubicBezTo>
                <a:cubicBezTo>
                  <a:pt x="503723" y="274675"/>
                  <a:pt x="499464" y="301777"/>
                  <a:pt x="496754" y="328879"/>
                </a:cubicBezTo>
                <a:cubicBezTo>
                  <a:pt x="492882" y="366047"/>
                  <a:pt x="491333" y="403410"/>
                  <a:pt x="490752" y="440966"/>
                </a:cubicBezTo>
                <a:cubicBezTo>
                  <a:pt x="489785" y="505624"/>
                  <a:pt x="492688" y="570088"/>
                  <a:pt x="497335" y="634552"/>
                </a:cubicBezTo>
                <a:cubicBezTo>
                  <a:pt x="500238" y="674043"/>
                  <a:pt x="504691" y="713342"/>
                  <a:pt x="507788" y="752833"/>
                </a:cubicBezTo>
                <a:cubicBezTo>
                  <a:pt x="509530" y="776838"/>
                  <a:pt x="510305" y="800843"/>
                  <a:pt x="509724" y="824848"/>
                </a:cubicBezTo>
                <a:cubicBezTo>
                  <a:pt x="509723" y="826397"/>
                  <a:pt x="509724" y="827945"/>
                  <a:pt x="510111" y="829687"/>
                </a:cubicBezTo>
                <a:cubicBezTo>
                  <a:pt x="516112" y="805489"/>
                  <a:pt x="519790" y="780903"/>
                  <a:pt x="526373" y="756898"/>
                </a:cubicBezTo>
                <a:cubicBezTo>
                  <a:pt x="530437" y="732313"/>
                  <a:pt x="536633" y="708115"/>
                  <a:pt x="542053" y="683723"/>
                </a:cubicBezTo>
                <a:cubicBezTo>
                  <a:pt x="568962" y="565054"/>
                  <a:pt x="599548" y="447354"/>
                  <a:pt x="638265" y="331976"/>
                </a:cubicBezTo>
                <a:cubicBezTo>
                  <a:pt x="671175" y="234022"/>
                  <a:pt x="709699" y="138197"/>
                  <a:pt x="756933" y="46050"/>
                </a:cubicBezTo>
                <a:cubicBezTo>
                  <a:pt x="758482" y="43146"/>
                  <a:pt x="760030" y="40242"/>
                  <a:pt x="761579" y="37338"/>
                </a:cubicBezTo>
                <a:cubicBezTo>
                  <a:pt x="763322" y="33466"/>
                  <a:pt x="765065" y="29788"/>
                  <a:pt x="767000" y="25916"/>
                </a:cubicBezTo>
                <a:cubicBezTo>
                  <a:pt x="767774" y="24562"/>
                  <a:pt x="768549" y="22819"/>
                  <a:pt x="770678" y="23788"/>
                </a:cubicBezTo>
                <a:cubicBezTo>
                  <a:pt x="773001" y="24755"/>
                  <a:pt x="772614" y="26498"/>
                  <a:pt x="772033" y="28433"/>
                </a:cubicBezTo>
                <a:cubicBezTo>
                  <a:pt x="770097" y="32886"/>
                  <a:pt x="768355" y="37532"/>
                  <a:pt x="766613" y="42177"/>
                </a:cubicBezTo>
                <a:cubicBezTo>
                  <a:pt x="719959" y="160072"/>
                  <a:pt x="678918" y="279708"/>
                  <a:pt x="647751" y="402635"/>
                </a:cubicBezTo>
                <a:cubicBezTo>
                  <a:pt x="631102" y="468649"/>
                  <a:pt x="617164" y="535049"/>
                  <a:pt x="605937" y="602223"/>
                </a:cubicBezTo>
                <a:cubicBezTo>
                  <a:pt x="593353" y="677334"/>
                  <a:pt x="583674" y="753027"/>
                  <a:pt x="571865" y="828332"/>
                </a:cubicBezTo>
                <a:cubicBezTo>
                  <a:pt x="568380" y="850401"/>
                  <a:pt x="564315" y="872276"/>
                  <a:pt x="560638" y="894345"/>
                </a:cubicBezTo>
                <a:lnTo>
                  <a:pt x="560566" y="894299"/>
                </a:lnTo>
                <a:lnTo>
                  <a:pt x="560637" y="894538"/>
                </a:lnTo>
                <a:cubicBezTo>
                  <a:pt x="556959" y="911573"/>
                  <a:pt x="553475" y="928609"/>
                  <a:pt x="549603" y="945451"/>
                </a:cubicBezTo>
                <a:cubicBezTo>
                  <a:pt x="548442" y="950678"/>
                  <a:pt x="549022" y="953388"/>
                  <a:pt x="555217" y="951645"/>
                </a:cubicBezTo>
                <a:cubicBezTo>
                  <a:pt x="559863" y="950291"/>
                  <a:pt x="563347" y="952808"/>
                  <a:pt x="566251" y="956292"/>
                </a:cubicBezTo>
                <a:cubicBezTo>
                  <a:pt x="572446" y="963648"/>
                  <a:pt x="576898" y="971972"/>
                  <a:pt x="579996" y="980683"/>
                </a:cubicBezTo>
                <a:cubicBezTo>
                  <a:pt x="584642" y="993654"/>
                  <a:pt x="588901" y="1006818"/>
                  <a:pt x="591805" y="1020369"/>
                </a:cubicBezTo>
                <a:cubicBezTo>
                  <a:pt x="592772" y="1021724"/>
                  <a:pt x="592772" y="1023079"/>
                  <a:pt x="592192" y="1024435"/>
                </a:cubicBezTo>
                <a:cubicBezTo>
                  <a:pt x="586191" y="1024822"/>
                  <a:pt x="585610" y="1019788"/>
                  <a:pt x="584835" y="1016304"/>
                </a:cubicBezTo>
                <a:lnTo>
                  <a:pt x="580328" y="1005189"/>
                </a:lnTo>
                <a:lnTo>
                  <a:pt x="581158" y="1007592"/>
                </a:lnTo>
                <a:cubicBezTo>
                  <a:pt x="589676" y="1036630"/>
                  <a:pt x="599549" y="1064700"/>
                  <a:pt x="618907" y="1088705"/>
                </a:cubicBezTo>
                <a:cubicBezTo>
                  <a:pt x="622198" y="1092576"/>
                  <a:pt x="625877" y="1095674"/>
                  <a:pt x="629167" y="1099352"/>
                </a:cubicBezTo>
                <a:cubicBezTo>
                  <a:pt x="635749" y="1107870"/>
                  <a:pt x="645235" y="1113097"/>
                  <a:pt x="653365" y="1119679"/>
                </a:cubicBezTo>
                <a:cubicBezTo>
                  <a:pt x="661496" y="1127035"/>
                  <a:pt x="671950" y="1130326"/>
                  <a:pt x="680661" y="1136521"/>
                </a:cubicBezTo>
                <a:cubicBezTo>
                  <a:pt x="701955" y="1145813"/>
                  <a:pt x="724605" y="1150846"/>
                  <a:pt x="746674" y="1157428"/>
                </a:cubicBezTo>
                <a:cubicBezTo>
                  <a:pt x="790038" y="1170399"/>
                  <a:pt x="831078" y="1188596"/>
                  <a:pt x="869408" y="1212601"/>
                </a:cubicBezTo>
                <a:cubicBezTo>
                  <a:pt x="870763" y="1213568"/>
                  <a:pt x="871925" y="1214730"/>
                  <a:pt x="873280" y="1215698"/>
                </a:cubicBezTo>
                <a:cubicBezTo>
                  <a:pt x="890703" y="1226538"/>
                  <a:pt x="906771" y="1239122"/>
                  <a:pt x="921289" y="1253834"/>
                </a:cubicBezTo>
                <a:cubicBezTo>
                  <a:pt x="965814" y="1295649"/>
                  <a:pt x="994659" y="1345788"/>
                  <a:pt x="1003370" y="1406768"/>
                </a:cubicBezTo>
                <a:cubicBezTo>
                  <a:pt x="1004144" y="1411414"/>
                  <a:pt x="1004531" y="1416059"/>
                  <a:pt x="1004919" y="1420706"/>
                </a:cubicBezTo>
                <a:cubicBezTo>
                  <a:pt x="1005306" y="1420706"/>
                  <a:pt x="1005693" y="1420706"/>
                  <a:pt x="1005886" y="1420706"/>
                </a:cubicBezTo>
                <a:cubicBezTo>
                  <a:pt x="1005886" y="1435806"/>
                  <a:pt x="1005886" y="1450906"/>
                  <a:pt x="1005886" y="1466005"/>
                </a:cubicBezTo>
                <a:cubicBezTo>
                  <a:pt x="1005499" y="1466198"/>
                  <a:pt x="1005112" y="1466198"/>
                  <a:pt x="1004724" y="1466198"/>
                </a:cubicBezTo>
                <a:cubicBezTo>
                  <a:pt x="1003176" y="1484396"/>
                  <a:pt x="1001047" y="1502593"/>
                  <a:pt x="994659" y="1519822"/>
                </a:cubicBezTo>
                <a:cubicBezTo>
                  <a:pt x="990399" y="1533373"/>
                  <a:pt x="986722" y="1547311"/>
                  <a:pt x="979365" y="1559701"/>
                </a:cubicBezTo>
                <a:cubicBezTo>
                  <a:pt x="973751" y="1573446"/>
                  <a:pt x="964847" y="1585448"/>
                  <a:pt x="956523" y="1597644"/>
                </a:cubicBezTo>
                <a:cubicBezTo>
                  <a:pt x="952070" y="1607517"/>
                  <a:pt x="943939" y="1614486"/>
                  <a:pt x="937163" y="1622423"/>
                </a:cubicBezTo>
                <a:cubicBezTo>
                  <a:pt x="931356" y="1629586"/>
                  <a:pt x="923999" y="1635200"/>
                  <a:pt x="917611" y="1641782"/>
                </a:cubicBezTo>
                <a:cubicBezTo>
                  <a:pt x="898252" y="1658624"/>
                  <a:pt x="876377" y="1671788"/>
                  <a:pt x="854502" y="1684952"/>
                </a:cubicBezTo>
                <a:cubicBezTo>
                  <a:pt x="832627" y="1696760"/>
                  <a:pt x="810170" y="1707795"/>
                  <a:pt x="786746" y="1716700"/>
                </a:cubicBezTo>
                <a:cubicBezTo>
                  <a:pt x="762742" y="1725798"/>
                  <a:pt x="738543" y="1733928"/>
                  <a:pt x="713571" y="1740317"/>
                </a:cubicBezTo>
                <a:cubicBezTo>
                  <a:pt x="696923" y="1744576"/>
                  <a:pt x="680080" y="1748254"/>
                  <a:pt x="663626" y="1753288"/>
                </a:cubicBezTo>
                <a:cubicBezTo>
                  <a:pt x="647558" y="1756192"/>
                  <a:pt x="631490" y="1759095"/>
                  <a:pt x="615616" y="1762579"/>
                </a:cubicBezTo>
                <a:cubicBezTo>
                  <a:pt x="609034" y="1765096"/>
                  <a:pt x="602452" y="1764709"/>
                  <a:pt x="595870" y="1763548"/>
                </a:cubicBezTo>
                <a:cubicBezTo>
                  <a:pt x="595483" y="1763548"/>
                  <a:pt x="594902" y="1763355"/>
                  <a:pt x="594515" y="1763160"/>
                </a:cubicBezTo>
                <a:cubicBezTo>
                  <a:pt x="591999" y="1763160"/>
                  <a:pt x="589676" y="1762386"/>
                  <a:pt x="587933" y="1760838"/>
                </a:cubicBezTo>
                <a:cubicBezTo>
                  <a:pt x="577286" y="1751545"/>
                  <a:pt x="564703" y="1747674"/>
                  <a:pt x="550764" y="1746318"/>
                </a:cubicBezTo>
                <a:cubicBezTo>
                  <a:pt x="530632" y="1744382"/>
                  <a:pt x="510886" y="1740704"/>
                  <a:pt x="490947" y="1737607"/>
                </a:cubicBezTo>
                <a:cubicBezTo>
                  <a:pt x="469459" y="1734317"/>
                  <a:pt x="447971" y="1734317"/>
                  <a:pt x="426482" y="1737994"/>
                </a:cubicBezTo>
                <a:cubicBezTo>
                  <a:pt x="416997" y="1739543"/>
                  <a:pt x="407510" y="1740898"/>
                  <a:pt x="398025" y="1742447"/>
                </a:cubicBezTo>
                <a:cubicBezTo>
                  <a:pt x="383699" y="1744770"/>
                  <a:pt x="371117" y="1750965"/>
                  <a:pt x="359501" y="1759095"/>
                </a:cubicBezTo>
                <a:cubicBezTo>
                  <a:pt x="356791" y="1760838"/>
                  <a:pt x="354274" y="1762967"/>
                  <a:pt x="350983" y="1763935"/>
                </a:cubicBezTo>
                <a:cubicBezTo>
                  <a:pt x="350016" y="1764129"/>
                  <a:pt x="349241" y="1764129"/>
                  <a:pt x="348273" y="1764129"/>
                </a:cubicBezTo>
                <a:cubicBezTo>
                  <a:pt x="347306" y="1770130"/>
                  <a:pt x="343046" y="1767032"/>
                  <a:pt x="339949" y="1766452"/>
                </a:cubicBezTo>
                <a:cubicBezTo>
                  <a:pt x="319235" y="1762579"/>
                  <a:pt x="300070" y="1754642"/>
                  <a:pt x="280324" y="1747674"/>
                </a:cubicBezTo>
                <a:cubicBezTo>
                  <a:pt x="261159" y="1740898"/>
                  <a:pt x="242188" y="1734510"/>
                  <a:pt x="223604" y="1726573"/>
                </a:cubicBezTo>
                <a:cubicBezTo>
                  <a:pt x="220700" y="1726185"/>
                  <a:pt x="217990" y="1725604"/>
                  <a:pt x="215086" y="1725217"/>
                </a:cubicBezTo>
                <a:cubicBezTo>
                  <a:pt x="180434" y="1711666"/>
                  <a:pt x="146556" y="1696373"/>
                  <a:pt x="115969" y="1674885"/>
                </a:cubicBezTo>
                <a:cubicBezTo>
                  <a:pt x="71832" y="1643911"/>
                  <a:pt x="39696" y="1603645"/>
                  <a:pt x="21887" y="1552345"/>
                </a:cubicBezTo>
                <a:cubicBezTo>
                  <a:pt x="21306" y="1550602"/>
                  <a:pt x="20531" y="1548860"/>
                  <a:pt x="19950" y="1547118"/>
                </a:cubicBezTo>
                <a:cubicBezTo>
                  <a:pt x="14337" y="1536858"/>
                  <a:pt x="12981" y="1525243"/>
                  <a:pt x="10271" y="1514209"/>
                </a:cubicBezTo>
                <a:cubicBezTo>
                  <a:pt x="4463" y="1491171"/>
                  <a:pt x="2915" y="1467360"/>
                  <a:pt x="399" y="1443936"/>
                </a:cubicBezTo>
                <a:cubicBezTo>
                  <a:pt x="-570" y="1436580"/>
                  <a:pt x="205" y="1429418"/>
                  <a:pt x="2915" y="1422448"/>
                </a:cubicBezTo>
                <a:cubicBezTo>
                  <a:pt x="5819" y="1402702"/>
                  <a:pt x="10852" y="1383537"/>
                  <a:pt x="17627" y="1364759"/>
                </a:cubicBezTo>
                <a:cubicBezTo>
                  <a:pt x="24210" y="1346175"/>
                  <a:pt x="34082" y="1329527"/>
                  <a:pt x="45504" y="1313653"/>
                </a:cubicBezTo>
                <a:cubicBezTo>
                  <a:pt x="45698" y="1308426"/>
                  <a:pt x="49375" y="1305135"/>
                  <a:pt x="52473" y="1301650"/>
                </a:cubicBezTo>
                <a:cubicBezTo>
                  <a:pt x="75510" y="1276678"/>
                  <a:pt x="102805" y="1257125"/>
                  <a:pt x="132230" y="1240283"/>
                </a:cubicBezTo>
                <a:cubicBezTo>
                  <a:pt x="177336" y="1214342"/>
                  <a:pt x="223991" y="1191113"/>
                  <a:pt x="267160" y="1161881"/>
                </a:cubicBezTo>
                <a:cubicBezTo>
                  <a:pt x="301231" y="1138844"/>
                  <a:pt x="330269" y="1110580"/>
                  <a:pt x="354468" y="1077284"/>
                </a:cubicBezTo>
                <a:lnTo>
                  <a:pt x="357658" y="1073589"/>
                </a:lnTo>
                <a:lnTo>
                  <a:pt x="357759" y="1072831"/>
                </a:lnTo>
                <a:cubicBezTo>
                  <a:pt x="371890" y="1048246"/>
                  <a:pt x="380796" y="1021918"/>
                  <a:pt x="387958" y="994621"/>
                </a:cubicBezTo>
                <a:cubicBezTo>
                  <a:pt x="389701" y="987846"/>
                  <a:pt x="392411" y="981264"/>
                  <a:pt x="394734" y="974489"/>
                </a:cubicBezTo>
                <a:cubicBezTo>
                  <a:pt x="397057" y="968294"/>
                  <a:pt x="398992" y="962873"/>
                  <a:pt x="407317" y="961325"/>
                </a:cubicBezTo>
                <a:cubicBezTo>
                  <a:pt x="415254" y="959776"/>
                  <a:pt x="412931" y="952420"/>
                  <a:pt x="411382" y="946612"/>
                </a:cubicBezTo>
                <a:lnTo>
                  <a:pt x="412108" y="946361"/>
                </a:lnTo>
                <a:lnTo>
                  <a:pt x="389289" y="827800"/>
                </a:lnTo>
                <a:cubicBezTo>
                  <a:pt x="380892" y="788356"/>
                  <a:pt x="371406" y="749155"/>
                  <a:pt x="359888" y="710438"/>
                </a:cubicBezTo>
                <a:cubicBezTo>
                  <a:pt x="345950" y="663396"/>
                  <a:pt x="329302" y="617517"/>
                  <a:pt x="304909" y="574734"/>
                </a:cubicBezTo>
                <a:cubicBezTo>
                  <a:pt x="293488" y="554794"/>
                  <a:pt x="280518" y="536210"/>
                  <a:pt x="265999" y="518401"/>
                </a:cubicBezTo>
                <a:cubicBezTo>
                  <a:pt x="262320" y="513948"/>
                  <a:pt x="258836" y="509108"/>
                  <a:pt x="255545" y="504268"/>
                </a:cubicBezTo>
                <a:cubicBezTo>
                  <a:pt x="253996" y="502139"/>
                  <a:pt x="251673" y="499235"/>
                  <a:pt x="254384" y="496719"/>
                </a:cubicBezTo>
                <a:cubicBezTo>
                  <a:pt x="257093" y="494202"/>
                  <a:pt x="259805" y="497106"/>
                  <a:pt x="261933" y="498461"/>
                </a:cubicBezTo>
                <a:cubicBezTo>
                  <a:pt x="266386" y="501364"/>
                  <a:pt x="270645" y="504850"/>
                  <a:pt x="274710" y="508334"/>
                </a:cubicBezTo>
                <a:cubicBezTo>
                  <a:pt x="280711" y="513561"/>
                  <a:pt x="286906" y="518788"/>
                  <a:pt x="291940" y="524982"/>
                </a:cubicBezTo>
                <a:cubicBezTo>
                  <a:pt x="320203" y="550342"/>
                  <a:pt x="340530" y="581509"/>
                  <a:pt x="358533" y="614419"/>
                </a:cubicBezTo>
                <a:cubicBezTo>
                  <a:pt x="371697" y="636294"/>
                  <a:pt x="382345" y="659331"/>
                  <a:pt x="392217" y="682756"/>
                </a:cubicBezTo>
                <a:cubicBezTo>
                  <a:pt x="412350" y="729990"/>
                  <a:pt x="428805" y="778581"/>
                  <a:pt x="440808" y="828525"/>
                </a:cubicBezTo>
                <a:cubicBezTo>
                  <a:pt x="441195" y="830074"/>
                  <a:pt x="441775" y="831623"/>
                  <a:pt x="443323" y="832978"/>
                </a:cubicBezTo>
                <a:cubicBezTo>
                  <a:pt x="442162" y="824073"/>
                  <a:pt x="441001" y="815168"/>
                  <a:pt x="439839" y="806263"/>
                </a:cubicBezTo>
                <a:cubicBezTo>
                  <a:pt x="427643" y="719149"/>
                  <a:pt x="412931" y="632423"/>
                  <a:pt x="396476" y="545890"/>
                </a:cubicBezTo>
                <a:cubicBezTo>
                  <a:pt x="378279" y="450451"/>
                  <a:pt x="358727" y="355400"/>
                  <a:pt x="338981" y="260157"/>
                </a:cubicBezTo>
                <a:cubicBezTo>
                  <a:pt x="321752" y="176914"/>
                  <a:pt x="303168" y="94059"/>
                  <a:pt x="288455" y="10430"/>
                </a:cubicBezTo>
                <a:cubicBezTo>
                  <a:pt x="288068" y="8107"/>
                  <a:pt x="288068" y="5784"/>
                  <a:pt x="287874" y="3461"/>
                </a:cubicBezTo>
                <a:close/>
              </a:path>
            </a:pathLst>
          </a:custGeom>
          <a:solidFill>
            <a:schemeClr val="bg1"/>
          </a:solidFill>
          <a:ln w="199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34" name="Graphic 43">
            <a:extLst>
              <a:ext uri="{FF2B5EF4-FFF2-40B4-BE49-F238E27FC236}">
                <a16:creationId xmlns:a16="http://schemas.microsoft.com/office/drawing/2014/main" id="{8D43A096-96B1-43B8-8452-FA3F706F2D3F}"/>
              </a:ext>
            </a:extLst>
          </p:cNvPr>
          <p:cNvGrpSpPr/>
          <p:nvPr/>
        </p:nvGrpSpPr>
        <p:grpSpPr>
          <a:xfrm>
            <a:off x="3751450" y="5459125"/>
            <a:ext cx="354254" cy="299147"/>
            <a:chOff x="10245572" y="2383008"/>
            <a:chExt cx="1072164" cy="90538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9CD1626-9450-46E0-9B2C-ACEAE982B123}"/>
                </a:ext>
              </a:extLst>
            </p:cNvPr>
            <p:cNvSpPr/>
            <p:nvPr/>
          </p:nvSpPr>
          <p:spPr>
            <a:xfrm>
              <a:off x="10246012" y="2441891"/>
              <a:ext cx="1072946" cy="845478"/>
            </a:xfrm>
            <a:custGeom>
              <a:avLst/>
              <a:gdLst>
                <a:gd name="connsiteX0" fmla="*/ 1063214 w 1072946"/>
                <a:gd name="connsiteY0" fmla="*/ 303610 h 845478"/>
                <a:gd name="connsiteX1" fmla="*/ 1059470 w 1072946"/>
                <a:gd name="connsiteY1" fmla="*/ 288293 h 845478"/>
                <a:gd name="connsiteX2" fmla="*/ 937618 w 1072946"/>
                <a:gd name="connsiteY2" fmla="*/ 98367 h 845478"/>
                <a:gd name="connsiteX3" fmla="*/ 671789 w 1072946"/>
                <a:gd name="connsiteY3" fmla="*/ 10551 h 845478"/>
                <a:gd name="connsiteX4" fmla="*/ 425702 w 1072946"/>
                <a:gd name="connsiteY4" fmla="*/ 7488 h 845478"/>
                <a:gd name="connsiteX5" fmla="*/ 264027 w 1072946"/>
                <a:gd name="connsiteY5" fmla="*/ 41185 h 845478"/>
                <a:gd name="connsiteX6" fmla="*/ 65932 w 1072946"/>
                <a:gd name="connsiteY6" fmla="*/ 184821 h 845478"/>
                <a:gd name="connsiteX7" fmla="*/ 11813 w 1072946"/>
                <a:gd name="connsiteY7" fmla="*/ 479921 h 845478"/>
                <a:gd name="connsiteX8" fmla="*/ 202079 w 1072946"/>
                <a:gd name="connsiteY8" fmla="*/ 731114 h 845478"/>
                <a:gd name="connsiteX9" fmla="*/ 319507 w 1072946"/>
                <a:gd name="connsiteY9" fmla="*/ 785573 h 845478"/>
                <a:gd name="connsiteX10" fmla="*/ 466547 w 1072946"/>
                <a:gd name="connsiteY10" fmla="*/ 828460 h 845478"/>
                <a:gd name="connsiteX11" fmla="*/ 538365 w 1072946"/>
                <a:gd name="connsiteY11" fmla="*/ 845478 h 845478"/>
                <a:gd name="connsiteX12" fmla="*/ 596908 w 1072946"/>
                <a:gd name="connsiteY12" fmla="*/ 831182 h 845478"/>
                <a:gd name="connsiteX13" fmla="*/ 800449 w 1072946"/>
                <a:gd name="connsiteY13" fmla="*/ 762087 h 845478"/>
                <a:gd name="connsiteX14" fmla="*/ 1033943 w 1072946"/>
                <a:gd name="connsiteY14" fmla="*/ 556845 h 845478"/>
                <a:gd name="connsiteX15" fmla="*/ 1063214 w 1072946"/>
                <a:gd name="connsiteY15" fmla="*/ 303610 h 845478"/>
                <a:gd name="connsiteX16" fmla="*/ 1059811 w 1072946"/>
                <a:gd name="connsiteY16" fmla="*/ 293058 h 845478"/>
                <a:gd name="connsiteX17" fmla="*/ 1059811 w 1072946"/>
                <a:gd name="connsiteY17" fmla="*/ 293058 h 845478"/>
                <a:gd name="connsiteX18" fmla="*/ 1059811 w 1072946"/>
                <a:gd name="connsiteY18" fmla="*/ 293058 h 845478"/>
                <a:gd name="connsiteX19" fmla="*/ 1059811 w 1072946"/>
                <a:gd name="connsiteY19" fmla="*/ 293058 h 845478"/>
                <a:gd name="connsiteX20" fmla="*/ 577167 w 1072946"/>
                <a:gd name="connsiteY20" fmla="*/ 0 h 845478"/>
                <a:gd name="connsiteX21" fmla="*/ 577507 w 1072946"/>
                <a:gd name="connsiteY21" fmla="*/ 340 h 845478"/>
                <a:gd name="connsiteX22" fmla="*/ 577167 w 1072946"/>
                <a:gd name="connsiteY22" fmla="*/ 0 h 845478"/>
                <a:gd name="connsiteX23" fmla="*/ 577167 w 1072946"/>
                <a:gd name="connsiteY23" fmla="*/ 0 h 845478"/>
                <a:gd name="connsiteX24" fmla="*/ 577167 w 1072946"/>
                <a:gd name="connsiteY24" fmla="*/ 0 h 845478"/>
                <a:gd name="connsiteX25" fmla="*/ 577167 w 1072946"/>
                <a:gd name="connsiteY25" fmla="*/ 0 h 845478"/>
                <a:gd name="connsiteX26" fmla="*/ 9090 w 1072946"/>
                <a:gd name="connsiteY26" fmla="*/ 307013 h 845478"/>
                <a:gd name="connsiteX27" fmla="*/ 9090 w 1072946"/>
                <a:gd name="connsiteY27" fmla="*/ 307013 h 845478"/>
                <a:gd name="connsiteX28" fmla="*/ 9090 w 1072946"/>
                <a:gd name="connsiteY28" fmla="*/ 307013 h 845478"/>
                <a:gd name="connsiteX29" fmla="*/ 9090 w 1072946"/>
                <a:gd name="connsiteY29" fmla="*/ 307013 h 84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72946" h="845478">
                  <a:moveTo>
                    <a:pt x="1063214" y="303610"/>
                  </a:moveTo>
                  <a:cubicBezTo>
                    <a:pt x="1062193" y="298504"/>
                    <a:pt x="1060832" y="293399"/>
                    <a:pt x="1059470" y="288293"/>
                  </a:cubicBezTo>
                  <a:cubicBezTo>
                    <a:pt x="1039388" y="215114"/>
                    <a:pt x="994800" y="148061"/>
                    <a:pt x="937618" y="98367"/>
                  </a:cubicBezTo>
                  <a:cubicBezTo>
                    <a:pt x="866140" y="36420"/>
                    <a:pt x="764710" y="6807"/>
                    <a:pt x="671789" y="10551"/>
                  </a:cubicBezTo>
                  <a:cubicBezTo>
                    <a:pt x="616990" y="12934"/>
                    <a:pt x="554022" y="18380"/>
                    <a:pt x="425702" y="7488"/>
                  </a:cubicBezTo>
                  <a:cubicBezTo>
                    <a:pt x="370222" y="2723"/>
                    <a:pt x="314742" y="20422"/>
                    <a:pt x="264027" y="41185"/>
                  </a:cubicBezTo>
                  <a:cubicBezTo>
                    <a:pt x="188124" y="72158"/>
                    <a:pt x="116306" y="119129"/>
                    <a:pt x="65932" y="184821"/>
                  </a:cubicBezTo>
                  <a:cubicBezTo>
                    <a:pt x="1942" y="268552"/>
                    <a:pt x="-14055" y="378831"/>
                    <a:pt x="11813" y="479921"/>
                  </a:cubicBezTo>
                  <a:cubicBezTo>
                    <a:pt x="39383" y="587138"/>
                    <a:pt x="108818" y="673251"/>
                    <a:pt x="202079" y="731114"/>
                  </a:cubicBezTo>
                  <a:cubicBezTo>
                    <a:pt x="238839" y="753919"/>
                    <a:pt x="278322" y="772299"/>
                    <a:pt x="319507" y="785573"/>
                  </a:cubicBezTo>
                  <a:cubicBezTo>
                    <a:pt x="368180" y="801570"/>
                    <a:pt x="417193" y="815866"/>
                    <a:pt x="466547" y="828460"/>
                  </a:cubicBezTo>
                  <a:cubicBezTo>
                    <a:pt x="488330" y="833905"/>
                    <a:pt x="515560" y="845478"/>
                    <a:pt x="538365" y="845478"/>
                  </a:cubicBezTo>
                  <a:cubicBezTo>
                    <a:pt x="557425" y="845478"/>
                    <a:pt x="578528" y="835948"/>
                    <a:pt x="596908" y="831182"/>
                  </a:cubicBezTo>
                  <a:cubicBezTo>
                    <a:pt x="665322" y="813143"/>
                    <a:pt x="735098" y="791700"/>
                    <a:pt x="800449" y="762087"/>
                  </a:cubicBezTo>
                  <a:cubicBezTo>
                    <a:pt x="898476" y="717839"/>
                    <a:pt x="984589" y="654871"/>
                    <a:pt x="1033943" y="556845"/>
                  </a:cubicBezTo>
                  <a:cubicBezTo>
                    <a:pt x="1073085" y="479240"/>
                    <a:pt x="1082615" y="388362"/>
                    <a:pt x="1063214" y="303610"/>
                  </a:cubicBezTo>
                  <a:close/>
                  <a:moveTo>
                    <a:pt x="1059811" y="293058"/>
                  </a:moveTo>
                  <a:cubicBezTo>
                    <a:pt x="1059811" y="293058"/>
                    <a:pt x="1059811" y="293058"/>
                    <a:pt x="1059811" y="293058"/>
                  </a:cubicBezTo>
                  <a:cubicBezTo>
                    <a:pt x="1059811" y="293058"/>
                    <a:pt x="1059811" y="293058"/>
                    <a:pt x="1059811" y="293058"/>
                  </a:cubicBezTo>
                  <a:lnTo>
                    <a:pt x="1059811" y="293058"/>
                  </a:lnTo>
                  <a:close/>
                  <a:moveTo>
                    <a:pt x="577167" y="0"/>
                  </a:moveTo>
                  <a:cubicBezTo>
                    <a:pt x="577167" y="0"/>
                    <a:pt x="577507" y="340"/>
                    <a:pt x="577507" y="340"/>
                  </a:cubicBezTo>
                  <a:cubicBezTo>
                    <a:pt x="577507" y="340"/>
                    <a:pt x="577507" y="34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lnTo>
                    <a:pt x="577167" y="0"/>
                  </a:lnTo>
                  <a:close/>
                  <a:moveTo>
                    <a:pt x="9090" y="307013"/>
                  </a:move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lose/>
                </a:path>
              </a:pathLst>
            </a:custGeom>
            <a:solidFill>
              <a:schemeClr val="bg1"/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D2DD5DA-E016-48C1-85BB-2B3C4E5D12D0}"/>
                </a:ext>
              </a:extLst>
            </p:cNvPr>
            <p:cNvSpPr/>
            <p:nvPr/>
          </p:nvSpPr>
          <p:spPr>
            <a:xfrm>
              <a:off x="10498806" y="2383263"/>
              <a:ext cx="609271" cy="246382"/>
            </a:xfrm>
            <a:custGeom>
              <a:avLst/>
              <a:gdLst>
                <a:gd name="connsiteX0" fmla="*/ 173588 w 609271"/>
                <a:gd name="connsiteY0" fmla="*/ 234599 h 246382"/>
                <a:gd name="connsiteX1" fmla="*/ 188565 w 609271"/>
                <a:gd name="connsiteY1" fmla="*/ 222686 h 246382"/>
                <a:gd name="connsiteX2" fmla="*/ 204902 w 609271"/>
                <a:gd name="connsiteY2" fmla="*/ 205327 h 246382"/>
                <a:gd name="connsiteX3" fmla="*/ 219198 w 609271"/>
                <a:gd name="connsiteY3" fmla="*/ 185586 h 246382"/>
                <a:gd name="connsiteX4" fmla="*/ 226346 w 609271"/>
                <a:gd name="connsiteY4" fmla="*/ 175034 h 246382"/>
                <a:gd name="connsiteX5" fmla="*/ 233153 w 609271"/>
                <a:gd name="connsiteY5" fmla="*/ 165164 h 246382"/>
                <a:gd name="connsiteX6" fmla="*/ 0 w 609271"/>
                <a:gd name="connsiteY6" fmla="*/ 120235 h 246382"/>
                <a:gd name="connsiteX7" fmla="*/ 21443 w 609271"/>
                <a:gd name="connsiteY7" fmla="*/ 112406 h 246382"/>
                <a:gd name="connsiteX8" fmla="*/ 49013 w 609271"/>
                <a:gd name="connsiteY8" fmla="*/ 113768 h 246382"/>
                <a:gd name="connsiteX9" fmla="*/ 87815 w 609271"/>
                <a:gd name="connsiteY9" fmla="*/ 117852 h 246382"/>
                <a:gd name="connsiteX10" fmla="*/ 105174 w 609271"/>
                <a:gd name="connsiteY10" fmla="*/ 116150 h 246382"/>
                <a:gd name="connsiteX11" fmla="*/ 123554 w 609271"/>
                <a:gd name="connsiteY11" fmla="*/ 116150 h 246382"/>
                <a:gd name="connsiteX12" fmla="*/ 156570 w 609271"/>
                <a:gd name="connsiteY12" fmla="*/ 104237 h 246382"/>
                <a:gd name="connsiteX13" fmla="*/ 203541 w 609271"/>
                <a:gd name="connsiteY13" fmla="*/ 67478 h 246382"/>
                <a:gd name="connsiteX14" fmla="*/ 181417 w 609271"/>
                <a:gd name="connsiteY14" fmla="*/ 28675 h 246382"/>
                <a:gd name="connsiteX15" fmla="*/ 169164 w 609271"/>
                <a:gd name="connsiteY15" fmla="*/ 13018 h 246382"/>
                <a:gd name="connsiteX16" fmla="*/ 168143 w 609271"/>
                <a:gd name="connsiteY16" fmla="*/ 1106 h 246382"/>
                <a:gd name="connsiteX17" fmla="*/ 188224 w 609271"/>
                <a:gd name="connsiteY17" fmla="*/ 12678 h 246382"/>
                <a:gd name="connsiteX18" fmla="*/ 250512 w 609271"/>
                <a:gd name="connsiteY18" fmla="*/ 54544 h 246382"/>
                <a:gd name="connsiteX19" fmla="*/ 273317 w 609271"/>
                <a:gd name="connsiteY19" fmla="*/ 65776 h 246382"/>
                <a:gd name="connsiteX20" fmla="*/ 329137 w 609271"/>
                <a:gd name="connsiteY20" fmla="*/ 65776 h 246382"/>
                <a:gd name="connsiteX21" fmla="*/ 433971 w 609271"/>
                <a:gd name="connsiteY21" fmla="*/ 6211 h 246382"/>
                <a:gd name="connsiteX22" fmla="*/ 408784 w 609271"/>
                <a:gd name="connsiteY22" fmla="*/ 49098 h 246382"/>
                <a:gd name="connsiteX23" fmla="*/ 416272 w 609271"/>
                <a:gd name="connsiteY23" fmla="*/ 69860 h 246382"/>
                <a:gd name="connsiteX24" fmla="*/ 500003 w 609271"/>
                <a:gd name="connsiteY24" fmla="*/ 74966 h 246382"/>
                <a:gd name="connsiteX25" fmla="*/ 499662 w 609271"/>
                <a:gd name="connsiteY25" fmla="*/ 74966 h 246382"/>
                <a:gd name="connsiteX26" fmla="*/ 525190 w 609271"/>
                <a:gd name="connsiteY26" fmla="*/ 80412 h 246382"/>
                <a:gd name="connsiteX27" fmla="*/ 472093 w 609271"/>
                <a:gd name="connsiteY27" fmla="*/ 85177 h 246382"/>
                <a:gd name="connsiteX28" fmla="*/ 422058 w 609271"/>
                <a:gd name="connsiteY28" fmla="*/ 85517 h 246382"/>
                <a:gd name="connsiteX29" fmla="*/ 435673 w 609271"/>
                <a:gd name="connsiteY29" fmla="*/ 98451 h 246382"/>
                <a:gd name="connsiteX30" fmla="*/ 450649 w 609271"/>
                <a:gd name="connsiteY30" fmla="*/ 108662 h 246382"/>
                <a:gd name="connsiteX31" fmla="*/ 484686 w 609271"/>
                <a:gd name="connsiteY31" fmla="*/ 117512 h 246382"/>
                <a:gd name="connsiteX32" fmla="*/ 543230 w 609271"/>
                <a:gd name="connsiteY32" fmla="*/ 116831 h 246382"/>
                <a:gd name="connsiteX33" fmla="*/ 598710 w 609271"/>
                <a:gd name="connsiteY33" fmla="*/ 111045 h 246382"/>
                <a:gd name="connsiteX34" fmla="*/ 609261 w 609271"/>
                <a:gd name="connsiteY34" fmla="*/ 117512 h 246382"/>
                <a:gd name="connsiteX35" fmla="*/ 598710 w 609271"/>
                <a:gd name="connsiteY35" fmla="*/ 122958 h 246382"/>
                <a:gd name="connsiteX36" fmla="*/ 475156 w 609271"/>
                <a:gd name="connsiteY36" fmla="*/ 165164 h 246382"/>
                <a:gd name="connsiteX37" fmla="*/ 369982 w 609271"/>
                <a:gd name="connsiteY37" fmla="*/ 164823 h 246382"/>
                <a:gd name="connsiteX38" fmla="*/ 390063 w 609271"/>
                <a:gd name="connsiteY38" fmla="*/ 192053 h 246382"/>
                <a:gd name="connsiteX39" fmla="*/ 431929 w 609271"/>
                <a:gd name="connsiteY39" fmla="*/ 238343 h 246382"/>
                <a:gd name="connsiteX40" fmla="*/ 402998 w 609271"/>
                <a:gd name="connsiteY40" fmla="*/ 225069 h 246382"/>
                <a:gd name="connsiteX41" fmla="*/ 365897 w 609271"/>
                <a:gd name="connsiteY41" fmla="*/ 214177 h 246382"/>
                <a:gd name="connsiteX42" fmla="*/ 350921 w 609271"/>
                <a:gd name="connsiteY42" fmla="*/ 209412 h 246382"/>
                <a:gd name="connsiteX43" fmla="*/ 310077 w 609271"/>
                <a:gd name="connsiteY43" fmla="*/ 184565 h 246382"/>
                <a:gd name="connsiteX44" fmla="*/ 286932 w 609271"/>
                <a:gd name="connsiteY44" fmla="*/ 185586 h 246382"/>
                <a:gd name="connsiteX45" fmla="*/ 276040 w 609271"/>
                <a:gd name="connsiteY45" fmla="*/ 196137 h 246382"/>
                <a:gd name="connsiteX46" fmla="*/ 230771 w 609271"/>
                <a:gd name="connsiteY46" fmla="*/ 220984 h 246382"/>
                <a:gd name="connsiteX47" fmla="*/ 206604 w 609271"/>
                <a:gd name="connsiteY47" fmla="*/ 229834 h 246382"/>
                <a:gd name="connsiteX48" fmla="*/ 180736 w 609271"/>
                <a:gd name="connsiteY48" fmla="*/ 244810 h 246382"/>
                <a:gd name="connsiteX49" fmla="*/ 172908 w 609271"/>
                <a:gd name="connsiteY49" fmla="*/ 245491 h 246382"/>
                <a:gd name="connsiteX50" fmla="*/ 171546 w 609271"/>
                <a:gd name="connsiteY50" fmla="*/ 239024 h 246382"/>
                <a:gd name="connsiteX51" fmla="*/ 173588 w 609271"/>
                <a:gd name="connsiteY51" fmla="*/ 234599 h 24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9271" h="246382">
                  <a:moveTo>
                    <a:pt x="173588" y="234599"/>
                  </a:moveTo>
                  <a:cubicBezTo>
                    <a:pt x="177333" y="229834"/>
                    <a:pt x="184480" y="226430"/>
                    <a:pt x="188565" y="222686"/>
                  </a:cubicBezTo>
                  <a:cubicBezTo>
                    <a:pt x="194351" y="217240"/>
                    <a:pt x="199797" y="211454"/>
                    <a:pt x="204902" y="205327"/>
                  </a:cubicBezTo>
                  <a:cubicBezTo>
                    <a:pt x="210008" y="198860"/>
                    <a:pt x="214773" y="192393"/>
                    <a:pt x="219198" y="185586"/>
                  </a:cubicBezTo>
                  <a:cubicBezTo>
                    <a:pt x="221581" y="182182"/>
                    <a:pt x="223963" y="178438"/>
                    <a:pt x="226346" y="175034"/>
                  </a:cubicBezTo>
                  <a:cubicBezTo>
                    <a:pt x="227367" y="173333"/>
                    <a:pt x="231451" y="165504"/>
                    <a:pt x="233153" y="165164"/>
                  </a:cubicBezTo>
                  <a:cubicBezTo>
                    <a:pt x="147380" y="181842"/>
                    <a:pt x="74541" y="151889"/>
                    <a:pt x="0" y="120235"/>
                  </a:cubicBezTo>
                  <a:cubicBezTo>
                    <a:pt x="4084" y="114108"/>
                    <a:pt x="14636" y="113087"/>
                    <a:pt x="21443" y="112406"/>
                  </a:cubicBezTo>
                  <a:cubicBezTo>
                    <a:pt x="30633" y="111385"/>
                    <a:pt x="39823" y="112406"/>
                    <a:pt x="49013" y="113768"/>
                  </a:cubicBezTo>
                  <a:cubicBezTo>
                    <a:pt x="61947" y="115470"/>
                    <a:pt x="74881" y="118533"/>
                    <a:pt x="87815" y="117852"/>
                  </a:cubicBezTo>
                  <a:cubicBezTo>
                    <a:pt x="93602" y="117852"/>
                    <a:pt x="99388" y="116150"/>
                    <a:pt x="105174" y="116150"/>
                  </a:cubicBezTo>
                  <a:cubicBezTo>
                    <a:pt x="111301" y="116150"/>
                    <a:pt x="117427" y="116150"/>
                    <a:pt x="123554" y="116150"/>
                  </a:cubicBezTo>
                  <a:cubicBezTo>
                    <a:pt x="135467" y="116150"/>
                    <a:pt x="146699" y="110705"/>
                    <a:pt x="156570" y="104237"/>
                  </a:cubicBezTo>
                  <a:cubicBezTo>
                    <a:pt x="173248" y="93346"/>
                    <a:pt x="186863" y="78029"/>
                    <a:pt x="203541" y="67478"/>
                  </a:cubicBezTo>
                  <a:cubicBezTo>
                    <a:pt x="201158" y="50799"/>
                    <a:pt x="188565" y="42631"/>
                    <a:pt x="181417" y="28675"/>
                  </a:cubicBezTo>
                  <a:cubicBezTo>
                    <a:pt x="179034" y="25612"/>
                    <a:pt x="170865" y="16422"/>
                    <a:pt x="169164" y="13018"/>
                  </a:cubicBezTo>
                  <a:cubicBezTo>
                    <a:pt x="167121" y="8934"/>
                    <a:pt x="163718" y="4509"/>
                    <a:pt x="168143" y="1106"/>
                  </a:cubicBezTo>
                  <a:cubicBezTo>
                    <a:pt x="173929" y="-3660"/>
                    <a:pt x="184480" y="8253"/>
                    <a:pt x="188224" y="12678"/>
                  </a:cubicBezTo>
                  <a:cubicBezTo>
                    <a:pt x="208306" y="30718"/>
                    <a:pt x="225665" y="43992"/>
                    <a:pt x="250512" y="54544"/>
                  </a:cubicBezTo>
                  <a:cubicBezTo>
                    <a:pt x="253575" y="56245"/>
                    <a:pt x="270253" y="64755"/>
                    <a:pt x="273317" y="65776"/>
                  </a:cubicBezTo>
                  <a:cubicBezTo>
                    <a:pt x="288633" y="70541"/>
                    <a:pt x="307354" y="64414"/>
                    <a:pt x="329137" y="65776"/>
                  </a:cubicBezTo>
                  <a:cubicBezTo>
                    <a:pt x="358749" y="67478"/>
                    <a:pt x="389042" y="25952"/>
                    <a:pt x="433971" y="6211"/>
                  </a:cubicBezTo>
                  <a:cubicBezTo>
                    <a:pt x="428525" y="26974"/>
                    <a:pt x="415932" y="34121"/>
                    <a:pt x="408784" y="49098"/>
                  </a:cubicBezTo>
                  <a:cubicBezTo>
                    <a:pt x="400615" y="66456"/>
                    <a:pt x="407763" y="69520"/>
                    <a:pt x="416272" y="69860"/>
                  </a:cubicBezTo>
                  <a:cubicBezTo>
                    <a:pt x="444182" y="71222"/>
                    <a:pt x="472773" y="66456"/>
                    <a:pt x="500003" y="74966"/>
                  </a:cubicBezTo>
                  <a:lnTo>
                    <a:pt x="499662" y="74966"/>
                  </a:lnTo>
                  <a:cubicBezTo>
                    <a:pt x="501024" y="76327"/>
                    <a:pt x="525871" y="78369"/>
                    <a:pt x="525190" y="80412"/>
                  </a:cubicBezTo>
                  <a:cubicBezTo>
                    <a:pt x="517021" y="89602"/>
                    <a:pt x="481963" y="86198"/>
                    <a:pt x="472093" y="85177"/>
                  </a:cubicBezTo>
                  <a:cubicBezTo>
                    <a:pt x="456436" y="83135"/>
                    <a:pt x="441119" y="82113"/>
                    <a:pt x="422058" y="85517"/>
                  </a:cubicBezTo>
                  <a:cubicBezTo>
                    <a:pt x="423420" y="85177"/>
                    <a:pt x="433971" y="97090"/>
                    <a:pt x="435673" y="98451"/>
                  </a:cubicBezTo>
                  <a:cubicBezTo>
                    <a:pt x="440438" y="102195"/>
                    <a:pt x="445544" y="105599"/>
                    <a:pt x="450649" y="108662"/>
                  </a:cubicBezTo>
                  <a:cubicBezTo>
                    <a:pt x="461541" y="114449"/>
                    <a:pt x="472433" y="116150"/>
                    <a:pt x="484686" y="117512"/>
                  </a:cubicBezTo>
                  <a:cubicBezTo>
                    <a:pt x="504087" y="119214"/>
                    <a:pt x="523829" y="119214"/>
                    <a:pt x="543230" y="116831"/>
                  </a:cubicBezTo>
                  <a:cubicBezTo>
                    <a:pt x="560929" y="114789"/>
                    <a:pt x="581011" y="106280"/>
                    <a:pt x="598710" y="111045"/>
                  </a:cubicBezTo>
                  <a:cubicBezTo>
                    <a:pt x="602794" y="112066"/>
                    <a:pt x="608921" y="111726"/>
                    <a:pt x="609261" y="117512"/>
                  </a:cubicBezTo>
                  <a:cubicBezTo>
                    <a:pt x="609602" y="124319"/>
                    <a:pt x="601433" y="119554"/>
                    <a:pt x="598710" y="122958"/>
                  </a:cubicBezTo>
                  <a:cubicBezTo>
                    <a:pt x="558206" y="139296"/>
                    <a:pt x="518383" y="156995"/>
                    <a:pt x="475156" y="165164"/>
                  </a:cubicBezTo>
                  <a:cubicBezTo>
                    <a:pt x="441119" y="171631"/>
                    <a:pt x="406742" y="174354"/>
                    <a:pt x="369982" y="164823"/>
                  </a:cubicBezTo>
                  <a:cubicBezTo>
                    <a:pt x="375087" y="177757"/>
                    <a:pt x="383596" y="184224"/>
                    <a:pt x="390063" y="192053"/>
                  </a:cubicBezTo>
                  <a:cubicBezTo>
                    <a:pt x="403678" y="208050"/>
                    <a:pt x="422739" y="218602"/>
                    <a:pt x="431929" y="238343"/>
                  </a:cubicBezTo>
                  <a:cubicBezTo>
                    <a:pt x="422058" y="234259"/>
                    <a:pt x="412868" y="229153"/>
                    <a:pt x="402998" y="225069"/>
                  </a:cubicBezTo>
                  <a:cubicBezTo>
                    <a:pt x="391425" y="219963"/>
                    <a:pt x="378151" y="217581"/>
                    <a:pt x="365897" y="214177"/>
                  </a:cubicBezTo>
                  <a:cubicBezTo>
                    <a:pt x="360792" y="212815"/>
                    <a:pt x="355686" y="211114"/>
                    <a:pt x="350921" y="209412"/>
                  </a:cubicBezTo>
                  <a:cubicBezTo>
                    <a:pt x="335604" y="203625"/>
                    <a:pt x="323011" y="194095"/>
                    <a:pt x="310077" y="184565"/>
                  </a:cubicBezTo>
                  <a:cubicBezTo>
                    <a:pt x="302589" y="179119"/>
                    <a:pt x="294079" y="179800"/>
                    <a:pt x="286932" y="185586"/>
                  </a:cubicBezTo>
                  <a:cubicBezTo>
                    <a:pt x="282847" y="188649"/>
                    <a:pt x="279784" y="192734"/>
                    <a:pt x="276040" y="196137"/>
                  </a:cubicBezTo>
                  <a:cubicBezTo>
                    <a:pt x="263786" y="208731"/>
                    <a:pt x="247449" y="215538"/>
                    <a:pt x="230771" y="220984"/>
                  </a:cubicBezTo>
                  <a:cubicBezTo>
                    <a:pt x="222602" y="223707"/>
                    <a:pt x="214092" y="225749"/>
                    <a:pt x="206604" y="229834"/>
                  </a:cubicBezTo>
                  <a:cubicBezTo>
                    <a:pt x="197755" y="234599"/>
                    <a:pt x="189245" y="239705"/>
                    <a:pt x="180736" y="244810"/>
                  </a:cubicBezTo>
                  <a:cubicBezTo>
                    <a:pt x="178354" y="246172"/>
                    <a:pt x="174950" y="247193"/>
                    <a:pt x="172908" y="245491"/>
                  </a:cubicBezTo>
                  <a:cubicBezTo>
                    <a:pt x="170865" y="244129"/>
                    <a:pt x="170865" y="241066"/>
                    <a:pt x="171546" y="239024"/>
                  </a:cubicBezTo>
                  <a:cubicBezTo>
                    <a:pt x="171887" y="236641"/>
                    <a:pt x="172567" y="235620"/>
                    <a:pt x="173588" y="23459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F42793D-7DE6-43FA-8BE7-5628787796BF}"/>
                </a:ext>
              </a:extLst>
            </p:cNvPr>
            <p:cNvSpPr/>
            <p:nvPr/>
          </p:nvSpPr>
          <p:spPr>
            <a:xfrm>
              <a:off x="10725483" y="2395412"/>
              <a:ext cx="148252" cy="120993"/>
            </a:xfrm>
            <a:custGeom>
              <a:avLst/>
              <a:gdLst>
                <a:gd name="connsiteX0" fmla="*/ 88165 w 148252"/>
                <a:gd name="connsiteY0" fmla="*/ 5975 h 120993"/>
                <a:gd name="connsiteX1" fmla="*/ 95313 w 148252"/>
                <a:gd name="connsiteY1" fmla="*/ 37630 h 120993"/>
                <a:gd name="connsiteX2" fmla="*/ 119479 w 148252"/>
                <a:gd name="connsiteY2" fmla="*/ 65200 h 120993"/>
                <a:gd name="connsiteX3" fmla="*/ 135817 w 148252"/>
                <a:gd name="connsiteY3" fmla="*/ 72007 h 120993"/>
                <a:gd name="connsiteX4" fmla="*/ 137178 w 148252"/>
                <a:gd name="connsiteY4" fmla="*/ 107406 h 120993"/>
                <a:gd name="connsiteX5" fmla="*/ 101780 w 148252"/>
                <a:gd name="connsiteY5" fmla="*/ 118978 h 120993"/>
                <a:gd name="connsiteX6" fmla="*/ 19410 w 148252"/>
                <a:gd name="connsiteY6" fmla="*/ 112171 h 120993"/>
                <a:gd name="connsiteX7" fmla="*/ 9 w 148252"/>
                <a:gd name="connsiteY7" fmla="*/ 89026 h 120993"/>
                <a:gd name="connsiteX8" fmla="*/ 17708 w 148252"/>
                <a:gd name="connsiteY8" fmla="*/ 69284 h 120993"/>
                <a:gd name="connsiteX9" fmla="*/ 25877 w 148252"/>
                <a:gd name="connsiteY9" fmla="*/ 65880 h 120993"/>
                <a:gd name="connsiteX10" fmla="*/ 59233 w 148252"/>
                <a:gd name="connsiteY10" fmla="*/ 17888 h 120993"/>
                <a:gd name="connsiteX11" fmla="*/ 58893 w 148252"/>
                <a:gd name="connsiteY11" fmla="*/ 5295 h 120993"/>
                <a:gd name="connsiteX12" fmla="*/ 88165 w 148252"/>
                <a:gd name="connsiteY12" fmla="*/ 5975 h 12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252" h="120993">
                  <a:moveTo>
                    <a:pt x="88165" y="5975"/>
                  </a:moveTo>
                  <a:cubicBezTo>
                    <a:pt x="95313" y="15506"/>
                    <a:pt x="95653" y="26398"/>
                    <a:pt x="95313" y="37630"/>
                  </a:cubicBezTo>
                  <a:cubicBezTo>
                    <a:pt x="97014" y="52266"/>
                    <a:pt x="101780" y="63838"/>
                    <a:pt x="119479" y="65200"/>
                  </a:cubicBezTo>
                  <a:cubicBezTo>
                    <a:pt x="125265" y="65540"/>
                    <a:pt x="130711" y="68944"/>
                    <a:pt x="135817" y="72007"/>
                  </a:cubicBezTo>
                  <a:cubicBezTo>
                    <a:pt x="151814" y="81197"/>
                    <a:pt x="152495" y="97194"/>
                    <a:pt x="137178" y="107406"/>
                  </a:cubicBezTo>
                  <a:cubicBezTo>
                    <a:pt x="126627" y="114213"/>
                    <a:pt x="114033" y="117617"/>
                    <a:pt x="101780" y="118978"/>
                  </a:cubicBezTo>
                  <a:cubicBezTo>
                    <a:pt x="74210" y="121701"/>
                    <a:pt x="45959" y="123403"/>
                    <a:pt x="19410" y="112171"/>
                  </a:cubicBezTo>
                  <a:cubicBezTo>
                    <a:pt x="8859" y="107746"/>
                    <a:pt x="350" y="101279"/>
                    <a:pt x="9" y="89026"/>
                  </a:cubicBezTo>
                  <a:cubicBezTo>
                    <a:pt x="-331" y="77793"/>
                    <a:pt x="8859" y="73028"/>
                    <a:pt x="17708" y="69284"/>
                  </a:cubicBezTo>
                  <a:cubicBezTo>
                    <a:pt x="20431" y="68263"/>
                    <a:pt x="23154" y="66902"/>
                    <a:pt x="25877" y="65880"/>
                  </a:cubicBezTo>
                  <a:cubicBezTo>
                    <a:pt x="59574" y="54308"/>
                    <a:pt x="59574" y="54308"/>
                    <a:pt x="59233" y="17888"/>
                  </a:cubicBezTo>
                  <a:cubicBezTo>
                    <a:pt x="59233" y="13804"/>
                    <a:pt x="59233" y="9719"/>
                    <a:pt x="58893" y="5295"/>
                  </a:cubicBezTo>
                  <a:cubicBezTo>
                    <a:pt x="69104" y="-5597"/>
                    <a:pt x="78635" y="3252"/>
                    <a:pt x="88165" y="597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8" name="Graphic 416">
            <a:extLst>
              <a:ext uri="{FF2B5EF4-FFF2-40B4-BE49-F238E27FC236}">
                <a16:creationId xmlns:a16="http://schemas.microsoft.com/office/drawing/2014/main" id="{3B1C78A1-29B4-429D-89CB-33EBA88487E0}"/>
              </a:ext>
            </a:extLst>
          </p:cNvPr>
          <p:cNvGrpSpPr/>
          <p:nvPr/>
        </p:nvGrpSpPr>
        <p:grpSpPr>
          <a:xfrm rot="3600000">
            <a:off x="8075940" y="5389435"/>
            <a:ext cx="345449" cy="432813"/>
            <a:chOff x="7143391" y="1135118"/>
            <a:chExt cx="1546562" cy="1937688"/>
          </a:xfrm>
          <a:solidFill>
            <a:schemeClr val="bg1"/>
          </a:soli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422D09B-994F-4F14-B7EF-904135479E35}"/>
                </a:ext>
              </a:extLst>
            </p:cNvPr>
            <p:cNvSpPr/>
            <p:nvPr/>
          </p:nvSpPr>
          <p:spPr>
            <a:xfrm>
              <a:off x="7143361" y="1306280"/>
              <a:ext cx="1542974" cy="1765449"/>
            </a:xfrm>
            <a:custGeom>
              <a:avLst/>
              <a:gdLst>
                <a:gd name="connsiteX0" fmla="*/ 1543722 w 1542973"/>
                <a:gd name="connsiteY0" fmla="*/ 1066805 h 1765449"/>
                <a:gd name="connsiteX1" fmla="*/ 1544439 w 1542973"/>
                <a:gd name="connsiteY1" fmla="*/ 1070034 h 1765449"/>
                <a:gd name="connsiteX2" fmla="*/ 1537263 w 1542973"/>
                <a:gd name="connsiteY2" fmla="*/ 1209261 h 1765449"/>
                <a:gd name="connsiteX3" fmla="*/ 1427461 w 1542973"/>
                <a:gd name="connsiteY3" fmla="*/ 1389394 h 1765449"/>
                <a:gd name="connsiteX4" fmla="*/ 1424949 w 1542973"/>
                <a:gd name="connsiteY4" fmla="*/ 1417024 h 1765449"/>
                <a:gd name="connsiteX5" fmla="*/ 1469803 w 1542973"/>
                <a:gd name="connsiteY5" fmla="*/ 1515703 h 1765449"/>
                <a:gd name="connsiteX6" fmla="*/ 1517527 w 1542973"/>
                <a:gd name="connsiteY6" fmla="*/ 1642370 h 1765449"/>
                <a:gd name="connsiteX7" fmla="*/ 1516092 w 1542973"/>
                <a:gd name="connsiteY7" fmla="*/ 1661388 h 1765449"/>
                <a:gd name="connsiteX8" fmla="*/ 1480209 w 1542973"/>
                <a:gd name="connsiteY8" fmla="*/ 1699065 h 1765449"/>
                <a:gd name="connsiteX9" fmla="*/ 1469085 w 1542973"/>
                <a:gd name="connsiteY9" fmla="*/ 1708754 h 1765449"/>
                <a:gd name="connsiteX10" fmla="*/ 1452220 w 1542973"/>
                <a:gd name="connsiteY10" fmla="*/ 1720236 h 1765449"/>
                <a:gd name="connsiteX11" fmla="*/ 1411672 w 1542973"/>
                <a:gd name="connsiteY11" fmla="*/ 1744278 h 1765449"/>
                <a:gd name="connsiteX12" fmla="*/ 1318735 w 1542973"/>
                <a:gd name="connsiteY12" fmla="*/ 1767602 h 1765449"/>
                <a:gd name="connsiteX13" fmla="*/ 1302228 w 1542973"/>
                <a:gd name="connsiteY13" fmla="*/ 1758990 h 1765449"/>
                <a:gd name="connsiteX14" fmla="*/ 1279622 w 1542973"/>
                <a:gd name="connsiteY14" fmla="*/ 1723107 h 1765449"/>
                <a:gd name="connsiteX15" fmla="*/ 1227951 w 1542973"/>
                <a:gd name="connsiteY15" fmla="*/ 1682918 h 1765449"/>
                <a:gd name="connsiteX16" fmla="*/ 1215391 w 1542973"/>
                <a:gd name="connsiteY16" fmla="*/ 1661388 h 1765449"/>
                <a:gd name="connsiteX17" fmla="*/ 1175561 w 1542973"/>
                <a:gd name="connsiteY17" fmla="*/ 1612228 h 1765449"/>
                <a:gd name="connsiteX18" fmla="*/ 1155467 w 1542973"/>
                <a:gd name="connsiteY18" fmla="*/ 1597516 h 1765449"/>
                <a:gd name="connsiteX19" fmla="*/ 1135731 w 1542973"/>
                <a:gd name="connsiteY19" fmla="*/ 1592134 h 1765449"/>
                <a:gd name="connsiteX20" fmla="*/ 1047817 w 1542973"/>
                <a:gd name="connsiteY20" fmla="*/ 1596081 h 1765449"/>
                <a:gd name="connsiteX21" fmla="*/ 1043152 w 1542973"/>
                <a:gd name="connsiteY21" fmla="*/ 1593928 h 1765449"/>
                <a:gd name="connsiteX22" fmla="*/ 983586 w 1542973"/>
                <a:gd name="connsiteY22" fmla="*/ 1583881 h 1765449"/>
                <a:gd name="connsiteX23" fmla="*/ 809195 w 1542973"/>
                <a:gd name="connsiteY23" fmla="*/ 1504938 h 1765449"/>
                <a:gd name="connsiteX24" fmla="*/ 533253 w 1542973"/>
                <a:gd name="connsiteY24" fmla="*/ 1216079 h 1765449"/>
                <a:gd name="connsiteX25" fmla="*/ 198823 w 1542973"/>
                <a:gd name="connsiteY25" fmla="*/ 805217 h 1765449"/>
                <a:gd name="connsiteX26" fmla="*/ 152892 w 1542973"/>
                <a:gd name="connsiteY26" fmla="*/ 761440 h 1765449"/>
                <a:gd name="connsiteX27" fmla="*/ 78256 w 1542973"/>
                <a:gd name="connsiteY27" fmla="*/ 693979 h 1765449"/>
                <a:gd name="connsiteX28" fmla="*/ 19407 w 1542973"/>
                <a:gd name="connsiteY28" fmla="*/ 658814 h 1765449"/>
                <a:gd name="connsiteX29" fmla="*/ 5772 w 1542973"/>
                <a:gd name="connsiteY29" fmla="*/ 657020 h 1765449"/>
                <a:gd name="connsiteX30" fmla="*/ 30 w 1542973"/>
                <a:gd name="connsiteY30" fmla="*/ 649126 h 1765449"/>
                <a:gd name="connsiteX31" fmla="*/ 6489 w 1542973"/>
                <a:gd name="connsiteY31" fmla="*/ 641231 h 1765449"/>
                <a:gd name="connsiteX32" fmla="*/ 24072 w 1542973"/>
                <a:gd name="connsiteY32" fmla="*/ 639078 h 1765449"/>
                <a:gd name="connsiteX33" fmla="*/ 122392 w 1542973"/>
                <a:gd name="connsiteY33" fmla="*/ 661685 h 1765449"/>
                <a:gd name="connsiteX34" fmla="*/ 212458 w 1542973"/>
                <a:gd name="connsiteY34" fmla="*/ 703309 h 1765449"/>
                <a:gd name="connsiteX35" fmla="*/ 227888 w 1542973"/>
                <a:gd name="connsiteY35" fmla="*/ 712280 h 1765449"/>
                <a:gd name="connsiteX36" fmla="*/ 254800 w 1542973"/>
                <a:gd name="connsiteY36" fmla="*/ 727710 h 1765449"/>
                <a:gd name="connsiteX37" fmla="*/ 305037 w 1542973"/>
                <a:gd name="connsiteY37" fmla="*/ 757851 h 1765449"/>
                <a:gd name="connsiteX38" fmla="*/ 367115 w 1542973"/>
                <a:gd name="connsiteY38" fmla="*/ 805576 h 1765449"/>
                <a:gd name="connsiteX39" fmla="*/ 377880 w 1542973"/>
                <a:gd name="connsiteY39" fmla="*/ 814905 h 1765449"/>
                <a:gd name="connsiteX40" fmla="*/ 399768 w 1542973"/>
                <a:gd name="connsiteY40" fmla="*/ 832847 h 1765449"/>
                <a:gd name="connsiteX41" fmla="*/ 502394 w 1542973"/>
                <a:gd name="connsiteY41" fmla="*/ 922196 h 1765449"/>
                <a:gd name="connsiteX42" fmla="*/ 704775 w 1542973"/>
                <a:gd name="connsiteY42" fmla="*/ 1120271 h 1765449"/>
                <a:gd name="connsiteX43" fmla="*/ 1052841 w 1542973"/>
                <a:gd name="connsiteY43" fmla="*/ 1375759 h 1765449"/>
                <a:gd name="connsiteX44" fmla="*/ 1280699 w 1542973"/>
                <a:gd name="connsiteY44" fmla="*/ 1431019 h 1765449"/>
                <a:gd name="connsiteX45" fmla="*/ 1346365 w 1542973"/>
                <a:gd name="connsiteY45" fmla="*/ 1423124 h 1765449"/>
                <a:gd name="connsiteX46" fmla="*/ 1368253 w 1542973"/>
                <a:gd name="connsiteY46" fmla="*/ 1404824 h 1765449"/>
                <a:gd name="connsiteX47" fmla="*/ 1353183 w 1542973"/>
                <a:gd name="connsiteY47" fmla="*/ 1382576 h 1765449"/>
                <a:gd name="connsiteX48" fmla="*/ 1302946 w 1542973"/>
                <a:gd name="connsiteY48" fmla="*/ 1366788 h 1765449"/>
                <a:gd name="connsiteX49" fmla="*/ 1287158 w 1542973"/>
                <a:gd name="connsiteY49" fmla="*/ 1344540 h 1765449"/>
                <a:gd name="connsiteX50" fmla="*/ 1320170 w 1542973"/>
                <a:gd name="connsiteY50" fmla="*/ 1133906 h 1765449"/>
                <a:gd name="connsiteX51" fmla="*/ 1309405 w 1542973"/>
                <a:gd name="connsiteY51" fmla="*/ 1023745 h 1765449"/>
                <a:gd name="connsiteX52" fmla="*/ 1296128 w 1542973"/>
                <a:gd name="connsiteY52" fmla="*/ 960950 h 1765449"/>
                <a:gd name="connsiteX53" fmla="*/ 1293617 w 1542973"/>
                <a:gd name="connsiteY53" fmla="*/ 944443 h 1765449"/>
                <a:gd name="connsiteX54" fmla="*/ 1284287 w 1542973"/>
                <a:gd name="connsiteY54" fmla="*/ 884878 h 1765449"/>
                <a:gd name="connsiteX55" fmla="*/ 1184891 w 1542973"/>
                <a:gd name="connsiteY55" fmla="*/ 538606 h 1765449"/>
                <a:gd name="connsiteX56" fmla="*/ 1154390 w 1542973"/>
                <a:gd name="connsiteY56" fmla="*/ 428444 h 1765449"/>
                <a:gd name="connsiteX57" fmla="*/ 1149366 w 1542973"/>
                <a:gd name="connsiteY57" fmla="*/ 400456 h 1765449"/>
                <a:gd name="connsiteX58" fmla="*/ 1138601 w 1542973"/>
                <a:gd name="connsiteY58" fmla="*/ 361343 h 1765449"/>
                <a:gd name="connsiteX59" fmla="*/ 1139678 w 1542973"/>
                <a:gd name="connsiteY59" fmla="*/ 340172 h 1765449"/>
                <a:gd name="connsiteX60" fmla="*/ 1119225 w 1542973"/>
                <a:gd name="connsiteY60" fmla="*/ 130615 h 1765449"/>
                <a:gd name="connsiteX61" fmla="*/ 1123531 w 1542973"/>
                <a:gd name="connsiteY61" fmla="*/ 72125 h 1765449"/>
                <a:gd name="connsiteX62" fmla="*/ 1142907 w 1542973"/>
                <a:gd name="connsiteY62" fmla="*/ 23683 h 1765449"/>
                <a:gd name="connsiteX63" fmla="*/ 1151519 w 1542973"/>
                <a:gd name="connsiteY63" fmla="*/ 0 h 1765449"/>
                <a:gd name="connsiteX64" fmla="*/ 1157261 w 1542973"/>
                <a:gd name="connsiteY64" fmla="*/ 44495 h 1765449"/>
                <a:gd name="connsiteX65" fmla="*/ 1176638 w 1542973"/>
                <a:gd name="connsiteY65" fmla="*/ 86119 h 1765449"/>
                <a:gd name="connsiteX66" fmla="*/ 1187761 w 1542973"/>
                <a:gd name="connsiteY66" fmla="*/ 141021 h 1765449"/>
                <a:gd name="connsiteX67" fmla="*/ 1271369 w 1542973"/>
                <a:gd name="connsiteY67" fmla="*/ 357037 h 1765449"/>
                <a:gd name="connsiteX68" fmla="*/ 1286799 w 1542973"/>
                <a:gd name="connsiteY68" fmla="*/ 386820 h 1765449"/>
                <a:gd name="connsiteX69" fmla="*/ 1311199 w 1542973"/>
                <a:gd name="connsiteY69" fmla="*/ 433109 h 1765449"/>
                <a:gd name="connsiteX70" fmla="*/ 1319452 w 1542973"/>
                <a:gd name="connsiteY70" fmla="*/ 454639 h 1765449"/>
                <a:gd name="connsiteX71" fmla="*/ 1331653 w 1542973"/>
                <a:gd name="connsiteY71" fmla="*/ 481551 h 1765449"/>
                <a:gd name="connsiteX72" fmla="*/ 1335241 w 1542973"/>
                <a:gd name="connsiteY72" fmla="*/ 504875 h 1765449"/>
                <a:gd name="connsiteX73" fmla="*/ 1410237 w 1542973"/>
                <a:gd name="connsiteY73" fmla="*/ 659890 h 1765449"/>
                <a:gd name="connsiteX74" fmla="*/ 1529010 w 1542973"/>
                <a:gd name="connsiteY74" fmla="*/ 978174 h 1765449"/>
                <a:gd name="connsiteX75" fmla="*/ 1543722 w 1542973"/>
                <a:gd name="connsiteY75" fmla="*/ 1066805 h 176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542973" h="1765449">
                  <a:moveTo>
                    <a:pt x="1543722" y="1066805"/>
                  </a:moveTo>
                  <a:cubicBezTo>
                    <a:pt x="1544081" y="1067881"/>
                    <a:pt x="1544081" y="1068958"/>
                    <a:pt x="1544439" y="1070034"/>
                  </a:cubicBezTo>
                  <a:cubicBezTo>
                    <a:pt x="1545157" y="1116682"/>
                    <a:pt x="1547310" y="1163331"/>
                    <a:pt x="1537263" y="1209261"/>
                  </a:cubicBezTo>
                  <a:cubicBezTo>
                    <a:pt x="1521115" y="1282104"/>
                    <a:pt x="1485950" y="1343105"/>
                    <a:pt x="1427461" y="1389394"/>
                  </a:cubicBezTo>
                  <a:cubicBezTo>
                    <a:pt x="1414543" y="1399800"/>
                    <a:pt x="1415260" y="1405542"/>
                    <a:pt x="1424949" y="1417024"/>
                  </a:cubicBezTo>
                  <a:cubicBezTo>
                    <a:pt x="1448990" y="1445372"/>
                    <a:pt x="1462267" y="1479102"/>
                    <a:pt x="1469803" y="1515703"/>
                  </a:cubicBezTo>
                  <a:cubicBezTo>
                    <a:pt x="1478773" y="1560557"/>
                    <a:pt x="1490256" y="1604334"/>
                    <a:pt x="1517527" y="1642370"/>
                  </a:cubicBezTo>
                  <a:cubicBezTo>
                    <a:pt x="1522910" y="1649547"/>
                    <a:pt x="1521474" y="1654929"/>
                    <a:pt x="1516092" y="1661388"/>
                  </a:cubicBezTo>
                  <a:cubicBezTo>
                    <a:pt x="1505327" y="1675024"/>
                    <a:pt x="1492768" y="1686865"/>
                    <a:pt x="1480209" y="1699065"/>
                  </a:cubicBezTo>
                  <a:cubicBezTo>
                    <a:pt x="1476620" y="1702295"/>
                    <a:pt x="1472673" y="1705524"/>
                    <a:pt x="1469085" y="1708754"/>
                  </a:cubicBezTo>
                  <a:cubicBezTo>
                    <a:pt x="1468367" y="1719878"/>
                    <a:pt x="1460114" y="1719878"/>
                    <a:pt x="1452220" y="1720236"/>
                  </a:cubicBezTo>
                  <a:cubicBezTo>
                    <a:pt x="1438943" y="1728490"/>
                    <a:pt x="1423513" y="1733513"/>
                    <a:pt x="1411672" y="1744278"/>
                  </a:cubicBezTo>
                  <a:cubicBezTo>
                    <a:pt x="1381171" y="1754325"/>
                    <a:pt x="1350312" y="1762579"/>
                    <a:pt x="1318735" y="1767602"/>
                  </a:cubicBezTo>
                  <a:cubicBezTo>
                    <a:pt x="1310123" y="1769037"/>
                    <a:pt x="1305458" y="1766884"/>
                    <a:pt x="1302228" y="1758990"/>
                  </a:cubicBezTo>
                  <a:cubicBezTo>
                    <a:pt x="1296846" y="1745713"/>
                    <a:pt x="1288593" y="1734231"/>
                    <a:pt x="1279622" y="1723107"/>
                  </a:cubicBezTo>
                  <a:cubicBezTo>
                    <a:pt x="1259169" y="1713777"/>
                    <a:pt x="1246610" y="1694401"/>
                    <a:pt x="1227951" y="1682918"/>
                  </a:cubicBezTo>
                  <a:cubicBezTo>
                    <a:pt x="1223286" y="1676100"/>
                    <a:pt x="1215391" y="1671077"/>
                    <a:pt x="1215391" y="1661388"/>
                  </a:cubicBezTo>
                  <a:cubicBezTo>
                    <a:pt x="1202115" y="1644882"/>
                    <a:pt x="1188838" y="1628376"/>
                    <a:pt x="1175561" y="1612228"/>
                  </a:cubicBezTo>
                  <a:cubicBezTo>
                    <a:pt x="1169102" y="1607205"/>
                    <a:pt x="1161567" y="1603257"/>
                    <a:pt x="1155467" y="1597516"/>
                  </a:cubicBezTo>
                  <a:cubicBezTo>
                    <a:pt x="1149725" y="1592134"/>
                    <a:pt x="1143266" y="1592134"/>
                    <a:pt x="1135731" y="1592134"/>
                  </a:cubicBezTo>
                  <a:cubicBezTo>
                    <a:pt x="1106307" y="1592851"/>
                    <a:pt x="1077241" y="1597157"/>
                    <a:pt x="1047817" y="1596081"/>
                  </a:cubicBezTo>
                  <a:cubicBezTo>
                    <a:pt x="1046023" y="1596081"/>
                    <a:pt x="1044588" y="1595363"/>
                    <a:pt x="1043152" y="1593928"/>
                  </a:cubicBezTo>
                  <a:cubicBezTo>
                    <a:pt x="1023417" y="1590698"/>
                    <a:pt x="1003322" y="1588187"/>
                    <a:pt x="983586" y="1583881"/>
                  </a:cubicBezTo>
                  <a:cubicBezTo>
                    <a:pt x="919714" y="1570245"/>
                    <a:pt x="863019" y="1540462"/>
                    <a:pt x="809195" y="1504938"/>
                  </a:cubicBezTo>
                  <a:cubicBezTo>
                    <a:pt x="698316" y="1426713"/>
                    <a:pt x="612555" y="1324446"/>
                    <a:pt x="533253" y="1216079"/>
                  </a:cubicBezTo>
                  <a:cubicBezTo>
                    <a:pt x="428834" y="1073623"/>
                    <a:pt x="322978" y="931884"/>
                    <a:pt x="198823" y="805217"/>
                  </a:cubicBezTo>
                  <a:cubicBezTo>
                    <a:pt x="186623" y="787634"/>
                    <a:pt x="169399" y="774716"/>
                    <a:pt x="152892" y="761440"/>
                  </a:cubicBezTo>
                  <a:cubicBezTo>
                    <a:pt x="135310" y="757492"/>
                    <a:pt x="83638" y="710486"/>
                    <a:pt x="78256" y="693979"/>
                  </a:cubicBezTo>
                  <a:cubicBezTo>
                    <a:pt x="60673" y="678550"/>
                    <a:pt x="40937" y="667426"/>
                    <a:pt x="19407" y="658814"/>
                  </a:cubicBezTo>
                  <a:cubicBezTo>
                    <a:pt x="14742" y="660967"/>
                    <a:pt x="10078" y="659532"/>
                    <a:pt x="5772" y="657020"/>
                  </a:cubicBezTo>
                  <a:cubicBezTo>
                    <a:pt x="2542" y="655226"/>
                    <a:pt x="-328" y="653431"/>
                    <a:pt x="30" y="649126"/>
                  </a:cubicBezTo>
                  <a:cubicBezTo>
                    <a:pt x="748" y="645178"/>
                    <a:pt x="2901" y="642667"/>
                    <a:pt x="6489" y="641231"/>
                  </a:cubicBezTo>
                  <a:cubicBezTo>
                    <a:pt x="12231" y="638719"/>
                    <a:pt x="17972" y="638361"/>
                    <a:pt x="24072" y="639078"/>
                  </a:cubicBezTo>
                  <a:cubicBezTo>
                    <a:pt x="57802" y="643025"/>
                    <a:pt x="90815" y="648767"/>
                    <a:pt x="122392" y="661685"/>
                  </a:cubicBezTo>
                  <a:cubicBezTo>
                    <a:pt x="152892" y="674603"/>
                    <a:pt x="184470" y="685367"/>
                    <a:pt x="212458" y="703309"/>
                  </a:cubicBezTo>
                  <a:cubicBezTo>
                    <a:pt x="217482" y="706539"/>
                    <a:pt x="223223" y="708333"/>
                    <a:pt x="227888" y="712280"/>
                  </a:cubicBezTo>
                  <a:cubicBezTo>
                    <a:pt x="234347" y="721968"/>
                    <a:pt x="245471" y="723045"/>
                    <a:pt x="254800" y="727710"/>
                  </a:cubicBezTo>
                  <a:cubicBezTo>
                    <a:pt x="272024" y="736680"/>
                    <a:pt x="288172" y="748163"/>
                    <a:pt x="305037" y="757851"/>
                  </a:cubicBezTo>
                  <a:cubicBezTo>
                    <a:pt x="324414" y="775793"/>
                    <a:pt x="346661" y="789429"/>
                    <a:pt x="367115" y="805576"/>
                  </a:cubicBezTo>
                  <a:cubicBezTo>
                    <a:pt x="370703" y="808447"/>
                    <a:pt x="375727" y="810241"/>
                    <a:pt x="377880" y="814905"/>
                  </a:cubicBezTo>
                  <a:cubicBezTo>
                    <a:pt x="382544" y="823876"/>
                    <a:pt x="392233" y="827106"/>
                    <a:pt x="399768" y="832847"/>
                  </a:cubicBezTo>
                  <a:cubicBezTo>
                    <a:pt x="435651" y="860477"/>
                    <a:pt x="469023" y="891337"/>
                    <a:pt x="502394" y="922196"/>
                  </a:cubicBezTo>
                  <a:cubicBezTo>
                    <a:pt x="571648" y="986068"/>
                    <a:pt x="636956" y="1054605"/>
                    <a:pt x="704775" y="1120271"/>
                  </a:cubicBezTo>
                  <a:cubicBezTo>
                    <a:pt x="809195" y="1221102"/>
                    <a:pt x="921150" y="1312245"/>
                    <a:pt x="1052841" y="1375759"/>
                  </a:cubicBezTo>
                  <a:cubicBezTo>
                    <a:pt x="1124607" y="1410565"/>
                    <a:pt x="1199962" y="1432454"/>
                    <a:pt x="1280699" y="1431019"/>
                  </a:cubicBezTo>
                  <a:cubicBezTo>
                    <a:pt x="1302587" y="1430660"/>
                    <a:pt x="1324835" y="1428507"/>
                    <a:pt x="1346365" y="1423124"/>
                  </a:cubicBezTo>
                  <a:cubicBezTo>
                    <a:pt x="1356412" y="1420612"/>
                    <a:pt x="1366459" y="1416306"/>
                    <a:pt x="1368253" y="1404824"/>
                  </a:cubicBezTo>
                  <a:cubicBezTo>
                    <a:pt x="1370048" y="1393341"/>
                    <a:pt x="1361436" y="1387600"/>
                    <a:pt x="1353183" y="1382576"/>
                  </a:cubicBezTo>
                  <a:cubicBezTo>
                    <a:pt x="1337753" y="1372888"/>
                    <a:pt x="1321964" y="1365711"/>
                    <a:pt x="1302946" y="1366788"/>
                  </a:cubicBezTo>
                  <a:cubicBezTo>
                    <a:pt x="1286440" y="1367864"/>
                    <a:pt x="1280699" y="1359611"/>
                    <a:pt x="1287158" y="1344540"/>
                  </a:cubicBezTo>
                  <a:cubicBezTo>
                    <a:pt x="1315864" y="1277080"/>
                    <a:pt x="1321964" y="1206031"/>
                    <a:pt x="1320170" y="1133906"/>
                  </a:cubicBezTo>
                  <a:cubicBezTo>
                    <a:pt x="1319094" y="1096947"/>
                    <a:pt x="1316582" y="1059628"/>
                    <a:pt x="1309405" y="1023745"/>
                  </a:cubicBezTo>
                  <a:cubicBezTo>
                    <a:pt x="1305099" y="1002933"/>
                    <a:pt x="1297923" y="982480"/>
                    <a:pt x="1296128" y="960950"/>
                  </a:cubicBezTo>
                  <a:cubicBezTo>
                    <a:pt x="1295411" y="955567"/>
                    <a:pt x="1293617" y="949826"/>
                    <a:pt x="1293617" y="944443"/>
                  </a:cubicBezTo>
                  <a:cubicBezTo>
                    <a:pt x="1296487" y="923631"/>
                    <a:pt x="1288593" y="904613"/>
                    <a:pt x="1284287" y="884878"/>
                  </a:cubicBezTo>
                  <a:cubicBezTo>
                    <a:pt x="1258092" y="767540"/>
                    <a:pt x="1215750" y="654508"/>
                    <a:pt x="1184891" y="538606"/>
                  </a:cubicBezTo>
                  <a:cubicBezTo>
                    <a:pt x="1175202" y="501646"/>
                    <a:pt x="1162643" y="465763"/>
                    <a:pt x="1154390" y="428444"/>
                  </a:cubicBezTo>
                  <a:cubicBezTo>
                    <a:pt x="1156543" y="418397"/>
                    <a:pt x="1148649" y="410144"/>
                    <a:pt x="1149366" y="400456"/>
                  </a:cubicBezTo>
                  <a:cubicBezTo>
                    <a:pt x="1150084" y="386102"/>
                    <a:pt x="1137525" y="375696"/>
                    <a:pt x="1138601" y="361343"/>
                  </a:cubicBezTo>
                  <a:cubicBezTo>
                    <a:pt x="1136807" y="354166"/>
                    <a:pt x="1139678" y="347349"/>
                    <a:pt x="1139678" y="340172"/>
                  </a:cubicBezTo>
                  <a:cubicBezTo>
                    <a:pt x="1124607" y="271276"/>
                    <a:pt x="1119942" y="201304"/>
                    <a:pt x="1119225" y="130615"/>
                  </a:cubicBezTo>
                  <a:cubicBezTo>
                    <a:pt x="1118866" y="110879"/>
                    <a:pt x="1126042" y="91861"/>
                    <a:pt x="1123531" y="72125"/>
                  </a:cubicBezTo>
                  <a:cubicBezTo>
                    <a:pt x="1126401" y="54542"/>
                    <a:pt x="1127119" y="36242"/>
                    <a:pt x="1142907" y="23683"/>
                  </a:cubicBezTo>
                  <a:cubicBezTo>
                    <a:pt x="1147572" y="16865"/>
                    <a:pt x="1144343" y="7535"/>
                    <a:pt x="1151519" y="0"/>
                  </a:cubicBezTo>
                  <a:cubicBezTo>
                    <a:pt x="1156543" y="15071"/>
                    <a:pt x="1149366" y="30859"/>
                    <a:pt x="1157261" y="44495"/>
                  </a:cubicBezTo>
                  <a:cubicBezTo>
                    <a:pt x="1171255" y="54901"/>
                    <a:pt x="1169461" y="72484"/>
                    <a:pt x="1176638" y="86119"/>
                  </a:cubicBezTo>
                  <a:cubicBezTo>
                    <a:pt x="1172690" y="105855"/>
                    <a:pt x="1183097" y="123079"/>
                    <a:pt x="1187761" y="141021"/>
                  </a:cubicBezTo>
                  <a:cubicBezTo>
                    <a:pt x="1206779" y="216375"/>
                    <a:pt x="1238357" y="287065"/>
                    <a:pt x="1271369" y="357037"/>
                  </a:cubicBezTo>
                  <a:cubicBezTo>
                    <a:pt x="1276034" y="367084"/>
                    <a:pt x="1278187" y="378926"/>
                    <a:pt x="1286799" y="386820"/>
                  </a:cubicBezTo>
                  <a:cubicBezTo>
                    <a:pt x="1292899" y="403326"/>
                    <a:pt x="1304381" y="417321"/>
                    <a:pt x="1311199" y="433109"/>
                  </a:cubicBezTo>
                  <a:cubicBezTo>
                    <a:pt x="1310482" y="441721"/>
                    <a:pt x="1319811" y="446386"/>
                    <a:pt x="1319452" y="454639"/>
                  </a:cubicBezTo>
                  <a:cubicBezTo>
                    <a:pt x="1320888" y="464686"/>
                    <a:pt x="1327706" y="472581"/>
                    <a:pt x="1331653" y="481551"/>
                  </a:cubicBezTo>
                  <a:cubicBezTo>
                    <a:pt x="1335241" y="489446"/>
                    <a:pt x="1336317" y="496622"/>
                    <a:pt x="1335241" y="504875"/>
                  </a:cubicBezTo>
                  <a:cubicBezTo>
                    <a:pt x="1360359" y="556547"/>
                    <a:pt x="1384760" y="608219"/>
                    <a:pt x="1410237" y="659890"/>
                  </a:cubicBezTo>
                  <a:cubicBezTo>
                    <a:pt x="1460473" y="762157"/>
                    <a:pt x="1503533" y="866936"/>
                    <a:pt x="1529010" y="978174"/>
                  </a:cubicBezTo>
                  <a:cubicBezTo>
                    <a:pt x="1536545" y="1006521"/>
                    <a:pt x="1539416" y="1037022"/>
                    <a:pt x="1543722" y="1066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CC8B458-6094-4CA7-83DE-A4A3F56DF010}"/>
                </a:ext>
              </a:extLst>
            </p:cNvPr>
            <p:cNvSpPr/>
            <p:nvPr/>
          </p:nvSpPr>
          <p:spPr>
            <a:xfrm>
              <a:off x="7358824" y="1135088"/>
              <a:ext cx="434186" cy="358831"/>
            </a:xfrm>
            <a:custGeom>
              <a:avLst/>
              <a:gdLst>
                <a:gd name="connsiteX0" fmla="*/ 132275 w 434185"/>
                <a:gd name="connsiteY0" fmla="*/ 350608 h 358831"/>
                <a:gd name="connsiteX1" fmla="*/ 144475 w 434185"/>
                <a:gd name="connsiteY1" fmla="*/ 333025 h 358831"/>
                <a:gd name="connsiteX2" fmla="*/ 232030 w 434185"/>
                <a:gd name="connsiteY2" fmla="*/ 250135 h 358831"/>
                <a:gd name="connsiteX3" fmla="*/ 372691 w 434185"/>
                <a:gd name="connsiteY3" fmla="*/ 213175 h 358831"/>
                <a:gd name="connsiteX4" fmla="*/ 403192 w 434185"/>
                <a:gd name="connsiteY4" fmla="*/ 192722 h 358831"/>
                <a:gd name="connsiteX5" fmla="*/ 415751 w 434185"/>
                <a:gd name="connsiteY5" fmla="*/ 175498 h 358831"/>
                <a:gd name="connsiteX6" fmla="*/ 430463 w 434185"/>
                <a:gd name="connsiteY6" fmla="*/ 158274 h 358831"/>
                <a:gd name="connsiteX7" fmla="*/ 436563 w 434185"/>
                <a:gd name="connsiteY7" fmla="*/ 141409 h 358831"/>
                <a:gd name="connsiteX8" fmla="*/ 338961 w 434185"/>
                <a:gd name="connsiteY8" fmla="*/ 101579 h 358831"/>
                <a:gd name="connsiteX9" fmla="*/ 308819 w 434185"/>
                <a:gd name="connsiteY9" fmla="*/ 120956 h 358831"/>
                <a:gd name="connsiteX10" fmla="*/ 271501 w 434185"/>
                <a:gd name="connsiteY10" fmla="*/ 135309 h 358831"/>
                <a:gd name="connsiteX11" fmla="*/ 291596 w 434185"/>
                <a:gd name="connsiteY11" fmla="*/ 104450 h 358831"/>
                <a:gd name="connsiteX12" fmla="*/ 299490 w 434185"/>
                <a:gd name="connsiteY12" fmla="*/ 78255 h 358831"/>
                <a:gd name="connsiteX13" fmla="*/ 284419 w 434185"/>
                <a:gd name="connsiteY13" fmla="*/ 9718 h 358831"/>
                <a:gd name="connsiteX14" fmla="*/ 260018 w 434185"/>
                <a:gd name="connsiteY14" fmla="*/ 9718 h 358831"/>
                <a:gd name="connsiteX15" fmla="*/ 174617 w 434185"/>
                <a:gd name="connsiteY15" fmla="*/ 32325 h 358831"/>
                <a:gd name="connsiteX16" fmla="*/ 96391 w 434185"/>
                <a:gd name="connsiteY16" fmla="*/ 24789 h 358831"/>
                <a:gd name="connsiteX17" fmla="*/ 77732 w 434185"/>
                <a:gd name="connsiteY17" fmla="*/ 53496 h 358831"/>
                <a:gd name="connsiteX18" fmla="*/ 79885 w 434185"/>
                <a:gd name="connsiteY18" fmla="*/ 89020 h 358831"/>
                <a:gd name="connsiteX19" fmla="*/ 59432 w 434185"/>
                <a:gd name="connsiteY19" fmla="*/ 128491 h 358831"/>
                <a:gd name="connsiteX20" fmla="*/ 11348 w 434185"/>
                <a:gd name="connsiteY20" fmla="*/ 142486 h 358831"/>
                <a:gd name="connsiteX21" fmla="*/ 1660 w 434185"/>
                <a:gd name="connsiteY21" fmla="*/ 159710 h 358831"/>
                <a:gd name="connsiteX22" fmla="*/ 45437 w 434185"/>
                <a:gd name="connsiteY22" fmla="*/ 206716 h 358831"/>
                <a:gd name="connsiteX23" fmla="*/ 66967 w 434185"/>
                <a:gd name="connsiteY23" fmla="*/ 216046 h 358831"/>
                <a:gd name="connsiteX24" fmla="*/ 113615 w 434185"/>
                <a:gd name="connsiteY24" fmla="*/ 217840 h 358831"/>
                <a:gd name="connsiteX25" fmla="*/ 126533 w 434185"/>
                <a:gd name="connsiteY25" fmla="*/ 225376 h 358831"/>
                <a:gd name="connsiteX26" fmla="*/ 114333 w 434185"/>
                <a:gd name="connsiteY26" fmla="*/ 233270 h 358831"/>
                <a:gd name="connsiteX27" fmla="*/ 55126 w 434185"/>
                <a:gd name="connsiteY27" fmla="*/ 253364 h 358831"/>
                <a:gd name="connsiteX28" fmla="*/ 25343 w 434185"/>
                <a:gd name="connsiteY28" fmla="*/ 321184 h 358831"/>
                <a:gd name="connsiteX29" fmla="*/ 43643 w 434185"/>
                <a:gd name="connsiteY29" fmla="*/ 337331 h 358831"/>
                <a:gd name="connsiteX30" fmla="*/ 106080 w 434185"/>
                <a:gd name="connsiteY30" fmla="*/ 356349 h 358831"/>
                <a:gd name="connsiteX31" fmla="*/ 132275 w 434185"/>
                <a:gd name="connsiteY31" fmla="*/ 350608 h 358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185" h="358831">
                  <a:moveTo>
                    <a:pt x="132275" y="350608"/>
                  </a:moveTo>
                  <a:cubicBezTo>
                    <a:pt x="136222" y="344866"/>
                    <a:pt x="140528" y="338766"/>
                    <a:pt x="144475" y="333025"/>
                  </a:cubicBezTo>
                  <a:cubicBezTo>
                    <a:pt x="168158" y="299295"/>
                    <a:pt x="196505" y="270230"/>
                    <a:pt x="232030" y="250135"/>
                  </a:cubicBezTo>
                  <a:cubicBezTo>
                    <a:pt x="275448" y="225735"/>
                    <a:pt x="323173" y="214611"/>
                    <a:pt x="372691" y="213175"/>
                  </a:cubicBezTo>
                  <a:cubicBezTo>
                    <a:pt x="387762" y="212817"/>
                    <a:pt x="399604" y="210305"/>
                    <a:pt x="403192" y="192722"/>
                  </a:cubicBezTo>
                  <a:cubicBezTo>
                    <a:pt x="404627" y="185545"/>
                    <a:pt x="410369" y="180522"/>
                    <a:pt x="415751" y="175498"/>
                  </a:cubicBezTo>
                  <a:cubicBezTo>
                    <a:pt x="420416" y="169398"/>
                    <a:pt x="422569" y="161863"/>
                    <a:pt x="430463" y="158274"/>
                  </a:cubicBezTo>
                  <a:cubicBezTo>
                    <a:pt x="436922" y="155045"/>
                    <a:pt x="438716" y="148227"/>
                    <a:pt x="436563" y="141409"/>
                  </a:cubicBezTo>
                  <a:cubicBezTo>
                    <a:pt x="421134" y="91890"/>
                    <a:pt x="377715" y="78255"/>
                    <a:pt x="338961" y="101579"/>
                  </a:cubicBezTo>
                  <a:cubicBezTo>
                    <a:pt x="328914" y="107679"/>
                    <a:pt x="319584" y="115573"/>
                    <a:pt x="308819" y="120956"/>
                  </a:cubicBezTo>
                  <a:cubicBezTo>
                    <a:pt x="297696" y="126697"/>
                    <a:pt x="287290" y="134950"/>
                    <a:pt x="271501" y="135309"/>
                  </a:cubicBezTo>
                  <a:cubicBezTo>
                    <a:pt x="275807" y="122032"/>
                    <a:pt x="284778" y="113779"/>
                    <a:pt x="291596" y="104450"/>
                  </a:cubicBezTo>
                  <a:cubicBezTo>
                    <a:pt x="297696" y="96555"/>
                    <a:pt x="300566" y="88302"/>
                    <a:pt x="299490" y="78255"/>
                  </a:cubicBezTo>
                  <a:cubicBezTo>
                    <a:pt x="307743" y="52419"/>
                    <a:pt x="300566" y="30530"/>
                    <a:pt x="284419" y="9718"/>
                  </a:cubicBezTo>
                  <a:cubicBezTo>
                    <a:pt x="275448" y="-1764"/>
                    <a:pt x="270066" y="-4635"/>
                    <a:pt x="260018" y="9718"/>
                  </a:cubicBezTo>
                  <a:cubicBezTo>
                    <a:pt x="240283" y="38425"/>
                    <a:pt x="216959" y="56007"/>
                    <a:pt x="174617" y="32325"/>
                  </a:cubicBezTo>
                  <a:cubicBezTo>
                    <a:pt x="150216" y="18330"/>
                    <a:pt x="123663" y="16895"/>
                    <a:pt x="96391" y="24789"/>
                  </a:cubicBezTo>
                  <a:cubicBezTo>
                    <a:pt x="81321" y="29095"/>
                    <a:pt x="74503" y="37707"/>
                    <a:pt x="77732" y="53496"/>
                  </a:cubicBezTo>
                  <a:cubicBezTo>
                    <a:pt x="80244" y="65337"/>
                    <a:pt x="80962" y="77178"/>
                    <a:pt x="79885" y="89020"/>
                  </a:cubicBezTo>
                  <a:cubicBezTo>
                    <a:pt x="83474" y="111985"/>
                    <a:pt x="80244" y="118444"/>
                    <a:pt x="59432" y="128491"/>
                  </a:cubicBezTo>
                  <a:cubicBezTo>
                    <a:pt x="44002" y="135668"/>
                    <a:pt x="27855" y="139974"/>
                    <a:pt x="11348" y="142486"/>
                  </a:cubicBezTo>
                  <a:cubicBezTo>
                    <a:pt x="-134" y="144280"/>
                    <a:pt x="-1928" y="149303"/>
                    <a:pt x="1660" y="159710"/>
                  </a:cubicBezTo>
                  <a:cubicBezTo>
                    <a:pt x="9195" y="181957"/>
                    <a:pt x="24266" y="197028"/>
                    <a:pt x="45437" y="206716"/>
                  </a:cubicBezTo>
                  <a:cubicBezTo>
                    <a:pt x="49743" y="216046"/>
                    <a:pt x="58355" y="215687"/>
                    <a:pt x="66967" y="216046"/>
                  </a:cubicBezTo>
                  <a:cubicBezTo>
                    <a:pt x="82397" y="216764"/>
                    <a:pt x="98186" y="214970"/>
                    <a:pt x="113615" y="217840"/>
                  </a:cubicBezTo>
                  <a:cubicBezTo>
                    <a:pt x="118639" y="218917"/>
                    <a:pt x="126174" y="218917"/>
                    <a:pt x="126533" y="225376"/>
                  </a:cubicBezTo>
                  <a:cubicBezTo>
                    <a:pt x="126892" y="232193"/>
                    <a:pt x="119357" y="232193"/>
                    <a:pt x="114333" y="233270"/>
                  </a:cubicBezTo>
                  <a:cubicBezTo>
                    <a:pt x="93880" y="237935"/>
                    <a:pt x="73785" y="244035"/>
                    <a:pt x="55126" y="253364"/>
                  </a:cubicBezTo>
                  <a:cubicBezTo>
                    <a:pt x="25702" y="268077"/>
                    <a:pt x="16731" y="289248"/>
                    <a:pt x="25343" y="321184"/>
                  </a:cubicBezTo>
                  <a:cubicBezTo>
                    <a:pt x="28214" y="331231"/>
                    <a:pt x="32878" y="337331"/>
                    <a:pt x="43643" y="337331"/>
                  </a:cubicBezTo>
                  <a:cubicBezTo>
                    <a:pt x="66608" y="337331"/>
                    <a:pt x="87062" y="344508"/>
                    <a:pt x="106080" y="356349"/>
                  </a:cubicBezTo>
                  <a:cubicBezTo>
                    <a:pt x="116486" y="363167"/>
                    <a:pt x="125457" y="360655"/>
                    <a:pt x="132275" y="35060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17FA26-569B-4467-84F4-BD6EF1927565}"/>
                </a:ext>
              </a:extLst>
            </p:cNvPr>
            <p:cNvSpPr/>
            <p:nvPr/>
          </p:nvSpPr>
          <p:spPr>
            <a:xfrm>
              <a:off x="7874716" y="1549785"/>
              <a:ext cx="175827" cy="172239"/>
            </a:xfrm>
            <a:custGeom>
              <a:avLst/>
              <a:gdLst>
                <a:gd name="connsiteX0" fmla="*/ 56668 w 175827"/>
                <a:gd name="connsiteY0" fmla="*/ 37819 h 172238"/>
                <a:gd name="connsiteX1" fmla="*/ 14326 w 175827"/>
                <a:gd name="connsiteY1" fmla="*/ 53966 h 172238"/>
                <a:gd name="connsiteX2" fmla="*/ 4997 w 175827"/>
                <a:gd name="connsiteY2" fmla="*/ 85544 h 172238"/>
                <a:gd name="connsiteX3" fmla="*/ 18991 w 175827"/>
                <a:gd name="connsiteY3" fmla="*/ 111738 h 172238"/>
                <a:gd name="connsiteX4" fmla="*/ 49851 w 175827"/>
                <a:gd name="connsiteY4" fmla="*/ 161616 h 172238"/>
                <a:gd name="connsiteX5" fmla="*/ 70304 w 175827"/>
                <a:gd name="connsiteY5" fmla="*/ 173457 h 172238"/>
                <a:gd name="connsiteX6" fmla="*/ 73534 w 175827"/>
                <a:gd name="connsiteY6" fmla="*/ 172381 h 172238"/>
                <a:gd name="connsiteX7" fmla="*/ 149606 w 175827"/>
                <a:gd name="connsiteY7" fmla="*/ 137215 h 172238"/>
                <a:gd name="connsiteX8" fmla="*/ 153194 w 175827"/>
                <a:gd name="connsiteY8" fmla="*/ 123221 h 172238"/>
                <a:gd name="connsiteX9" fmla="*/ 177953 w 175827"/>
                <a:gd name="connsiteY9" fmla="*/ 76573 h 172238"/>
                <a:gd name="connsiteX10" fmla="*/ 152117 w 175827"/>
                <a:gd name="connsiteY10" fmla="*/ 8036 h 172238"/>
                <a:gd name="connsiteX11" fmla="*/ 129870 w 175827"/>
                <a:gd name="connsiteY11" fmla="*/ 3371 h 172238"/>
                <a:gd name="connsiteX12" fmla="*/ 67075 w 175827"/>
                <a:gd name="connsiteY12" fmla="*/ 37101 h 172238"/>
                <a:gd name="connsiteX13" fmla="*/ 56668 w 175827"/>
                <a:gd name="connsiteY13" fmla="*/ 37819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827" h="172238">
                  <a:moveTo>
                    <a:pt x="56668" y="37819"/>
                  </a:moveTo>
                  <a:cubicBezTo>
                    <a:pt x="43033" y="44278"/>
                    <a:pt x="27603" y="46790"/>
                    <a:pt x="14326" y="53966"/>
                  </a:cubicBezTo>
                  <a:cubicBezTo>
                    <a:pt x="-1462" y="62219"/>
                    <a:pt x="-3615" y="70114"/>
                    <a:pt x="4997" y="85544"/>
                  </a:cubicBezTo>
                  <a:cubicBezTo>
                    <a:pt x="9662" y="94155"/>
                    <a:pt x="18991" y="100614"/>
                    <a:pt x="18991" y="111738"/>
                  </a:cubicBezTo>
                  <a:cubicBezTo>
                    <a:pt x="27962" y="129321"/>
                    <a:pt x="39086" y="145468"/>
                    <a:pt x="49851" y="161616"/>
                  </a:cubicBezTo>
                  <a:cubicBezTo>
                    <a:pt x="54515" y="168792"/>
                    <a:pt x="60616" y="174534"/>
                    <a:pt x="70304" y="173457"/>
                  </a:cubicBezTo>
                  <a:cubicBezTo>
                    <a:pt x="71380" y="173098"/>
                    <a:pt x="72457" y="172739"/>
                    <a:pt x="73534" y="172381"/>
                  </a:cubicBezTo>
                  <a:cubicBezTo>
                    <a:pt x="104034" y="171663"/>
                    <a:pt x="126641" y="154080"/>
                    <a:pt x="149606" y="137215"/>
                  </a:cubicBezTo>
                  <a:cubicBezTo>
                    <a:pt x="154629" y="133627"/>
                    <a:pt x="155347" y="128603"/>
                    <a:pt x="153194" y="123221"/>
                  </a:cubicBezTo>
                  <a:cubicBezTo>
                    <a:pt x="163959" y="108868"/>
                    <a:pt x="173289" y="94155"/>
                    <a:pt x="177953" y="76573"/>
                  </a:cubicBezTo>
                  <a:cubicBezTo>
                    <a:pt x="179389" y="50019"/>
                    <a:pt x="166112" y="28848"/>
                    <a:pt x="152117" y="8036"/>
                  </a:cubicBezTo>
                  <a:cubicBezTo>
                    <a:pt x="145659" y="-1294"/>
                    <a:pt x="139558" y="-2011"/>
                    <a:pt x="129870" y="3371"/>
                  </a:cubicBezTo>
                  <a:cubicBezTo>
                    <a:pt x="109058" y="14854"/>
                    <a:pt x="89681" y="28489"/>
                    <a:pt x="67075" y="37101"/>
                  </a:cubicBezTo>
                  <a:cubicBezTo>
                    <a:pt x="63845" y="39254"/>
                    <a:pt x="60257" y="36025"/>
                    <a:pt x="56668" y="3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F4A4052-45F1-42B3-B509-A5A8D12AC3CA}"/>
                </a:ext>
              </a:extLst>
            </p:cNvPr>
            <p:cNvSpPr/>
            <p:nvPr/>
          </p:nvSpPr>
          <p:spPr>
            <a:xfrm>
              <a:off x="7629099" y="1501105"/>
              <a:ext cx="172239" cy="157886"/>
            </a:xfrm>
            <a:custGeom>
              <a:avLst/>
              <a:gdLst>
                <a:gd name="connsiteX0" fmla="*/ 22038 w 172238"/>
                <a:gd name="connsiteY0" fmla="*/ 103364 h 157885"/>
                <a:gd name="connsiteX1" fmla="*/ 40698 w 172238"/>
                <a:gd name="connsiteY1" fmla="*/ 144988 h 157885"/>
                <a:gd name="connsiteX2" fmla="*/ 73351 w 172238"/>
                <a:gd name="connsiteY2" fmla="*/ 157189 h 157885"/>
                <a:gd name="connsiteX3" fmla="*/ 91293 w 172238"/>
                <a:gd name="connsiteY3" fmla="*/ 150730 h 157885"/>
                <a:gd name="connsiteX4" fmla="*/ 164135 w 172238"/>
                <a:gd name="connsiteY4" fmla="*/ 90446 h 157885"/>
                <a:gd name="connsiteX5" fmla="*/ 169518 w 172238"/>
                <a:gd name="connsiteY5" fmla="*/ 67840 h 157885"/>
                <a:gd name="connsiteX6" fmla="*/ 167006 w 172238"/>
                <a:gd name="connsiteY6" fmla="*/ 34109 h 157885"/>
                <a:gd name="connsiteX7" fmla="*/ 155523 w 172238"/>
                <a:gd name="connsiteY7" fmla="*/ 16168 h 157885"/>
                <a:gd name="connsiteX8" fmla="*/ 126817 w 172238"/>
                <a:gd name="connsiteY8" fmla="*/ 21 h 157885"/>
                <a:gd name="connsiteX9" fmla="*/ 13068 w 172238"/>
                <a:gd name="connsiteY9" fmla="*/ 36980 h 157885"/>
                <a:gd name="connsiteX10" fmla="*/ 4814 w 172238"/>
                <a:gd name="connsiteY10" fmla="*/ 67122 h 157885"/>
                <a:gd name="connsiteX11" fmla="*/ 23115 w 172238"/>
                <a:gd name="connsiteY11" fmla="*/ 96187 h 157885"/>
                <a:gd name="connsiteX12" fmla="*/ 22038 w 172238"/>
                <a:gd name="connsiteY12" fmla="*/ 103364 h 15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2238" h="157885">
                  <a:moveTo>
                    <a:pt x="22038" y="103364"/>
                  </a:moveTo>
                  <a:cubicBezTo>
                    <a:pt x="24191" y="119152"/>
                    <a:pt x="37109" y="129917"/>
                    <a:pt x="40698" y="144988"/>
                  </a:cubicBezTo>
                  <a:cubicBezTo>
                    <a:pt x="51462" y="161853"/>
                    <a:pt x="55051" y="163289"/>
                    <a:pt x="73351" y="157189"/>
                  </a:cubicBezTo>
                  <a:cubicBezTo>
                    <a:pt x="79451" y="155036"/>
                    <a:pt x="85193" y="152524"/>
                    <a:pt x="91293" y="150730"/>
                  </a:cubicBezTo>
                  <a:cubicBezTo>
                    <a:pt x="117487" y="132788"/>
                    <a:pt x="143682" y="114846"/>
                    <a:pt x="164135" y="90446"/>
                  </a:cubicBezTo>
                  <a:cubicBezTo>
                    <a:pt x="168800" y="83628"/>
                    <a:pt x="165571" y="75016"/>
                    <a:pt x="169518" y="67840"/>
                  </a:cubicBezTo>
                  <a:cubicBezTo>
                    <a:pt x="176695" y="55998"/>
                    <a:pt x="175977" y="44874"/>
                    <a:pt x="167006" y="34109"/>
                  </a:cubicBezTo>
                  <a:cubicBezTo>
                    <a:pt x="162341" y="28727"/>
                    <a:pt x="158753" y="22268"/>
                    <a:pt x="155523" y="16168"/>
                  </a:cubicBezTo>
                  <a:cubicBezTo>
                    <a:pt x="149423" y="3968"/>
                    <a:pt x="140453" y="-338"/>
                    <a:pt x="126817" y="21"/>
                  </a:cubicBezTo>
                  <a:cubicBezTo>
                    <a:pt x="85193" y="1815"/>
                    <a:pt x="47874" y="14374"/>
                    <a:pt x="13068" y="36980"/>
                  </a:cubicBezTo>
                  <a:cubicBezTo>
                    <a:pt x="508" y="45233"/>
                    <a:pt x="-4515" y="53845"/>
                    <a:pt x="4814" y="67122"/>
                  </a:cubicBezTo>
                  <a:cubicBezTo>
                    <a:pt x="12709" y="75734"/>
                    <a:pt x="18091" y="85781"/>
                    <a:pt x="23115" y="96187"/>
                  </a:cubicBezTo>
                  <a:cubicBezTo>
                    <a:pt x="22038" y="98340"/>
                    <a:pt x="21321" y="100852"/>
                    <a:pt x="22038" y="10336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BA26E5D-BED2-4CD1-A5D3-79B3805658F4}"/>
                </a:ext>
              </a:extLst>
            </p:cNvPr>
            <p:cNvSpPr/>
            <p:nvPr/>
          </p:nvSpPr>
          <p:spPr>
            <a:xfrm>
              <a:off x="7823216" y="1430832"/>
              <a:ext cx="143532" cy="154297"/>
            </a:xfrm>
            <a:custGeom>
              <a:avLst/>
              <a:gdLst>
                <a:gd name="connsiteX0" fmla="*/ 159 w 143532"/>
                <a:gd name="connsiteY0" fmla="*/ 105818 h 154297"/>
                <a:gd name="connsiteX1" fmla="*/ 159 w 143532"/>
                <a:gd name="connsiteY1" fmla="*/ 148877 h 154297"/>
                <a:gd name="connsiteX2" fmla="*/ 68696 w 143532"/>
                <a:gd name="connsiteY2" fmla="*/ 146007 h 154297"/>
                <a:gd name="connsiteX3" fmla="*/ 137592 w 143532"/>
                <a:gd name="connsiteY3" fmla="*/ 112277 h 154297"/>
                <a:gd name="connsiteX4" fmla="*/ 143333 w 143532"/>
                <a:gd name="connsiteY4" fmla="*/ 91464 h 154297"/>
                <a:gd name="connsiteX5" fmla="*/ 93097 w 143532"/>
                <a:gd name="connsiteY5" fmla="*/ 6780 h 154297"/>
                <a:gd name="connsiteX6" fmla="*/ 76949 w 143532"/>
                <a:gd name="connsiteY6" fmla="*/ 1398 h 154297"/>
                <a:gd name="connsiteX7" fmla="*/ 159 w 143532"/>
                <a:gd name="connsiteY7" fmla="*/ 105818 h 15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532" h="154297">
                  <a:moveTo>
                    <a:pt x="159" y="105818"/>
                  </a:moveTo>
                  <a:cubicBezTo>
                    <a:pt x="-199" y="120171"/>
                    <a:pt x="159" y="134524"/>
                    <a:pt x="159" y="148877"/>
                  </a:cubicBezTo>
                  <a:cubicBezTo>
                    <a:pt x="23484" y="157489"/>
                    <a:pt x="46449" y="159283"/>
                    <a:pt x="68696" y="146007"/>
                  </a:cubicBezTo>
                  <a:cubicBezTo>
                    <a:pt x="92020" y="135601"/>
                    <a:pt x="116421" y="127706"/>
                    <a:pt x="137592" y="112277"/>
                  </a:cubicBezTo>
                  <a:cubicBezTo>
                    <a:pt x="145486" y="106535"/>
                    <a:pt x="149074" y="101153"/>
                    <a:pt x="143333" y="91464"/>
                  </a:cubicBezTo>
                  <a:cubicBezTo>
                    <a:pt x="126468" y="63476"/>
                    <a:pt x="109603" y="35128"/>
                    <a:pt x="93097" y="6780"/>
                  </a:cubicBezTo>
                  <a:cubicBezTo>
                    <a:pt x="89150" y="-38"/>
                    <a:pt x="84844" y="-1473"/>
                    <a:pt x="76949" y="1398"/>
                  </a:cubicBezTo>
                  <a:cubicBezTo>
                    <a:pt x="32095" y="17545"/>
                    <a:pt x="1954" y="58093"/>
                    <a:pt x="159" y="10581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C03C22F-A573-4F3A-9C56-6A45144A144E}"/>
                </a:ext>
              </a:extLst>
            </p:cNvPr>
            <p:cNvSpPr/>
            <p:nvPr/>
          </p:nvSpPr>
          <p:spPr>
            <a:xfrm>
              <a:off x="7713732" y="1346074"/>
              <a:ext cx="161474" cy="114826"/>
            </a:xfrm>
            <a:custGeom>
              <a:avLst/>
              <a:gdLst>
                <a:gd name="connsiteX0" fmla="*/ 560 w 161473"/>
                <a:gd name="connsiteY0" fmla="*/ 52785 h 114825"/>
                <a:gd name="connsiteX1" fmla="*/ 60843 w 161473"/>
                <a:gd name="connsiteY1" fmla="*/ 117733 h 114825"/>
                <a:gd name="connsiteX2" fmla="*/ 154498 w 161473"/>
                <a:gd name="connsiteY2" fmla="*/ 62114 h 114825"/>
                <a:gd name="connsiteX3" fmla="*/ 162392 w 161473"/>
                <a:gd name="connsiteY3" fmla="*/ 23002 h 114825"/>
                <a:gd name="connsiteX4" fmla="*/ 135480 w 161473"/>
                <a:gd name="connsiteY4" fmla="*/ 395 h 114825"/>
                <a:gd name="connsiteX5" fmla="*/ 8095 w 161473"/>
                <a:gd name="connsiteY5" fmla="*/ 43096 h 114825"/>
                <a:gd name="connsiteX6" fmla="*/ 560 w 161473"/>
                <a:gd name="connsiteY6" fmla="*/ 52785 h 11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473" h="114825">
                  <a:moveTo>
                    <a:pt x="560" y="52785"/>
                  </a:moveTo>
                  <a:cubicBezTo>
                    <a:pt x="-4823" y="84721"/>
                    <a:pt x="29625" y="123474"/>
                    <a:pt x="60843" y="117733"/>
                  </a:cubicBezTo>
                  <a:cubicBezTo>
                    <a:pt x="98162" y="110915"/>
                    <a:pt x="130456" y="92615"/>
                    <a:pt x="154498" y="62114"/>
                  </a:cubicBezTo>
                  <a:cubicBezTo>
                    <a:pt x="163469" y="50632"/>
                    <a:pt x="165622" y="37355"/>
                    <a:pt x="162392" y="23002"/>
                  </a:cubicBezTo>
                  <a:cubicBezTo>
                    <a:pt x="158804" y="7572"/>
                    <a:pt x="151269" y="-2117"/>
                    <a:pt x="135480" y="395"/>
                  </a:cubicBezTo>
                  <a:cubicBezTo>
                    <a:pt x="87397" y="1831"/>
                    <a:pt x="46131" y="17619"/>
                    <a:pt x="8095" y="43096"/>
                  </a:cubicBezTo>
                  <a:cubicBezTo>
                    <a:pt x="4507" y="45608"/>
                    <a:pt x="1277" y="48120"/>
                    <a:pt x="560" y="5278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55DEBA8-A734-46AC-85A9-F128ACF5DE02}"/>
                </a:ext>
              </a:extLst>
            </p:cNvPr>
            <p:cNvSpPr/>
            <p:nvPr/>
          </p:nvSpPr>
          <p:spPr>
            <a:xfrm>
              <a:off x="7574840" y="1382353"/>
              <a:ext cx="136356" cy="132768"/>
            </a:xfrm>
            <a:custGeom>
              <a:avLst/>
              <a:gdLst>
                <a:gd name="connsiteX0" fmla="*/ 134427 w 136355"/>
                <a:gd name="connsiteY0" fmla="*/ 67819 h 132767"/>
                <a:gd name="connsiteX1" fmla="*/ 110027 w 136355"/>
                <a:gd name="connsiteY1" fmla="*/ 30142 h 132767"/>
                <a:gd name="connsiteX2" fmla="*/ 54049 w 136355"/>
                <a:gd name="connsiteY2" fmla="*/ 0 h 132767"/>
                <a:gd name="connsiteX3" fmla="*/ 4889 w 136355"/>
                <a:gd name="connsiteY3" fmla="*/ 19018 h 132767"/>
                <a:gd name="connsiteX4" fmla="*/ 4530 w 136355"/>
                <a:gd name="connsiteY4" fmla="*/ 54901 h 132767"/>
                <a:gd name="connsiteX5" fmla="*/ 8836 w 136355"/>
                <a:gd name="connsiteY5" fmla="*/ 90425 h 132767"/>
                <a:gd name="connsiteX6" fmla="*/ 26060 w 136355"/>
                <a:gd name="connsiteY6" fmla="*/ 129179 h 132767"/>
                <a:gd name="connsiteX7" fmla="*/ 45437 w 136355"/>
                <a:gd name="connsiteY7" fmla="*/ 133126 h 132767"/>
                <a:gd name="connsiteX8" fmla="*/ 128327 w 136355"/>
                <a:gd name="connsiteY8" fmla="*/ 87196 h 132767"/>
                <a:gd name="connsiteX9" fmla="*/ 134427 w 136355"/>
                <a:gd name="connsiteY9" fmla="*/ 67819 h 13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355" h="132767">
                  <a:moveTo>
                    <a:pt x="134427" y="67819"/>
                  </a:moveTo>
                  <a:cubicBezTo>
                    <a:pt x="126174" y="55619"/>
                    <a:pt x="119356" y="41983"/>
                    <a:pt x="110027" y="30142"/>
                  </a:cubicBezTo>
                  <a:cubicBezTo>
                    <a:pt x="96032" y="11841"/>
                    <a:pt x="77373" y="359"/>
                    <a:pt x="54049" y="0"/>
                  </a:cubicBezTo>
                  <a:cubicBezTo>
                    <a:pt x="35390" y="1076"/>
                    <a:pt x="17807" y="6100"/>
                    <a:pt x="4889" y="19018"/>
                  </a:cubicBezTo>
                  <a:cubicBezTo>
                    <a:pt x="-5517" y="29424"/>
                    <a:pt x="3813" y="43060"/>
                    <a:pt x="4530" y="54901"/>
                  </a:cubicBezTo>
                  <a:cubicBezTo>
                    <a:pt x="5248" y="66743"/>
                    <a:pt x="7042" y="78584"/>
                    <a:pt x="8836" y="90425"/>
                  </a:cubicBezTo>
                  <a:cubicBezTo>
                    <a:pt x="10989" y="104779"/>
                    <a:pt x="17807" y="117338"/>
                    <a:pt x="26060" y="129179"/>
                  </a:cubicBezTo>
                  <a:cubicBezTo>
                    <a:pt x="31802" y="137073"/>
                    <a:pt x="37184" y="138150"/>
                    <a:pt x="45437" y="133126"/>
                  </a:cubicBezTo>
                  <a:cubicBezTo>
                    <a:pt x="72708" y="117338"/>
                    <a:pt x="100338" y="101908"/>
                    <a:pt x="128327" y="87196"/>
                  </a:cubicBezTo>
                  <a:cubicBezTo>
                    <a:pt x="137657" y="82172"/>
                    <a:pt x="140886" y="77149"/>
                    <a:pt x="134427" y="6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EDB58A8-C02B-4B4C-9ABC-55DAE777D787}"/>
                </a:ext>
              </a:extLst>
            </p:cNvPr>
            <p:cNvSpPr/>
            <p:nvPr/>
          </p:nvSpPr>
          <p:spPr>
            <a:xfrm>
              <a:off x="7436197" y="1497762"/>
              <a:ext cx="150709" cy="118414"/>
            </a:xfrm>
            <a:custGeom>
              <a:avLst/>
              <a:gdLst>
                <a:gd name="connsiteX0" fmla="*/ 149991 w 150709"/>
                <a:gd name="connsiteY0" fmla="*/ 74054 h 118414"/>
                <a:gd name="connsiteX1" fmla="*/ 89349 w 150709"/>
                <a:gd name="connsiteY1" fmla="*/ 493 h 118414"/>
                <a:gd name="connsiteX2" fmla="*/ 0 w 150709"/>
                <a:gd name="connsiteY2" fmla="*/ 99531 h 118414"/>
                <a:gd name="connsiteX3" fmla="*/ 43419 w 150709"/>
                <a:gd name="connsiteY3" fmla="*/ 119267 h 118414"/>
                <a:gd name="connsiteX4" fmla="*/ 149991 w 150709"/>
                <a:gd name="connsiteY4" fmla="*/ 74054 h 11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09" h="118414">
                  <a:moveTo>
                    <a:pt x="149991" y="74054"/>
                  </a:moveTo>
                  <a:cubicBezTo>
                    <a:pt x="160398" y="40324"/>
                    <a:pt x="122720" y="-5248"/>
                    <a:pt x="89349" y="493"/>
                  </a:cubicBezTo>
                  <a:cubicBezTo>
                    <a:pt x="49160" y="7311"/>
                    <a:pt x="3229" y="58265"/>
                    <a:pt x="0" y="99531"/>
                  </a:cubicBezTo>
                  <a:cubicBezTo>
                    <a:pt x="8971" y="118549"/>
                    <a:pt x="25477" y="121061"/>
                    <a:pt x="43419" y="119267"/>
                  </a:cubicBezTo>
                  <a:cubicBezTo>
                    <a:pt x="83608" y="114961"/>
                    <a:pt x="119132" y="100607"/>
                    <a:pt x="149991" y="7405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1942830-00C2-4CD7-9341-514D94871E9A}"/>
                </a:ext>
              </a:extLst>
            </p:cNvPr>
            <p:cNvSpPr/>
            <p:nvPr/>
          </p:nvSpPr>
          <p:spPr>
            <a:xfrm>
              <a:off x="7948111" y="2069789"/>
              <a:ext cx="204534" cy="172239"/>
            </a:xfrm>
            <a:custGeom>
              <a:avLst/>
              <a:gdLst>
                <a:gd name="connsiteX0" fmla="*/ 7314 w 204533"/>
                <a:gd name="connsiteY0" fmla="*/ 120293 h 172238"/>
                <a:gd name="connsiteX1" fmla="*/ 39609 w 204533"/>
                <a:gd name="connsiteY1" fmla="*/ 168017 h 172238"/>
                <a:gd name="connsiteX2" fmla="*/ 61498 w 204533"/>
                <a:gd name="connsiteY2" fmla="*/ 171605 h 172238"/>
                <a:gd name="connsiteX3" fmla="*/ 97022 w 204533"/>
                <a:gd name="connsiteY3" fmla="*/ 154740 h 172238"/>
                <a:gd name="connsiteX4" fmla="*/ 161612 w 204533"/>
                <a:gd name="connsiteY4" fmla="*/ 130340 h 172238"/>
                <a:gd name="connsiteX5" fmla="*/ 205030 w 204533"/>
                <a:gd name="connsiteY5" fmla="*/ 72209 h 172238"/>
                <a:gd name="connsiteX6" fmla="*/ 89846 w 204533"/>
                <a:gd name="connsiteY6" fmla="*/ 9055 h 172238"/>
                <a:gd name="connsiteX7" fmla="*/ 58986 w 204533"/>
                <a:gd name="connsiteY7" fmla="*/ 26638 h 172238"/>
                <a:gd name="connsiteX8" fmla="*/ 138 w 204533"/>
                <a:gd name="connsiteY8" fmla="*/ 104863 h 172238"/>
                <a:gd name="connsiteX9" fmla="*/ 7314 w 204533"/>
                <a:gd name="connsiteY9" fmla="*/ 120293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533" h="172238">
                  <a:moveTo>
                    <a:pt x="7314" y="120293"/>
                  </a:moveTo>
                  <a:cubicBezTo>
                    <a:pt x="10544" y="141464"/>
                    <a:pt x="26691" y="153664"/>
                    <a:pt x="39609" y="168017"/>
                  </a:cubicBezTo>
                  <a:cubicBezTo>
                    <a:pt x="46427" y="175553"/>
                    <a:pt x="52886" y="176629"/>
                    <a:pt x="61498" y="171605"/>
                  </a:cubicBezTo>
                  <a:cubicBezTo>
                    <a:pt x="72981" y="165146"/>
                    <a:pt x="85181" y="160123"/>
                    <a:pt x="97022" y="154740"/>
                  </a:cubicBezTo>
                  <a:cubicBezTo>
                    <a:pt x="121423" y="154382"/>
                    <a:pt x="140082" y="138952"/>
                    <a:pt x="161612" y="130340"/>
                  </a:cubicBezTo>
                  <a:cubicBezTo>
                    <a:pt x="187806" y="119934"/>
                    <a:pt x="208619" y="105222"/>
                    <a:pt x="205030" y="72209"/>
                  </a:cubicBezTo>
                  <a:cubicBezTo>
                    <a:pt x="189242" y="10849"/>
                    <a:pt x="141876" y="-15346"/>
                    <a:pt x="89846" y="9055"/>
                  </a:cubicBezTo>
                  <a:cubicBezTo>
                    <a:pt x="79081" y="14079"/>
                    <a:pt x="69033" y="20896"/>
                    <a:pt x="58986" y="26638"/>
                  </a:cubicBezTo>
                  <a:cubicBezTo>
                    <a:pt x="29921" y="32738"/>
                    <a:pt x="-2374" y="75798"/>
                    <a:pt x="138" y="104863"/>
                  </a:cubicBezTo>
                  <a:cubicBezTo>
                    <a:pt x="497" y="111322"/>
                    <a:pt x="1932" y="117063"/>
                    <a:pt x="7314" y="12029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7F035ED-2229-415D-A720-BC3D68E12E81}"/>
                </a:ext>
              </a:extLst>
            </p:cNvPr>
            <p:cNvSpPr/>
            <p:nvPr/>
          </p:nvSpPr>
          <p:spPr>
            <a:xfrm>
              <a:off x="8146844" y="1966373"/>
              <a:ext cx="204534" cy="150709"/>
            </a:xfrm>
            <a:custGeom>
              <a:avLst/>
              <a:gdLst>
                <a:gd name="connsiteX0" fmla="*/ 4504 w 204533"/>
                <a:gd name="connsiteY0" fmla="*/ 82688 h 150709"/>
                <a:gd name="connsiteX1" fmla="*/ 557 w 204533"/>
                <a:gd name="connsiteY1" fmla="*/ 103141 h 150709"/>
                <a:gd name="connsiteX2" fmla="*/ 65505 w 204533"/>
                <a:gd name="connsiteY2" fmla="*/ 151942 h 150709"/>
                <a:gd name="connsiteX3" fmla="*/ 93853 w 204533"/>
                <a:gd name="connsiteY3" fmla="*/ 146201 h 150709"/>
                <a:gd name="connsiteX4" fmla="*/ 174949 w 204533"/>
                <a:gd name="connsiteY4" fmla="*/ 104218 h 150709"/>
                <a:gd name="connsiteX5" fmla="*/ 194684 w 204533"/>
                <a:gd name="connsiteY5" fmla="*/ 44293 h 150709"/>
                <a:gd name="connsiteX6" fmla="*/ 173154 w 204533"/>
                <a:gd name="connsiteY6" fmla="*/ 13792 h 150709"/>
                <a:gd name="connsiteX7" fmla="*/ 140860 w 204533"/>
                <a:gd name="connsiteY7" fmla="*/ 157 h 150709"/>
                <a:gd name="connsiteX8" fmla="*/ 4504 w 204533"/>
                <a:gd name="connsiteY8" fmla="*/ 82688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533" h="150709">
                  <a:moveTo>
                    <a:pt x="4504" y="82688"/>
                  </a:moveTo>
                  <a:cubicBezTo>
                    <a:pt x="1633" y="89147"/>
                    <a:pt x="-1237" y="95606"/>
                    <a:pt x="557" y="103141"/>
                  </a:cubicBezTo>
                  <a:cubicBezTo>
                    <a:pt x="7733" y="130771"/>
                    <a:pt x="35005" y="151942"/>
                    <a:pt x="65505" y="151942"/>
                  </a:cubicBezTo>
                  <a:cubicBezTo>
                    <a:pt x="74476" y="152301"/>
                    <a:pt x="84164" y="150148"/>
                    <a:pt x="93853" y="146201"/>
                  </a:cubicBezTo>
                  <a:cubicBezTo>
                    <a:pt x="122201" y="134359"/>
                    <a:pt x="148395" y="118930"/>
                    <a:pt x="174949" y="104218"/>
                  </a:cubicBezTo>
                  <a:cubicBezTo>
                    <a:pt x="211549" y="84482"/>
                    <a:pt x="211908" y="82688"/>
                    <a:pt x="194684" y="44293"/>
                  </a:cubicBezTo>
                  <a:cubicBezTo>
                    <a:pt x="189661" y="32810"/>
                    <a:pt x="182484" y="22404"/>
                    <a:pt x="173154" y="13792"/>
                  </a:cubicBezTo>
                  <a:cubicBezTo>
                    <a:pt x="164184" y="5180"/>
                    <a:pt x="153419" y="874"/>
                    <a:pt x="140860" y="157"/>
                  </a:cubicBezTo>
                  <a:cubicBezTo>
                    <a:pt x="87753" y="-2714"/>
                    <a:pt x="26034" y="34245"/>
                    <a:pt x="4504" y="8268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B353328-4B30-4C23-9F90-34E2A2EF3496}"/>
                </a:ext>
              </a:extLst>
            </p:cNvPr>
            <p:cNvSpPr/>
            <p:nvPr/>
          </p:nvSpPr>
          <p:spPr>
            <a:xfrm>
              <a:off x="8052021" y="1817256"/>
              <a:ext cx="204534" cy="161474"/>
            </a:xfrm>
            <a:custGeom>
              <a:avLst/>
              <a:gdLst>
                <a:gd name="connsiteX0" fmla="*/ 3519 w 204533"/>
                <a:gd name="connsiteY0" fmla="*/ 76431 h 161474"/>
                <a:gd name="connsiteX1" fmla="*/ 3519 w 204533"/>
                <a:gd name="connsiteY1" fmla="*/ 99755 h 161474"/>
                <a:gd name="connsiteX2" fmla="*/ 37967 w 204533"/>
                <a:gd name="connsiteY2" fmla="*/ 156450 h 161474"/>
                <a:gd name="connsiteX3" fmla="*/ 56626 w 204533"/>
                <a:gd name="connsiteY3" fmla="*/ 162192 h 161474"/>
                <a:gd name="connsiteX4" fmla="*/ 195494 w 204533"/>
                <a:gd name="connsiteY4" fmla="*/ 87555 h 161474"/>
                <a:gd name="connsiteX5" fmla="*/ 204465 w 204533"/>
                <a:gd name="connsiteY5" fmla="*/ 72125 h 161474"/>
                <a:gd name="connsiteX6" fmla="*/ 121575 w 204533"/>
                <a:gd name="connsiteY6" fmla="*/ 0 h 161474"/>
                <a:gd name="connsiteX7" fmla="*/ 3519 w 204533"/>
                <a:gd name="connsiteY7" fmla="*/ 7643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61474">
                  <a:moveTo>
                    <a:pt x="3519" y="76431"/>
                  </a:moveTo>
                  <a:cubicBezTo>
                    <a:pt x="-428" y="84325"/>
                    <a:pt x="-1863" y="91502"/>
                    <a:pt x="3519" y="99755"/>
                  </a:cubicBezTo>
                  <a:cubicBezTo>
                    <a:pt x="15360" y="118414"/>
                    <a:pt x="26843" y="137432"/>
                    <a:pt x="37967" y="156450"/>
                  </a:cubicBezTo>
                  <a:cubicBezTo>
                    <a:pt x="42632" y="164703"/>
                    <a:pt x="47655" y="167215"/>
                    <a:pt x="56626" y="162192"/>
                  </a:cubicBezTo>
                  <a:cubicBezTo>
                    <a:pt x="102915" y="137073"/>
                    <a:pt x="149204" y="112314"/>
                    <a:pt x="195494" y="87555"/>
                  </a:cubicBezTo>
                  <a:cubicBezTo>
                    <a:pt x="201594" y="84325"/>
                    <a:pt x="205541" y="80737"/>
                    <a:pt x="204465" y="72125"/>
                  </a:cubicBezTo>
                  <a:cubicBezTo>
                    <a:pt x="199441" y="33012"/>
                    <a:pt x="164275" y="718"/>
                    <a:pt x="121575" y="0"/>
                  </a:cubicBezTo>
                  <a:cubicBezTo>
                    <a:pt x="71697" y="5382"/>
                    <a:pt x="28637" y="26195"/>
                    <a:pt x="3519" y="7643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EA64916-F010-447F-9DE1-19180DFE5620}"/>
                </a:ext>
              </a:extLst>
            </p:cNvPr>
            <p:cNvSpPr/>
            <p:nvPr/>
          </p:nvSpPr>
          <p:spPr>
            <a:xfrm>
              <a:off x="7771521" y="1765880"/>
              <a:ext cx="200945" cy="161474"/>
            </a:xfrm>
            <a:custGeom>
              <a:avLst/>
              <a:gdLst>
                <a:gd name="connsiteX0" fmla="*/ 32478 w 200945"/>
                <a:gd name="connsiteY0" fmla="*/ 154361 h 161474"/>
                <a:gd name="connsiteX1" fmla="*/ 54008 w 200945"/>
                <a:gd name="connsiteY1" fmla="*/ 160820 h 161474"/>
                <a:gd name="connsiteX2" fmla="*/ 195388 w 200945"/>
                <a:gd name="connsiteY2" fmla="*/ 82953 h 161474"/>
                <a:gd name="connsiteX3" fmla="*/ 204000 w 200945"/>
                <a:gd name="connsiteY3" fmla="*/ 69318 h 161474"/>
                <a:gd name="connsiteX4" fmla="*/ 115010 w 200945"/>
                <a:gd name="connsiteY4" fmla="*/ 63 h 161474"/>
                <a:gd name="connsiteX5" fmla="*/ 4131 w 200945"/>
                <a:gd name="connsiteY5" fmla="*/ 71830 h 161474"/>
                <a:gd name="connsiteX6" fmla="*/ 4490 w 200945"/>
                <a:gd name="connsiteY6" fmla="*/ 102330 h 161474"/>
                <a:gd name="connsiteX7" fmla="*/ 32478 w 200945"/>
                <a:gd name="connsiteY7" fmla="*/ 15436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945" h="161474">
                  <a:moveTo>
                    <a:pt x="32478" y="154361"/>
                  </a:moveTo>
                  <a:cubicBezTo>
                    <a:pt x="37861" y="164767"/>
                    <a:pt x="43961" y="166202"/>
                    <a:pt x="54008" y="160820"/>
                  </a:cubicBezTo>
                  <a:cubicBezTo>
                    <a:pt x="101015" y="134625"/>
                    <a:pt x="148381" y="108789"/>
                    <a:pt x="195388" y="82953"/>
                  </a:cubicBezTo>
                  <a:cubicBezTo>
                    <a:pt x="200770" y="80083"/>
                    <a:pt x="205435" y="77212"/>
                    <a:pt x="204000" y="69318"/>
                  </a:cubicBezTo>
                  <a:cubicBezTo>
                    <a:pt x="196823" y="34870"/>
                    <a:pt x="172781" y="-1731"/>
                    <a:pt x="115010" y="63"/>
                  </a:cubicBezTo>
                  <a:cubicBezTo>
                    <a:pt x="75538" y="5087"/>
                    <a:pt x="29608" y="20876"/>
                    <a:pt x="4131" y="71830"/>
                  </a:cubicBezTo>
                  <a:cubicBezTo>
                    <a:pt x="-893" y="82236"/>
                    <a:pt x="-1969" y="91565"/>
                    <a:pt x="4490" y="102330"/>
                  </a:cubicBezTo>
                  <a:cubicBezTo>
                    <a:pt x="14178" y="119554"/>
                    <a:pt x="23508" y="136778"/>
                    <a:pt x="32478" y="15436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B688341-DF82-47C9-A925-CABAF1ADEA63}"/>
                </a:ext>
              </a:extLst>
            </p:cNvPr>
            <p:cNvSpPr/>
            <p:nvPr/>
          </p:nvSpPr>
          <p:spPr>
            <a:xfrm>
              <a:off x="7672603" y="2029452"/>
              <a:ext cx="211710" cy="161474"/>
            </a:xfrm>
            <a:custGeom>
              <a:avLst/>
              <a:gdLst>
                <a:gd name="connsiteX0" fmla="*/ 145032 w 211710"/>
                <a:gd name="connsiteY0" fmla="*/ 120800 h 161474"/>
                <a:gd name="connsiteX1" fmla="*/ 197062 w 211710"/>
                <a:gd name="connsiteY1" fmla="*/ 89940 h 161474"/>
                <a:gd name="connsiteX2" fmla="*/ 211415 w 211710"/>
                <a:gd name="connsiteY2" fmla="*/ 66257 h 161474"/>
                <a:gd name="connsiteX3" fmla="*/ 190244 w 211710"/>
                <a:gd name="connsiteY3" fmla="*/ 31092 h 161474"/>
                <a:gd name="connsiteX4" fmla="*/ 168356 w 211710"/>
                <a:gd name="connsiteY4" fmla="*/ 11356 h 161474"/>
                <a:gd name="connsiteX5" fmla="*/ 86901 w 211710"/>
                <a:gd name="connsiteY5" fmla="*/ 2744 h 161474"/>
                <a:gd name="connsiteX6" fmla="*/ 47430 w 211710"/>
                <a:gd name="connsiteY6" fmla="*/ 22480 h 161474"/>
                <a:gd name="connsiteX7" fmla="*/ 64 w 211710"/>
                <a:gd name="connsiteY7" fmla="*/ 96040 h 161474"/>
                <a:gd name="connsiteX8" fmla="*/ 37023 w 211710"/>
                <a:gd name="connsiteY8" fmla="*/ 155247 h 161474"/>
                <a:gd name="connsiteX9" fmla="*/ 57118 w 211710"/>
                <a:gd name="connsiteY9" fmla="*/ 159912 h 161474"/>
                <a:gd name="connsiteX10" fmla="*/ 118837 w 211710"/>
                <a:gd name="connsiteY10" fmla="*/ 127617 h 161474"/>
                <a:gd name="connsiteX11" fmla="*/ 145032 w 211710"/>
                <a:gd name="connsiteY11" fmla="*/ 120800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1710" h="161474">
                  <a:moveTo>
                    <a:pt x="145032" y="120800"/>
                  </a:moveTo>
                  <a:cubicBezTo>
                    <a:pt x="162256" y="110035"/>
                    <a:pt x="180197" y="100705"/>
                    <a:pt x="197062" y="89940"/>
                  </a:cubicBezTo>
                  <a:cubicBezTo>
                    <a:pt x="206033" y="84199"/>
                    <a:pt x="214645" y="78458"/>
                    <a:pt x="211415" y="66257"/>
                  </a:cubicBezTo>
                  <a:cubicBezTo>
                    <a:pt x="207827" y="52622"/>
                    <a:pt x="209621" y="35398"/>
                    <a:pt x="190244" y="31092"/>
                  </a:cubicBezTo>
                  <a:cubicBezTo>
                    <a:pt x="184144" y="23556"/>
                    <a:pt x="179121" y="13868"/>
                    <a:pt x="168356" y="11356"/>
                  </a:cubicBezTo>
                  <a:cubicBezTo>
                    <a:pt x="141443" y="4897"/>
                    <a:pt x="115249" y="-4791"/>
                    <a:pt x="86901" y="2744"/>
                  </a:cubicBezTo>
                  <a:cubicBezTo>
                    <a:pt x="73624" y="9203"/>
                    <a:pt x="59271" y="14227"/>
                    <a:pt x="47430" y="22480"/>
                  </a:cubicBezTo>
                  <a:cubicBezTo>
                    <a:pt x="21594" y="40063"/>
                    <a:pt x="-1371" y="60157"/>
                    <a:pt x="64" y="96040"/>
                  </a:cubicBezTo>
                  <a:cubicBezTo>
                    <a:pt x="12264" y="115776"/>
                    <a:pt x="25182" y="135153"/>
                    <a:pt x="37023" y="155247"/>
                  </a:cubicBezTo>
                  <a:cubicBezTo>
                    <a:pt x="42765" y="164936"/>
                    <a:pt x="48147" y="164936"/>
                    <a:pt x="57118" y="159912"/>
                  </a:cubicBezTo>
                  <a:cubicBezTo>
                    <a:pt x="77213" y="148430"/>
                    <a:pt x="98025" y="138382"/>
                    <a:pt x="118837" y="127617"/>
                  </a:cubicBezTo>
                  <a:cubicBezTo>
                    <a:pt x="127808" y="127617"/>
                    <a:pt x="136779" y="125823"/>
                    <a:pt x="145032" y="12080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0601182-1E72-4FD4-AC18-695442836065}"/>
                </a:ext>
              </a:extLst>
            </p:cNvPr>
            <p:cNvSpPr/>
            <p:nvPr/>
          </p:nvSpPr>
          <p:spPr>
            <a:xfrm>
              <a:off x="7861270" y="1924142"/>
              <a:ext cx="204534" cy="143532"/>
            </a:xfrm>
            <a:custGeom>
              <a:avLst/>
              <a:gdLst>
                <a:gd name="connsiteX0" fmla="*/ 30642 w 204533"/>
                <a:gd name="connsiteY0" fmla="*/ 130660 h 143532"/>
                <a:gd name="connsiteX1" fmla="*/ 33513 w 204533"/>
                <a:gd name="connsiteY1" fmla="*/ 132813 h 143532"/>
                <a:gd name="connsiteX2" fmla="*/ 66167 w 204533"/>
                <a:gd name="connsiteY2" fmla="*/ 139989 h 143532"/>
                <a:gd name="connsiteX3" fmla="*/ 200011 w 204533"/>
                <a:gd name="connsiteY3" fmla="*/ 80782 h 143532"/>
                <a:gd name="connsiteX4" fmla="*/ 205034 w 204533"/>
                <a:gd name="connsiteY4" fmla="*/ 68582 h 143532"/>
                <a:gd name="connsiteX5" fmla="*/ 138650 w 204533"/>
                <a:gd name="connsiteY5" fmla="*/ 404 h 143532"/>
                <a:gd name="connsiteX6" fmla="*/ 32078 w 204533"/>
                <a:gd name="connsiteY6" fmla="*/ 33775 h 143532"/>
                <a:gd name="connsiteX7" fmla="*/ 30642 w 204533"/>
                <a:gd name="connsiteY7" fmla="*/ 130660 h 14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43532">
                  <a:moveTo>
                    <a:pt x="30642" y="130660"/>
                  </a:moveTo>
                  <a:cubicBezTo>
                    <a:pt x="31360" y="131377"/>
                    <a:pt x="32436" y="132095"/>
                    <a:pt x="33513" y="132813"/>
                  </a:cubicBezTo>
                  <a:cubicBezTo>
                    <a:pt x="43919" y="148242"/>
                    <a:pt x="51454" y="149678"/>
                    <a:pt x="66167" y="139989"/>
                  </a:cubicBezTo>
                  <a:cubicBezTo>
                    <a:pt x="115685" y="131019"/>
                    <a:pt x="155874" y="101594"/>
                    <a:pt x="200011" y="80782"/>
                  </a:cubicBezTo>
                  <a:cubicBezTo>
                    <a:pt x="205034" y="78270"/>
                    <a:pt x="205752" y="73964"/>
                    <a:pt x="205034" y="68582"/>
                  </a:cubicBezTo>
                  <a:cubicBezTo>
                    <a:pt x="201805" y="34852"/>
                    <a:pt x="171304" y="2198"/>
                    <a:pt x="138650" y="404"/>
                  </a:cubicBezTo>
                  <a:cubicBezTo>
                    <a:pt x="99179" y="-2108"/>
                    <a:pt x="61143" y="6863"/>
                    <a:pt x="32078" y="33775"/>
                  </a:cubicBezTo>
                  <a:cubicBezTo>
                    <a:pt x="-9906" y="72888"/>
                    <a:pt x="-10982" y="94059"/>
                    <a:pt x="30642" y="130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28EDC06-BFBF-4D82-A33B-CB2BE03534E6}"/>
                </a:ext>
              </a:extLst>
            </p:cNvPr>
            <p:cNvSpPr/>
            <p:nvPr/>
          </p:nvSpPr>
          <p:spPr>
            <a:xfrm>
              <a:off x="7976206" y="1687437"/>
              <a:ext cx="190180" cy="139944"/>
            </a:xfrm>
            <a:custGeom>
              <a:avLst/>
              <a:gdLst>
                <a:gd name="connsiteX0" fmla="*/ 20127 w 190180"/>
                <a:gd name="connsiteY0" fmla="*/ 46929 h 139944"/>
                <a:gd name="connsiteX1" fmla="*/ 3621 w 190180"/>
                <a:gd name="connsiteY1" fmla="*/ 76712 h 139944"/>
                <a:gd name="connsiteX2" fmla="*/ 1109 w 190180"/>
                <a:gd name="connsiteY2" fmla="*/ 95372 h 139944"/>
                <a:gd name="connsiteX3" fmla="*/ 74310 w 190180"/>
                <a:gd name="connsiteY3" fmla="*/ 142020 h 139944"/>
                <a:gd name="connsiteX4" fmla="*/ 153971 w 190180"/>
                <a:gd name="connsiteY4" fmla="*/ 107213 h 139944"/>
                <a:gd name="connsiteX5" fmla="*/ 191289 w 190180"/>
                <a:gd name="connsiteY5" fmla="*/ 46929 h 139944"/>
                <a:gd name="connsiteX6" fmla="*/ 163659 w 190180"/>
                <a:gd name="connsiteY6" fmla="*/ 10329 h 139944"/>
                <a:gd name="connsiteX7" fmla="*/ 108758 w 190180"/>
                <a:gd name="connsiteY7" fmla="*/ 2793 h 139944"/>
                <a:gd name="connsiteX8" fmla="*/ 33762 w 190180"/>
                <a:gd name="connsiteY8" fmla="*/ 23964 h 139944"/>
                <a:gd name="connsiteX9" fmla="*/ 20127 w 190180"/>
                <a:gd name="connsiteY9" fmla="*/ 46929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180" h="139944">
                  <a:moveTo>
                    <a:pt x="20127" y="46929"/>
                  </a:moveTo>
                  <a:cubicBezTo>
                    <a:pt x="14744" y="56977"/>
                    <a:pt x="9003" y="66665"/>
                    <a:pt x="3621" y="76712"/>
                  </a:cubicBezTo>
                  <a:cubicBezTo>
                    <a:pt x="750" y="82454"/>
                    <a:pt x="-1403" y="88195"/>
                    <a:pt x="1109" y="95372"/>
                  </a:cubicBezTo>
                  <a:cubicBezTo>
                    <a:pt x="11156" y="128025"/>
                    <a:pt x="40580" y="147402"/>
                    <a:pt x="74310" y="142020"/>
                  </a:cubicBezTo>
                  <a:cubicBezTo>
                    <a:pt x="103734" y="137355"/>
                    <a:pt x="130647" y="125872"/>
                    <a:pt x="153971" y="107213"/>
                  </a:cubicBezTo>
                  <a:cubicBezTo>
                    <a:pt x="172989" y="91783"/>
                    <a:pt x="189854" y="73842"/>
                    <a:pt x="191289" y="46929"/>
                  </a:cubicBezTo>
                  <a:cubicBezTo>
                    <a:pt x="195236" y="26117"/>
                    <a:pt x="188060" y="16429"/>
                    <a:pt x="163659" y="10329"/>
                  </a:cubicBezTo>
                  <a:cubicBezTo>
                    <a:pt x="145359" y="7817"/>
                    <a:pt x="127058" y="5305"/>
                    <a:pt x="108758" y="2793"/>
                  </a:cubicBezTo>
                  <a:cubicBezTo>
                    <a:pt x="78975" y="-6895"/>
                    <a:pt x="57086" y="10687"/>
                    <a:pt x="33762" y="23964"/>
                  </a:cubicBezTo>
                  <a:cubicBezTo>
                    <a:pt x="25150" y="28988"/>
                    <a:pt x="20127" y="36523"/>
                    <a:pt x="20127" y="4692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E77D335-431A-4271-A82E-EBFFFAB28571}"/>
                </a:ext>
              </a:extLst>
            </p:cNvPr>
            <p:cNvSpPr/>
            <p:nvPr/>
          </p:nvSpPr>
          <p:spPr>
            <a:xfrm>
              <a:off x="7691071" y="1625139"/>
              <a:ext cx="197357" cy="150709"/>
            </a:xfrm>
            <a:custGeom>
              <a:avLst/>
              <a:gdLst>
                <a:gd name="connsiteX0" fmla="*/ 69510 w 197357"/>
                <a:gd name="connsiteY0" fmla="*/ 152646 h 150709"/>
                <a:gd name="connsiteX1" fmla="*/ 182900 w 197357"/>
                <a:gd name="connsiteY1" fmla="*/ 80162 h 150709"/>
                <a:gd name="connsiteX2" fmla="*/ 194024 w 197357"/>
                <a:gd name="connsiteY2" fmla="*/ 42843 h 150709"/>
                <a:gd name="connsiteX3" fmla="*/ 186130 w 197357"/>
                <a:gd name="connsiteY3" fmla="*/ 25261 h 150709"/>
                <a:gd name="connsiteX4" fmla="*/ 99293 w 197357"/>
                <a:gd name="connsiteY4" fmla="*/ 4090 h 150709"/>
                <a:gd name="connsiteX5" fmla="*/ 71304 w 197357"/>
                <a:gd name="connsiteY5" fmla="*/ 15931 h 150709"/>
                <a:gd name="connsiteX6" fmla="*/ 57668 w 197357"/>
                <a:gd name="connsiteY6" fmla="*/ 26696 h 150709"/>
                <a:gd name="connsiteX7" fmla="*/ 6714 w 197357"/>
                <a:gd name="connsiteY7" fmla="*/ 67244 h 150709"/>
                <a:gd name="connsiteX8" fmla="*/ 614 w 197357"/>
                <a:gd name="connsiteY8" fmla="*/ 92003 h 150709"/>
                <a:gd name="connsiteX9" fmla="*/ 69510 w 197357"/>
                <a:gd name="connsiteY9" fmla="*/ 152646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357" h="150709">
                  <a:moveTo>
                    <a:pt x="69510" y="152646"/>
                  </a:moveTo>
                  <a:cubicBezTo>
                    <a:pt x="117593" y="145469"/>
                    <a:pt x="157064" y="123580"/>
                    <a:pt x="182900" y="80162"/>
                  </a:cubicBezTo>
                  <a:cubicBezTo>
                    <a:pt x="197971" y="70115"/>
                    <a:pt x="201918" y="58273"/>
                    <a:pt x="194024" y="42843"/>
                  </a:cubicBezTo>
                  <a:cubicBezTo>
                    <a:pt x="191153" y="37102"/>
                    <a:pt x="189359" y="30643"/>
                    <a:pt x="186130" y="25261"/>
                  </a:cubicBezTo>
                  <a:cubicBezTo>
                    <a:pt x="161370" y="1219"/>
                    <a:pt x="132305" y="-5240"/>
                    <a:pt x="99293" y="4090"/>
                  </a:cubicBezTo>
                  <a:cubicBezTo>
                    <a:pt x="89604" y="6960"/>
                    <a:pt x="80992" y="12343"/>
                    <a:pt x="71304" y="15931"/>
                  </a:cubicBezTo>
                  <a:cubicBezTo>
                    <a:pt x="66280" y="18802"/>
                    <a:pt x="63768" y="24543"/>
                    <a:pt x="57668" y="26696"/>
                  </a:cubicBezTo>
                  <a:cubicBezTo>
                    <a:pt x="35780" y="33873"/>
                    <a:pt x="21785" y="51455"/>
                    <a:pt x="6714" y="67244"/>
                  </a:cubicBezTo>
                  <a:cubicBezTo>
                    <a:pt x="-104" y="74420"/>
                    <a:pt x="-821" y="82674"/>
                    <a:pt x="614" y="92003"/>
                  </a:cubicBezTo>
                  <a:cubicBezTo>
                    <a:pt x="-1539" y="127886"/>
                    <a:pt x="31474" y="158387"/>
                    <a:pt x="69510" y="15264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8A50ABD-DBFF-4C7F-81E4-E495F72059B0}"/>
                </a:ext>
              </a:extLst>
            </p:cNvPr>
            <p:cNvSpPr/>
            <p:nvPr/>
          </p:nvSpPr>
          <p:spPr>
            <a:xfrm>
              <a:off x="8215579" y="2125245"/>
              <a:ext cx="183004" cy="150709"/>
            </a:xfrm>
            <a:custGeom>
              <a:avLst/>
              <a:gdLst>
                <a:gd name="connsiteX0" fmla="*/ 38394 w 183003"/>
                <a:gd name="connsiteY0" fmla="*/ 53713 h 150709"/>
                <a:gd name="connsiteX1" fmla="*/ 30141 w 183003"/>
                <a:gd name="connsiteY1" fmla="*/ 55507 h 150709"/>
                <a:gd name="connsiteX2" fmla="*/ 2870 w 183003"/>
                <a:gd name="connsiteY2" fmla="*/ 93543 h 150709"/>
                <a:gd name="connsiteX3" fmla="*/ 28705 w 183003"/>
                <a:gd name="connsiteY3" fmla="*/ 137320 h 150709"/>
                <a:gd name="connsiteX4" fmla="*/ 53465 w 183003"/>
                <a:gd name="connsiteY4" fmla="*/ 150238 h 150709"/>
                <a:gd name="connsiteX5" fmla="*/ 56335 w 183003"/>
                <a:gd name="connsiteY5" fmla="*/ 151315 h 150709"/>
                <a:gd name="connsiteX6" fmla="*/ 181567 w 183003"/>
                <a:gd name="connsiteY6" fmla="*/ 96414 h 150709"/>
                <a:gd name="connsiteX7" fmla="*/ 155373 w 183003"/>
                <a:gd name="connsiteY7" fmla="*/ 8500 h 150709"/>
                <a:gd name="connsiteX8" fmla="*/ 129537 w 183003"/>
                <a:gd name="connsiteY8" fmla="*/ 3835 h 150709"/>
                <a:gd name="connsiteX9" fmla="*/ 38394 w 183003"/>
                <a:gd name="connsiteY9" fmla="*/ 53713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003" h="150709">
                  <a:moveTo>
                    <a:pt x="38394" y="53713"/>
                  </a:moveTo>
                  <a:cubicBezTo>
                    <a:pt x="35882" y="55866"/>
                    <a:pt x="33011" y="55507"/>
                    <a:pt x="30141" y="55507"/>
                  </a:cubicBezTo>
                  <a:cubicBezTo>
                    <a:pt x="4305" y="55866"/>
                    <a:pt x="-5384" y="69501"/>
                    <a:pt x="2870" y="93543"/>
                  </a:cubicBezTo>
                  <a:cubicBezTo>
                    <a:pt x="8611" y="109690"/>
                    <a:pt x="18658" y="123685"/>
                    <a:pt x="28705" y="137320"/>
                  </a:cubicBezTo>
                  <a:cubicBezTo>
                    <a:pt x="34447" y="145574"/>
                    <a:pt x="42341" y="151315"/>
                    <a:pt x="53465" y="150238"/>
                  </a:cubicBezTo>
                  <a:cubicBezTo>
                    <a:pt x="54541" y="150597"/>
                    <a:pt x="55618" y="150597"/>
                    <a:pt x="56335" y="151315"/>
                  </a:cubicBezTo>
                  <a:cubicBezTo>
                    <a:pt x="110878" y="161721"/>
                    <a:pt x="149990" y="137320"/>
                    <a:pt x="181567" y="96414"/>
                  </a:cubicBezTo>
                  <a:cubicBezTo>
                    <a:pt x="192691" y="61248"/>
                    <a:pt x="177262" y="33977"/>
                    <a:pt x="155373" y="8500"/>
                  </a:cubicBezTo>
                  <a:cubicBezTo>
                    <a:pt x="147478" y="-830"/>
                    <a:pt x="140661" y="-2624"/>
                    <a:pt x="129537" y="3835"/>
                  </a:cubicBezTo>
                  <a:cubicBezTo>
                    <a:pt x="99395" y="21059"/>
                    <a:pt x="68894" y="36848"/>
                    <a:pt x="38394" y="5371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47ED03A-4044-4F59-A9EF-471502283E0F}"/>
                </a:ext>
              </a:extLst>
            </p:cNvPr>
            <p:cNvSpPr/>
            <p:nvPr/>
          </p:nvSpPr>
          <p:spPr>
            <a:xfrm>
              <a:off x="7600193" y="1892475"/>
              <a:ext cx="175827" cy="150709"/>
            </a:xfrm>
            <a:custGeom>
              <a:avLst/>
              <a:gdLst>
                <a:gd name="connsiteX0" fmla="*/ 122710 w 175827"/>
                <a:gd name="connsiteY0" fmla="*/ 124649 h 150709"/>
                <a:gd name="connsiteX1" fmla="*/ 158235 w 175827"/>
                <a:gd name="connsiteY1" fmla="*/ 97737 h 150709"/>
                <a:gd name="connsiteX2" fmla="*/ 168641 w 175827"/>
                <a:gd name="connsiteY2" fmla="*/ 23818 h 150709"/>
                <a:gd name="connsiteX3" fmla="*/ 113022 w 175827"/>
                <a:gd name="connsiteY3" fmla="*/ 1929 h 150709"/>
                <a:gd name="connsiteX4" fmla="*/ 55609 w 175827"/>
                <a:gd name="connsiteY4" fmla="*/ 22024 h 150709"/>
                <a:gd name="connsiteX5" fmla="*/ 1426 w 175827"/>
                <a:gd name="connsiteY5" fmla="*/ 110296 h 150709"/>
                <a:gd name="connsiteX6" fmla="*/ 13267 w 175827"/>
                <a:gd name="connsiteY6" fmla="*/ 117114 h 150709"/>
                <a:gd name="connsiteX7" fmla="*/ 60992 w 175827"/>
                <a:gd name="connsiteY7" fmla="*/ 146897 h 150709"/>
                <a:gd name="connsiteX8" fmla="*/ 77498 w 175827"/>
                <a:gd name="connsiteY8" fmla="*/ 149409 h 150709"/>
                <a:gd name="connsiteX9" fmla="*/ 122710 w 175827"/>
                <a:gd name="connsiteY9" fmla="*/ 124649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827" h="150709">
                  <a:moveTo>
                    <a:pt x="122710" y="124649"/>
                  </a:moveTo>
                  <a:cubicBezTo>
                    <a:pt x="134552" y="115679"/>
                    <a:pt x="147470" y="107426"/>
                    <a:pt x="158235" y="97737"/>
                  </a:cubicBezTo>
                  <a:cubicBezTo>
                    <a:pt x="179047" y="79437"/>
                    <a:pt x="182276" y="51089"/>
                    <a:pt x="168641" y="23818"/>
                  </a:cubicBezTo>
                  <a:cubicBezTo>
                    <a:pt x="157158" y="853"/>
                    <a:pt x="146034" y="-3094"/>
                    <a:pt x="113022" y="1929"/>
                  </a:cubicBezTo>
                  <a:cubicBezTo>
                    <a:pt x="92569" y="5159"/>
                    <a:pt x="73909" y="12694"/>
                    <a:pt x="55609" y="22024"/>
                  </a:cubicBezTo>
                  <a:cubicBezTo>
                    <a:pt x="19367" y="40324"/>
                    <a:pt x="-6469" y="65084"/>
                    <a:pt x="1426" y="110296"/>
                  </a:cubicBezTo>
                  <a:cubicBezTo>
                    <a:pt x="4655" y="113885"/>
                    <a:pt x="8243" y="117473"/>
                    <a:pt x="13267" y="117114"/>
                  </a:cubicBezTo>
                  <a:cubicBezTo>
                    <a:pt x="36591" y="115679"/>
                    <a:pt x="51662" y="126444"/>
                    <a:pt x="60992" y="146897"/>
                  </a:cubicBezTo>
                  <a:cubicBezTo>
                    <a:pt x="64939" y="155509"/>
                    <a:pt x="71398" y="152638"/>
                    <a:pt x="77498" y="149409"/>
                  </a:cubicBezTo>
                  <a:cubicBezTo>
                    <a:pt x="92569" y="141156"/>
                    <a:pt x="107640" y="132903"/>
                    <a:pt x="122710" y="12464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ED1873B-CDE0-4844-820A-539758B2DC01}"/>
                </a:ext>
              </a:extLst>
            </p:cNvPr>
            <p:cNvSpPr/>
            <p:nvPr/>
          </p:nvSpPr>
          <p:spPr>
            <a:xfrm>
              <a:off x="7530044" y="1739838"/>
              <a:ext cx="190180" cy="147121"/>
            </a:xfrm>
            <a:custGeom>
              <a:avLst/>
              <a:gdLst>
                <a:gd name="connsiteX0" fmla="*/ 186400 w 190180"/>
                <a:gd name="connsiteY0" fmla="*/ 107201 h 147120"/>
                <a:gd name="connsiteX1" fmla="*/ 187476 w 190180"/>
                <a:gd name="connsiteY1" fmla="*/ 93206 h 147120"/>
                <a:gd name="connsiteX2" fmla="*/ 136522 w 190180"/>
                <a:gd name="connsiteY2" fmla="*/ 6728 h 147120"/>
                <a:gd name="connsiteX3" fmla="*/ 120734 w 190180"/>
                <a:gd name="connsiteY3" fmla="*/ 2422 h 147120"/>
                <a:gd name="connsiteX4" fmla="*/ 8061 w 190180"/>
                <a:gd name="connsiteY4" fmla="*/ 65218 h 147120"/>
                <a:gd name="connsiteX5" fmla="*/ 525 w 190180"/>
                <a:gd name="connsiteY5" fmla="*/ 81365 h 147120"/>
                <a:gd name="connsiteX6" fmla="*/ 88798 w 190180"/>
                <a:gd name="connsiteY6" fmla="*/ 147749 h 147120"/>
                <a:gd name="connsiteX7" fmla="*/ 186400 w 190180"/>
                <a:gd name="connsiteY7" fmla="*/ 107201 h 14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180" h="147120">
                  <a:moveTo>
                    <a:pt x="186400" y="107201"/>
                  </a:moveTo>
                  <a:cubicBezTo>
                    <a:pt x="192500" y="102895"/>
                    <a:pt x="190347" y="98230"/>
                    <a:pt x="187476" y="93206"/>
                  </a:cubicBezTo>
                  <a:cubicBezTo>
                    <a:pt x="170253" y="64500"/>
                    <a:pt x="153388" y="35793"/>
                    <a:pt x="136522" y="6728"/>
                  </a:cubicBezTo>
                  <a:cubicBezTo>
                    <a:pt x="132217" y="-449"/>
                    <a:pt x="127910" y="-1884"/>
                    <a:pt x="120734" y="2422"/>
                  </a:cubicBezTo>
                  <a:cubicBezTo>
                    <a:pt x="83415" y="23593"/>
                    <a:pt x="45738" y="44405"/>
                    <a:pt x="8061" y="65218"/>
                  </a:cubicBezTo>
                  <a:cubicBezTo>
                    <a:pt x="1602" y="68806"/>
                    <a:pt x="-1269" y="73112"/>
                    <a:pt x="525" y="81365"/>
                  </a:cubicBezTo>
                  <a:cubicBezTo>
                    <a:pt x="9137" y="117248"/>
                    <a:pt x="46456" y="147390"/>
                    <a:pt x="88798" y="147749"/>
                  </a:cubicBezTo>
                  <a:cubicBezTo>
                    <a:pt x="121810" y="145596"/>
                    <a:pt x="154823" y="128372"/>
                    <a:pt x="186400" y="10720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DEA1624-61C2-42C8-8514-71C3E36416CD}"/>
                </a:ext>
              </a:extLst>
            </p:cNvPr>
            <p:cNvSpPr/>
            <p:nvPr/>
          </p:nvSpPr>
          <p:spPr>
            <a:xfrm>
              <a:off x="7478936" y="1615703"/>
              <a:ext cx="179416" cy="150709"/>
            </a:xfrm>
            <a:custGeom>
              <a:avLst/>
              <a:gdLst>
                <a:gd name="connsiteX0" fmla="*/ 71369 w 179415"/>
                <a:gd name="connsiteY0" fmla="*/ 148805 h 150709"/>
                <a:gd name="connsiteX1" fmla="*/ 157848 w 179415"/>
                <a:gd name="connsiteY1" fmla="*/ 93186 h 150709"/>
                <a:gd name="connsiteX2" fmla="*/ 175072 w 179415"/>
                <a:gd name="connsiteY2" fmla="*/ 77038 h 150709"/>
                <a:gd name="connsiteX3" fmla="*/ 172201 w 179415"/>
                <a:gd name="connsiteY3" fmla="*/ 22137 h 150709"/>
                <a:gd name="connsiteX4" fmla="*/ 142418 w 179415"/>
                <a:gd name="connsiteY4" fmla="*/ 2402 h 150709"/>
                <a:gd name="connsiteX5" fmla="*/ 71010 w 179415"/>
                <a:gd name="connsiteY5" fmla="*/ 12808 h 150709"/>
                <a:gd name="connsiteX6" fmla="*/ 59169 w 179415"/>
                <a:gd name="connsiteY6" fmla="*/ 14961 h 150709"/>
                <a:gd name="connsiteX7" fmla="*/ 25798 w 179415"/>
                <a:gd name="connsiteY7" fmla="*/ 29314 h 150709"/>
                <a:gd name="connsiteX8" fmla="*/ 11086 w 179415"/>
                <a:gd name="connsiteY8" fmla="*/ 39002 h 150709"/>
                <a:gd name="connsiteX9" fmla="*/ 4986 w 179415"/>
                <a:gd name="connsiteY9" fmla="*/ 64121 h 150709"/>
                <a:gd name="connsiteX10" fmla="*/ 21492 w 179415"/>
                <a:gd name="connsiteY10" fmla="*/ 93186 h 150709"/>
                <a:gd name="connsiteX11" fmla="*/ 51992 w 179415"/>
                <a:gd name="connsiteY11" fmla="*/ 143063 h 150709"/>
                <a:gd name="connsiteX12" fmla="*/ 71369 w 179415"/>
                <a:gd name="connsiteY12" fmla="*/ 148805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9415" h="150709">
                  <a:moveTo>
                    <a:pt x="71369" y="148805"/>
                  </a:moveTo>
                  <a:cubicBezTo>
                    <a:pt x="101152" y="131581"/>
                    <a:pt x="132012" y="116151"/>
                    <a:pt x="157848" y="93186"/>
                  </a:cubicBezTo>
                  <a:cubicBezTo>
                    <a:pt x="167177" y="91751"/>
                    <a:pt x="171483" y="84933"/>
                    <a:pt x="175072" y="77038"/>
                  </a:cubicBezTo>
                  <a:cubicBezTo>
                    <a:pt x="184042" y="58020"/>
                    <a:pt x="180454" y="40079"/>
                    <a:pt x="172201" y="22137"/>
                  </a:cubicBezTo>
                  <a:cubicBezTo>
                    <a:pt x="164665" y="11731"/>
                    <a:pt x="160001" y="-6569"/>
                    <a:pt x="142418" y="2402"/>
                  </a:cubicBezTo>
                  <a:cubicBezTo>
                    <a:pt x="119094" y="13884"/>
                    <a:pt x="96129" y="18190"/>
                    <a:pt x="71010" y="12808"/>
                  </a:cubicBezTo>
                  <a:cubicBezTo>
                    <a:pt x="66705" y="12449"/>
                    <a:pt x="61322" y="13525"/>
                    <a:pt x="59169" y="14961"/>
                  </a:cubicBezTo>
                  <a:cubicBezTo>
                    <a:pt x="48763" y="21420"/>
                    <a:pt x="32616" y="14602"/>
                    <a:pt x="25798" y="29314"/>
                  </a:cubicBezTo>
                  <a:cubicBezTo>
                    <a:pt x="20774" y="32543"/>
                    <a:pt x="16109" y="36491"/>
                    <a:pt x="11086" y="39002"/>
                  </a:cubicBezTo>
                  <a:cubicBezTo>
                    <a:pt x="-756" y="45103"/>
                    <a:pt x="-3626" y="52279"/>
                    <a:pt x="4986" y="64121"/>
                  </a:cubicBezTo>
                  <a:cubicBezTo>
                    <a:pt x="11445" y="73091"/>
                    <a:pt x="18621" y="82062"/>
                    <a:pt x="21492" y="93186"/>
                  </a:cubicBezTo>
                  <a:cubicBezTo>
                    <a:pt x="34051" y="108257"/>
                    <a:pt x="42304" y="126198"/>
                    <a:pt x="51992" y="143063"/>
                  </a:cubicBezTo>
                  <a:cubicBezTo>
                    <a:pt x="57016" y="152393"/>
                    <a:pt x="62040" y="154187"/>
                    <a:pt x="71369" y="148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42583CB-D25F-4868-AB6C-13306FFA726D}"/>
                </a:ext>
              </a:extLst>
            </p:cNvPr>
            <p:cNvSpPr/>
            <p:nvPr/>
          </p:nvSpPr>
          <p:spPr>
            <a:xfrm>
              <a:off x="8002940" y="2287237"/>
              <a:ext cx="427009" cy="315771"/>
            </a:xfrm>
            <a:custGeom>
              <a:avLst/>
              <a:gdLst>
                <a:gd name="connsiteX0" fmla="*/ 419684 w 427008"/>
                <a:gd name="connsiteY0" fmla="*/ 24847 h 315771"/>
                <a:gd name="connsiteX1" fmla="*/ 406049 w 427008"/>
                <a:gd name="connsiteY1" fmla="*/ 11212 h 315771"/>
                <a:gd name="connsiteX2" fmla="*/ 362630 w 427008"/>
                <a:gd name="connsiteY2" fmla="*/ 14441 h 315771"/>
                <a:gd name="connsiteX3" fmla="*/ 349712 w 427008"/>
                <a:gd name="connsiteY3" fmla="*/ 31306 h 315771"/>
                <a:gd name="connsiteX4" fmla="*/ 146614 w 427008"/>
                <a:gd name="connsiteY4" fmla="*/ 168738 h 315771"/>
                <a:gd name="connsiteX5" fmla="*/ 14923 w 427008"/>
                <a:gd name="connsiteY5" fmla="*/ 201392 h 315771"/>
                <a:gd name="connsiteX6" fmla="*/ 2364 w 427008"/>
                <a:gd name="connsiteY6" fmla="*/ 216463 h 315771"/>
                <a:gd name="connsiteX7" fmla="*/ 85254 w 427008"/>
                <a:gd name="connsiteY7" fmla="*/ 312988 h 315771"/>
                <a:gd name="connsiteX8" fmla="*/ 110372 w 427008"/>
                <a:gd name="connsiteY8" fmla="*/ 314783 h 315771"/>
                <a:gd name="connsiteX9" fmla="*/ 415737 w 427008"/>
                <a:gd name="connsiteY9" fmla="*/ 149003 h 315771"/>
                <a:gd name="connsiteX10" fmla="*/ 426502 w 427008"/>
                <a:gd name="connsiteY10" fmla="*/ 136085 h 315771"/>
                <a:gd name="connsiteX11" fmla="*/ 419684 w 427008"/>
                <a:gd name="connsiteY11" fmla="*/ 24847 h 31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7008" h="315771">
                  <a:moveTo>
                    <a:pt x="419684" y="24847"/>
                  </a:moveTo>
                  <a:cubicBezTo>
                    <a:pt x="415020" y="20182"/>
                    <a:pt x="411072" y="15159"/>
                    <a:pt x="406049" y="11212"/>
                  </a:cubicBezTo>
                  <a:cubicBezTo>
                    <a:pt x="386313" y="-4577"/>
                    <a:pt x="378778" y="-3859"/>
                    <a:pt x="362630" y="14441"/>
                  </a:cubicBezTo>
                  <a:cubicBezTo>
                    <a:pt x="358324" y="20182"/>
                    <a:pt x="354377" y="26282"/>
                    <a:pt x="349712" y="31306"/>
                  </a:cubicBezTo>
                  <a:cubicBezTo>
                    <a:pt x="291940" y="91590"/>
                    <a:pt x="224121" y="137520"/>
                    <a:pt x="146614" y="168738"/>
                  </a:cubicBezTo>
                  <a:cubicBezTo>
                    <a:pt x="104272" y="185962"/>
                    <a:pt x="60494" y="197086"/>
                    <a:pt x="14923" y="201392"/>
                  </a:cubicBezTo>
                  <a:cubicBezTo>
                    <a:pt x="7029" y="202110"/>
                    <a:pt x="-5172" y="201033"/>
                    <a:pt x="2364" y="216463"/>
                  </a:cubicBezTo>
                  <a:cubicBezTo>
                    <a:pt x="21741" y="255934"/>
                    <a:pt x="47935" y="289306"/>
                    <a:pt x="85254" y="312988"/>
                  </a:cubicBezTo>
                  <a:cubicBezTo>
                    <a:pt x="93507" y="318371"/>
                    <a:pt x="101401" y="319447"/>
                    <a:pt x="110372" y="314783"/>
                  </a:cubicBezTo>
                  <a:cubicBezTo>
                    <a:pt x="214792" y="264546"/>
                    <a:pt x="317776" y="211080"/>
                    <a:pt x="415737" y="149003"/>
                  </a:cubicBezTo>
                  <a:cubicBezTo>
                    <a:pt x="420761" y="145773"/>
                    <a:pt x="426861" y="142903"/>
                    <a:pt x="426502" y="136085"/>
                  </a:cubicBezTo>
                  <a:cubicBezTo>
                    <a:pt x="425067" y="99125"/>
                    <a:pt x="433320" y="61089"/>
                    <a:pt x="419684" y="24847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C9F107F-AD42-4452-96FF-C1725AE9445C}"/>
                </a:ext>
              </a:extLst>
            </p:cNvPr>
            <p:cNvSpPr/>
            <p:nvPr/>
          </p:nvSpPr>
          <p:spPr>
            <a:xfrm>
              <a:off x="8032358" y="2217277"/>
              <a:ext cx="218887" cy="190180"/>
            </a:xfrm>
            <a:custGeom>
              <a:avLst/>
              <a:gdLst>
                <a:gd name="connsiteX0" fmla="*/ 26411 w 218886"/>
                <a:gd name="connsiteY0" fmla="*/ 157602 h 190180"/>
                <a:gd name="connsiteX1" fmla="*/ 102483 w 218886"/>
                <a:gd name="connsiteY1" fmla="*/ 189179 h 190180"/>
                <a:gd name="connsiteX2" fmla="*/ 189321 w 218886"/>
                <a:gd name="connsiteY2" fmla="*/ 147914 h 190180"/>
                <a:gd name="connsiteX3" fmla="*/ 218027 w 218886"/>
                <a:gd name="connsiteY3" fmla="*/ 69689 h 190180"/>
                <a:gd name="connsiteX4" fmla="*/ 174250 w 218886"/>
                <a:gd name="connsiteY4" fmla="*/ 9405 h 190180"/>
                <a:gd name="connsiteX5" fmla="*/ 143390 w 218886"/>
                <a:gd name="connsiteY5" fmla="*/ 4381 h 190180"/>
                <a:gd name="connsiteX6" fmla="*/ 92795 w 218886"/>
                <a:gd name="connsiteY6" fmla="*/ 30576 h 190180"/>
                <a:gd name="connsiteX7" fmla="*/ 11340 w 218886"/>
                <a:gd name="connsiteY7" fmla="*/ 75789 h 190180"/>
                <a:gd name="connsiteX8" fmla="*/ 575 w 218886"/>
                <a:gd name="connsiteY8" fmla="*/ 93730 h 190180"/>
                <a:gd name="connsiteX9" fmla="*/ 26411 w 218886"/>
                <a:gd name="connsiteY9" fmla="*/ 157602 h 19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886" h="190180">
                  <a:moveTo>
                    <a:pt x="26411" y="157602"/>
                  </a:moveTo>
                  <a:cubicBezTo>
                    <a:pt x="45070" y="183797"/>
                    <a:pt x="70189" y="195280"/>
                    <a:pt x="102483" y="189179"/>
                  </a:cubicBezTo>
                  <a:cubicBezTo>
                    <a:pt x="135137" y="183079"/>
                    <a:pt x="163126" y="166932"/>
                    <a:pt x="189321" y="147914"/>
                  </a:cubicBezTo>
                  <a:cubicBezTo>
                    <a:pt x="215515" y="128537"/>
                    <a:pt x="228074" y="102701"/>
                    <a:pt x="218027" y="69689"/>
                  </a:cubicBezTo>
                  <a:cubicBezTo>
                    <a:pt x="207262" y="46724"/>
                    <a:pt x="191832" y="27705"/>
                    <a:pt x="174250" y="9405"/>
                  </a:cubicBezTo>
                  <a:cubicBezTo>
                    <a:pt x="164561" y="-642"/>
                    <a:pt x="155949" y="-3154"/>
                    <a:pt x="143390" y="4381"/>
                  </a:cubicBezTo>
                  <a:cubicBezTo>
                    <a:pt x="127243" y="14070"/>
                    <a:pt x="109660" y="21964"/>
                    <a:pt x="92795" y="30576"/>
                  </a:cubicBezTo>
                  <a:cubicBezTo>
                    <a:pt x="65524" y="45647"/>
                    <a:pt x="38612" y="60718"/>
                    <a:pt x="11340" y="75789"/>
                  </a:cubicBezTo>
                  <a:cubicBezTo>
                    <a:pt x="4164" y="79736"/>
                    <a:pt x="-1936" y="83324"/>
                    <a:pt x="575" y="93730"/>
                  </a:cubicBezTo>
                  <a:cubicBezTo>
                    <a:pt x="5958" y="115978"/>
                    <a:pt x="12776" y="138225"/>
                    <a:pt x="26411" y="157602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1A9E9E6-70AF-45A0-9383-C6D71DEB85E4}"/>
                </a:ext>
              </a:extLst>
            </p:cNvPr>
            <p:cNvSpPr/>
            <p:nvPr/>
          </p:nvSpPr>
          <p:spPr>
            <a:xfrm>
              <a:off x="7747012" y="2182112"/>
              <a:ext cx="204534" cy="139944"/>
            </a:xfrm>
            <a:custGeom>
              <a:avLst/>
              <a:gdLst>
                <a:gd name="connsiteX0" fmla="*/ 186525 w 204533"/>
                <a:gd name="connsiteY0" fmla="*/ 94806 h 139944"/>
                <a:gd name="connsiteX1" fmla="*/ 187602 w 204533"/>
                <a:gd name="connsiteY1" fmla="*/ 22323 h 139944"/>
                <a:gd name="connsiteX2" fmla="*/ 119424 w 204533"/>
                <a:gd name="connsiteY2" fmla="*/ 2946 h 139944"/>
                <a:gd name="connsiteX3" fmla="*/ 11416 w 204533"/>
                <a:gd name="connsiteY3" fmla="*/ 58564 h 139944"/>
                <a:gd name="connsiteX4" fmla="*/ 292 w 204533"/>
                <a:gd name="connsiteY4" fmla="*/ 73994 h 139944"/>
                <a:gd name="connsiteX5" fmla="*/ 63805 w 204533"/>
                <a:gd name="connsiteY5" fmla="*/ 141813 h 139944"/>
                <a:gd name="connsiteX6" fmla="*/ 186525 w 204533"/>
                <a:gd name="connsiteY6" fmla="*/ 94806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533" h="139944">
                  <a:moveTo>
                    <a:pt x="186525" y="94806"/>
                  </a:moveTo>
                  <a:cubicBezTo>
                    <a:pt x="210926" y="64306"/>
                    <a:pt x="210208" y="53541"/>
                    <a:pt x="187602" y="22323"/>
                  </a:cubicBezTo>
                  <a:cubicBezTo>
                    <a:pt x="168943" y="1510"/>
                    <a:pt x="145977" y="-4231"/>
                    <a:pt x="119424" y="2946"/>
                  </a:cubicBezTo>
                  <a:cubicBezTo>
                    <a:pt x="83541" y="21605"/>
                    <a:pt x="47299" y="39905"/>
                    <a:pt x="11416" y="58564"/>
                  </a:cubicBezTo>
                  <a:cubicBezTo>
                    <a:pt x="5316" y="61794"/>
                    <a:pt x="-1502" y="63947"/>
                    <a:pt x="292" y="73994"/>
                  </a:cubicBezTo>
                  <a:cubicBezTo>
                    <a:pt x="5316" y="104854"/>
                    <a:pt x="33304" y="138225"/>
                    <a:pt x="63805" y="141813"/>
                  </a:cubicBezTo>
                  <a:cubicBezTo>
                    <a:pt x="111888" y="147196"/>
                    <a:pt x="154948" y="134278"/>
                    <a:pt x="186525" y="9480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7905B87-A2F2-43CE-BAFC-50C517DA0091}"/>
                </a:ext>
              </a:extLst>
            </p:cNvPr>
            <p:cNvSpPr/>
            <p:nvPr/>
          </p:nvSpPr>
          <p:spPr>
            <a:xfrm>
              <a:off x="8159601" y="2486087"/>
              <a:ext cx="258358" cy="179416"/>
            </a:xfrm>
            <a:custGeom>
              <a:avLst/>
              <a:gdLst>
                <a:gd name="connsiteX0" fmla="*/ 238623 w 258358"/>
                <a:gd name="connsiteY0" fmla="*/ 30 h 179415"/>
                <a:gd name="connsiteX1" fmla="*/ 230728 w 258358"/>
                <a:gd name="connsiteY1" fmla="*/ 12230 h 179415"/>
                <a:gd name="connsiteX2" fmla="*/ 213146 w 258358"/>
                <a:gd name="connsiteY2" fmla="*/ 42731 h 179415"/>
                <a:gd name="connsiteX3" fmla="*/ 161474 w 258358"/>
                <a:gd name="connsiteY3" fmla="*/ 77537 h 179415"/>
                <a:gd name="connsiteX4" fmla="*/ 35883 w 258358"/>
                <a:gd name="connsiteY4" fmla="*/ 129927 h 179415"/>
                <a:gd name="connsiteX5" fmla="*/ 0 w 258358"/>
                <a:gd name="connsiteY5" fmla="*/ 156480 h 179415"/>
                <a:gd name="connsiteX6" fmla="*/ 94014 w 258358"/>
                <a:gd name="connsiteY6" fmla="*/ 175498 h 179415"/>
                <a:gd name="connsiteX7" fmla="*/ 158962 w 258358"/>
                <a:gd name="connsiteY7" fmla="*/ 175139 h 179415"/>
                <a:gd name="connsiteX8" fmla="*/ 260153 w 258358"/>
                <a:gd name="connsiteY8" fmla="*/ 33042 h 179415"/>
                <a:gd name="connsiteX9" fmla="*/ 255847 w 258358"/>
                <a:gd name="connsiteY9" fmla="*/ 8642 h 179415"/>
                <a:gd name="connsiteX10" fmla="*/ 238623 w 258358"/>
                <a:gd name="connsiteY10" fmla="*/ 30 h 1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8358" h="179415">
                  <a:moveTo>
                    <a:pt x="238623" y="30"/>
                  </a:moveTo>
                  <a:cubicBezTo>
                    <a:pt x="231087" y="389"/>
                    <a:pt x="231446" y="6848"/>
                    <a:pt x="230728" y="12230"/>
                  </a:cubicBezTo>
                  <a:cubicBezTo>
                    <a:pt x="228216" y="24430"/>
                    <a:pt x="221758" y="34119"/>
                    <a:pt x="213146" y="42731"/>
                  </a:cubicBezTo>
                  <a:cubicBezTo>
                    <a:pt x="198075" y="57802"/>
                    <a:pt x="180133" y="68208"/>
                    <a:pt x="161474" y="77537"/>
                  </a:cubicBezTo>
                  <a:cubicBezTo>
                    <a:pt x="120926" y="97991"/>
                    <a:pt x="76790" y="110191"/>
                    <a:pt x="35883" y="129927"/>
                  </a:cubicBezTo>
                  <a:cubicBezTo>
                    <a:pt x="24400" y="135309"/>
                    <a:pt x="11483" y="139615"/>
                    <a:pt x="0" y="156480"/>
                  </a:cubicBezTo>
                  <a:cubicBezTo>
                    <a:pt x="36960" y="150739"/>
                    <a:pt x="64948" y="165092"/>
                    <a:pt x="94014" y="175498"/>
                  </a:cubicBezTo>
                  <a:cubicBezTo>
                    <a:pt x="115544" y="183034"/>
                    <a:pt x="137432" y="183034"/>
                    <a:pt x="158962" y="175139"/>
                  </a:cubicBezTo>
                  <a:cubicBezTo>
                    <a:pt x="216016" y="153610"/>
                    <a:pt x="258358" y="94044"/>
                    <a:pt x="260153" y="33042"/>
                  </a:cubicBezTo>
                  <a:cubicBezTo>
                    <a:pt x="260511" y="24789"/>
                    <a:pt x="260511" y="16177"/>
                    <a:pt x="255847" y="8642"/>
                  </a:cubicBezTo>
                  <a:cubicBezTo>
                    <a:pt x="251541" y="2542"/>
                    <a:pt x="245799" y="-329"/>
                    <a:pt x="238623" y="3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80D67EC-CF14-4D02-A951-CB7EAA6F7D3D}"/>
                </a:ext>
              </a:extLst>
            </p:cNvPr>
            <p:cNvSpPr/>
            <p:nvPr/>
          </p:nvSpPr>
          <p:spPr>
            <a:xfrm>
              <a:off x="7870194" y="2319672"/>
              <a:ext cx="168651" cy="150709"/>
            </a:xfrm>
            <a:custGeom>
              <a:avLst/>
              <a:gdLst>
                <a:gd name="connsiteX0" fmla="*/ 168839 w 168650"/>
                <a:gd name="connsiteY0" fmla="*/ 75660 h 150709"/>
                <a:gd name="connsiteX1" fmla="*/ 141209 w 168650"/>
                <a:gd name="connsiteY1" fmla="*/ 8918 h 150709"/>
                <a:gd name="connsiteX2" fmla="*/ 117885 w 168650"/>
                <a:gd name="connsiteY2" fmla="*/ 3535 h 150709"/>
                <a:gd name="connsiteX3" fmla="*/ 16336 w 168650"/>
                <a:gd name="connsiteY3" fmla="*/ 60589 h 150709"/>
                <a:gd name="connsiteX4" fmla="*/ 12030 w 168650"/>
                <a:gd name="connsiteY4" fmla="*/ 92525 h 150709"/>
                <a:gd name="connsiteX5" fmla="*/ 34278 w 168650"/>
                <a:gd name="connsiteY5" fmla="*/ 110467 h 150709"/>
                <a:gd name="connsiteX6" fmla="*/ 65496 w 168650"/>
                <a:gd name="connsiteY6" fmla="*/ 134150 h 150709"/>
                <a:gd name="connsiteX7" fmla="*/ 121474 w 168650"/>
                <a:gd name="connsiteY7" fmla="*/ 141685 h 150709"/>
                <a:gd name="connsiteX8" fmla="*/ 152692 w 168650"/>
                <a:gd name="connsiteY8" fmla="*/ 118002 h 150709"/>
                <a:gd name="connsiteX9" fmla="*/ 168839 w 168650"/>
                <a:gd name="connsiteY9" fmla="*/ 75660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650" h="150709">
                  <a:moveTo>
                    <a:pt x="168839" y="75660"/>
                  </a:moveTo>
                  <a:cubicBezTo>
                    <a:pt x="167763" y="50183"/>
                    <a:pt x="155563" y="29371"/>
                    <a:pt x="141209" y="8918"/>
                  </a:cubicBezTo>
                  <a:cubicBezTo>
                    <a:pt x="134392" y="-771"/>
                    <a:pt x="128650" y="-2565"/>
                    <a:pt x="117885" y="3535"/>
                  </a:cubicBezTo>
                  <a:cubicBezTo>
                    <a:pt x="84514" y="23271"/>
                    <a:pt x="50425" y="41571"/>
                    <a:pt x="16336" y="60589"/>
                  </a:cubicBezTo>
                  <a:cubicBezTo>
                    <a:pt x="-4476" y="72072"/>
                    <a:pt x="-4835" y="74943"/>
                    <a:pt x="12030" y="92525"/>
                  </a:cubicBezTo>
                  <a:cubicBezTo>
                    <a:pt x="18489" y="99343"/>
                    <a:pt x="26383" y="105084"/>
                    <a:pt x="34278" y="110467"/>
                  </a:cubicBezTo>
                  <a:cubicBezTo>
                    <a:pt x="45043" y="118002"/>
                    <a:pt x="56166" y="124820"/>
                    <a:pt x="65496" y="134150"/>
                  </a:cubicBezTo>
                  <a:cubicBezTo>
                    <a:pt x="89897" y="158192"/>
                    <a:pt x="89897" y="158192"/>
                    <a:pt x="121474" y="141685"/>
                  </a:cubicBezTo>
                  <a:cubicBezTo>
                    <a:pt x="133315" y="135585"/>
                    <a:pt x="143721" y="127691"/>
                    <a:pt x="152692" y="118002"/>
                  </a:cubicBezTo>
                  <a:cubicBezTo>
                    <a:pt x="163457" y="105802"/>
                    <a:pt x="169557" y="91808"/>
                    <a:pt x="168839" y="75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59B9CB-3305-44F5-BAED-190203FAF05C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9DF674F-AFB0-46CF-AF1B-436AF4C28BFE}"/>
              </a:ext>
            </a:extLst>
          </p:cNvPr>
          <p:cNvSpPr/>
          <p:nvPr/>
        </p:nvSpPr>
        <p:spPr>
          <a:xfrm>
            <a:off x="2136619" y="5117325"/>
            <a:ext cx="2226743" cy="540000"/>
          </a:xfrm>
          <a:prstGeom prst="roundRect">
            <a:avLst>
              <a:gd name="adj" fmla="val 5000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4A4D9411-EC4E-4064-B5DE-E8B09E79A237}"/>
              </a:ext>
            </a:extLst>
          </p:cNvPr>
          <p:cNvSpPr/>
          <p:nvPr/>
        </p:nvSpPr>
        <p:spPr>
          <a:xfrm>
            <a:off x="3820452" y="4071068"/>
            <a:ext cx="540000" cy="1586258"/>
          </a:xfrm>
          <a:prstGeom prst="roundRect">
            <a:avLst>
              <a:gd name="adj" fmla="val 5000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B7463305-0889-4D41-9C0B-FEB411A1583D}"/>
              </a:ext>
            </a:extLst>
          </p:cNvPr>
          <p:cNvSpPr/>
          <p:nvPr/>
        </p:nvSpPr>
        <p:spPr>
          <a:xfrm>
            <a:off x="3820453" y="4071067"/>
            <a:ext cx="1879525" cy="540000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0E44AC7B-E0BF-4D21-91AC-D1509900195E}"/>
              </a:ext>
            </a:extLst>
          </p:cNvPr>
          <p:cNvSpPr/>
          <p:nvPr/>
        </p:nvSpPr>
        <p:spPr>
          <a:xfrm>
            <a:off x="5158523" y="3024808"/>
            <a:ext cx="540000" cy="1586258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7D98B81C-D091-472E-8867-1177A4AF4512}"/>
              </a:ext>
            </a:extLst>
          </p:cNvPr>
          <p:cNvSpPr/>
          <p:nvPr/>
        </p:nvSpPr>
        <p:spPr>
          <a:xfrm>
            <a:off x="5157070" y="3024808"/>
            <a:ext cx="1879523" cy="540000"/>
          </a:xfrm>
          <a:prstGeom prst="roundRect">
            <a:avLst>
              <a:gd name="adj" fmla="val 500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BBB633E5-CA98-4521-AF30-1D735A70ABA1}"/>
              </a:ext>
            </a:extLst>
          </p:cNvPr>
          <p:cNvSpPr/>
          <p:nvPr/>
        </p:nvSpPr>
        <p:spPr>
          <a:xfrm>
            <a:off x="6496593" y="1978550"/>
            <a:ext cx="540000" cy="1586259"/>
          </a:xfrm>
          <a:prstGeom prst="roundRect">
            <a:avLst>
              <a:gd name="adj" fmla="val 500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8A501745-1408-4975-B53D-D55B8A9057CB}"/>
              </a:ext>
            </a:extLst>
          </p:cNvPr>
          <p:cNvSpPr/>
          <p:nvPr/>
        </p:nvSpPr>
        <p:spPr>
          <a:xfrm>
            <a:off x="6496594" y="1978549"/>
            <a:ext cx="1876617" cy="540000"/>
          </a:xfrm>
          <a:prstGeom prst="roundRect">
            <a:avLst>
              <a:gd name="adj" fmla="val 50000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A8E46B-244D-444F-988D-5BA8626256D5}"/>
              </a:ext>
            </a:extLst>
          </p:cNvPr>
          <p:cNvGrpSpPr/>
          <p:nvPr/>
        </p:nvGrpSpPr>
        <p:grpSpPr>
          <a:xfrm>
            <a:off x="4457349" y="4702007"/>
            <a:ext cx="2847409" cy="928499"/>
            <a:chOff x="-475010" y="1057558"/>
            <a:chExt cx="3859356" cy="92849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8A2BCC3-7EC0-41F1-979A-BF9BAC51C3BB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0FA20D7-6977-4207-80C0-B6E72D3A2E81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0DBB070-445B-4AFE-BD94-3BA9E6C35305}"/>
              </a:ext>
            </a:extLst>
          </p:cNvPr>
          <p:cNvGrpSpPr/>
          <p:nvPr/>
        </p:nvGrpSpPr>
        <p:grpSpPr>
          <a:xfrm>
            <a:off x="8478474" y="1791995"/>
            <a:ext cx="2847409" cy="928499"/>
            <a:chOff x="-475010" y="1057558"/>
            <a:chExt cx="3859356" cy="92849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27C8553-DDEF-428B-B76B-C515F7CB8787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8EDC77D-1DF0-4851-8D4F-8BB4526A8BED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2E217BD-8927-4827-AFE9-70DDC934C2EA}"/>
              </a:ext>
            </a:extLst>
          </p:cNvPr>
          <p:cNvGrpSpPr/>
          <p:nvPr/>
        </p:nvGrpSpPr>
        <p:grpSpPr>
          <a:xfrm>
            <a:off x="7118140" y="2616581"/>
            <a:ext cx="2847409" cy="928499"/>
            <a:chOff x="-475010" y="1057558"/>
            <a:chExt cx="3859356" cy="92849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B44B37D-F38B-4F06-B097-B9364C599337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73DAE03-27CE-46B5-90B2-FE8350299D94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0535F6-26AE-43D6-BDBC-BC67EC0CD21B}"/>
              </a:ext>
            </a:extLst>
          </p:cNvPr>
          <p:cNvGrpSpPr/>
          <p:nvPr/>
        </p:nvGrpSpPr>
        <p:grpSpPr>
          <a:xfrm>
            <a:off x="5787745" y="3659295"/>
            <a:ext cx="2847409" cy="928499"/>
            <a:chOff x="-475010" y="1057558"/>
            <a:chExt cx="3859356" cy="92849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01E413E-E827-4A93-8E53-48C1EE5652A2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5393687-2523-426C-84CD-B9BD404BBD34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CC4E50FE-6A56-4F06-86F8-6F59F73A7D52}"/>
              </a:ext>
            </a:extLst>
          </p:cNvPr>
          <p:cNvSpPr/>
          <p:nvPr/>
        </p:nvSpPr>
        <p:spPr>
          <a:xfrm>
            <a:off x="7838578" y="1978549"/>
            <a:ext cx="540000" cy="540000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3" name="Isosceles Triangle 8">
            <a:extLst>
              <a:ext uri="{FF2B5EF4-FFF2-40B4-BE49-F238E27FC236}">
                <a16:creationId xmlns:a16="http://schemas.microsoft.com/office/drawing/2014/main" id="{F71100F8-9660-4275-9485-BBFC365E497B}"/>
              </a:ext>
            </a:extLst>
          </p:cNvPr>
          <p:cNvSpPr/>
          <p:nvPr/>
        </p:nvSpPr>
        <p:spPr>
          <a:xfrm rot="16200000">
            <a:off x="5307795" y="4174728"/>
            <a:ext cx="243575" cy="29040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4" name="Oval 7">
            <a:extLst>
              <a:ext uri="{FF2B5EF4-FFF2-40B4-BE49-F238E27FC236}">
                <a16:creationId xmlns:a16="http://schemas.microsoft.com/office/drawing/2014/main" id="{0DEC3D72-3A85-49FC-9E4D-1B5B9B40BD72}"/>
              </a:ext>
            </a:extLst>
          </p:cNvPr>
          <p:cNvSpPr/>
          <p:nvPr/>
        </p:nvSpPr>
        <p:spPr>
          <a:xfrm>
            <a:off x="6637352" y="3176188"/>
            <a:ext cx="258326" cy="25832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0ABD832A-8571-4193-AB99-D2814271203C}"/>
              </a:ext>
            </a:extLst>
          </p:cNvPr>
          <p:cNvSpPr/>
          <p:nvPr/>
        </p:nvSpPr>
        <p:spPr>
          <a:xfrm>
            <a:off x="3949548" y="5307341"/>
            <a:ext cx="281809" cy="185209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6" name="Donut 24">
            <a:extLst>
              <a:ext uri="{FF2B5EF4-FFF2-40B4-BE49-F238E27FC236}">
                <a16:creationId xmlns:a16="http://schemas.microsoft.com/office/drawing/2014/main" id="{22568FC0-05DA-4720-8AF7-B48E45D08C68}"/>
              </a:ext>
            </a:extLst>
          </p:cNvPr>
          <p:cNvSpPr/>
          <p:nvPr/>
        </p:nvSpPr>
        <p:spPr>
          <a:xfrm>
            <a:off x="7973802" y="2108730"/>
            <a:ext cx="282595" cy="28489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820A8498-986C-4A0B-84E5-329E5930F1C6}"/>
              </a:ext>
            </a:extLst>
          </p:cNvPr>
          <p:cNvSpPr/>
          <p:nvPr/>
        </p:nvSpPr>
        <p:spPr>
          <a:xfrm>
            <a:off x="869479" y="4587794"/>
            <a:ext cx="1521292" cy="1521552"/>
          </a:xfrm>
          <a:custGeom>
            <a:avLst/>
            <a:gdLst>
              <a:gd name="connsiteX0" fmla="*/ 992645 w 1684821"/>
              <a:gd name="connsiteY0" fmla="*/ 1291648 h 1685109"/>
              <a:gd name="connsiteX1" fmla="*/ 974392 w 1684821"/>
              <a:gd name="connsiteY1" fmla="*/ 1312282 h 1685109"/>
              <a:gd name="connsiteX2" fmla="*/ 991851 w 1684821"/>
              <a:gd name="connsiteY2" fmla="*/ 1329741 h 1685109"/>
              <a:gd name="connsiteX3" fmla="*/ 1012485 w 1684821"/>
              <a:gd name="connsiteY3" fmla="*/ 1310695 h 1685109"/>
              <a:gd name="connsiteX4" fmla="*/ 992645 w 1684821"/>
              <a:gd name="connsiteY4" fmla="*/ 1291648 h 1685109"/>
              <a:gd name="connsiteX5" fmla="*/ 767260 w 1684821"/>
              <a:gd name="connsiteY5" fmla="*/ 1280538 h 1685109"/>
              <a:gd name="connsiteX6" fmla="*/ 729960 w 1684821"/>
              <a:gd name="connsiteY6" fmla="*/ 1309108 h 1685109"/>
              <a:gd name="connsiteX7" fmla="*/ 761705 w 1684821"/>
              <a:gd name="connsiteY7" fmla="*/ 1349582 h 1685109"/>
              <a:gd name="connsiteX8" fmla="*/ 702978 w 1684821"/>
              <a:gd name="connsiteY8" fmla="*/ 1401166 h 1685109"/>
              <a:gd name="connsiteX9" fmla="*/ 746626 w 1684821"/>
              <a:gd name="connsiteY9" fmla="*/ 1447196 h 1685109"/>
              <a:gd name="connsiteX10" fmla="*/ 800591 w 1684821"/>
              <a:gd name="connsiteY10" fmla="*/ 1391643 h 1685109"/>
              <a:gd name="connsiteX11" fmla="*/ 847415 w 1684821"/>
              <a:gd name="connsiteY11" fmla="*/ 1417833 h 1685109"/>
              <a:gd name="connsiteX12" fmla="*/ 872016 w 1684821"/>
              <a:gd name="connsiteY12" fmla="*/ 1372597 h 1685109"/>
              <a:gd name="connsiteX13" fmla="*/ 767260 w 1684821"/>
              <a:gd name="connsiteY13" fmla="*/ 1280538 h 1685109"/>
              <a:gd name="connsiteX14" fmla="*/ 1255329 w 1684821"/>
              <a:gd name="connsiteY14" fmla="*/ 1124990 h 1685109"/>
              <a:gd name="connsiteX15" fmla="*/ 1169620 w 1684821"/>
              <a:gd name="connsiteY15" fmla="*/ 1172607 h 1685109"/>
              <a:gd name="connsiteX16" fmla="*/ 1168826 w 1684821"/>
              <a:gd name="connsiteY16" fmla="*/ 1241651 h 1685109"/>
              <a:gd name="connsiteX17" fmla="*/ 1226759 w 1684821"/>
              <a:gd name="connsiteY17" fmla="*/ 1232128 h 1685109"/>
              <a:gd name="connsiteX18" fmla="*/ 1259297 w 1684821"/>
              <a:gd name="connsiteY18" fmla="*/ 1297204 h 1685109"/>
              <a:gd name="connsiteX19" fmla="*/ 1314056 w 1684821"/>
              <a:gd name="connsiteY19" fmla="*/ 1265459 h 1685109"/>
              <a:gd name="connsiteX20" fmla="*/ 1277550 w 1684821"/>
              <a:gd name="connsiteY20" fmla="*/ 1204351 h 1685109"/>
              <a:gd name="connsiteX21" fmla="*/ 1310088 w 1684821"/>
              <a:gd name="connsiteY21" fmla="*/ 1155941 h 1685109"/>
              <a:gd name="connsiteX22" fmla="*/ 1255329 w 1684821"/>
              <a:gd name="connsiteY22" fmla="*/ 1124990 h 1685109"/>
              <a:gd name="connsiteX23" fmla="*/ 653774 w 1684821"/>
              <a:gd name="connsiteY23" fmla="*/ 1102770 h 1685109"/>
              <a:gd name="connsiteX24" fmla="*/ 634728 w 1684821"/>
              <a:gd name="connsiteY24" fmla="*/ 1122611 h 1685109"/>
              <a:gd name="connsiteX25" fmla="*/ 651393 w 1684821"/>
              <a:gd name="connsiteY25" fmla="*/ 1140863 h 1685109"/>
              <a:gd name="connsiteX26" fmla="*/ 673614 w 1684821"/>
              <a:gd name="connsiteY26" fmla="*/ 1124198 h 1685109"/>
              <a:gd name="connsiteX27" fmla="*/ 653774 w 1684821"/>
              <a:gd name="connsiteY27" fmla="*/ 1102770 h 1685109"/>
              <a:gd name="connsiteX28" fmla="*/ 1446589 w 1684821"/>
              <a:gd name="connsiteY28" fmla="*/ 1065470 h 1685109"/>
              <a:gd name="connsiteX29" fmla="*/ 1427542 w 1684821"/>
              <a:gd name="connsiteY29" fmla="*/ 1085311 h 1685109"/>
              <a:gd name="connsiteX30" fmla="*/ 1444207 w 1684821"/>
              <a:gd name="connsiteY30" fmla="*/ 1103563 h 1685109"/>
              <a:gd name="connsiteX31" fmla="*/ 1465635 w 1684821"/>
              <a:gd name="connsiteY31" fmla="*/ 1085311 h 1685109"/>
              <a:gd name="connsiteX32" fmla="*/ 1446589 w 1684821"/>
              <a:gd name="connsiteY32" fmla="*/ 1065470 h 1685109"/>
              <a:gd name="connsiteX33" fmla="*/ 988677 w 1684821"/>
              <a:gd name="connsiteY33" fmla="*/ 1057535 h 1685109"/>
              <a:gd name="connsiteX34" fmla="*/ 943442 w 1684821"/>
              <a:gd name="connsiteY34" fmla="*/ 1105945 h 1685109"/>
              <a:gd name="connsiteX35" fmla="*/ 991852 w 1684821"/>
              <a:gd name="connsiteY35" fmla="*/ 1151974 h 1685109"/>
              <a:gd name="connsiteX36" fmla="*/ 1037881 w 1684821"/>
              <a:gd name="connsiteY36" fmla="*/ 1102770 h 1685109"/>
              <a:gd name="connsiteX37" fmla="*/ 988677 w 1684821"/>
              <a:gd name="connsiteY37" fmla="*/ 1057535 h 1685109"/>
              <a:gd name="connsiteX38" fmla="*/ 377499 w 1684821"/>
              <a:gd name="connsiteY38" fmla="*/ 951290 h 1685109"/>
              <a:gd name="connsiteX39" fmla="*/ 318077 w 1684821"/>
              <a:gd name="connsiteY39" fmla="*/ 972618 h 1685109"/>
              <a:gd name="connsiteX40" fmla="*/ 298238 w 1684821"/>
              <a:gd name="connsiteY40" fmla="*/ 1023409 h 1685109"/>
              <a:gd name="connsiteX41" fmla="*/ 350616 w 1684821"/>
              <a:gd name="connsiteY41" fmla="*/ 1038488 h 1685109"/>
              <a:gd name="connsiteX42" fmla="*/ 345060 w 1684821"/>
              <a:gd name="connsiteY42" fmla="*/ 1113880 h 1685109"/>
              <a:gd name="connsiteX43" fmla="*/ 407756 w 1684821"/>
              <a:gd name="connsiteY43" fmla="*/ 1116261 h 1685109"/>
              <a:gd name="connsiteX44" fmla="*/ 407756 w 1684821"/>
              <a:gd name="connsiteY44" fmla="*/ 1040868 h 1685109"/>
              <a:gd name="connsiteX45" fmla="*/ 460927 w 1684821"/>
              <a:gd name="connsiteY45" fmla="*/ 1023409 h 1685109"/>
              <a:gd name="connsiteX46" fmla="*/ 438706 w 1684821"/>
              <a:gd name="connsiteY46" fmla="*/ 971031 h 1685109"/>
              <a:gd name="connsiteX47" fmla="*/ 377499 w 1684821"/>
              <a:gd name="connsiteY47" fmla="*/ 951290 h 1685109"/>
              <a:gd name="connsiteX48" fmla="*/ 1059309 w 1684821"/>
              <a:gd name="connsiteY48" fmla="*/ 893257 h 1685109"/>
              <a:gd name="connsiteX49" fmla="*/ 1039468 w 1684821"/>
              <a:gd name="connsiteY49" fmla="*/ 912304 h 1685109"/>
              <a:gd name="connsiteX50" fmla="*/ 1058515 w 1684821"/>
              <a:gd name="connsiteY50" fmla="*/ 932938 h 1685109"/>
              <a:gd name="connsiteX51" fmla="*/ 1078354 w 1684821"/>
              <a:gd name="connsiteY51" fmla="*/ 913098 h 1685109"/>
              <a:gd name="connsiteX52" fmla="*/ 1059309 w 1684821"/>
              <a:gd name="connsiteY52" fmla="*/ 893257 h 1685109"/>
              <a:gd name="connsiteX53" fmla="*/ 197449 w 1684821"/>
              <a:gd name="connsiteY53" fmla="*/ 838499 h 1685109"/>
              <a:gd name="connsiteX54" fmla="*/ 180783 w 1684821"/>
              <a:gd name="connsiteY54" fmla="*/ 860720 h 1685109"/>
              <a:gd name="connsiteX55" fmla="*/ 199036 w 1684821"/>
              <a:gd name="connsiteY55" fmla="*/ 877385 h 1685109"/>
              <a:gd name="connsiteX56" fmla="*/ 218083 w 1684821"/>
              <a:gd name="connsiteY56" fmla="*/ 857545 h 1685109"/>
              <a:gd name="connsiteX57" fmla="*/ 197449 w 1684821"/>
              <a:gd name="connsiteY57" fmla="*/ 838499 h 1685109"/>
              <a:gd name="connsiteX58" fmla="*/ 511717 w 1684821"/>
              <a:gd name="connsiteY58" fmla="*/ 825801 h 1685109"/>
              <a:gd name="connsiteX59" fmla="*/ 493464 w 1684821"/>
              <a:gd name="connsiteY59" fmla="*/ 842466 h 1685109"/>
              <a:gd name="connsiteX60" fmla="*/ 512511 w 1684821"/>
              <a:gd name="connsiteY60" fmla="*/ 864687 h 1685109"/>
              <a:gd name="connsiteX61" fmla="*/ 531558 w 1684821"/>
              <a:gd name="connsiteY61" fmla="*/ 845641 h 1685109"/>
              <a:gd name="connsiteX62" fmla="*/ 511717 w 1684821"/>
              <a:gd name="connsiteY62" fmla="*/ 825801 h 1685109"/>
              <a:gd name="connsiteX63" fmla="*/ 1320467 w 1684821"/>
              <a:gd name="connsiteY63" fmla="*/ 777763 h 1685109"/>
              <a:gd name="connsiteX64" fmla="*/ 1288661 w 1684821"/>
              <a:gd name="connsiteY64" fmla="*/ 778184 h 1685109"/>
              <a:gd name="connsiteX65" fmla="*/ 1243425 w 1684821"/>
              <a:gd name="connsiteY65" fmla="*/ 816277 h 1685109"/>
              <a:gd name="connsiteX66" fmla="*/ 1281519 w 1684821"/>
              <a:gd name="connsiteY66" fmla="*/ 856751 h 1685109"/>
              <a:gd name="connsiteX67" fmla="*/ 1246599 w 1684821"/>
              <a:gd name="connsiteY67" fmla="*/ 920239 h 1685109"/>
              <a:gd name="connsiteX68" fmla="*/ 1303740 w 1684821"/>
              <a:gd name="connsiteY68" fmla="*/ 948810 h 1685109"/>
              <a:gd name="connsiteX69" fmla="*/ 1336277 w 1684821"/>
              <a:gd name="connsiteY69" fmla="*/ 882940 h 1685109"/>
              <a:gd name="connsiteX70" fmla="*/ 1388656 w 1684821"/>
              <a:gd name="connsiteY70" fmla="*/ 891669 h 1685109"/>
              <a:gd name="connsiteX71" fmla="*/ 1395798 w 1684821"/>
              <a:gd name="connsiteY71" fmla="*/ 836911 h 1685109"/>
              <a:gd name="connsiteX72" fmla="*/ 1320467 w 1684821"/>
              <a:gd name="connsiteY72" fmla="*/ 777763 h 1685109"/>
              <a:gd name="connsiteX73" fmla="*/ 805055 w 1684821"/>
              <a:gd name="connsiteY73" fmla="*/ 756063 h 1685109"/>
              <a:gd name="connsiteX74" fmla="*/ 775196 w 1684821"/>
              <a:gd name="connsiteY74" fmla="*/ 763899 h 1685109"/>
              <a:gd name="connsiteX75" fmla="*/ 777576 w 1684821"/>
              <a:gd name="connsiteY75" fmla="*/ 821039 h 1685109"/>
              <a:gd name="connsiteX76" fmla="*/ 741070 w 1684821"/>
              <a:gd name="connsiteY76" fmla="*/ 813897 h 1685109"/>
              <a:gd name="connsiteX77" fmla="*/ 699009 w 1684821"/>
              <a:gd name="connsiteY77" fmla="*/ 857545 h 1685109"/>
              <a:gd name="connsiteX78" fmla="*/ 764085 w 1684821"/>
              <a:gd name="connsiteY78" fmla="*/ 888496 h 1685109"/>
              <a:gd name="connsiteX79" fmla="*/ 787894 w 1684821"/>
              <a:gd name="connsiteY79" fmla="*/ 875798 h 1685109"/>
              <a:gd name="connsiteX80" fmla="*/ 814876 w 1684821"/>
              <a:gd name="connsiteY80" fmla="*/ 921827 h 1685109"/>
              <a:gd name="connsiteX81" fmla="*/ 860906 w 1684821"/>
              <a:gd name="connsiteY81" fmla="*/ 891670 h 1685109"/>
              <a:gd name="connsiteX82" fmla="*/ 866461 w 1684821"/>
              <a:gd name="connsiteY82" fmla="*/ 837705 h 1685109"/>
              <a:gd name="connsiteX83" fmla="*/ 833129 w 1684821"/>
              <a:gd name="connsiteY83" fmla="*/ 770248 h 1685109"/>
              <a:gd name="connsiteX84" fmla="*/ 805055 w 1684821"/>
              <a:gd name="connsiteY84" fmla="*/ 756063 h 1685109"/>
              <a:gd name="connsiteX85" fmla="*/ 298237 w 1684821"/>
              <a:gd name="connsiteY85" fmla="*/ 718664 h 1685109"/>
              <a:gd name="connsiteX86" fmla="*/ 255382 w 1684821"/>
              <a:gd name="connsiteY86" fmla="*/ 760725 h 1685109"/>
              <a:gd name="connsiteX87" fmla="*/ 297444 w 1684821"/>
              <a:gd name="connsiteY87" fmla="*/ 802786 h 1685109"/>
              <a:gd name="connsiteX88" fmla="*/ 341886 w 1684821"/>
              <a:gd name="connsiteY88" fmla="*/ 759138 h 1685109"/>
              <a:gd name="connsiteX89" fmla="*/ 298237 w 1684821"/>
              <a:gd name="connsiteY89" fmla="*/ 718664 h 1685109"/>
              <a:gd name="connsiteX90" fmla="*/ 929950 w 1684821"/>
              <a:gd name="connsiteY90" fmla="*/ 590893 h 1685109"/>
              <a:gd name="connsiteX91" fmla="*/ 912490 w 1684821"/>
              <a:gd name="connsiteY91" fmla="*/ 607559 h 1685109"/>
              <a:gd name="connsiteX92" fmla="*/ 929156 w 1684821"/>
              <a:gd name="connsiteY92" fmla="*/ 629779 h 1685109"/>
              <a:gd name="connsiteX93" fmla="*/ 949790 w 1684821"/>
              <a:gd name="connsiteY93" fmla="*/ 609939 h 1685109"/>
              <a:gd name="connsiteX94" fmla="*/ 929950 w 1684821"/>
              <a:gd name="connsiteY94" fmla="*/ 590893 h 1685109"/>
              <a:gd name="connsiteX95" fmla="*/ 1318818 w 1684821"/>
              <a:gd name="connsiteY95" fmla="*/ 482962 h 1685109"/>
              <a:gd name="connsiteX96" fmla="*/ 1302152 w 1684821"/>
              <a:gd name="connsiteY96" fmla="*/ 504390 h 1685109"/>
              <a:gd name="connsiteX97" fmla="*/ 1319612 w 1684821"/>
              <a:gd name="connsiteY97" fmla="*/ 521055 h 1685109"/>
              <a:gd name="connsiteX98" fmla="*/ 1340245 w 1684821"/>
              <a:gd name="connsiteY98" fmla="*/ 502009 h 1685109"/>
              <a:gd name="connsiteX99" fmla="*/ 1318818 w 1684821"/>
              <a:gd name="connsiteY99" fmla="*/ 482962 h 1685109"/>
              <a:gd name="connsiteX100" fmla="*/ 784719 w 1684821"/>
              <a:gd name="connsiteY100" fmla="*/ 478200 h 1685109"/>
              <a:gd name="connsiteX101" fmla="*/ 740277 w 1684821"/>
              <a:gd name="connsiteY101" fmla="*/ 518675 h 1685109"/>
              <a:gd name="connsiteX102" fmla="*/ 783926 w 1684821"/>
              <a:gd name="connsiteY102" fmla="*/ 560736 h 1685109"/>
              <a:gd name="connsiteX103" fmla="*/ 825194 w 1684821"/>
              <a:gd name="connsiteY103" fmla="*/ 517881 h 1685109"/>
              <a:gd name="connsiteX104" fmla="*/ 784719 w 1684821"/>
              <a:gd name="connsiteY104" fmla="*/ 478200 h 1685109"/>
              <a:gd name="connsiteX105" fmla="*/ 495052 w 1684821"/>
              <a:gd name="connsiteY105" fmla="*/ 368683 h 1685109"/>
              <a:gd name="connsiteX106" fmla="*/ 393470 w 1684821"/>
              <a:gd name="connsiteY106" fmla="*/ 440108 h 1685109"/>
              <a:gd name="connsiteX107" fmla="*/ 408549 w 1684821"/>
              <a:gd name="connsiteY107" fmla="*/ 488517 h 1685109"/>
              <a:gd name="connsiteX108" fmla="*/ 457753 w 1684821"/>
              <a:gd name="connsiteY108" fmla="*/ 471852 h 1685109"/>
              <a:gd name="connsiteX109" fmla="*/ 495846 w 1684821"/>
              <a:gd name="connsiteY109" fmla="*/ 540895 h 1685109"/>
              <a:gd name="connsiteX110" fmla="*/ 549017 w 1684821"/>
              <a:gd name="connsiteY110" fmla="*/ 507564 h 1685109"/>
              <a:gd name="connsiteX111" fmla="*/ 510924 w 1684821"/>
              <a:gd name="connsiteY111" fmla="*/ 445663 h 1685109"/>
              <a:gd name="connsiteX112" fmla="*/ 546637 w 1684821"/>
              <a:gd name="connsiteY112" fmla="*/ 403601 h 1685109"/>
              <a:gd name="connsiteX113" fmla="*/ 495052 w 1684821"/>
              <a:gd name="connsiteY113" fmla="*/ 368683 h 1685109"/>
              <a:gd name="connsiteX114" fmla="*/ 1105337 w 1684821"/>
              <a:gd name="connsiteY114" fmla="*/ 320272 h 1685109"/>
              <a:gd name="connsiteX115" fmla="*/ 1041848 w 1684821"/>
              <a:gd name="connsiteY115" fmla="*/ 350429 h 1685109"/>
              <a:gd name="connsiteX116" fmla="*/ 1072005 w 1684821"/>
              <a:gd name="connsiteY116" fmla="*/ 402808 h 1685109"/>
              <a:gd name="connsiteX117" fmla="*/ 1045023 w 1684821"/>
              <a:gd name="connsiteY117" fmla="*/ 465503 h 1685109"/>
              <a:gd name="connsiteX118" fmla="*/ 1102956 w 1684821"/>
              <a:gd name="connsiteY118" fmla="*/ 491692 h 1685109"/>
              <a:gd name="connsiteX119" fmla="*/ 1130732 w 1684821"/>
              <a:gd name="connsiteY119" fmla="*/ 421061 h 1685109"/>
              <a:gd name="connsiteX120" fmla="*/ 1183110 w 1684821"/>
              <a:gd name="connsiteY120" fmla="*/ 433759 h 1685109"/>
              <a:gd name="connsiteX121" fmla="*/ 1190253 w 1684821"/>
              <a:gd name="connsiteY121" fmla="*/ 376619 h 1685109"/>
              <a:gd name="connsiteX122" fmla="*/ 1105337 w 1684821"/>
              <a:gd name="connsiteY122" fmla="*/ 320272 h 1685109"/>
              <a:gd name="connsiteX123" fmla="*/ 914871 w 1684821"/>
              <a:gd name="connsiteY123" fmla="*/ 234563 h 1685109"/>
              <a:gd name="connsiteX124" fmla="*/ 898205 w 1684821"/>
              <a:gd name="connsiteY124" fmla="*/ 252815 h 1685109"/>
              <a:gd name="connsiteX125" fmla="*/ 917252 w 1684821"/>
              <a:gd name="connsiteY125" fmla="*/ 273449 h 1685109"/>
              <a:gd name="connsiteX126" fmla="*/ 937091 w 1684821"/>
              <a:gd name="connsiteY126" fmla="*/ 252022 h 1685109"/>
              <a:gd name="connsiteX127" fmla="*/ 914871 w 1684821"/>
              <a:gd name="connsiteY127" fmla="*/ 234563 h 1685109"/>
              <a:gd name="connsiteX128" fmla="*/ 788062 w 1684821"/>
              <a:gd name="connsiteY128" fmla="*/ 161047 h 1685109"/>
              <a:gd name="connsiteX129" fmla="*/ 1067578 w 1684821"/>
              <a:gd name="connsiteY129" fmla="*/ 198590 h 1685109"/>
              <a:gd name="connsiteX130" fmla="*/ 1423428 w 1684821"/>
              <a:gd name="connsiteY130" fmla="*/ 482326 h 1685109"/>
              <a:gd name="connsiteX131" fmla="*/ 1447691 w 1684821"/>
              <a:gd name="connsiteY131" fmla="*/ 507936 h 1685109"/>
              <a:gd name="connsiteX132" fmla="*/ 1457125 w 1684821"/>
              <a:gd name="connsiteY132" fmla="*/ 541634 h 1685109"/>
              <a:gd name="connsiteX133" fmla="*/ 1487454 w 1684821"/>
              <a:gd name="connsiteY133" fmla="*/ 1070691 h 1685109"/>
              <a:gd name="connsiteX134" fmla="*/ 728577 w 1684821"/>
              <a:gd name="connsiteY134" fmla="*/ 1514829 h 1685109"/>
              <a:gd name="connsiteX135" fmla="*/ 260850 w 1684821"/>
              <a:gd name="connsiteY135" fmla="*/ 1197396 h 1685109"/>
              <a:gd name="connsiteX136" fmla="*/ 237935 w 1684821"/>
              <a:gd name="connsiteY136" fmla="*/ 1177177 h 1685109"/>
              <a:gd name="connsiteX137" fmla="*/ 239957 w 1684821"/>
              <a:gd name="connsiteY137" fmla="*/ 1173133 h 1685109"/>
              <a:gd name="connsiteX138" fmla="*/ 227825 w 1684821"/>
              <a:gd name="connsiteY138" fmla="*/ 1138761 h 1685109"/>
              <a:gd name="connsiteX139" fmla="*/ 168517 w 1684821"/>
              <a:gd name="connsiteY139" fmla="*/ 739104 h 1685109"/>
              <a:gd name="connsiteX140" fmla="*/ 374749 w 1684821"/>
              <a:gd name="connsiteY140" fmla="*/ 348208 h 1685109"/>
              <a:gd name="connsiteX141" fmla="*/ 788062 w 1684821"/>
              <a:gd name="connsiteY141" fmla="*/ 161047 h 1685109"/>
              <a:gd name="connsiteX142" fmla="*/ 831480 w 1684821"/>
              <a:gd name="connsiteY142" fmla="*/ 99745 h 1685109"/>
              <a:gd name="connsiteX143" fmla="*/ 709032 w 1684821"/>
              <a:gd name="connsiteY143" fmla="*/ 110975 h 1685109"/>
              <a:gd name="connsiteX144" fmla="*/ 195476 w 1684821"/>
              <a:gd name="connsiteY144" fmla="*/ 1204135 h 1685109"/>
              <a:gd name="connsiteX145" fmla="*/ 213673 w 1684821"/>
              <a:gd name="connsiteY145" fmla="*/ 1236485 h 1685109"/>
              <a:gd name="connsiteX146" fmla="*/ 1054099 w 1684821"/>
              <a:gd name="connsiteY146" fmla="*/ 1554593 h 1685109"/>
              <a:gd name="connsiteX147" fmla="*/ 1496216 w 1684821"/>
              <a:gd name="connsiteY147" fmla="*/ 489739 h 1685109"/>
              <a:gd name="connsiteX148" fmla="*/ 831480 w 1684821"/>
              <a:gd name="connsiteY148" fmla="*/ 99745 h 1685109"/>
              <a:gd name="connsiteX149" fmla="*/ 897993 w 1684821"/>
              <a:gd name="connsiteY149" fmla="*/ 1551 h 1685109"/>
              <a:gd name="connsiteX150" fmla="*/ 1575069 w 1684821"/>
              <a:gd name="connsiteY150" fmla="*/ 423018 h 1685109"/>
              <a:gd name="connsiteX151" fmla="*/ 1584504 w 1684821"/>
              <a:gd name="connsiteY151" fmla="*/ 436497 h 1685109"/>
              <a:gd name="connsiteX152" fmla="*/ 1680881 w 1684821"/>
              <a:gd name="connsiteY152" fmla="*/ 752583 h 1685109"/>
              <a:gd name="connsiteX153" fmla="*/ 1342554 w 1684821"/>
              <a:gd name="connsiteY153" fmla="*/ 1518200 h 1685109"/>
              <a:gd name="connsiteX154" fmla="*/ 119993 w 1684821"/>
              <a:gd name="connsiteY154" fmla="*/ 1272879 h 1685109"/>
              <a:gd name="connsiteX155" fmla="*/ 101122 w 1684821"/>
              <a:gd name="connsiteY155" fmla="*/ 1245247 h 1685109"/>
              <a:gd name="connsiteX156" fmla="*/ 18899 w 1684821"/>
              <a:gd name="connsiteY156" fmla="*/ 1015427 h 1685109"/>
              <a:gd name="connsiteX157" fmla="*/ 616026 w 1684821"/>
              <a:gd name="connsiteY157" fmla="*/ 30774 h 1685109"/>
              <a:gd name="connsiteX158" fmla="*/ 897993 w 1684821"/>
              <a:gd name="connsiteY158" fmla="*/ 1551 h 1685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</a:cxnLst>
            <a:rect l="l" t="t" r="r" b="b"/>
            <a:pathLst>
              <a:path w="1684821" h="1685109">
                <a:moveTo>
                  <a:pt x="992645" y="1291648"/>
                </a:moveTo>
                <a:cubicBezTo>
                  <a:pt x="980741" y="1292442"/>
                  <a:pt x="973598" y="1300378"/>
                  <a:pt x="974392" y="1312282"/>
                </a:cubicBezTo>
                <a:cubicBezTo>
                  <a:pt x="975185" y="1322599"/>
                  <a:pt x="980741" y="1329741"/>
                  <a:pt x="991851" y="1329741"/>
                </a:cubicBezTo>
                <a:cubicBezTo>
                  <a:pt x="1004549" y="1330535"/>
                  <a:pt x="1010898" y="1322599"/>
                  <a:pt x="1012485" y="1310695"/>
                </a:cubicBezTo>
                <a:cubicBezTo>
                  <a:pt x="1010898" y="1299584"/>
                  <a:pt x="1004549" y="1290855"/>
                  <a:pt x="992645" y="1291648"/>
                </a:cubicBezTo>
                <a:close/>
                <a:moveTo>
                  <a:pt x="767260" y="1280538"/>
                </a:moveTo>
                <a:cubicBezTo>
                  <a:pt x="749007" y="1282919"/>
                  <a:pt x="732341" y="1288474"/>
                  <a:pt x="729960" y="1309108"/>
                </a:cubicBezTo>
                <a:cubicBezTo>
                  <a:pt x="727579" y="1329742"/>
                  <a:pt x="735515" y="1344821"/>
                  <a:pt x="761705" y="1349582"/>
                </a:cubicBezTo>
                <a:cubicBezTo>
                  <a:pt x="737897" y="1368629"/>
                  <a:pt x="699803" y="1366248"/>
                  <a:pt x="702978" y="1401166"/>
                </a:cubicBezTo>
                <a:cubicBezTo>
                  <a:pt x="704565" y="1424181"/>
                  <a:pt x="723612" y="1443228"/>
                  <a:pt x="746626" y="1447196"/>
                </a:cubicBezTo>
                <a:cubicBezTo>
                  <a:pt x="787893" y="1454338"/>
                  <a:pt x="782339" y="1410690"/>
                  <a:pt x="800591" y="1391643"/>
                </a:cubicBezTo>
                <a:cubicBezTo>
                  <a:pt x="808527" y="1415451"/>
                  <a:pt x="825987" y="1423387"/>
                  <a:pt x="847415" y="1417833"/>
                </a:cubicBezTo>
                <a:cubicBezTo>
                  <a:pt x="868842" y="1412277"/>
                  <a:pt x="871223" y="1390850"/>
                  <a:pt x="872016" y="1372597"/>
                </a:cubicBezTo>
                <a:cubicBezTo>
                  <a:pt x="871223" y="1321013"/>
                  <a:pt x="818051" y="1274189"/>
                  <a:pt x="767260" y="1280538"/>
                </a:cubicBezTo>
                <a:close/>
                <a:moveTo>
                  <a:pt x="1255329" y="1124990"/>
                </a:moveTo>
                <a:cubicBezTo>
                  <a:pt x="1218823" y="1125784"/>
                  <a:pt x="1188666" y="1141657"/>
                  <a:pt x="1169620" y="1172607"/>
                </a:cubicBezTo>
                <a:cubicBezTo>
                  <a:pt x="1156128" y="1194828"/>
                  <a:pt x="1148192" y="1221017"/>
                  <a:pt x="1168826" y="1241651"/>
                </a:cubicBezTo>
                <a:cubicBezTo>
                  <a:pt x="1189459" y="1263078"/>
                  <a:pt x="1209300" y="1244826"/>
                  <a:pt x="1226759" y="1232128"/>
                </a:cubicBezTo>
                <a:cubicBezTo>
                  <a:pt x="1233901" y="1256729"/>
                  <a:pt x="1222791" y="1291648"/>
                  <a:pt x="1259297" y="1297204"/>
                </a:cubicBezTo>
                <a:cubicBezTo>
                  <a:pt x="1283105" y="1301171"/>
                  <a:pt x="1305326" y="1286886"/>
                  <a:pt x="1314056" y="1265459"/>
                </a:cubicBezTo>
                <a:cubicBezTo>
                  <a:pt x="1329134" y="1233715"/>
                  <a:pt x="1296597" y="1224192"/>
                  <a:pt x="1277550" y="1204351"/>
                </a:cubicBezTo>
                <a:cubicBezTo>
                  <a:pt x="1298977" y="1193241"/>
                  <a:pt x="1318024" y="1180543"/>
                  <a:pt x="1310088" y="1155941"/>
                </a:cubicBezTo>
                <a:cubicBezTo>
                  <a:pt x="1302151" y="1131339"/>
                  <a:pt x="1278343" y="1124197"/>
                  <a:pt x="1255329" y="1124990"/>
                </a:cubicBezTo>
                <a:close/>
                <a:moveTo>
                  <a:pt x="653774" y="1102770"/>
                </a:moveTo>
                <a:cubicBezTo>
                  <a:pt x="641870" y="1101977"/>
                  <a:pt x="634728" y="1109913"/>
                  <a:pt x="634728" y="1122611"/>
                </a:cubicBezTo>
                <a:cubicBezTo>
                  <a:pt x="634728" y="1133721"/>
                  <a:pt x="641077" y="1140070"/>
                  <a:pt x="651393" y="1140863"/>
                </a:cubicBezTo>
                <a:cubicBezTo>
                  <a:pt x="663298" y="1141657"/>
                  <a:pt x="670440" y="1135309"/>
                  <a:pt x="673614" y="1124198"/>
                </a:cubicBezTo>
                <a:cubicBezTo>
                  <a:pt x="672027" y="1111500"/>
                  <a:pt x="664885" y="1103564"/>
                  <a:pt x="653774" y="1102770"/>
                </a:cubicBezTo>
                <a:close/>
                <a:moveTo>
                  <a:pt x="1446589" y="1065470"/>
                </a:moveTo>
                <a:cubicBezTo>
                  <a:pt x="1433891" y="1066264"/>
                  <a:pt x="1426748" y="1072613"/>
                  <a:pt x="1427542" y="1085311"/>
                </a:cubicBezTo>
                <a:cubicBezTo>
                  <a:pt x="1428335" y="1095627"/>
                  <a:pt x="1433891" y="1103563"/>
                  <a:pt x="1444207" y="1103563"/>
                </a:cubicBezTo>
                <a:cubicBezTo>
                  <a:pt x="1456112" y="1104357"/>
                  <a:pt x="1464841" y="1096421"/>
                  <a:pt x="1465635" y="1085311"/>
                </a:cubicBezTo>
                <a:cubicBezTo>
                  <a:pt x="1467223" y="1074200"/>
                  <a:pt x="1458492" y="1067057"/>
                  <a:pt x="1446589" y="1065470"/>
                </a:cubicBezTo>
                <a:close/>
                <a:moveTo>
                  <a:pt x="988677" y="1057535"/>
                </a:moveTo>
                <a:cubicBezTo>
                  <a:pt x="959314" y="1059122"/>
                  <a:pt x="942648" y="1075788"/>
                  <a:pt x="943442" y="1105945"/>
                </a:cubicBezTo>
                <a:cubicBezTo>
                  <a:pt x="944235" y="1136896"/>
                  <a:pt x="963281" y="1148800"/>
                  <a:pt x="991852" y="1151974"/>
                </a:cubicBezTo>
                <a:cubicBezTo>
                  <a:pt x="1020422" y="1148006"/>
                  <a:pt x="1038675" y="1131340"/>
                  <a:pt x="1037881" y="1102770"/>
                </a:cubicBezTo>
                <a:cubicBezTo>
                  <a:pt x="1036294" y="1073407"/>
                  <a:pt x="1018040" y="1055948"/>
                  <a:pt x="988677" y="1057535"/>
                </a:cubicBezTo>
                <a:close/>
                <a:moveTo>
                  <a:pt x="377499" y="951290"/>
                </a:moveTo>
                <a:cubicBezTo>
                  <a:pt x="355377" y="951588"/>
                  <a:pt x="333553" y="958730"/>
                  <a:pt x="318077" y="972618"/>
                </a:cubicBezTo>
                <a:cubicBezTo>
                  <a:pt x="302999" y="986109"/>
                  <a:pt x="287920" y="1001981"/>
                  <a:pt x="298238" y="1023409"/>
                </a:cubicBezTo>
                <a:cubicBezTo>
                  <a:pt x="307761" y="1044043"/>
                  <a:pt x="326808" y="1048011"/>
                  <a:pt x="350616" y="1038488"/>
                </a:cubicBezTo>
                <a:cubicBezTo>
                  <a:pt x="345854" y="1067058"/>
                  <a:pt x="315697" y="1090072"/>
                  <a:pt x="345060" y="1113880"/>
                </a:cubicBezTo>
                <a:cubicBezTo>
                  <a:pt x="363314" y="1128958"/>
                  <a:pt x="388709" y="1129752"/>
                  <a:pt x="407756" y="1116261"/>
                </a:cubicBezTo>
                <a:cubicBezTo>
                  <a:pt x="439500" y="1094040"/>
                  <a:pt x="409343" y="1067058"/>
                  <a:pt x="407756" y="1040868"/>
                </a:cubicBezTo>
                <a:cubicBezTo>
                  <a:pt x="429977" y="1045630"/>
                  <a:pt x="452198" y="1048804"/>
                  <a:pt x="460927" y="1023409"/>
                </a:cubicBezTo>
                <a:cubicBezTo>
                  <a:pt x="470451" y="1001981"/>
                  <a:pt x="456166" y="984522"/>
                  <a:pt x="438706" y="971031"/>
                </a:cubicBezTo>
                <a:cubicBezTo>
                  <a:pt x="422040" y="957539"/>
                  <a:pt x="399621" y="950992"/>
                  <a:pt x="377499" y="951290"/>
                </a:cubicBezTo>
                <a:close/>
                <a:moveTo>
                  <a:pt x="1059309" y="893257"/>
                </a:moveTo>
                <a:cubicBezTo>
                  <a:pt x="1046610" y="892464"/>
                  <a:pt x="1040261" y="900400"/>
                  <a:pt x="1039468" y="912304"/>
                </a:cubicBezTo>
                <a:cubicBezTo>
                  <a:pt x="1039468" y="924209"/>
                  <a:pt x="1045817" y="931351"/>
                  <a:pt x="1058515" y="932938"/>
                </a:cubicBezTo>
                <a:cubicBezTo>
                  <a:pt x="1069625" y="931351"/>
                  <a:pt x="1077561" y="924209"/>
                  <a:pt x="1078354" y="913098"/>
                </a:cubicBezTo>
                <a:cubicBezTo>
                  <a:pt x="1078354" y="901987"/>
                  <a:pt x="1071212" y="893257"/>
                  <a:pt x="1059309" y="893257"/>
                </a:cubicBezTo>
                <a:close/>
                <a:moveTo>
                  <a:pt x="197449" y="838499"/>
                </a:moveTo>
                <a:cubicBezTo>
                  <a:pt x="186339" y="840086"/>
                  <a:pt x="179196" y="848022"/>
                  <a:pt x="180783" y="860720"/>
                </a:cubicBezTo>
                <a:cubicBezTo>
                  <a:pt x="182370" y="871036"/>
                  <a:pt x="188719" y="877385"/>
                  <a:pt x="199036" y="877385"/>
                </a:cubicBezTo>
                <a:cubicBezTo>
                  <a:pt x="211734" y="877385"/>
                  <a:pt x="217289" y="869449"/>
                  <a:pt x="218083" y="857545"/>
                </a:cubicBezTo>
                <a:cubicBezTo>
                  <a:pt x="215702" y="845641"/>
                  <a:pt x="210147" y="836911"/>
                  <a:pt x="197449" y="838499"/>
                </a:cubicBezTo>
                <a:close/>
                <a:moveTo>
                  <a:pt x="511717" y="825801"/>
                </a:moveTo>
                <a:cubicBezTo>
                  <a:pt x="502195" y="825801"/>
                  <a:pt x="494258" y="831356"/>
                  <a:pt x="493464" y="842466"/>
                </a:cubicBezTo>
                <a:cubicBezTo>
                  <a:pt x="491877" y="855164"/>
                  <a:pt x="499020" y="861513"/>
                  <a:pt x="512511" y="864687"/>
                </a:cubicBezTo>
                <a:cubicBezTo>
                  <a:pt x="522035" y="863100"/>
                  <a:pt x="531558" y="858338"/>
                  <a:pt x="531558" y="845641"/>
                </a:cubicBezTo>
                <a:cubicBezTo>
                  <a:pt x="531558" y="832943"/>
                  <a:pt x="523622" y="826594"/>
                  <a:pt x="511717" y="825801"/>
                </a:cubicBezTo>
                <a:close/>
                <a:moveTo>
                  <a:pt x="1320467" y="777763"/>
                </a:moveTo>
                <a:cubicBezTo>
                  <a:pt x="1309642" y="775803"/>
                  <a:pt x="1298779" y="775803"/>
                  <a:pt x="1288661" y="778184"/>
                </a:cubicBezTo>
                <a:cubicBezTo>
                  <a:pt x="1267234" y="782946"/>
                  <a:pt x="1245806" y="790882"/>
                  <a:pt x="1243425" y="816277"/>
                </a:cubicBezTo>
                <a:cubicBezTo>
                  <a:pt x="1241044" y="840879"/>
                  <a:pt x="1260885" y="851196"/>
                  <a:pt x="1281519" y="856751"/>
                </a:cubicBezTo>
                <a:cubicBezTo>
                  <a:pt x="1266440" y="877385"/>
                  <a:pt x="1229934" y="886115"/>
                  <a:pt x="1246599" y="920239"/>
                </a:cubicBezTo>
                <a:cubicBezTo>
                  <a:pt x="1256916" y="941667"/>
                  <a:pt x="1279137" y="952777"/>
                  <a:pt x="1303740" y="948810"/>
                </a:cubicBezTo>
                <a:cubicBezTo>
                  <a:pt x="1337865" y="942460"/>
                  <a:pt x="1325167" y="908336"/>
                  <a:pt x="1336277" y="882940"/>
                </a:cubicBezTo>
                <a:cubicBezTo>
                  <a:pt x="1352150" y="898812"/>
                  <a:pt x="1370403" y="906748"/>
                  <a:pt x="1388656" y="891669"/>
                </a:cubicBezTo>
                <a:cubicBezTo>
                  <a:pt x="1406909" y="876591"/>
                  <a:pt x="1402147" y="855164"/>
                  <a:pt x="1395798" y="836911"/>
                </a:cubicBezTo>
                <a:cubicBezTo>
                  <a:pt x="1385084" y="807151"/>
                  <a:pt x="1352943" y="783640"/>
                  <a:pt x="1320467" y="777763"/>
                </a:cubicBezTo>
                <a:close/>
                <a:moveTo>
                  <a:pt x="805055" y="756063"/>
                </a:moveTo>
                <a:cubicBezTo>
                  <a:pt x="795234" y="754178"/>
                  <a:pt x="785116" y="755963"/>
                  <a:pt x="775196" y="763899"/>
                </a:cubicBezTo>
                <a:cubicBezTo>
                  <a:pt x="756943" y="778978"/>
                  <a:pt x="759324" y="799612"/>
                  <a:pt x="777576" y="821039"/>
                </a:cubicBezTo>
                <a:cubicBezTo>
                  <a:pt x="760911" y="817864"/>
                  <a:pt x="751388" y="814690"/>
                  <a:pt x="741070" y="813897"/>
                </a:cubicBezTo>
                <a:cubicBezTo>
                  <a:pt x="706946" y="810722"/>
                  <a:pt x="695041" y="824213"/>
                  <a:pt x="699009" y="857545"/>
                </a:cubicBezTo>
                <a:cubicBezTo>
                  <a:pt x="703771" y="900399"/>
                  <a:pt x="727579" y="911510"/>
                  <a:pt x="764085" y="888496"/>
                </a:cubicBezTo>
                <a:cubicBezTo>
                  <a:pt x="772021" y="883734"/>
                  <a:pt x="777576" y="875798"/>
                  <a:pt x="787894" y="875798"/>
                </a:cubicBezTo>
                <a:cubicBezTo>
                  <a:pt x="783925" y="898812"/>
                  <a:pt x="793449" y="916272"/>
                  <a:pt x="814876" y="921827"/>
                </a:cubicBezTo>
                <a:cubicBezTo>
                  <a:pt x="837097" y="927382"/>
                  <a:pt x="849795" y="909130"/>
                  <a:pt x="860906" y="891670"/>
                </a:cubicBezTo>
                <a:cubicBezTo>
                  <a:pt x="872016" y="875004"/>
                  <a:pt x="865667" y="855958"/>
                  <a:pt x="866461" y="837705"/>
                </a:cubicBezTo>
                <a:cubicBezTo>
                  <a:pt x="870429" y="808341"/>
                  <a:pt x="854557" y="786914"/>
                  <a:pt x="833129" y="770248"/>
                </a:cubicBezTo>
                <a:cubicBezTo>
                  <a:pt x="824399" y="763503"/>
                  <a:pt x="814876" y="757947"/>
                  <a:pt x="805055" y="756063"/>
                </a:cubicBezTo>
                <a:close/>
                <a:moveTo>
                  <a:pt x="298237" y="718664"/>
                </a:moveTo>
                <a:cubicBezTo>
                  <a:pt x="272048" y="718664"/>
                  <a:pt x="256176" y="734536"/>
                  <a:pt x="255382" y="760725"/>
                </a:cubicBezTo>
                <a:cubicBezTo>
                  <a:pt x="255382" y="786914"/>
                  <a:pt x="272841" y="802786"/>
                  <a:pt x="297444" y="802786"/>
                </a:cubicBezTo>
                <a:cubicBezTo>
                  <a:pt x="322839" y="803580"/>
                  <a:pt x="337917" y="786914"/>
                  <a:pt x="341886" y="759138"/>
                </a:cubicBezTo>
                <a:cubicBezTo>
                  <a:pt x="336330" y="736917"/>
                  <a:pt x="325220" y="718664"/>
                  <a:pt x="298237" y="718664"/>
                </a:cubicBezTo>
                <a:close/>
                <a:moveTo>
                  <a:pt x="929950" y="590893"/>
                </a:moveTo>
                <a:cubicBezTo>
                  <a:pt x="919633" y="590893"/>
                  <a:pt x="913284" y="597242"/>
                  <a:pt x="912490" y="607559"/>
                </a:cubicBezTo>
                <a:cubicBezTo>
                  <a:pt x="911697" y="619463"/>
                  <a:pt x="917252" y="626605"/>
                  <a:pt x="929156" y="629779"/>
                </a:cubicBezTo>
                <a:cubicBezTo>
                  <a:pt x="941060" y="627399"/>
                  <a:pt x="948996" y="621050"/>
                  <a:pt x="949790" y="609939"/>
                </a:cubicBezTo>
                <a:cubicBezTo>
                  <a:pt x="950583" y="598035"/>
                  <a:pt x="942647" y="590893"/>
                  <a:pt x="929950" y="590893"/>
                </a:cubicBezTo>
                <a:close/>
                <a:moveTo>
                  <a:pt x="1318818" y="482962"/>
                </a:moveTo>
                <a:cubicBezTo>
                  <a:pt x="1306914" y="483756"/>
                  <a:pt x="1301359" y="493279"/>
                  <a:pt x="1302152" y="504390"/>
                </a:cubicBezTo>
                <a:cubicBezTo>
                  <a:pt x="1302152" y="515500"/>
                  <a:pt x="1308501" y="521055"/>
                  <a:pt x="1319612" y="521055"/>
                </a:cubicBezTo>
                <a:cubicBezTo>
                  <a:pt x="1331516" y="521055"/>
                  <a:pt x="1338658" y="513913"/>
                  <a:pt x="1340245" y="502009"/>
                </a:cubicBezTo>
                <a:cubicBezTo>
                  <a:pt x="1337071" y="490898"/>
                  <a:pt x="1330722" y="482169"/>
                  <a:pt x="1318818" y="482962"/>
                </a:cubicBezTo>
                <a:close/>
                <a:moveTo>
                  <a:pt x="784719" y="478200"/>
                </a:moveTo>
                <a:cubicBezTo>
                  <a:pt x="757736" y="477407"/>
                  <a:pt x="741071" y="493279"/>
                  <a:pt x="740277" y="518675"/>
                </a:cubicBezTo>
                <a:cubicBezTo>
                  <a:pt x="741071" y="544071"/>
                  <a:pt x="756943" y="559943"/>
                  <a:pt x="783926" y="560736"/>
                </a:cubicBezTo>
                <a:cubicBezTo>
                  <a:pt x="810115" y="558356"/>
                  <a:pt x="825987" y="544071"/>
                  <a:pt x="825194" y="517881"/>
                </a:cubicBezTo>
                <a:cubicBezTo>
                  <a:pt x="824400" y="494073"/>
                  <a:pt x="810115" y="478994"/>
                  <a:pt x="784719" y="478200"/>
                </a:cubicBezTo>
                <a:close/>
                <a:moveTo>
                  <a:pt x="495052" y="368683"/>
                </a:moveTo>
                <a:cubicBezTo>
                  <a:pt x="449816" y="365509"/>
                  <a:pt x="405374" y="397253"/>
                  <a:pt x="393470" y="440108"/>
                </a:cubicBezTo>
                <a:cubicBezTo>
                  <a:pt x="387915" y="459947"/>
                  <a:pt x="390295" y="478201"/>
                  <a:pt x="408549" y="488517"/>
                </a:cubicBezTo>
                <a:cubicBezTo>
                  <a:pt x="429183" y="501215"/>
                  <a:pt x="445848" y="492486"/>
                  <a:pt x="457753" y="471852"/>
                </a:cubicBezTo>
                <a:cubicBezTo>
                  <a:pt x="470450" y="498041"/>
                  <a:pt x="457753" y="536134"/>
                  <a:pt x="495846" y="540895"/>
                </a:cubicBezTo>
                <a:cubicBezTo>
                  <a:pt x="518067" y="543277"/>
                  <a:pt x="540288" y="529785"/>
                  <a:pt x="549017" y="507564"/>
                </a:cubicBezTo>
                <a:cubicBezTo>
                  <a:pt x="564096" y="472645"/>
                  <a:pt x="526003" y="466296"/>
                  <a:pt x="510924" y="445663"/>
                </a:cubicBezTo>
                <a:cubicBezTo>
                  <a:pt x="532352" y="439314"/>
                  <a:pt x="552191" y="428203"/>
                  <a:pt x="546637" y="403601"/>
                </a:cubicBezTo>
                <a:cubicBezTo>
                  <a:pt x="541081" y="378206"/>
                  <a:pt x="518860" y="370270"/>
                  <a:pt x="495052" y="368683"/>
                </a:cubicBezTo>
                <a:close/>
                <a:moveTo>
                  <a:pt x="1105337" y="320272"/>
                </a:moveTo>
                <a:cubicBezTo>
                  <a:pt x="1078354" y="318685"/>
                  <a:pt x="1052959" y="324241"/>
                  <a:pt x="1041848" y="350429"/>
                </a:cubicBezTo>
                <a:cubicBezTo>
                  <a:pt x="1029150" y="378206"/>
                  <a:pt x="1056133" y="388523"/>
                  <a:pt x="1072005" y="402808"/>
                </a:cubicBezTo>
                <a:cubicBezTo>
                  <a:pt x="1060101" y="423442"/>
                  <a:pt x="1025183" y="434552"/>
                  <a:pt x="1045023" y="465503"/>
                </a:cubicBezTo>
                <a:cubicBezTo>
                  <a:pt x="1057720" y="485343"/>
                  <a:pt x="1079148" y="498041"/>
                  <a:pt x="1102956" y="491692"/>
                </a:cubicBezTo>
                <a:cubicBezTo>
                  <a:pt x="1134701" y="482169"/>
                  <a:pt x="1125971" y="451218"/>
                  <a:pt x="1130732" y="421061"/>
                </a:cubicBezTo>
                <a:cubicBezTo>
                  <a:pt x="1145811" y="442488"/>
                  <a:pt x="1164858" y="448044"/>
                  <a:pt x="1183110" y="433759"/>
                </a:cubicBezTo>
                <a:cubicBezTo>
                  <a:pt x="1204538" y="418680"/>
                  <a:pt x="1199777" y="395666"/>
                  <a:pt x="1190253" y="376619"/>
                </a:cubicBezTo>
                <a:cubicBezTo>
                  <a:pt x="1172794" y="342493"/>
                  <a:pt x="1145017" y="322653"/>
                  <a:pt x="1105337" y="320272"/>
                </a:cubicBezTo>
                <a:close/>
                <a:moveTo>
                  <a:pt x="914871" y="234563"/>
                </a:moveTo>
                <a:cubicBezTo>
                  <a:pt x="904554" y="235356"/>
                  <a:pt x="898205" y="242499"/>
                  <a:pt x="898205" y="252815"/>
                </a:cubicBezTo>
                <a:cubicBezTo>
                  <a:pt x="898205" y="264720"/>
                  <a:pt x="905347" y="273449"/>
                  <a:pt x="917252" y="273449"/>
                </a:cubicBezTo>
                <a:cubicBezTo>
                  <a:pt x="929155" y="272656"/>
                  <a:pt x="936298" y="264720"/>
                  <a:pt x="937091" y="252022"/>
                </a:cubicBezTo>
                <a:cubicBezTo>
                  <a:pt x="933918" y="240912"/>
                  <a:pt x="927569" y="233769"/>
                  <a:pt x="914871" y="234563"/>
                </a:cubicBezTo>
                <a:close/>
                <a:moveTo>
                  <a:pt x="788062" y="161047"/>
                </a:moveTo>
                <a:cubicBezTo>
                  <a:pt x="877490" y="155245"/>
                  <a:pt x="970781" y="168009"/>
                  <a:pt x="1067578" y="198590"/>
                </a:cubicBezTo>
                <a:cubicBezTo>
                  <a:pt x="1221240" y="247115"/>
                  <a:pt x="1336487" y="348208"/>
                  <a:pt x="1423428" y="482326"/>
                </a:cubicBezTo>
                <a:cubicBezTo>
                  <a:pt x="1429494" y="492435"/>
                  <a:pt x="1435559" y="503219"/>
                  <a:pt x="1447691" y="507936"/>
                </a:cubicBezTo>
                <a:cubicBezTo>
                  <a:pt x="1442299" y="520067"/>
                  <a:pt x="1451060" y="530851"/>
                  <a:pt x="1457125" y="541634"/>
                </a:cubicBezTo>
                <a:cubicBezTo>
                  <a:pt x="1539349" y="713494"/>
                  <a:pt x="1550132" y="889396"/>
                  <a:pt x="1487454" y="1070691"/>
                </a:cubicBezTo>
                <a:cubicBezTo>
                  <a:pt x="1380295" y="1380712"/>
                  <a:pt x="1052077" y="1574138"/>
                  <a:pt x="728577" y="1514829"/>
                </a:cubicBezTo>
                <a:cubicBezTo>
                  <a:pt x="525715" y="1477762"/>
                  <a:pt x="370705" y="1370602"/>
                  <a:pt x="260850" y="1197396"/>
                </a:cubicBezTo>
                <a:cubicBezTo>
                  <a:pt x="255458" y="1188634"/>
                  <a:pt x="252089" y="1175829"/>
                  <a:pt x="237935" y="1177177"/>
                </a:cubicBezTo>
                <a:cubicBezTo>
                  <a:pt x="238609" y="1175829"/>
                  <a:pt x="239283" y="1174481"/>
                  <a:pt x="239957" y="1173133"/>
                </a:cubicBezTo>
                <a:cubicBezTo>
                  <a:pt x="239957" y="1160327"/>
                  <a:pt x="232543" y="1150218"/>
                  <a:pt x="227825" y="1138761"/>
                </a:cubicBezTo>
                <a:cubicBezTo>
                  <a:pt x="171214" y="1010709"/>
                  <a:pt x="145603" y="878613"/>
                  <a:pt x="168517" y="739104"/>
                </a:cubicBezTo>
                <a:cubicBezTo>
                  <a:pt x="193454" y="585442"/>
                  <a:pt x="260176" y="454019"/>
                  <a:pt x="374749" y="348208"/>
                </a:cubicBezTo>
                <a:cubicBezTo>
                  <a:pt x="500695" y="231951"/>
                  <a:pt x="639014" y="170715"/>
                  <a:pt x="788062" y="161047"/>
                </a:cubicBezTo>
                <a:close/>
                <a:moveTo>
                  <a:pt x="831480" y="99745"/>
                </a:moveTo>
                <a:cubicBezTo>
                  <a:pt x="791066" y="100149"/>
                  <a:pt x="750144" y="103814"/>
                  <a:pt x="709032" y="110975"/>
                </a:cubicBezTo>
                <a:cubicBezTo>
                  <a:pt x="214347" y="197241"/>
                  <a:pt x="-57259" y="770106"/>
                  <a:pt x="195476" y="1204135"/>
                </a:cubicBezTo>
                <a:cubicBezTo>
                  <a:pt x="201541" y="1214918"/>
                  <a:pt x="206933" y="1226376"/>
                  <a:pt x="213673" y="1236485"/>
                </a:cubicBezTo>
                <a:cubicBezTo>
                  <a:pt x="391598" y="1519548"/>
                  <a:pt x="725207" y="1645578"/>
                  <a:pt x="1054099" y="1554593"/>
                </a:cubicBezTo>
                <a:cubicBezTo>
                  <a:pt x="1500933" y="1430585"/>
                  <a:pt x="1725362" y="890745"/>
                  <a:pt x="1496216" y="489739"/>
                </a:cubicBezTo>
                <a:cubicBezTo>
                  <a:pt x="1372376" y="253854"/>
                  <a:pt x="1114376" y="96917"/>
                  <a:pt x="831480" y="99745"/>
                </a:cubicBezTo>
                <a:close/>
                <a:moveTo>
                  <a:pt x="897993" y="1551"/>
                </a:moveTo>
                <a:cubicBezTo>
                  <a:pt x="1174485" y="18263"/>
                  <a:pt x="1425956" y="169272"/>
                  <a:pt x="1575069" y="423018"/>
                </a:cubicBezTo>
                <a:cubicBezTo>
                  <a:pt x="1577765" y="427735"/>
                  <a:pt x="1581135" y="431779"/>
                  <a:pt x="1584504" y="436497"/>
                </a:cubicBezTo>
                <a:cubicBezTo>
                  <a:pt x="1634378" y="536916"/>
                  <a:pt x="1671445" y="640706"/>
                  <a:pt x="1680881" y="752583"/>
                </a:cubicBezTo>
                <a:cubicBezTo>
                  <a:pt x="1707839" y="1070018"/>
                  <a:pt x="1596636" y="1329491"/>
                  <a:pt x="1342554" y="1518200"/>
                </a:cubicBezTo>
                <a:cubicBezTo>
                  <a:pt x="940200" y="1817437"/>
                  <a:pt x="379466" y="1701516"/>
                  <a:pt x="119993" y="1272879"/>
                </a:cubicBezTo>
                <a:cubicBezTo>
                  <a:pt x="114601" y="1263443"/>
                  <a:pt x="107187" y="1254682"/>
                  <a:pt x="101122" y="1245247"/>
                </a:cubicBezTo>
                <a:cubicBezTo>
                  <a:pt x="67424" y="1171111"/>
                  <a:pt x="36422" y="1095628"/>
                  <a:pt x="18899" y="1015427"/>
                </a:cubicBezTo>
                <a:cubicBezTo>
                  <a:pt x="-75455" y="588137"/>
                  <a:pt x="192780" y="144672"/>
                  <a:pt x="616026" y="30774"/>
                </a:cubicBezTo>
                <a:cubicBezTo>
                  <a:pt x="710886" y="5332"/>
                  <a:pt x="805830" y="-4019"/>
                  <a:pt x="897993" y="155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5" name="Graphic 3">
            <a:extLst>
              <a:ext uri="{FF2B5EF4-FFF2-40B4-BE49-F238E27FC236}">
                <a16:creationId xmlns:a16="http://schemas.microsoft.com/office/drawing/2014/main" id="{A91B010E-5888-4717-99CB-0083590F04C7}"/>
              </a:ext>
            </a:extLst>
          </p:cNvPr>
          <p:cNvGrpSpPr/>
          <p:nvPr/>
        </p:nvGrpSpPr>
        <p:grpSpPr>
          <a:xfrm flipH="1">
            <a:off x="2478537" y="4325815"/>
            <a:ext cx="930813" cy="1074130"/>
            <a:chOff x="5653615" y="-84"/>
            <a:chExt cx="2013942" cy="2324030"/>
          </a:xfrm>
          <a:solidFill>
            <a:schemeClr val="bg1"/>
          </a:solidFill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308E7F4-281A-4578-970C-D88A2B89A1C8}"/>
                </a:ext>
              </a:extLst>
            </p:cNvPr>
            <p:cNvSpPr/>
            <p:nvPr/>
          </p:nvSpPr>
          <p:spPr>
            <a:xfrm>
              <a:off x="6199103" y="-84"/>
              <a:ext cx="1468455" cy="1524084"/>
            </a:xfrm>
            <a:custGeom>
              <a:avLst/>
              <a:gdLst>
                <a:gd name="connsiteX0" fmla="*/ 1443037 w 1468455"/>
                <a:gd name="connsiteY0" fmla="*/ 158200 h 1524084"/>
                <a:gd name="connsiteX1" fmla="*/ 1276350 w 1468455"/>
                <a:gd name="connsiteY1" fmla="*/ 17230 h 1524084"/>
                <a:gd name="connsiteX2" fmla="*/ 1166812 w 1468455"/>
                <a:gd name="connsiteY2" fmla="*/ 51520 h 1524084"/>
                <a:gd name="connsiteX3" fmla="*/ 633412 w 1468455"/>
                <a:gd name="connsiteY3" fmla="*/ 810662 h 1524084"/>
                <a:gd name="connsiteX4" fmla="*/ 564833 w 1468455"/>
                <a:gd name="connsiteY4" fmla="*/ 821140 h 1524084"/>
                <a:gd name="connsiteX5" fmla="*/ 0 w 1468455"/>
                <a:gd name="connsiteY5" fmla="*/ 842095 h 1524084"/>
                <a:gd name="connsiteX6" fmla="*/ 680085 w 1468455"/>
                <a:gd name="connsiteY6" fmla="*/ 1034500 h 1524084"/>
                <a:gd name="connsiteX7" fmla="*/ 921067 w 1468455"/>
                <a:gd name="connsiteY7" fmla="*/ 1524085 h 1524084"/>
                <a:gd name="connsiteX8" fmla="*/ 935355 w 1468455"/>
                <a:gd name="connsiteY8" fmla="*/ 1473602 h 1524084"/>
                <a:gd name="connsiteX9" fmla="*/ 782955 w 1468455"/>
                <a:gd name="connsiteY9" fmla="*/ 979255 h 1524084"/>
                <a:gd name="connsiteX10" fmla="*/ 774383 w 1468455"/>
                <a:gd name="connsiteY10" fmla="*/ 919247 h 1524084"/>
                <a:gd name="connsiteX11" fmla="*/ 1426845 w 1468455"/>
                <a:gd name="connsiteY11" fmla="*/ 270595 h 1524084"/>
                <a:gd name="connsiteX12" fmla="*/ 1443037 w 1468455"/>
                <a:gd name="connsiteY12" fmla="*/ 158200 h 15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8455" h="1524084">
                  <a:moveTo>
                    <a:pt x="1443037" y="158200"/>
                  </a:moveTo>
                  <a:cubicBezTo>
                    <a:pt x="1392555" y="105812"/>
                    <a:pt x="1336358" y="58187"/>
                    <a:pt x="1276350" y="17230"/>
                  </a:cubicBezTo>
                  <a:cubicBezTo>
                    <a:pt x="1227773" y="-15155"/>
                    <a:pt x="1187767" y="-868"/>
                    <a:pt x="1166812" y="51520"/>
                  </a:cubicBezTo>
                  <a:cubicBezTo>
                    <a:pt x="1049655" y="346795"/>
                    <a:pt x="865822" y="596350"/>
                    <a:pt x="633412" y="810662"/>
                  </a:cubicBezTo>
                  <a:cubicBezTo>
                    <a:pt x="609600" y="832570"/>
                    <a:pt x="594360" y="834475"/>
                    <a:pt x="564833" y="821140"/>
                  </a:cubicBezTo>
                  <a:cubicBezTo>
                    <a:pt x="373380" y="736367"/>
                    <a:pt x="184785" y="744940"/>
                    <a:pt x="0" y="842095"/>
                  </a:cubicBezTo>
                  <a:cubicBezTo>
                    <a:pt x="257175" y="800185"/>
                    <a:pt x="485775" y="855430"/>
                    <a:pt x="680085" y="1034500"/>
                  </a:cubicBezTo>
                  <a:cubicBezTo>
                    <a:pt x="824865" y="1164992"/>
                    <a:pt x="899160" y="1330727"/>
                    <a:pt x="921067" y="1524085"/>
                  </a:cubicBezTo>
                  <a:cubicBezTo>
                    <a:pt x="936308" y="1508845"/>
                    <a:pt x="933450" y="1489795"/>
                    <a:pt x="935355" y="1473602"/>
                  </a:cubicBezTo>
                  <a:cubicBezTo>
                    <a:pt x="953453" y="1287865"/>
                    <a:pt x="901065" y="1123082"/>
                    <a:pt x="782955" y="979255"/>
                  </a:cubicBezTo>
                  <a:cubicBezTo>
                    <a:pt x="752475" y="963062"/>
                    <a:pt x="758190" y="944012"/>
                    <a:pt x="774383" y="919247"/>
                  </a:cubicBezTo>
                  <a:cubicBezTo>
                    <a:pt x="945833" y="656357"/>
                    <a:pt x="1161098" y="438235"/>
                    <a:pt x="1426845" y="270595"/>
                  </a:cubicBezTo>
                  <a:cubicBezTo>
                    <a:pt x="1474470" y="240115"/>
                    <a:pt x="1483042" y="199157"/>
                    <a:pt x="1443037" y="158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9F5B348-C76E-48CD-A2AB-D28213AD1AE3}"/>
                </a:ext>
              </a:extLst>
            </p:cNvPr>
            <p:cNvSpPr/>
            <p:nvPr/>
          </p:nvSpPr>
          <p:spPr>
            <a:xfrm>
              <a:off x="5653615" y="928303"/>
              <a:ext cx="1396834" cy="1395642"/>
            </a:xfrm>
            <a:custGeom>
              <a:avLst/>
              <a:gdLst>
                <a:gd name="connsiteX0" fmla="*/ 1136990 w 1396834"/>
                <a:gd name="connsiteY0" fmla="*/ 153737 h 1395642"/>
                <a:gd name="connsiteX1" fmla="*/ 1086508 w 1396834"/>
                <a:gd name="connsiteY1" fmla="*/ 118494 h 1395642"/>
                <a:gd name="connsiteX2" fmla="*/ 131150 w 1396834"/>
                <a:gd name="connsiteY2" fmla="*/ 289944 h 1395642"/>
                <a:gd name="connsiteX3" fmla="*/ 2563 w 1396834"/>
                <a:gd name="connsiteY3" fmla="*/ 775719 h 1395642"/>
                <a:gd name="connsiteX4" fmla="*/ 818855 w 1396834"/>
                <a:gd name="connsiteY4" fmla="*/ 1386272 h 1395642"/>
                <a:gd name="connsiteX5" fmla="*/ 1389403 w 1396834"/>
                <a:gd name="connsiteY5" fmla="*/ 603317 h 1395642"/>
                <a:gd name="connsiteX6" fmla="*/ 1136990 w 1396834"/>
                <a:gd name="connsiteY6" fmla="*/ 153737 h 1395642"/>
                <a:gd name="connsiteX7" fmla="*/ 194015 w 1396834"/>
                <a:gd name="connsiteY7" fmla="*/ 643322 h 1395642"/>
                <a:gd name="connsiteX8" fmla="*/ 184490 w 1396834"/>
                <a:gd name="connsiteY8" fmla="*/ 669992 h 1395642"/>
                <a:gd name="connsiteX9" fmla="*/ 188300 w 1396834"/>
                <a:gd name="connsiteY9" fmla="*/ 943359 h 1395642"/>
                <a:gd name="connsiteX10" fmla="*/ 115910 w 1396834"/>
                <a:gd name="connsiteY10" fmla="*/ 756669 h 1395642"/>
                <a:gd name="connsiteX11" fmla="*/ 247355 w 1396834"/>
                <a:gd name="connsiteY11" fmla="*/ 298517 h 1395642"/>
                <a:gd name="connsiteX12" fmla="*/ 775992 w 1396834"/>
                <a:gd name="connsiteY12" fmla="*/ 118494 h 1395642"/>
                <a:gd name="connsiteX13" fmla="*/ 796948 w 1396834"/>
                <a:gd name="connsiteY13" fmla="*/ 132782 h 1395642"/>
                <a:gd name="connsiteX14" fmla="*/ 435950 w 1396834"/>
                <a:gd name="connsiteY14" fmla="*/ 270894 h 1395642"/>
                <a:gd name="connsiteX15" fmla="*/ 194015 w 1396834"/>
                <a:gd name="connsiteY15" fmla="*/ 643322 h 1395642"/>
                <a:gd name="connsiteX16" fmla="*/ 695030 w 1396834"/>
                <a:gd name="connsiteY16" fmla="*/ 908117 h 1395642"/>
                <a:gd name="connsiteX17" fmla="*/ 487385 w 1396834"/>
                <a:gd name="connsiteY17" fmla="*/ 694757 h 1395642"/>
                <a:gd name="connsiteX18" fmla="*/ 699792 w 1396834"/>
                <a:gd name="connsiteY18" fmla="*/ 487112 h 1395642"/>
                <a:gd name="connsiteX19" fmla="*/ 908390 w 1396834"/>
                <a:gd name="connsiteY19" fmla="*/ 699519 h 1395642"/>
                <a:gd name="connsiteX20" fmla="*/ 695030 w 1396834"/>
                <a:gd name="connsiteY20" fmla="*/ 908117 h 139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96834" h="1395642">
                  <a:moveTo>
                    <a:pt x="1136990" y="153737"/>
                  </a:moveTo>
                  <a:cubicBezTo>
                    <a:pt x="1119845" y="142307"/>
                    <a:pt x="1103653" y="129924"/>
                    <a:pt x="1086508" y="118494"/>
                  </a:cubicBezTo>
                  <a:cubicBezTo>
                    <a:pt x="774088" y="-91056"/>
                    <a:pt x="350225" y="-15808"/>
                    <a:pt x="131150" y="289944"/>
                  </a:cubicBezTo>
                  <a:cubicBezTo>
                    <a:pt x="27328" y="435677"/>
                    <a:pt x="-10772" y="598554"/>
                    <a:pt x="2563" y="775719"/>
                  </a:cubicBezTo>
                  <a:cubicBezTo>
                    <a:pt x="58760" y="1198629"/>
                    <a:pt x="438807" y="1448184"/>
                    <a:pt x="818855" y="1386272"/>
                  </a:cubicBezTo>
                  <a:cubicBezTo>
                    <a:pt x="1176042" y="1328169"/>
                    <a:pt x="1445600" y="961457"/>
                    <a:pt x="1389403" y="603317"/>
                  </a:cubicBezTo>
                  <a:cubicBezTo>
                    <a:pt x="1360828" y="421389"/>
                    <a:pt x="1277008" y="272799"/>
                    <a:pt x="1136990" y="153737"/>
                  </a:cubicBezTo>
                  <a:close/>
                  <a:moveTo>
                    <a:pt x="194015" y="643322"/>
                  </a:moveTo>
                  <a:cubicBezTo>
                    <a:pt x="192110" y="652847"/>
                    <a:pt x="188300" y="661419"/>
                    <a:pt x="184490" y="669992"/>
                  </a:cubicBezTo>
                  <a:cubicBezTo>
                    <a:pt x="174013" y="759527"/>
                    <a:pt x="166392" y="849062"/>
                    <a:pt x="188300" y="943359"/>
                  </a:cubicBezTo>
                  <a:cubicBezTo>
                    <a:pt x="152105" y="905259"/>
                    <a:pt x="122578" y="824297"/>
                    <a:pt x="115910" y="756669"/>
                  </a:cubicBezTo>
                  <a:cubicBezTo>
                    <a:pt x="85430" y="582362"/>
                    <a:pt x="132103" y="428057"/>
                    <a:pt x="247355" y="298517"/>
                  </a:cubicBezTo>
                  <a:cubicBezTo>
                    <a:pt x="388325" y="140402"/>
                    <a:pt x="567395" y="84204"/>
                    <a:pt x="775992" y="118494"/>
                  </a:cubicBezTo>
                  <a:cubicBezTo>
                    <a:pt x="783613" y="119447"/>
                    <a:pt x="791233" y="121352"/>
                    <a:pt x="796948" y="132782"/>
                  </a:cubicBezTo>
                  <a:cubicBezTo>
                    <a:pt x="662645" y="143259"/>
                    <a:pt x="541678" y="188979"/>
                    <a:pt x="435950" y="270894"/>
                  </a:cubicBezTo>
                  <a:cubicBezTo>
                    <a:pt x="313078" y="368049"/>
                    <a:pt x="233067" y="492827"/>
                    <a:pt x="194015" y="643322"/>
                  </a:cubicBezTo>
                  <a:close/>
                  <a:moveTo>
                    <a:pt x="695030" y="908117"/>
                  </a:moveTo>
                  <a:cubicBezTo>
                    <a:pt x="577873" y="907164"/>
                    <a:pt x="486432" y="812867"/>
                    <a:pt x="487385" y="694757"/>
                  </a:cubicBezTo>
                  <a:cubicBezTo>
                    <a:pt x="488338" y="576647"/>
                    <a:pt x="580730" y="486159"/>
                    <a:pt x="699792" y="487112"/>
                  </a:cubicBezTo>
                  <a:cubicBezTo>
                    <a:pt x="816950" y="488064"/>
                    <a:pt x="909342" y="581409"/>
                    <a:pt x="908390" y="699519"/>
                  </a:cubicBezTo>
                  <a:cubicBezTo>
                    <a:pt x="907437" y="816677"/>
                    <a:pt x="812188" y="909069"/>
                    <a:pt x="695030" y="9081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B5EA12-F1D5-4049-AC0A-63CDA8DFAC20}"/>
              </a:ext>
            </a:extLst>
          </p:cNvPr>
          <p:cNvGrpSpPr/>
          <p:nvPr/>
        </p:nvGrpSpPr>
        <p:grpSpPr>
          <a:xfrm>
            <a:off x="1009794" y="1937316"/>
            <a:ext cx="1764246" cy="1764245"/>
            <a:chOff x="683568" y="2000250"/>
            <a:chExt cx="1858067" cy="185806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500C1D2-E8AC-42C1-B6B7-24D0239BAFE1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BF54EF9-1DE1-4425-8DE2-4BA0542C7976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3F18A3D-A38B-43DB-8743-38F77178551B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5" name="Pie 8">
              <a:extLst>
                <a:ext uri="{FF2B5EF4-FFF2-40B4-BE49-F238E27FC236}">
                  <a16:creationId xmlns:a16="http://schemas.microsoft.com/office/drawing/2014/main" id="{1199DFB2-A349-4867-AB18-921AE2ED0EFF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/>
            </a:prstGeom>
            <a:solidFill>
              <a:schemeClr val="accent1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BC462EE-B96B-41F2-9C7E-3C7CCA8FBA92}"/>
                </a:ext>
              </a:extLst>
            </p:cNvPr>
            <p:cNvSpPr txBox="1"/>
            <p:nvPr/>
          </p:nvSpPr>
          <p:spPr>
            <a:xfrm>
              <a:off x="1129440" y="2667674"/>
              <a:ext cx="966323" cy="551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75%</a:t>
              </a:r>
              <a:endPara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656B4F7-757D-4868-A998-4C42A898311B}"/>
              </a:ext>
            </a:extLst>
          </p:cNvPr>
          <p:cNvGrpSpPr/>
          <p:nvPr/>
        </p:nvGrpSpPr>
        <p:grpSpPr>
          <a:xfrm>
            <a:off x="3818214" y="1925108"/>
            <a:ext cx="1764246" cy="1764245"/>
            <a:chOff x="683568" y="2000250"/>
            <a:chExt cx="1858067" cy="185806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9F63459-0016-4E38-9147-856D4A7F2A43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413EE38-37EC-4363-A4E3-64A720439F01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2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7BC6F55A-59E3-44B3-8BBD-52F47A42EFB8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1" name="Pie 28">
              <a:extLst>
                <a:ext uri="{FF2B5EF4-FFF2-40B4-BE49-F238E27FC236}">
                  <a16:creationId xmlns:a16="http://schemas.microsoft.com/office/drawing/2014/main" id="{25294E55-E57F-42EC-8716-B50D2E81587D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2214697"/>
                <a:gd name="adj2" fmla="val 16200000"/>
              </a:avLst>
            </a:prstGeom>
            <a:solidFill>
              <a:schemeClr val="accent2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6D89205-29B7-462E-9A53-48D4F33E44F6}"/>
                </a:ext>
              </a:extLst>
            </p:cNvPr>
            <p:cNvSpPr txBox="1"/>
            <p:nvPr/>
          </p:nvSpPr>
          <p:spPr>
            <a:xfrm>
              <a:off x="1091615" y="2667674"/>
              <a:ext cx="1041973" cy="551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60%</a:t>
              </a:r>
              <a:endPara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E415E6-D7D7-4EA7-A45F-195037BE41B9}"/>
              </a:ext>
            </a:extLst>
          </p:cNvPr>
          <p:cNvGrpSpPr/>
          <p:nvPr/>
        </p:nvGrpSpPr>
        <p:grpSpPr>
          <a:xfrm>
            <a:off x="6626632" y="1912901"/>
            <a:ext cx="1764246" cy="1764245"/>
            <a:chOff x="683568" y="2000250"/>
            <a:chExt cx="1858067" cy="185806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AEB8137-607C-4D67-83E7-53387B09C088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ADF5F39-0C43-42DF-AD91-B62BA77DB529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3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4353BEB0-4186-47CD-8629-19B1E651E809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7" name="Pie 34">
              <a:extLst>
                <a:ext uri="{FF2B5EF4-FFF2-40B4-BE49-F238E27FC236}">
                  <a16:creationId xmlns:a16="http://schemas.microsoft.com/office/drawing/2014/main" id="{3A910CF0-9B34-4912-8B78-F898BDDFF306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18935849"/>
                <a:gd name="adj2" fmla="val 16200000"/>
              </a:avLst>
            </a:prstGeom>
            <a:solidFill>
              <a:schemeClr val="accent3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1E65878-0036-443B-A9BE-20E2E32DA506}"/>
                </a:ext>
              </a:extLst>
            </p:cNvPr>
            <p:cNvSpPr txBox="1"/>
            <p:nvPr/>
          </p:nvSpPr>
          <p:spPr>
            <a:xfrm>
              <a:off x="1118609" y="2667674"/>
              <a:ext cx="987985" cy="551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85%</a:t>
              </a:r>
              <a:endPara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62757AC-17D6-4CCD-8FDB-4763637E27DF}"/>
              </a:ext>
            </a:extLst>
          </p:cNvPr>
          <p:cNvGrpSpPr/>
          <p:nvPr/>
        </p:nvGrpSpPr>
        <p:grpSpPr>
          <a:xfrm>
            <a:off x="9435050" y="1900693"/>
            <a:ext cx="1764246" cy="1764245"/>
            <a:chOff x="683568" y="2000250"/>
            <a:chExt cx="1858067" cy="185806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09DA7E4-FA3C-4D8A-9504-D0E6FAB02119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26F49608-EA0A-48F9-B57D-D9582B8ED091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4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926E136D-2E8F-4935-BD65-3D525620FF59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23" name="Pie 40">
              <a:extLst>
                <a:ext uri="{FF2B5EF4-FFF2-40B4-BE49-F238E27FC236}">
                  <a16:creationId xmlns:a16="http://schemas.microsoft.com/office/drawing/2014/main" id="{09B3C9DF-A80B-4E05-B95D-6A6A70F2DD53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9049331"/>
                <a:gd name="adj2" fmla="val 16200000"/>
              </a:avLst>
            </a:prstGeom>
            <a:solidFill>
              <a:schemeClr val="accent4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5C7EA06-5A04-4406-9E76-DE67448DE789}"/>
                </a:ext>
              </a:extLst>
            </p:cNvPr>
            <p:cNvSpPr txBox="1"/>
            <p:nvPr/>
          </p:nvSpPr>
          <p:spPr>
            <a:xfrm>
              <a:off x="1099303" y="2667674"/>
              <a:ext cx="1026597" cy="551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30%</a:t>
              </a:r>
              <a:endPara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</p:grpSp>
      <p:grpSp>
        <p:nvGrpSpPr>
          <p:cNvPr id="27" name="그룹 13">
            <a:extLst>
              <a:ext uri="{FF2B5EF4-FFF2-40B4-BE49-F238E27FC236}">
                <a16:creationId xmlns:a16="http://schemas.microsoft.com/office/drawing/2014/main" id="{999C0417-CA0E-4895-A38D-04F883F94F27}"/>
              </a:ext>
            </a:extLst>
          </p:cNvPr>
          <p:cNvGrpSpPr/>
          <p:nvPr/>
        </p:nvGrpSpPr>
        <p:grpSpPr>
          <a:xfrm>
            <a:off x="908746" y="3848108"/>
            <a:ext cx="1966342" cy="2214855"/>
            <a:chOff x="880173" y="3812940"/>
            <a:chExt cx="2340000" cy="221485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284D2B7-84AE-4252-A2F6-0FFCE9E8CD3B}"/>
                </a:ext>
              </a:extLst>
            </p:cNvPr>
            <p:cNvSpPr txBox="1"/>
            <p:nvPr/>
          </p:nvSpPr>
          <p:spPr>
            <a:xfrm>
              <a:off x="880173" y="3812940"/>
              <a:ext cx="23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FB20AE8-D73D-4678-82A5-E34FB05FD334}"/>
                </a:ext>
              </a:extLst>
            </p:cNvPr>
            <p:cNvSpPr txBox="1"/>
            <p:nvPr/>
          </p:nvSpPr>
          <p:spPr>
            <a:xfrm>
              <a:off x="880173" y="4088803"/>
              <a:ext cx="2340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30" name="그룹 14">
            <a:extLst>
              <a:ext uri="{FF2B5EF4-FFF2-40B4-BE49-F238E27FC236}">
                <a16:creationId xmlns:a16="http://schemas.microsoft.com/office/drawing/2014/main" id="{06EB5E6F-8614-46F0-9B05-A36156E0DE9C}"/>
              </a:ext>
            </a:extLst>
          </p:cNvPr>
          <p:cNvGrpSpPr/>
          <p:nvPr/>
        </p:nvGrpSpPr>
        <p:grpSpPr>
          <a:xfrm>
            <a:off x="3717166" y="3848108"/>
            <a:ext cx="1966342" cy="2214855"/>
            <a:chOff x="3571365" y="3812940"/>
            <a:chExt cx="2340000" cy="221485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6B7181C-B55B-4999-8389-C38A5400079B}"/>
                </a:ext>
              </a:extLst>
            </p:cNvPr>
            <p:cNvSpPr txBox="1"/>
            <p:nvPr/>
          </p:nvSpPr>
          <p:spPr>
            <a:xfrm>
              <a:off x="3571365" y="3812940"/>
              <a:ext cx="23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803801E-E13E-4A07-B930-A7542944EDE9}"/>
                </a:ext>
              </a:extLst>
            </p:cNvPr>
            <p:cNvSpPr txBox="1"/>
            <p:nvPr/>
          </p:nvSpPr>
          <p:spPr>
            <a:xfrm>
              <a:off x="3571365" y="4088803"/>
              <a:ext cx="2340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33" name="그룹 15">
            <a:extLst>
              <a:ext uri="{FF2B5EF4-FFF2-40B4-BE49-F238E27FC236}">
                <a16:creationId xmlns:a16="http://schemas.microsoft.com/office/drawing/2014/main" id="{9CD67672-EC3F-4994-8761-B0E5DCEDD0DD}"/>
              </a:ext>
            </a:extLst>
          </p:cNvPr>
          <p:cNvGrpSpPr/>
          <p:nvPr/>
        </p:nvGrpSpPr>
        <p:grpSpPr>
          <a:xfrm>
            <a:off x="6525584" y="3848108"/>
            <a:ext cx="1966342" cy="2214855"/>
            <a:chOff x="6262557" y="3812940"/>
            <a:chExt cx="2340000" cy="221485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8382AF9-8EFB-42BC-8528-C52DA7B9FBF9}"/>
                </a:ext>
              </a:extLst>
            </p:cNvPr>
            <p:cNvSpPr txBox="1"/>
            <p:nvPr/>
          </p:nvSpPr>
          <p:spPr>
            <a:xfrm>
              <a:off x="6262557" y="3812940"/>
              <a:ext cx="23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586E457-DDD7-4D4B-907A-F3697254DD2E}"/>
                </a:ext>
              </a:extLst>
            </p:cNvPr>
            <p:cNvSpPr txBox="1"/>
            <p:nvPr/>
          </p:nvSpPr>
          <p:spPr>
            <a:xfrm>
              <a:off x="6262557" y="4088803"/>
              <a:ext cx="2340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36" name="그룹 16">
            <a:extLst>
              <a:ext uri="{FF2B5EF4-FFF2-40B4-BE49-F238E27FC236}">
                <a16:creationId xmlns:a16="http://schemas.microsoft.com/office/drawing/2014/main" id="{C75B3B61-BC10-413C-86AC-F647B6A8411C}"/>
              </a:ext>
            </a:extLst>
          </p:cNvPr>
          <p:cNvGrpSpPr/>
          <p:nvPr/>
        </p:nvGrpSpPr>
        <p:grpSpPr>
          <a:xfrm>
            <a:off x="9334002" y="3848108"/>
            <a:ext cx="1966342" cy="2214855"/>
            <a:chOff x="8953749" y="3812940"/>
            <a:chExt cx="2340000" cy="221485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38A763F-608C-4F1E-8F08-6965D4720B68}"/>
                </a:ext>
              </a:extLst>
            </p:cNvPr>
            <p:cNvSpPr txBox="1"/>
            <p:nvPr/>
          </p:nvSpPr>
          <p:spPr>
            <a:xfrm>
              <a:off x="8953749" y="3812940"/>
              <a:ext cx="23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9F6B66B-55FB-40AF-9F9E-0E37EE19798F}"/>
                </a:ext>
              </a:extLst>
            </p:cNvPr>
            <p:cNvSpPr txBox="1"/>
            <p:nvPr/>
          </p:nvSpPr>
          <p:spPr>
            <a:xfrm>
              <a:off x="8953749" y="4088803"/>
              <a:ext cx="2340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D78C6B-C683-4F63-A21E-E9BC99614CC3}"/>
              </a:ext>
            </a:extLst>
          </p:cNvPr>
          <p:cNvSpPr txBox="1"/>
          <p:nvPr/>
        </p:nvSpPr>
        <p:spPr>
          <a:xfrm>
            <a:off x="6096000" y="263900"/>
            <a:ext cx="569858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611DD2-85A3-42E0-B102-5C57F2DA9AB8}"/>
              </a:ext>
            </a:extLst>
          </p:cNvPr>
          <p:cNvSpPr txBox="1"/>
          <p:nvPr/>
        </p:nvSpPr>
        <p:spPr>
          <a:xfrm>
            <a:off x="6096000" y="911062"/>
            <a:ext cx="569858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B56860-B8BC-489D-91CA-D909499FFC78}"/>
              </a:ext>
            </a:extLst>
          </p:cNvPr>
          <p:cNvSpPr txBox="1"/>
          <p:nvPr/>
        </p:nvSpPr>
        <p:spPr>
          <a:xfrm>
            <a:off x="6096000" y="1373557"/>
            <a:ext cx="569858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RESTAURANT</a:t>
            </a:r>
            <a:endParaRPr lang="ko-KR" altLang="en-US" sz="3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E9823A-252B-42F4-A37A-DAE2D18FD897}"/>
              </a:ext>
            </a:extLst>
          </p:cNvPr>
          <p:cNvSpPr txBox="1"/>
          <p:nvPr/>
        </p:nvSpPr>
        <p:spPr>
          <a:xfrm>
            <a:off x="4576661" y="4933168"/>
            <a:ext cx="172828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00" dirty="0">
                <a:solidFill>
                  <a:schemeClr val="bg1"/>
                </a:solidFill>
                <a:cs typeface="Arial" pitchFamily="34" charset="0"/>
              </a:rPr>
              <a:t>Clean </a:t>
            </a:r>
            <a:r>
              <a:rPr lang="en-GB" altLang="ko-KR" sz="1800" dirty="0">
                <a:solidFill>
                  <a:schemeClr val="accent1"/>
                </a:solidFill>
                <a:cs typeface="Arial" pitchFamily="34" charset="0"/>
              </a:rPr>
              <a:t>Text </a:t>
            </a:r>
            <a:r>
              <a:rPr lang="en-GB" altLang="ko-KR" sz="1800" dirty="0">
                <a:solidFill>
                  <a:schemeClr val="bg1"/>
                </a:solidFill>
                <a:cs typeface="Arial" pitchFamily="34" charset="0"/>
              </a:rPr>
              <a:t>Slide for your </a:t>
            </a:r>
            <a:r>
              <a:rPr lang="en-GB" altLang="ko-KR" sz="1800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18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0C8E5B-6836-4425-8165-02E0CFE3F1A5}"/>
              </a:ext>
            </a:extLst>
          </p:cNvPr>
          <p:cNvSpPr txBox="1"/>
          <p:nvPr/>
        </p:nvSpPr>
        <p:spPr>
          <a:xfrm>
            <a:off x="7020240" y="3261660"/>
            <a:ext cx="2705446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Professional PPT Presentation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grpSp>
        <p:nvGrpSpPr>
          <p:cNvPr id="7" name="Group 18">
            <a:extLst>
              <a:ext uri="{FF2B5EF4-FFF2-40B4-BE49-F238E27FC236}">
                <a16:creationId xmlns:a16="http://schemas.microsoft.com/office/drawing/2014/main" id="{EC3E401E-CFDD-45D6-9E96-BE07C3FA602A}"/>
              </a:ext>
            </a:extLst>
          </p:cNvPr>
          <p:cNvGrpSpPr/>
          <p:nvPr/>
        </p:nvGrpSpPr>
        <p:grpSpPr>
          <a:xfrm>
            <a:off x="6925163" y="4743634"/>
            <a:ext cx="4869421" cy="1560369"/>
            <a:chOff x="4822352" y="1916832"/>
            <a:chExt cx="3422056" cy="1560369"/>
          </a:xfrm>
        </p:grpSpPr>
        <p:sp>
          <p:nvSpPr>
            <p:cNvPr id="8" name="Text Placeholder 10">
              <a:extLst>
                <a:ext uri="{FF2B5EF4-FFF2-40B4-BE49-F238E27FC236}">
                  <a16:creationId xmlns:a16="http://schemas.microsoft.com/office/drawing/2014/main" id="{18578E7E-2FD6-44F2-AEFD-755B4B322351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73F842F-33F9-4ABF-A4B7-D5B1876AFB7E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   </a:t>
              </a:r>
            </a:p>
          </p:txBody>
        </p:sp>
      </p:grpSp>
      <p:grpSp>
        <p:nvGrpSpPr>
          <p:cNvPr id="10" name="Graphic 97">
            <a:extLst>
              <a:ext uri="{FF2B5EF4-FFF2-40B4-BE49-F238E27FC236}">
                <a16:creationId xmlns:a16="http://schemas.microsoft.com/office/drawing/2014/main" id="{31A1EBE1-BBBA-41EE-BA98-770354781701}"/>
              </a:ext>
            </a:extLst>
          </p:cNvPr>
          <p:cNvGrpSpPr/>
          <p:nvPr/>
        </p:nvGrpSpPr>
        <p:grpSpPr>
          <a:xfrm rot="10800000">
            <a:off x="8538063" y="135307"/>
            <a:ext cx="3644412" cy="3920018"/>
            <a:chOff x="4866572" y="2110138"/>
            <a:chExt cx="1810639" cy="1947567"/>
          </a:xfrm>
          <a:solidFill>
            <a:schemeClr val="bg1">
              <a:alpha val="40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8B2FDEE-0DC1-4283-BB92-87FB56B5FC9E}"/>
                </a:ext>
              </a:extLst>
            </p:cNvPr>
            <p:cNvSpPr/>
            <p:nvPr/>
          </p:nvSpPr>
          <p:spPr>
            <a:xfrm>
              <a:off x="4867187" y="3173251"/>
              <a:ext cx="845658" cy="600004"/>
            </a:xfrm>
            <a:custGeom>
              <a:avLst/>
              <a:gdLst>
                <a:gd name="connsiteX0" fmla="*/ 845658 w 845658"/>
                <a:gd name="connsiteY0" fmla="*/ 6326 h 600004"/>
                <a:gd name="connsiteX1" fmla="*/ 844253 w 845658"/>
                <a:gd name="connsiteY1" fmla="*/ 4217 h 600004"/>
                <a:gd name="connsiteX2" fmla="*/ 835818 w 845658"/>
                <a:gd name="connsiteY2" fmla="*/ 3514 h 600004"/>
                <a:gd name="connsiteX3" fmla="*/ 812623 w 845658"/>
                <a:gd name="connsiteY3" fmla="*/ 3514 h 600004"/>
                <a:gd name="connsiteX4" fmla="*/ 810514 w 845658"/>
                <a:gd name="connsiteY4" fmla="*/ 2811 h 600004"/>
                <a:gd name="connsiteX5" fmla="*/ 794348 w 845658"/>
                <a:gd name="connsiteY5" fmla="*/ 2811 h 600004"/>
                <a:gd name="connsiteX6" fmla="*/ 267887 w 845658"/>
                <a:gd name="connsiteY6" fmla="*/ 0 h 600004"/>
                <a:gd name="connsiteX7" fmla="*/ 255235 w 845658"/>
                <a:gd name="connsiteY7" fmla="*/ 7732 h 600004"/>
                <a:gd name="connsiteX8" fmla="*/ 185649 w 845658"/>
                <a:gd name="connsiteY8" fmla="*/ 44985 h 600004"/>
                <a:gd name="connsiteX9" fmla="*/ 159643 w 845658"/>
                <a:gd name="connsiteY9" fmla="*/ 44985 h 600004"/>
                <a:gd name="connsiteX10" fmla="*/ 100600 w 845658"/>
                <a:gd name="connsiteY10" fmla="*/ 19681 h 600004"/>
                <a:gd name="connsiteX11" fmla="*/ 87948 w 845658"/>
                <a:gd name="connsiteY11" fmla="*/ 7029 h 600004"/>
                <a:gd name="connsiteX12" fmla="*/ 79514 w 845658"/>
                <a:gd name="connsiteY12" fmla="*/ 4217 h 600004"/>
                <a:gd name="connsiteX13" fmla="*/ 10631 w 845658"/>
                <a:gd name="connsiteY13" fmla="*/ 4217 h 600004"/>
                <a:gd name="connsiteX14" fmla="*/ 10631 w 845658"/>
                <a:gd name="connsiteY14" fmla="*/ 4217 h 600004"/>
                <a:gd name="connsiteX15" fmla="*/ 10631 w 845658"/>
                <a:gd name="connsiteY15" fmla="*/ 4217 h 600004"/>
                <a:gd name="connsiteX16" fmla="*/ 88 w 845658"/>
                <a:gd name="connsiteY16" fmla="*/ 14058 h 600004"/>
                <a:gd name="connsiteX17" fmla="*/ 1494 w 845658"/>
                <a:gd name="connsiteY17" fmla="*/ 40767 h 600004"/>
                <a:gd name="connsiteX18" fmla="*/ 43667 w 845658"/>
                <a:gd name="connsiteY18" fmla="*/ 259364 h 600004"/>
                <a:gd name="connsiteX19" fmla="*/ 80920 w 845658"/>
                <a:gd name="connsiteY19" fmla="*/ 357066 h 600004"/>
                <a:gd name="connsiteX20" fmla="*/ 163157 w 845658"/>
                <a:gd name="connsiteY20" fmla="*/ 499048 h 600004"/>
                <a:gd name="connsiteX21" fmla="*/ 241880 w 845658"/>
                <a:gd name="connsiteY21" fmla="*/ 596046 h 600004"/>
                <a:gd name="connsiteX22" fmla="*/ 254532 w 845658"/>
                <a:gd name="connsiteY22" fmla="*/ 596046 h 600004"/>
                <a:gd name="connsiteX23" fmla="*/ 258750 w 845658"/>
                <a:gd name="connsiteY23" fmla="*/ 591829 h 600004"/>
                <a:gd name="connsiteX24" fmla="*/ 825275 w 845658"/>
                <a:gd name="connsiteY24" fmla="*/ 25304 h 600004"/>
                <a:gd name="connsiteX25" fmla="*/ 845658 w 845658"/>
                <a:gd name="connsiteY25" fmla="*/ 6326 h 600004"/>
                <a:gd name="connsiteX26" fmla="*/ 543418 w 845658"/>
                <a:gd name="connsiteY26" fmla="*/ 203134 h 600004"/>
                <a:gd name="connsiteX27" fmla="*/ 487890 w 845658"/>
                <a:gd name="connsiteY27" fmla="*/ 233358 h 600004"/>
                <a:gd name="connsiteX28" fmla="*/ 424630 w 845658"/>
                <a:gd name="connsiteY28" fmla="*/ 203134 h 600004"/>
                <a:gd name="connsiteX29" fmla="*/ 415493 w 845658"/>
                <a:gd name="connsiteY29" fmla="*/ 130034 h 600004"/>
                <a:gd name="connsiteX30" fmla="*/ 482267 w 845658"/>
                <a:gd name="connsiteY30" fmla="*/ 85752 h 600004"/>
                <a:gd name="connsiteX31" fmla="*/ 557476 w 845658"/>
                <a:gd name="connsiteY31" fmla="*/ 139874 h 600004"/>
                <a:gd name="connsiteX32" fmla="*/ 543418 w 845658"/>
                <a:gd name="connsiteY32" fmla="*/ 203134 h 60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45658" h="600004">
                  <a:moveTo>
                    <a:pt x="845658" y="6326"/>
                  </a:moveTo>
                  <a:cubicBezTo>
                    <a:pt x="845658" y="4920"/>
                    <a:pt x="845658" y="4217"/>
                    <a:pt x="844253" y="4217"/>
                  </a:cubicBezTo>
                  <a:cubicBezTo>
                    <a:pt x="842144" y="1406"/>
                    <a:pt x="838630" y="3514"/>
                    <a:pt x="835818" y="3514"/>
                  </a:cubicBezTo>
                  <a:cubicBezTo>
                    <a:pt x="828086" y="3514"/>
                    <a:pt x="820355" y="3514"/>
                    <a:pt x="812623" y="3514"/>
                  </a:cubicBezTo>
                  <a:cubicBezTo>
                    <a:pt x="811920" y="3514"/>
                    <a:pt x="811217" y="2811"/>
                    <a:pt x="810514" y="2811"/>
                  </a:cubicBezTo>
                  <a:cubicBezTo>
                    <a:pt x="804891" y="2811"/>
                    <a:pt x="799971" y="2811"/>
                    <a:pt x="794348" y="2811"/>
                  </a:cubicBezTo>
                  <a:cubicBezTo>
                    <a:pt x="618627" y="1406"/>
                    <a:pt x="443608" y="6326"/>
                    <a:pt x="267887" y="0"/>
                  </a:cubicBezTo>
                  <a:cubicBezTo>
                    <a:pt x="262264" y="0"/>
                    <a:pt x="258750" y="3514"/>
                    <a:pt x="255235" y="7732"/>
                  </a:cubicBezTo>
                  <a:cubicBezTo>
                    <a:pt x="236257" y="28115"/>
                    <a:pt x="214468" y="42173"/>
                    <a:pt x="185649" y="44985"/>
                  </a:cubicBezTo>
                  <a:cubicBezTo>
                    <a:pt x="177215" y="45688"/>
                    <a:pt x="168077" y="45688"/>
                    <a:pt x="159643" y="44985"/>
                  </a:cubicBezTo>
                  <a:cubicBezTo>
                    <a:pt x="137150" y="43579"/>
                    <a:pt x="117470" y="34441"/>
                    <a:pt x="100600" y="19681"/>
                  </a:cubicBezTo>
                  <a:cubicBezTo>
                    <a:pt x="96383" y="15463"/>
                    <a:pt x="92166" y="11246"/>
                    <a:pt x="87948" y="7029"/>
                  </a:cubicBezTo>
                  <a:cubicBezTo>
                    <a:pt x="85137" y="4920"/>
                    <a:pt x="83028" y="2109"/>
                    <a:pt x="79514" y="4217"/>
                  </a:cubicBezTo>
                  <a:cubicBezTo>
                    <a:pt x="56319" y="4217"/>
                    <a:pt x="33123" y="4217"/>
                    <a:pt x="10631" y="4217"/>
                  </a:cubicBezTo>
                  <a:lnTo>
                    <a:pt x="10631" y="4217"/>
                  </a:lnTo>
                  <a:cubicBezTo>
                    <a:pt x="10631" y="4217"/>
                    <a:pt x="10631" y="4217"/>
                    <a:pt x="10631" y="4217"/>
                  </a:cubicBezTo>
                  <a:cubicBezTo>
                    <a:pt x="2899" y="2811"/>
                    <a:pt x="-615" y="5623"/>
                    <a:pt x="88" y="14058"/>
                  </a:cubicBezTo>
                  <a:cubicBezTo>
                    <a:pt x="791" y="23195"/>
                    <a:pt x="1494" y="31630"/>
                    <a:pt x="1494" y="40767"/>
                  </a:cubicBezTo>
                  <a:cubicBezTo>
                    <a:pt x="6414" y="115273"/>
                    <a:pt x="20472" y="188373"/>
                    <a:pt x="43667" y="259364"/>
                  </a:cubicBezTo>
                  <a:cubicBezTo>
                    <a:pt x="54210" y="292400"/>
                    <a:pt x="67565" y="324733"/>
                    <a:pt x="80920" y="357066"/>
                  </a:cubicBezTo>
                  <a:cubicBezTo>
                    <a:pt x="104818" y="406267"/>
                    <a:pt x="131527" y="454064"/>
                    <a:pt x="163157" y="499048"/>
                  </a:cubicBezTo>
                  <a:cubicBezTo>
                    <a:pt x="187055" y="532787"/>
                    <a:pt x="213765" y="565119"/>
                    <a:pt x="241880" y="596046"/>
                  </a:cubicBezTo>
                  <a:cubicBezTo>
                    <a:pt x="246800" y="600967"/>
                    <a:pt x="250315" y="601669"/>
                    <a:pt x="254532" y="596046"/>
                  </a:cubicBezTo>
                  <a:cubicBezTo>
                    <a:pt x="255938" y="594641"/>
                    <a:pt x="257344" y="593235"/>
                    <a:pt x="258750" y="591829"/>
                  </a:cubicBezTo>
                  <a:cubicBezTo>
                    <a:pt x="447826" y="402753"/>
                    <a:pt x="636199" y="214380"/>
                    <a:pt x="825275" y="25304"/>
                  </a:cubicBezTo>
                  <a:cubicBezTo>
                    <a:pt x="832304" y="18978"/>
                    <a:pt x="838630" y="12652"/>
                    <a:pt x="845658" y="6326"/>
                  </a:cubicBezTo>
                  <a:close/>
                  <a:moveTo>
                    <a:pt x="543418" y="203134"/>
                  </a:moveTo>
                  <a:cubicBezTo>
                    <a:pt x="528657" y="220706"/>
                    <a:pt x="511085" y="232655"/>
                    <a:pt x="487890" y="233358"/>
                  </a:cubicBezTo>
                  <a:cubicBezTo>
                    <a:pt x="461180" y="234764"/>
                    <a:pt x="440797" y="223517"/>
                    <a:pt x="424630" y="203134"/>
                  </a:cubicBezTo>
                  <a:cubicBezTo>
                    <a:pt x="406355" y="180641"/>
                    <a:pt x="402841" y="156040"/>
                    <a:pt x="415493" y="130034"/>
                  </a:cubicBezTo>
                  <a:cubicBezTo>
                    <a:pt x="428848" y="102621"/>
                    <a:pt x="450637" y="87861"/>
                    <a:pt x="482267" y="85752"/>
                  </a:cubicBezTo>
                  <a:cubicBezTo>
                    <a:pt x="518114" y="83643"/>
                    <a:pt x="549041" y="109650"/>
                    <a:pt x="557476" y="139874"/>
                  </a:cubicBezTo>
                  <a:cubicBezTo>
                    <a:pt x="563099" y="163772"/>
                    <a:pt x="558179" y="184859"/>
                    <a:pt x="543418" y="203134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B80BA0F-FBE9-4587-BD77-7C28FF7D76A5}"/>
                </a:ext>
              </a:extLst>
            </p:cNvPr>
            <p:cNvSpPr/>
            <p:nvPr/>
          </p:nvSpPr>
          <p:spPr>
            <a:xfrm>
              <a:off x="5796029" y="3215424"/>
              <a:ext cx="597208" cy="842056"/>
            </a:xfrm>
            <a:custGeom>
              <a:avLst/>
              <a:gdLst>
                <a:gd name="connsiteX0" fmla="*/ 574716 w 597208"/>
                <a:gd name="connsiteY0" fmla="*/ 570742 h 842056"/>
                <a:gd name="connsiteX1" fmla="*/ 27872 w 597208"/>
                <a:gd name="connsiteY1" fmla="*/ 23898 h 842056"/>
                <a:gd name="connsiteX2" fmla="*/ 11002 w 597208"/>
                <a:gd name="connsiteY2" fmla="*/ 7732 h 842056"/>
                <a:gd name="connsiteX3" fmla="*/ 11002 w 597208"/>
                <a:gd name="connsiteY3" fmla="*/ 7732 h 842056"/>
                <a:gd name="connsiteX4" fmla="*/ 11002 w 597208"/>
                <a:gd name="connsiteY4" fmla="*/ 7732 h 842056"/>
                <a:gd name="connsiteX5" fmla="*/ 8894 w 597208"/>
                <a:gd name="connsiteY5" fmla="*/ 4920 h 842056"/>
                <a:gd name="connsiteX6" fmla="*/ 1162 w 597208"/>
                <a:gd name="connsiteY6" fmla="*/ 0 h 842056"/>
                <a:gd name="connsiteX7" fmla="*/ 459 w 597208"/>
                <a:gd name="connsiteY7" fmla="*/ 9840 h 842056"/>
                <a:gd name="connsiteX8" fmla="*/ 459 w 597208"/>
                <a:gd name="connsiteY8" fmla="*/ 156040 h 842056"/>
                <a:gd name="connsiteX9" fmla="*/ 459 w 597208"/>
                <a:gd name="connsiteY9" fmla="*/ 829404 h 842056"/>
                <a:gd name="connsiteX10" fmla="*/ 13111 w 597208"/>
                <a:gd name="connsiteY10" fmla="*/ 842056 h 842056"/>
                <a:gd name="connsiteX11" fmla="*/ 91131 w 597208"/>
                <a:gd name="connsiteY11" fmla="*/ 835730 h 842056"/>
                <a:gd name="connsiteX12" fmla="*/ 371582 w 597208"/>
                <a:gd name="connsiteY12" fmla="*/ 752087 h 842056"/>
                <a:gd name="connsiteX13" fmla="*/ 443979 w 597208"/>
                <a:gd name="connsiteY13" fmla="*/ 713428 h 842056"/>
                <a:gd name="connsiteX14" fmla="*/ 460849 w 597208"/>
                <a:gd name="connsiteY14" fmla="*/ 706399 h 842056"/>
                <a:gd name="connsiteX15" fmla="*/ 571202 w 597208"/>
                <a:gd name="connsiteY15" fmla="*/ 624865 h 842056"/>
                <a:gd name="connsiteX16" fmla="*/ 594397 w 597208"/>
                <a:gd name="connsiteY16" fmla="*/ 598858 h 842056"/>
                <a:gd name="connsiteX17" fmla="*/ 597208 w 597208"/>
                <a:gd name="connsiteY17" fmla="*/ 593938 h 842056"/>
                <a:gd name="connsiteX18" fmla="*/ 581042 w 597208"/>
                <a:gd name="connsiteY18" fmla="*/ 578474 h 842056"/>
                <a:gd name="connsiteX19" fmla="*/ 574716 w 597208"/>
                <a:gd name="connsiteY19" fmla="*/ 570742 h 842056"/>
                <a:gd name="connsiteX20" fmla="*/ 314649 w 597208"/>
                <a:gd name="connsiteY20" fmla="*/ 619944 h 842056"/>
                <a:gd name="connsiteX21" fmla="*/ 265447 w 597208"/>
                <a:gd name="connsiteY21" fmla="*/ 650169 h 842056"/>
                <a:gd name="connsiteX22" fmla="*/ 197970 w 597208"/>
                <a:gd name="connsiteY22" fmla="*/ 624865 h 842056"/>
                <a:gd name="connsiteX23" fmla="*/ 194455 w 597208"/>
                <a:gd name="connsiteY23" fmla="*/ 621350 h 842056"/>
                <a:gd name="connsiteX24" fmla="*/ 240143 w 597208"/>
                <a:gd name="connsiteY24" fmla="*/ 503968 h 842056"/>
                <a:gd name="connsiteX25" fmla="*/ 329409 w 597208"/>
                <a:gd name="connsiteY25" fmla="*/ 574960 h 842056"/>
                <a:gd name="connsiteX26" fmla="*/ 314649 w 597208"/>
                <a:gd name="connsiteY26" fmla="*/ 619944 h 84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7208" h="842056">
                  <a:moveTo>
                    <a:pt x="574716" y="570742"/>
                  </a:moveTo>
                  <a:cubicBezTo>
                    <a:pt x="392669" y="388695"/>
                    <a:pt x="209919" y="205945"/>
                    <a:pt x="27872" y="23898"/>
                  </a:cubicBezTo>
                  <a:cubicBezTo>
                    <a:pt x="22248" y="18275"/>
                    <a:pt x="16625" y="12652"/>
                    <a:pt x="11002" y="7732"/>
                  </a:cubicBezTo>
                  <a:cubicBezTo>
                    <a:pt x="11002" y="7732"/>
                    <a:pt x="11002" y="7732"/>
                    <a:pt x="11002" y="7732"/>
                  </a:cubicBezTo>
                  <a:cubicBezTo>
                    <a:pt x="11002" y="7732"/>
                    <a:pt x="11002" y="7732"/>
                    <a:pt x="11002" y="7732"/>
                  </a:cubicBezTo>
                  <a:cubicBezTo>
                    <a:pt x="10299" y="7029"/>
                    <a:pt x="9597" y="5623"/>
                    <a:pt x="8894" y="4920"/>
                  </a:cubicBezTo>
                  <a:cubicBezTo>
                    <a:pt x="6082" y="3514"/>
                    <a:pt x="5379" y="0"/>
                    <a:pt x="1162" y="0"/>
                  </a:cubicBezTo>
                  <a:cubicBezTo>
                    <a:pt x="-947" y="3514"/>
                    <a:pt x="459" y="7029"/>
                    <a:pt x="459" y="9840"/>
                  </a:cubicBezTo>
                  <a:cubicBezTo>
                    <a:pt x="459" y="58339"/>
                    <a:pt x="459" y="106838"/>
                    <a:pt x="459" y="156040"/>
                  </a:cubicBezTo>
                  <a:cubicBezTo>
                    <a:pt x="459" y="380261"/>
                    <a:pt x="459" y="604481"/>
                    <a:pt x="459" y="829404"/>
                  </a:cubicBezTo>
                  <a:cubicBezTo>
                    <a:pt x="459" y="842056"/>
                    <a:pt x="459" y="842056"/>
                    <a:pt x="13111" y="842056"/>
                  </a:cubicBezTo>
                  <a:cubicBezTo>
                    <a:pt x="39118" y="841353"/>
                    <a:pt x="65124" y="838542"/>
                    <a:pt x="91131" y="835730"/>
                  </a:cubicBezTo>
                  <a:cubicBezTo>
                    <a:pt x="189535" y="823078"/>
                    <a:pt x="283019" y="795666"/>
                    <a:pt x="371582" y="752087"/>
                  </a:cubicBezTo>
                  <a:cubicBezTo>
                    <a:pt x="396183" y="740138"/>
                    <a:pt x="419378" y="726783"/>
                    <a:pt x="443979" y="713428"/>
                  </a:cubicBezTo>
                  <a:cubicBezTo>
                    <a:pt x="450305" y="713428"/>
                    <a:pt x="455928" y="709914"/>
                    <a:pt x="460849" y="706399"/>
                  </a:cubicBezTo>
                  <a:cubicBezTo>
                    <a:pt x="498804" y="681095"/>
                    <a:pt x="536760" y="655089"/>
                    <a:pt x="571202" y="624865"/>
                  </a:cubicBezTo>
                  <a:cubicBezTo>
                    <a:pt x="579636" y="617133"/>
                    <a:pt x="590180" y="610807"/>
                    <a:pt x="594397" y="598858"/>
                  </a:cubicBezTo>
                  <a:cubicBezTo>
                    <a:pt x="595100" y="597452"/>
                    <a:pt x="596505" y="595343"/>
                    <a:pt x="597208" y="593938"/>
                  </a:cubicBezTo>
                  <a:cubicBezTo>
                    <a:pt x="591585" y="589018"/>
                    <a:pt x="585962" y="583394"/>
                    <a:pt x="581042" y="578474"/>
                  </a:cubicBezTo>
                  <a:cubicBezTo>
                    <a:pt x="578933" y="575663"/>
                    <a:pt x="577528" y="573554"/>
                    <a:pt x="574716" y="570742"/>
                  </a:cubicBezTo>
                  <a:close/>
                  <a:moveTo>
                    <a:pt x="314649" y="619944"/>
                  </a:moveTo>
                  <a:cubicBezTo>
                    <a:pt x="301997" y="636111"/>
                    <a:pt x="286533" y="647357"/>
                    <a:pt x="265447" y="650169"/>
                  </a:cubicBezTo>
                  <a:cubicBezTo>
                    <a:pt x="238737" y="654386"/>
                    <a:pt x="216245" y="645248"/>
                    <a:pt x="197970" y="624865"/>
                  </a:cubicBezTo>
                  <a:cubicBezTo>
                    <a:pt x="196564" y="623459"/>
                    <a:pt x="195861" y="622756"/>
                    <a:pt x="194455" y="621350"/>
                  </a:cubicBezTo>
                  <a:cubicBezTo>
                    <a:pt x="157905" y="578474"/>
                    <a:pt x="185318" y="513809"/>
                    <a:pt x="240143" y="503968"/>
                  </a:cubicBezTo>
                  <a:cubicBezTo>
                    <a:pt x="280910" y="496237"/>
                    <a:pt x="325895" y="525055"/>
                    <a:pt x="329409" y="574960"/>
                  </a:cubicBezTo>
                  <a:cubicBezTo>
                    <a:pt x="331518" y="592532"/>
                    <a:pt x="324489" y="607292"/>
                    <a:pt x="314649" y="619944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6C6AFD7-D1A6-4562-B808-906D7CCCB4DE}"/>
                </a:ext>
              </a:extLst>
            </p:cNvPr>
            <p:cNvSpPr/>
            <p:nvPr/>
          </p:nvSpPr>
          <p:spPr>
            <a:xfrm>
              <a:off x="4866572" y="2533450"/>
              <a:ext cx="848106" cy="597202"/>
            </a:xfrm>
            <a:custGeom>
              <a:avLst/>
              <a:gdLst>
                <a:gd name="connsiteX0" fmla="*/ 8435 w 848106"/>
                <a:gd name="connsiteY0" fmla="*/ 595519 h 597202"/>
                <a:gd name="connsiteX1" fmla="*/ 59745 w 848106"/>
                <a:gd name="connsiteY1" fmla="*/ 594816 h 597202"/>
                <a:gd name="connsiteX2" fmla="*/ 63260 w 848106"/>
                <a:gd name="connsiteY2" fmla="*/ 588490 h 597202"/>
                <a:gd name="connsiteX3" fmla="*/ 63963 w 848106"/>
                <a:gd name="connsiteY3" fmla="*/ 562484 h 597202"/>
                <a:gd name="connsiteX4" fmla="*/ 89266 w 848106"/>
                <a:gd name="connsiteY4" fmla="*/ 502738 h 597202"/>
                <a:gd name="connsiteX5" fmla="*/ 160258 w 848106"/>
                <a:gd name="connsiteY5" fmla="*/ 465486 h 597202"/>
                <a:gd name="connsiteX6" fmla="*/ 186264 w 848106"/>
                <a:gd name="connsiteY6" fmla="*/ 465486 h 597202"/>
                <a:gd name="connsiteX7" fmla="*/ 238981 w 848106"/>
                <a:gd name="connsiteY7" fmla="*/ 485869 h 597202"/>
                <a:gd name="connsiteX8" fmla="*/ 283263 w 848106"/>
                <a:gd name="connsiteY8" fmla="*/ 553346 h 597202"/>
                <a:gd name="connsiteX9" fmla="*/ 285371 w 848106"/>
                <a:gd name="connsiteY9" fmla="*/ 584976 h 597202"/>
                <a:gd name="connsiteX10" fmla="*/ 295212 w 848106"/>
                <a:gd name="connsiteY10" fmla="*/ 596925 h 597202"/>
                <a:gd name="connsiteX11" fmla="*/ 341602 w 848106"/>
                <a:gd name="connsiteY11" fmla="*/ 596925 h 597202"/>
                <a:gd name="connsiteX12" fmla="*/ 834324 w 848106"/>
                <a:gd name="connsiteY12" fmla="*/ 596925 h 597202"/>
                <a:gd name="connsiteX13" fmla="*/ 847679 w 848106"/>
                <a:gd name="connsiteY13" fmla="*/ 594816 h 597202"/>
                <a:gd name="connsiteX14" fmla="*/ 842056 w 848106"/>
                <a:gd name="connsiteY14" fmla="*/ 587787 h 597202"/>
                <a:gd name="connsiteX15" fmla="*/ 821672 w 848106"/>
                <a:gd name="connsiteY15" fmla="*/ 568810 h 597202"/>
                <a:gd name="connsiteX16" fmla="*/ 820267 w 848106"/>
                <a:gd name="connsiteY16" fmla="*/ 561078 h 597202"/>
                <a:gd name="connsiteX17" fmla="*/ 813941 w 848106"/>
                <a:gd name="connsiteY17" fmla="*/ 554049 h 597202"/>
                <a:gd name="connsiteX18" fmla="*/ 290291 w 848106"/>
                <a:gd name="connsiteY18" fmla="*/ 33211 h 597202"/>
                <a:gd name="connsiteX19" fmla="*/ 283263 w 848106"/>
                <a:gd name="connsiteY19" fmla="*/ 26885 h 597202"/>
                <a:gd name="connsiteX20" fmla="*/ 275531 w 848106"/>
                <a:gd name="connsiteY20" fmla="*/ 25480 h 597202"/>
                <a:gd name="connsiteX21" fmla="*/ 254444 w 848106"/>
                <a:gd name="connsiteY21" fmla="*/ 3690 h 597202"/>
                <a:gd name="connsiteX22" fmla="*/ 241792 w 848106"/>
                <a:gd name="connsiteY22" fmla="*/ 3690 h 597202"/>
                <a:gd name="connsiteX23" fmla="*/ 165881 w 848106"/>
                <a:gd name="connsiteY23" fmla="*/ 97174 h 597202"/>
                <a:gd name="connsiteX24" fmla="*/ 108244 w 848106"/>
                <a:gd name="connsiteY24" fmla="*/ 190658 h 597202"/>
                <a:gd name="connsiteX25" fmla="*/ 89266 w 848106"/>
                <a:gd name="connsiteY25" fmla="*/ 225802 h 597202"/>
                <a:gd name="connsiteX26" fmla="*/ 8435 w 848106"/>
                <a:gd name="connsiteY26" fmla="*/ 492898 h 597202"/>
                <a:gd name="connsiteX27" fmla="*/ 2109 w 848106"/>
                <a:gd name="connsiteY27" fmla="*/ 545614 h 597202"/>
                <a:gd name="connsiteX28" fmla="*/ 0 w 848106"/>
                <a:gd name="connsiteY28" fmla="*/ 587787 h 597202"/>
                <a:gd name="connsiteX29" fmla="*/ 8435 w 848106"/>
                <a:gd name="connsiteY29" fmla="*/ 595519 h 597202"/>
                <a:gd name="connsiteX30" fmla="*/ 337385 w 848106"/>
                <a:gd name="connsiteY30" fmla="*/ 322800 h 597202"/>
                <a:gd name="connsiteX31" fmla="*/ 403456 w 848106"/>
                <a:gd name="connsiteY31" fmla="*/ 278518 h 597202"/>
                <a:gd name="connsiteX32" fmla="*/ 481476 w 848106"/>
                <a:gd name="connsiteY32" fmla="*/ 342481 h 597202"/>
                <a:gd name="connsiteX33" fmla="*/ 466013 w 848106"/>
                <a:gd name="connsiteY33" fmla="*/ 395900 h 597202"/>
                <a:gd name="connsiteX34" fmla="*/ 422434 w 848106"/>
                <a:gd name="connsiteY34" fmla="*/ 424718 h 597202"/>
                <a:gd name="connsiteX35" fmla="*/ 346522 w 848106"/>
                <a:gd name="connsiteY35" fmla="*/ 395900 h 597202"/>
                <a:gd name="connsiteX36" fmla="*/ 337385 w 848106"/>
                <a:gd name="connsiteY36" fmla="*/ 322800 h 597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48106" h="597202">
                  <a:moveTo>
                    <a:pt x="8435" y="595519"/>
                  </a:moveTo>
                  <a:cubicBezTo>
                    <a:pt x="25304" y="595519"/>
                    <a:pt x="42876" y="594816"/>
                    <a:pt x="59745" y="594816"/>
                  </a:cubicBezTo>
                  <a:cubicBezTo>
                    <a:pt x="62557" y="593411"/>
                    <a:pt x="63260" y="591302"/>
                    <a:pt x="63260" y="588490"/>
                  </a:cubicBezTo>
                  <a:cubicBezTo>
                    <a:pt x="63963" y="580056"/>
                    <a:pt x="63260" y="570918"/>
                    <a:pt x="63963" y="562484"/>
                  </a:cubicBezTo>
                  <a:cubicBezTo>
                    <a:pt x="65368" y="539991"/>
                    <a:pt x="74506" y="520311"/>
                    <a:pt x="89266" y="502738"/>
                  </a:cubicBezTo>
                  <a:cubicBezTo>
                    <a:pt x="108244" y="480949"/>
                    <a:pt x="131439" y="469000"/>
                    <a:pt x="160258" y="465486"/>
                  </a:cubicBezTo>
                  <a:cubicBezTo>
                    <a:pt x="168692" y="464080"/>
                    <a:pt x="177830" y="464080"/>
                    <a:pt x="186264" y="465486"/>
                  </a:cubicBezTo>
                  <a:cubicBezTo>
                    <a:pt x="205242" y="468297"/>
                    <a:pt x="222815" y="474623"/>
                    <a:pt x="238981" y="485869"/>
                  </a:cubicBezTo>
                  <a:cubicBezTo>
                    <a:pt x="262176" y="502738"/>
                    <a:pt x="274828" y="525934"/>
                    <a:pt x="283263" y="553346"/>
                  </a:cubicBezTo>
                  <a:cubicBezTo>
                    <a:pt x="285371" y="563889"/>
                    <a:pt x="287480" y="574433"/>
                    <a:pt x="285371" y="584976"/>
                  </a:cubicBezTo>
                  <a:cubicBezTo>
                    <a:pt x="283966" y="594113"/>
                    <a:pt x="286074" y="596925"/>
                    <a:pt x="295212" y="596925"/>
                  </a:cubicBezTo>
                  <a:cubicBezTo>
                    <a:pt x="310675" y="596925"/>
                    <a:pt x="326139" y="596925"/>
                    <a:pt x="341602" y="596925"/>
                  </a:cubicBezTo>
                  <a:cubicBezTo>
                    <a:pt x="506077" y="596925"/>
                    <a:pt x="669849" y="596925"/>
                    <a:pt x="834324" y="596925"/>
                  </a:cubicBezTo>
                  <a:cubicBezTo>
                    <a:pt x="839245" y="596925"/>
                    <a:pt x="844165" y="598331"/>
                    <a:pt x="847679" y="594816"/>
                  </a:cubicBezTo>
                  <a:cubicBezTo>
                    <a:pt x="849085" y="589896"/>
                    <a:pt x="846976" y="587787"/>
                    <a:pt x="842056" y="587787"/>
                  </a:cubicBezTo>
                  <a:cubicBezTo>
                    <a:pt x="834324" y="582867"/>
                    <a:pt x="828701" y="575136"/>
                    <a:pt x="821672" y="568810"/>
                  </a:cubicBezTo>
                  <a:cubicBezTo>
                    <a:pt x="823078" y="565998"/>
                    <a:pt x="822375" y="563186"/>
                    <a:pt x="820267" y="561078"/>
                  </a:cubicBezTo>
                  <a:cubicBezTo>
                    <a:pt x="818158" y="558969"/>
                    <a:pt x="816049" y="556861"/>
                    <a:pt x="813941" y="554049"/>
                  </a:cubicBezTo>
                  <a:cubicBezTo>
                    <a:pt x="638219" y="381139"/>
                    <a:pt x="464607" y="206824"/>
                    <a:pt x="290291" y="33211"/>
                  </a:cubicBezTo>
                  <a:cubicBezTo>
                    <a:pt x="288183" y="31103"/>
                    <a:pt x="286074" y="28994"/>
                    <a:pt x="283263" y="26885"/>
                  </a:cubicBezTo>
                  <a:cubicBezTo>
                    <a:pt x="281154" y="24777"/>
                    <a:pt x="279045" y="23371"/>
                    <a:pt x="275531" y="25480"/>
                  </a:cubicBezTo>
                  <a:cubicBezTo>
                    <a:pt x="268502" y="18451"/>
                    <a:pt x="260770" y="11422"/>
                    <a:pt x="254444" y="3690"/>
                  </a:cubicBezTo>
                  <a:cubicBezTo>
                    <a:pt x="249524" y="-1230"/>
                    <a:pt x="246713" y="-1230"/>
                    <a:pt x="241792" y="3690"/>
                  </a:cubicBezTo>
                  <a:cubicBezTo>
                    <a:pt x="214380" y="33211"/>
                    <a:pt x="189076" y="64138"/>
                    <a:pt x="165881" y="97174"/>
                  </a:cubicBezTo>
                  <a:cubicBezTo>
                    <a:pt x="144794" y="127398"/>
                    <a:pt x="125114" y="157622"/>
                    <a:pt x="108244" y="190658"/>
                  </a:cubicBezTo>
                  <a:cubicBezTo>
                    <a:pt x="101215" y="201904"/>
                    <a:pt x="95592" y="213853"/>
                    <a:pt x="89266" y="225802"/>
                  </a:cubicBezTo>
                  <a:cubicBezTo>
                    <a:pt x="48499" y="310851"/>
                    <a:pt x="21087" y="399414"/>
                    <a:pt x="8435" y="492898"/>
                  </a:cubicBezTo>
                  <a:cubicBezTo>
                    <a:pt x="5623" y="510470"/>
                    <a:pt x="4217" y="528042"/>
                    <a:pt x="2109" y="545614"/>
                  </a:cubicBezTo>
                  <a:cubicBezTo>
                    <a:pt x="1406" y="559672"/>
                    <a:pt x="703" y="573730"/>
                    <a:pt x="0" y="587787"/>
                  </a:cubicBezTo>
                  <a:cubicBezTo>
                    <a:pt x="703" y="592708"/>
                    <a:pt x="2109" y="595519"/>
                    <a:pt x="8435" y="595519"/>
                  </a:cubicBezTo>
                  <a:close/>
                  <a:moveTo>
                    <a:pt x="337385" y="322800"/>
                  </a:moveTo>
                  <a:cubicBezTo>
                    <a:pt x="350037" y="295387"/>
                    <a:pt x="372529" y="280627"/>
                    <a:pt x="403456" y="278518"/>
                  </a:cubicBezTo>
                  <a:cubicBezTo>
                    <a:pt x="441412" y="276409"/>
                    <a:pt x="475853" y="305931"/>
                    <a:pt x="481476" y="342481"/>
                  </a:cubicBezTo>
                  <a:cubicBezTo>
                    <a:pt x="484288" y="362864"/>
                    <a:pt x="478665" y="380436"/>
                    <a:pt x="466013" y="395900"/>
                  </a:cubicBezTo>
                  <a:cubicBezTo>
                    <a:pt x="454767" y="409958"/>
                    <a:pt x="440709" y="420501"/>
                    <a:pt x="422434" y="424718"/>
                  </a:cubicBezTo>
                  <a:cubicBezTo>
                    <a:pt x="391507" y="431044"/>
                    <a:pt x="366203" y="420501"/>
                    <a:pt x="346522" y="395900"/>
                  </a:cubicBezTo>
                  <a:cubicBezTo>
                    <a:pt x="328950" y="374110"/>
                    <a:pt x="325436" y="348807"/>
                    <a:pt x="337385" y="322800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3A16771-CF33-4854-9E99-8ACE3B794631}"/>
                </a:ext>
              </a:extLst>
            </p:cNvPr>
            <p:cNvSpPr/>
            <p:nvPr/>
          </p:nvSpPr>
          <p:spPr>
            <a:xfrm>
              <a:off x="5832335" y="2529233"/>
              <a:ext cx="844417" cy="600014"/>
            </a:xfrm>
            <a:custGeom>
              <a:avLst/>
              <a:gdLst>
                <a:gd name="connsiteX0" fmla="*/ 12652 w 844417"/>
                <a:gd name="connsiteY0" fmla="*/ 599737 h 600014"/>
                <a:gd name="connsiteX1" fmla="*/ 483585 w 844417"/>
                <a:gd name="connsiteY1" fmla="*/ 599737 h 600014"/>
                <a:gd name="connsiteX2" fmla="*/ 833621 w 844417"/>
                <a:gd name="connsiteY2" fmla="*/ 599737 h 600014"/>
                <a:gd name="connsiteX3" fmla="*/ 844165 w 844417"/>
                <a:gd name="connsiteY3" fmla="*/ 587787 h 600014"/>
                <a:gd name="connsiteX4" fmla="*/ 841353 w 844417"/>
                <a:gd name="connsiteY4" fmla="*/ 540694 h 600014"/>
                <a:gd name="connsiteX5" fmla="*/ 837839 w 844417"/>
                <a:gd name="connsiteY5" fmla="*/ 511876 h 600014"/>
                <a:gd name="connsiteX6" fmla="*/ 778094 w 844417"/>
                <a:gd name="connsiteY6" fmla="*/ 282735 h 600014"/>
                <a:gd name="connsiteX7" fmla="*/ 737326 w 844417"/>
                <a:gd name="connsiteY7" fmla="*/ 196983 h 600014"/>
                <a:gd name="connsiteX8" fmla="*/ 719754 w 844417"/>
                <a:gd name="connsiteY8" fmla="*/ 165354 h 600014"/>
                <a:gd name="connsiteX9" fmla="*/ 637517 w 844417"/>
                <a:gd name="connsiteY9" fmla="*/ 47269 h 600014"/>
                <a:gd name="connsiteX10" fmla="*/ 634705 w 844417"/>
                <a:gd name="connsiteY10" fmla="*/ 37429 h 600014"/>
                <a:gd name="connsiteX11" fmla="*/ 604481 w 844417"/>
                <a:gd name="connsiteY11" fmla="*/ 3690 h 600014"/>
                <a:gd name="connsiteX12" fmla="*/ 590423 w 844417"/>
                <a:gd name="connsiteY12" fmla="*/ 3690 h 600014"/>
                <a:gd name="connsiteX13" fmla="*/ 565119 w 844417"/>
                <a:gd name="connsiteY13" fmla="*/ 28994 h 600014"/>
                <a:gd name="connsiteX14" fmla="*/ 560199 w 844417"/>
                <a:gd name="connsiteY14" fmla="*/ 38131 h 600014"/>
                <a:gd name="connsiteX15" fmla="*/ 535598 w 844417"/>
                <a:gd name="connsiteY15" fmla="*/ 63435 h 600014"/>
                <a:gd name="connsiteX16" fmla="*/ 445629 w 844417"/>
                <a:gd name="connsiteY16" fmla="*/ 154107 h 600014"/>
                <a:gd name="connsiteX17" fmla="*/ 438600 w 844417"/>
                <a:gd name="connsiteY17" fmla="*/ 160433 h 600014"/>
                <a:gd name="connsiteX18" fmla="*/ 436491 w 844417"/>
                <a:gd name="connsiteY18" fmla="*/ 178708 h 600014"/>
                <a:gd name="connsiteX19" fmla="*/ 452658 w 844417"/>
                <a:gd name="connsiteY19" fmla="*/ 271489 h 600014"/>
                <a:gd name="connsiteX20" fmla="*/ 437194 w 844417"/>
                <a:gd name="connsiteY20" fmla="*/ 308039 h 600014"/>
                <a:gd name="connsiteX21" fmla="*/ 437194 w 844417"/>
                <a:gd name="connsiteY21" fmla="*/ 308039 h 600014"/>
                <a:gd name="connsiteX22" fmla="*/ 431571 w 844417"/>
                <a:gd name="connsiteY22" fmla="*/ 314365 h 600014"/>
                <a:gd name="connsiteX23" fmla="*/ 275531 w 844417"/>
                <a:gd name="connsiteY23" fmla="*/ 336858 h 600014"/>
                <a:gd name="connsiteX24" fmla="*/ 260770 w 844417"/>
                <a:gd name="connsiteY24" fmla="*/ 338263 h 600014"/>
                <a:gd name="connsiteX25" fmla="*/ 144091 w 844417"/>
                <a:gd name="connsiteY25" fmla="*/ 454942 h 600014"/>
                <a:gd name="connsiteX26" fmla="*/ 26710 w 844417"/>
                <a:gd name="connsiteY26" fmla="*/ 572324 h 600014"/>
                <a:gd name="connsiteX27" fmla="*/ 0 w 844417"/>
                <a:gd name="connsiteY27" fmla="*/ 597628 h 600014"/>
                <a:gd name="connsiteX28" fmla="*/ 12652 w 844417"/>
                <a:gd name="connsiteY28" fmla="*/ 599737 h 600014"/>
                <a:gd name="connsiteX29" fmla="*/ 577771 w 844417"/>
                <a:gd name="connsiteY29" fmla="*/ 380436 h 600014"/>
                <a:gd name="connsiteX30" fmla="*/ 662820 w 844417"/>
                <a:gd name="connsiteY30" fmla="*/ 445102 h 600014"/>
                <a:gd name="connsiteX31" fmla="*/ 648060 w 844417"/>
                <a:gd name="connsiteY31" fmla="*/ 495710 h 600014"/>
                <a:gd name="connsiteX32" fmla="*/ 596749 w 844417"/>
                <a:gd name="connsiteY32" fmla="*/ 526637 h 600014"/>
                <a:gd name="connsiteX33" fmla="*/ 531381 w 844417"/>
                <a:gd name="connsiteY33" fmla="*/ 500630 h 600014"/>
                <a:gd name="connsiteX34" fmla="*/ 527164 w 844417"/>
                <a:gd name="connsiteY34" fmla="*/ 495710 h 600014"/>
                <a:gd name="connsiteX35" fmla="*/ 577771 w 844417"/>
                <a:gd name="connsiteY35" fmla="*/ 380436 h 60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44417" h="600014">
                  <a:moveTo>
                    <a:pt x="12652" y="599737"/>
                  </a:moveTo>
                  <a:cubicBezTo>
                    <a:pt x="169395" y="599737"/>
                    <a:pt x="326841" y="599737"/>
                    <a:pt x="483585" y="599737"/>
                  </a:cubicBezTo>
                  <a:cubicBezTo>
                    <a:pt x="600264" y="599737"/>
                    <a:pt x="716943" y="599737"/>
                    <a:pt x="833621" y="599737"/>
                  </a:cubicBezTo>
                  <a:cubicBezTo>
                    <a:pt x="844868" y="599737"/>
                    <a:pt x="844868" y="599034"/>
                    <a:pt x="844165" y="587787"/>
                  </a:cubicBezTo>
                  <a:cubicBezTo>
                    <a:pt x="843462" y="572324"/>
                    <a:pt x="841353" y="556860"/>
                    <a:pt x="841353" y="540694"/>
                  </a:cubicBezTo>
                  <a:cubicBezTo>
                    <a:pt x="839245" y="530854"/>
                    <a:pt x="839245" y="521013"/>
                    <a:pt x="837839" y="511876"/>
                  </a:cubicBezTo>
                  <a:cubicBezTo>
                    <a:pt x="827998" y="433153"/>
                    <a:pt x="808318" y="356538"/>
                    <a:pt x="778094" y="282735"/>
                  </a:cubicBezTo>
                  <a:cubicBezTo>
                    <a:pt x="766145" y="253214"/>
                    <a:pt x="752790" y="224396"/>
                    <a:pt x="737326" y="196983"/>
                  </a:cubicBezTo>
                  <a:cubicBezTo>
                    <a:pt x="731703" y="186440"/>
                    <a:pt x="726080" y="175897"/>
                    <a:pt x="719754" y="165354"/>
                  </a:cubicBezTo>
                  <a:cubicBezTo>
                    <a:pt x="695856" y="123883"/>
                    <a:pt x="667741" y="84522"/>
                    <a:pt x="637517" y="47269"/>
                  </a:cubicBezTo>
                  <a:cubicBezTo>
                    <a:pt x="636814" y="43755"/>
                    <a:pt x="636814" y="40240"/>
                    <a:pt x="634705" y="37429"/>
                  </a:cubicBezTo>
                  <a:cubicBezTo>
                    <a:pt x="624865" y="25480"/>
                    <a:pt x="615024" y="14936"/>
                    <a:pt x="604481" y="3690"/>
                  </a:cubicBezTo>
                  <a:cubicBezTo>
                    <a:pt x="600264" y="-1230"/>
                    <a:pt x="595344" y="-1230"/>
                    <a:pt x="590423" y="3690"/>
                  </a:cubicBezTo>
                  <a:cubicBezTo>
                    <a:pt x="581989" y="12125"/>
                    <a:pt x="573554" y="20559"/>
                    <a:pt x="565119" y="28994"/>
                  </a:cubicBezTo>
                  <a:cubicBezTo>
                    <a:pt x="562308" y="31806"/>
                    <a:pt x="561605" y="35320"/>
                    <a:pt x="560199" y="38131"/>
                  </a:cubicBezTo>
                  <a:cubicBezTo>
                    <a:pt x="551765" y="46566"/>
                    <a:pt x="544033" y="55001"/>
                    <a:pt x="535598" y="63435"/>
                  </a:cubicBezTo>
                  <a:cubicBezTo>
                    <a:pt x="505374" y="93659"/>
                    <a:pt x="475150" y="123883"/>
                    <a:pt x="445629" y="154107"/>
                  </a:cubicBezTo>
                  <a:cubicBezTo>
                    <a:pt x="443520" y="156216"/>
                    <a:pt x="441412" y="158325"/>
                    <a:pt x="438600" y="160433"/>
                  </a:cubicBezTo>
                  <a:cubicBezTo>
                    <a:pt x="430868" y="166057"/>
                    <a:pt x="430868" y="170977"/>
                    <a:pt x="436491" y="178708"/>
                  </a:cubicBezTo>
                  <a:cubicBezTo>
                    <a:pt x="456172" y="206824"/>
                    <a:pt x="460390" y="238454"/>
                    <a:pt x="452658" y="271489"/>
                  </a:cubicBezTo>
                  <a:cubicBezTo>
                    <a:pt x="449846" y="284844"/>
                    <a:pt x="442817" y="296090"/>
                    <a:pt x="437194" y="308039"/>
                  </a:cubicBezTo>
                  <a:cubicBezTo>
                    <a:pt x="437194" y="308039"/>
                    <a:pt x="437194" y="308039"/>
                    <a:pt x="437194" y="308039"/>
                  </a:cubicBezTo>
                  <a:cubicBezTo>
                    <a:pt x="435086" y="310148"/>
                    <a:pt x="433680" y="312257"/>
                    <a:pt x="431571" y="314365"/>
                  </a:cubicBezTo>
                  <a:cubicBezTo>
                    <a:pt x="392913" y="362161"/>
                    <a:pt x="325436" y="372002"/>
                    <a:pt x="275531" y="336858"/>
                  </a:cubicBezTo>
                  <a:cubicBezTo>
                    <a:pt x="269205" y="332640"/>
                    <a:pt x="265691" y="333343"/>
                    <a:pt x="260770" y="338263"/>
                  </a:cubicBezTo>
                  <a:cubicBezTo>
                    <a:pt x="222112" y="377625"/>
                    <a:pt x="182750" y="416284"/>
                    <a:pt x="144091" y="454942"/>
                  </a:cubicBezTo>
                  <a:cubicBezTo>
                    <a:pt x="104730" y="494304"/>
                    <a:pt x="66071" y="533665"/>
                    <a:pt x="26710" y="572324"/>
                  </a:cubicBezTo>
                  <a:cubicBezTo>
                    <a:pt x="17572" y="580759"/>
                    <a:pt x="9138" y="589193"/>
                    <a:pt x="0" y="597628"/>
                  </a:cubicBezTo>
                  <a:cubicBezTo>
                    <a:pt x="3514" y="601142"/>
                    <a:pt x="8435" y="599737"/>
                    <a:pt x="12652" y="599737"/>
                  </a:cubicBezTo>
                  <a:close/>
                  <a:moveTo>
                    <a:pt x="577771" y="380436"/>
                  </a:moveTo>
                  <a:cubicBezTo>
                    <a:pt x="619242" y="375516"/>
                    <a:pt x="656494" y="404334"/>
                    <a:pt x="662820" y="445102"/>
                  </a:cubicBezTo>
                  <a:cubicBezTo>
                    <a:pt x="665632" y="464783"/>
                    <a:pt x="658603" y="480949"/>
                    <a:pt x="648060" y="495710"/>
                  </a:cubicBezTo>
                  <a:cubicBezTo>
                    <a:pt x="634705" y="512579"/>
                    <a:pt x="618539" y="523825"/>
                    <a:pt x="596749" y="526637"/>
                  </a:cubicBezTo>
                  <a:cubicBezTo>
                    <a:pt x="570743" y="529448"/>
                    <a:pt x="548953" y="521013"/>
                    <a:pt x="531381" y="500630"/>
                  </a:cubicBezTo>
                  <a:cubicBezTo>
                    <a:pt x="529975" y="499224"/>
                    <a:pt x="528569" y="497115"/>
                    <a:pt x="527164" y="495710"/>
                  </a:cubicBezTo>
                  <a:cubicBezTo>
                    <a:pt x="488505" y="448616"/>
                    <a:pt x="526461" y="386762"/>
                    <a:pt x="577771" y="380436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D56DD8C-4611-4A9F-9025-62A56B0C9221}"/>
                </a:ext>
              </a:extLst>
            </p:cNvPr>
            <p:cNvSpPr/>
            <p:nvPr/>
          </p:nvSpPr>
          <p:spPr>
            <a:xfrm>
              <a:off x="5857527" y="2110138"/>
              <a:ext cx="598267" cy="843813"/>
            </a:xfrm>
            <a:custGeom>
              <a:avLst/>
              <a:gdLst>
                <a:gd name="connsiteX0" fmla="*/ 112 w 598267"/>
                <a:gd name="connsiteY0" fmla="*/ 833270 h 843813"/>
                <a:gd name="connsiteX1" fmla="*/ 1518 w 598267"/>
                <a:gd name="connsiteY1" fmla="*/ 843813 h 843813"/>
                <a:gd name="connsiteX2" fmla="*/ 7844 w 598267"/>
                <a:gd name="connsiteY2" fmla="*/ 838893 h 843813"/>
                <a:gd name="connsiteX3" fmla="*/ 277752 w 598267"/>
                <a:gd name="connsiteY3" fmla="*/ 568985 h 843813"/>
                <a:gd name="connsiteX4" fmla="*/ 277752 w 598267"/>
                <a:gd name="connsiteY4" fmla="*/ 546493 h 843813"/>
                <a:gd name="connsiteX5" fmla="*/ 272129 w 598267"/>
                <a:gd name="connsiteY5" fmla="*/ 541573 h 843813"/>
                <a:gd name="connsiteX6" fmla="*/ 272129 w 598267"/>
                <a:gd name="connsiteY6" fmla="*/ 541573 h 843813"/>
                <a:gd name="connsiteX7" fmla="*/ 257368 w 598267"/>
                <a:gd name="connsiteY7" fmla="*/ 523298 h 843813"/>
                <a:gd name="connsiteX8" fmla="*/ 240499 w 598267"/>
                <a:gd name="connsiteY8" fmla="*/ 466364 h 843813"/>
                <a:gd name="connsiteX9" fmla="*/ 315708 w 598267"/>
                <a:gd name="connsiteY9" fmla="*/ 353200 h 843813"/>
                <a:gd name="connsiteX10" fmla="*/ 445039 w 598267"/>
                <a:gd name="connsiteY10" fmla="*/ 389750 h 843813"/>
                <a:gd name="connsiteX11" fmla="*/ 457691 w 598267"/>
                <a:gd name="connsiteY11" fmla="*/ 390453 h 843813"/>
                <a:gd name="connsiteX12" fmla="*/ 572261 w 598267"/>
                <a:gd name="connsiteY12" fmla="*/ 275179 h 843813"/>
                <a:gd name="connsiteX13" fmla="*/ 591239 w 598267"/>
                <a:gd name="connsiteY13" fmla="*/ 256904 h 843813"/>
                <a:gd name="connsiteX14" fmla="*/ 590536 w 598267"/>
                <a:gd name="connsiteY14" fmla="*/ 240035 h 843813"/>
                <a:gd name="connsiteX15" fmla="*/ 582101 w 598267"/>
                <a:gd name="connsiteY15" fmla="*/ 233006 h 843813"/>
                <a:gd name="connsiteX16" fmla="*/ 582101 w 598267"/>
                <a:gd name="connsiteY16" fmla="*/ 233006 h 843813"/>
                <a:gd name="connsiteX17" fmla="*/ 568746 w 598267"/>
                <a:gd name="connsiteY17" fmla="*/ 220354 h 843813"/>
                <a:gd name="connsiteX18" fmla="*/ 379670 w 598267"/>
                <a:gd name="connsiteY18" fmla="*/ 93835 h 843813"/>
                <a:gd name="connsiteX19" fmla="*/ 168805 w 598267"/>
                <a:gd name="connsiteY19" fmla="*/ 20032 h 843813"/>
                <a:gd name="connsiteX20" fmla="*/ 33148 w 598267"/>
                <a:gd name="connsiteY20" fmla="*/ 1757 h 843813"/>
                <a:gd name="connsiteX21" fmla="*/ 13467 w 598267"/>
                <a:gd name="connsiteY21" fmla="*/ 351 h 843813"/>
                <a:gd name="connsiteX22" fmla="*/ 815 w 598267"/>
                <a:gd name="connsiteY22" fmla="*/ 12300 h 843813"/>
                <a:gd name="connsiteX23" fmla="*/ 815 w 598267"/>
                <a:gd name="connsiteY23" fmla="*/ 41119 h 843813"/>
                <a:gd name="connsiteX24" fmla="*/ 112 w 598267"/>
                <a:gd name="connsiteY24" fmla="*/ 833270 h 843813"/>
                <a:gd name="connsiteX25" fmla="*/ 70401 w 598267"/>
                <a:gd name="connsiteY25" fmla="*/ 166935 h 843813"/>
                <a:gd name="connsiteX26" fmla="*/ 192000 w 598267"/>
                <a:gd name="connsiteY26" fmla="*/ 138820 h 843813"/>
                <a:gd name="connsiteX27" fmla="*/ 217304 w 598267"/>
                <a:gd name="connsiteY27" fmla="*/ 193645 h 843813"/>
                <a:gd name="connsiteX28" fmla="*/ 202543 w 598267"/>
                <a:gd name="connsiteY28" fmla="*/ 233709 h 843813"/>
                <a:gd name="connsiteX29" fmla="*/ 110465 w 598267"/>
                <a:gd name="connsiteY29" fmla="*/ 259716 h 843813"/>
                <a:gd name="connsiteX30" fmla="*/ 80241 w 598267"/>
                <a:gd name="connsiteY30" fmla="*/ 233709 h 843813"/>
                <a:gd name="connsiteX31" fmla="*/ 70401 w 598267"/>
                <a:gd name="connsiteY31" fmla="*/ 166935 h 84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98267" h="843813">
                  <a:moveTo>
                    <a:pt x="112" y="833270"/>
                  </a:moveTo>
                  <a:cubicBezTo>
                    <a:pt x="112" y="836784"/>
                    <a:pt x="-590" y="840299"/>
                    <a:pt x="1518" y="843813"/>
                  </a:cubicBezTo>
                  <a:cubicBezTo>
                    <a:pt x="5033" y="843110"/>
                    <a:pt x="5736" y="841002"/>
                    <a:pt x="7844" y="838893"/>
                  </a:cubicBezTo>
                  <a:cubicBezTo>
                    <a:pt x="97814" y="748924"/>
                    <a:pt x="187783" y="658955"/>
                    <a:pt x="277752" y="568985"/>
                  </a:cubicBezTo>
                  <a:cubicBezTo>
                    <a:pt x="289701" y="557036"/>
                    <a:pt x="289701" y="557036"/>
                    <a:pt x="277752" y="546493"/>
                  </a:cubicBezTo>
                  <a:cubicBezTo>
                    <a:pt x="275643" y="545087"/>
                    <a:pt x="274238" y="542979"/>
                    <a:pt x="272129" y="541573"/>
                  </a:cubicBezTo>
                  <a:cubicBezTo>
                    <a:pt x="272129" y="541573"/>
                    <a:pt x="272129" y="541573"/>
                    <a:pt x="272129" y="541573"/>
                  </a:cubicBezTo>
                  <a:cubicBezTo>
                    <a:pt x="267209" y="535247"/>
                    <a:pt x="262289" y="528921"/>
                    <a:pt x="257368" y="523298"/>
                  </a:cubicBezTo>
                  <a:cubicBezTo>
                    <a:pt x="248231" y="505726"/>
                    <a:pt x="241202" y="486748"/>
                    <a:pt x="240499" y="466364"/>
                  </a:cubicBezTo>
                  <a:cubicBezTo>
                    <a:pt x="239093" y="415756"/>
                    <a:pt x="268615" y="370772"/>
                    <a:pt x="315708" y="353200"/>
                  </a:cubicBezTo>
                  <a:cubicBezTo>
                    <a:pt x="362098" y="335628"/>
                    <a:pt x="413409" y="350388"/>
                    <a:pt x="445039" y="389750"/>
                  </a:cubicBezTo>
                  <a:cubicBezTo>
                    <a:pt x="449959" y="396076"/>
                    <a:pt x="452770" y="395373"/>
                    <a:pt x="457691" y="390453"/>
                  </a:cubicBezTo>
                  <a:cubicBezTo>
                    <a:pt x="495646" y="351794"/>
                    <a:pt x="534305" y="313838"/>
                    <a:pt x="572261" y="275179"/>
                  </a:cubicBezTo>
                  <a:cubicBezTo>
                    <a:pt x="582804" y="273071"/>
                    <a:pt x="588427" y="267448"/>
                    <a:pt x="591239" y="256904"/>
                  </a:cubicBezTo>
                  <a:cubicBezTo>
                    <a:pt x="600376" y="247767"/>
                    <a:pt x="601079" y="249173"/>
                    <a:pt x="590536" y="240035"/>
                  </a:cubicBezTo>
                  <a:cubicBezTo>
                    <a:pt x="587724" y="237927"/>
                    <a:pt x="584913" y="235115"/>
                    <a:pt x="582101" y="233006"/>
                  </a:cubicBezTo>
                  <a:lnTo>
                    <a:pt x="582101" y="233006"/>
                  </a:lnTo>
                  <a:cubicBezTo>
                    <a:pt x="578587" y="227383"/>
                    <a:pt x="573667" y="224572"/>
                    <a:pt x="568746" y="220354"/>
                  </a:cubicBezTo>
                  <a:cubicBezTo>
                    <a:pt x="511110" y="170450"/>
                    <a:pt x="447850" y="128276"/>
                    <a:pt x="379670" y="93835"/>
                  </a:cubicBezTo>
                  <a:cubicBezTo>
                    <a:pt x="312193" y="60097"/>
                    <a:pt x="241905" y="35496"/>
                    <a:pt x="168805" y="20032"/>
                  </a:cubicBezTo>
                  <a:cubicBezTo>
                    <a:pt x="123820" y="10192"/>
                    <a:pt x="78836" y="3163"/>
                    <a:pt x="33148" y="1757"/>
                  </a:cubicBezTo>
                  <a:cubicBezTo>
                    <a:pt x="26822" y="-1054"/>
                    <a:pt x="19793" y="351"/>
                    <a:pt x="13467" y="351"/>
                  </a:cubicBezTo>
                  <a:cubicBezTo>
                    <a:pt x="1518" y="351"/>
                    <a:pt x="1518" y="351"/>
                    <a:pt x="815" y="12300"/>
                  </a:cubicBezTo>
                  <a:cubicBezTo>
                    <a:pt x="815" y="22141"/>
                    <a:pt x="815" y="31278"/>
                    <a:pt x="815" y="41119"/>
                  </a:cubicBezTo>
                  <a:cubicBezTo>
                    <a:pt x="112" y="304701"/>
                    <a:pt x="112" y="568985"/>
                    <a:pt x="112" y="833270"/>
                  </a:cubicBezTo>
                  <a:close/>
                  <a:moveTo>
                    <a:pt x="70401" y="166935"/>
                  </a:moveTo>
                  <a:cubicBezTo>
                    <a:pt x="88676" y="118436"/>
                    <a:pt x="154747" y="102973"/>
                    <a:pt x="192000" y="138820"/>
                  </a:cubicBezTo>
                  <a:cubicBezTo>
                    <a:pt x="208166" y="154283"/>
                    <a:pt x="216601" y="171855"/>
                    <a:pt x="217304" y="193645"/>
                  </a:cubicBezTo>
                  <a:cubicBezTo>
                    <a:pt x="217304" y="209108"/>
                    <a:pt x="211681" y="221760"/>
                    <a:pt x="202543" y="233709"/>
                  </a:cubicBezTo>
                  <a:cubicBezTo>
                    <a:pt x="177240" y="269556"/>
                    <a:pt x="137175" y="272368"/>
                    <a:pt x="110465" y="259716"/>
                  </a:cubicBezTo>
                  <a:cubicBezTo>
                    <a:pt x="97814" y="254093"/>
                    <a:pt x="88676" y="244955"/>
                    <a:pt x="80241" y="233709"/>
                  </a:cubicBezTo>
                  <a:cubicBezTo>
                    <a:pt x="64075" y="213326"/>
                    <a:pt x="61264" y="190833"/>
                    <a:pt x="70401" y="166935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6D5484A-C65B-44C8-B66A-73C6058D3A19}"/>
                </a:ext>
              </a:extLst>
            </p:cNvPr>
            <p:cNvSpPr/>
            <p:nvPr/>
          </p:nvSpPr>
          <p:spPr>
            <a:xfrm>
              <a:off x="5150889" y="2248396"/>
              <a:ext cx="598330" cy="850482"/>
            </a:xfrm>
            <a:custGeom>
              <a:avLst/>
              <a:gdLst>
                <a:gd name="connsiteX0" fmla="*/ 134602 w 598330"/>
                <a:gd name="connsiteY0" fmla="*/ 387148 h 850482"/>
                <a:gd name="connsiteX1" fmla="*/ 136711 w 598330"/>
                <a:gd name="connsiteY1" fmla="*/ 383634 h 850482"/>
                <a:gd name="connsiteX2" fmla="*/ 136711 w 598330"/>
                <a:gd name="connsiteY2" fmla="*/ 379416 h 850482"/>
                <a:gd name="connsiteX3" fmla="*/ 192239 w 598330"/>
                <a:gd name="connsiteY3" fmla="*/ 283121 h 850482"/>
                <a:gd name="connsiteX4" fmla="*/ 234412 w 598330"/>
                <a:gd name="connsiteY4" fmla="*/ 268360 h 850482"/>
                <a:gd name="connsiteX5" fmla="*/ 268151 w 598330"/>
                <a:gd name="connsiteY5" fmla="*/ 268360 h 850482"/>
                <a:gd name="connsiteX6" fmla="*/ 272368 w 598330"/>
                <a:gd name="connsiteY6" fmla="*/ 269766 h 850482"/>
                <a:gd name="connsiteX7" fmla="*/ 342656 w 598330"/>
                <a:gd name="connsiteY7" fmla="*/ 311939 h 850482"/>
                <a:gd name="connsiteX8" fmla="*/ 365149 w 598330"/>
                <a:gd name="connsiteY8" fmla="*/ 364656 h 850482"/>
                <a:gd name="connsiteX9" fmla="*/ 365149 w 598330"/>
                <a:gd name="connsiteY9" fmla="*/ 398394 h 850482"/>
                <a:gd name="connsiteX10" fmla="*/ 351794 w 598330"/>
                <a:gd name="connsiteY10" fmla="*/ 437053 h 850482"/>
                <a:gd name="connsiteX11" fmla="*/ 346171 w 598330"/>
                <a:gd name="connsiteY11" fmla="*/ 439161 h 850482"/>
                <a:gd name="connsiteX12" fmla="*/ 324381 w 598330"/>
                <a:gd name="connsiteY12" fmla="*/ 463762 h 850482"/>
                <a:gd name="connsiteX13" fmla="*/ 280100 w 598330"/>
                <a:gd name="connsiteY13" fmla="*/ 488363 h 850482"/>
                <a:gd name="connsiteX14" fmla="*/ 272368 w 598330"/>
                <a:gd name="connsiteY14" fmla="*/ 495392 h 850482"/>
                <a:gd name="connsiteX15" fmla="*/ 266042 w 598330"/>
                <a:gd name="connsiteY15" fmla="*/ 495392 h 850482"/>
                <a:gd name="connsiteX16" fmla="*/ 247064 w 598330"/>
                <a:gd name="connsiteY16" fmla="*/ 498907 h 850482"/>
                <a:gd name="connsiteX17" fmla="*/ 252687 w 598330"/>
                <a:gd name="connsiteY17" fmla="*/ 505233 h 850482"/>
                <a:gd name="connsiteX18" fmla="*/ 582340 w 598330"/>
                <a:gd name="connsiteY18" fmla="*/ 834886 h 850482"/>
                <a:gd name="connsiteX19" fmla="*/ 591478 w 598330"/>
                <a:gd name="connsiteY19" fmla="*/ 844726 h 850482"/>
                <a:gd name="connsiteX20" fmla="*/ 597804 w 598330"/>
                <a:gd name="connsiteY20" fmla="*/ 850349 h 850482"/>
                <a:gd name="connsiteX21" fmla="*/ 597804 w 598330"/>
                <a:gd name="connsiteY21" fmla="*/ 848240 h 850482"/>
                <a:gd name="connsiteX22" fmla="*/ 597804 w 598330"/>
                <a:gd name="connsiteY22" fmla="*/ 21648 h 850482"/>
                <a:gd name="connsiteX23" fmla="*/ 574608 w 598330"/>
                <a:gd name="connsiteY23" fmla="*/ 1967 h 850482"/>
                <a:gd name="connsiteX24" fmla="*/ 573203 w 598330"/>
                <a:gd name="connsiteY24" fmla="*/ 1967 h 850482"/>
                <a:gd name="connsiteX25" fmla="*/ 571797 w 598330"/>
                <a:gd name="connsiteY25" fmla="*/ 2670 h 850482"/>
                <a:gd name="connsiteX26" fmla="*/ 524704 w 598330"/>
                <a:gd name="connsiteY26" fmla="*/ 6184 h 850482"/>
                <a:gd name="connsiteX27" fmla="*/ 299780 w 598330"/>
                <a:gd name="connsiteY27" fmla="*/ 59604 h 850482"/>
                <a:gd name="connsiteX28" fmla="*/ 76966 w 598330"/>
                <a:gd name="connsiteY28" fmla="*/ 182609 h 850482"/>
                <a:gd name="connsiteX29" fmla="*/ 15112 w 598330"/>
                <a:gd name="connsiteY29" fmla="*/ 234622 h 850482"/>
                <a:gd name="connsiteX30" fmla="*/ 15112 w 598330"/>
                <a:gd name="connsiteY30" fmla="*/ 234622 h 850482"/>
                <a:gd name="connsiteX31" fmla="*/ 4569 w 598330"/>
                <a:gd name="connsiteY31" fmla="*/ 243760 h 850482"/>
                <a:gd name="connsiteX32" fmla="*/ 3866 w 598330"/>
                <a:gd name="connsiteY32" fmla="*/ 256411 h 850482"/>
                <a:gd name="connsiteX33" fmla="*/ 134602 w 598330"/>
                <a:gd name="connsiteY33" fmla="*/ 387148 h 850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98330" h="850482">
                  <a:moveTo>
                    <a:pt x="134602" y="387148"/>
                  </a:moveTo>
                  <a:cubicBezTo>
                    <a:pt x="136008" y="384336"/>
                    <a:pt x="136008" y="383634"/>
                    <a:pt x="136711" y="383634"/>
                  </a:cubicBezTo>
                  <a:cubicBezTo>
                    <a:pt x="136711" y="382228"/>
                    <a:pt x="136711" y="380822"/>
                    <a:pt x="136711" y="379416"/>
                  </a:cubicBezTo>
                  <a:cubicBezTo>
                    <a:pt x="138117" y="337946"/>
                    <a:pt x="156392" y="305613"/>
                    <a:pt x="192239" y="283121"/>
                  </a:cubicBezTo>
                  <a:cubicBezTo>
                    <a:pt x="205594" y="274686"/>
                    <a:pt x="219652" y="271172"/>
                    <a:pt x="234412" y="268360"/>
                  </a:cubicBezTo>
                  <a:cubicBezTo>
                    <a:pt x="245658" y="266955"/>
                    <a:pt x="256904" y="266955"/>
                    <a:pt x="268151" y="268360"/>
                  </a:cubicBezTo>
                  <a:cubicBezTo>
                    <a:pt x="269556" y="269063"/>
                    <a:pt x="270962" y="269766"/>
                    <a:pt x="272368" y="269766"/>
                  </a:cubicBezTo>
                  <a:cubicBezTo>
                    <a:pt x="301186" y="274686"/>
                    <a:pt x="324381" y="289447"/>
                    <a:pt x="342656" y="311939"/>
                  </a:cubicBezTo>
                  <a:cubicBezTo>
                    <a:pt x="354605" y="327403"/>
                    <a:pt x="360931" y="345678"/>
                    <a:pt x="365149" y="364656"/>
                  </a:cubicBezTo>
                  <a:cubicBezTo>
                    <a:pt x="366554" y="375902"/>
                    <a:pt x="366554" y="387148"/>
                    <a:pt x="365149" y="398394"/>
                  </a:cubicBezTo>
                  <a:cubicBezTo>
                    <a:pt x="362337" y="411749"/>
                    <a:pt x="357417" y="425104"/>
                    <a:pt x="351794" y="437053"/>
                  </a:cubicBezTo>
                  <a:cubicBezTo>
                    <a:pt x="350388" y="437756"/>
                    <a:pt x="348279" y="439161"/>
                    <a:pt x="346171" y="439161"/>
                  </a:cubicBezTo>
                  <a:cubicBezTo>
                    <a:pt x="338439" y="446893"/>
                    <a:pt x="332816" y="456734"/>
                    <a:pt x="324381" y="463762"/>
                  </a:cubicBezTo>
                  <a:cubicBezTo>
                    <a:pt x="311027" y="475009"/>
                    <a:pt x="296266" y="482740"/>
                    <a:pt x="280100" y="488363"/>
                  </a:cubicBezTo>
                  <a:cubicBezTo>
                    <a:pt x="276585" y="489769"/>
                    <a:pt x="272368" y="490472"/>
                    <a:pt x="272368" y="495392"/>
                  </a:cubicBezTo>
                  <a:cubicBezTo>
                    <a:pt x="270259" y="495392"/>
                    <a:pt x="268151" y="495392"/>
                    <a:pt x="266042" y="495392"/>
                  </a:cubicBezTo>
                  <a:cubicBezTo>
                    <a:pt x="260419" y="498204"/>
                    <a:pt x="252687" y="494689"/>
                    <a:pt x="247064" y="498907"/>
                  </a:cubicBezTo>
                  <a:cubicBezTo>
                    <a:pt x="249173" y="501015"/>
                    <a:pt x="250578" y="503124"/>
                    <a:pt x="252687" y="505233"/>
                  </a:cubicBezTo>
                  <a:cubicBezTo>
                    <a:pt x="362337" y="614883"/>
                    <a:pt x="472690" y="725236"/>
                    <a:pt x="582340" y="834886"/>
                  </a:cubicBezTo>
                  <a:cubicBezTo>
                    <a:pt x="585855" y="838400"/>
                    <a:pt x="588666" y="841212"/>
                    <a:pt x="591478" y="844726"/>
                  </a:cubicBezTo>
                  <a:cubicBezTo>
                    <a:pt x="591478" y="848943"/>
                    <a:pt x="592883" y="851052"/>
                    <a:pt x="597804" y="850349"/>
                  </a:cubicBezTo>
                  <a:cubicBezTo>
                    <a:pt x="598507" y="849646"/>
                    <a:pt x="598507" y="848943"/>
                    <a:pt x="597804" y="848240"/>
                  </a:cubicBezTo>
                  <a:cubicBezTo>
                    <a:pt x="597804" y="572710"/>
                    <a:pt x="597804" y="297179"/>
                    <a:pt x="597804" y="21648"/>
                  </a:cubicBezTo>
                  <a:cubicBezTo>
                    <a:pt x="597804" y="561"/>
                    <a:pt x="594289" y="-2953"/>
                    <a:pt x="574608" y="1967"/>
                  </a:cubicBezTo>
                  <a:cubicBezTo>
                    <a:pt x="573906" y="1967"/>
                    <a:pt x="573906" y="1967"/>
                    <a:pt x="573203" y="1967"/>
                  </a:cubicBezTo>
                  <a:cubicBezTo>
                    <a:pt x="572500" y="1967"/>
                    <a:pt x="572500" y="2670"/>
                    <a:pt x="571797" y="2670"/>
                  </a:cubicBezTo>
                  <a:cubicBezTo>
                    <a:pt x="556333" y="1967"/>
                    <a:pt x="540167" y="4076"/>
                    <a:pt x="524704" y="6184"/>
                  </a:cubicBezTo>
                  <a:cubicBezTo>
                    <a:pt x="447386" y="14619"/>
                    <a:pt x="372880" y="32191"/>
                    <a:pt x="299780" y="59604"/>
                  </a:cubicBezTo>
                  <a:cubicBezTo>
                    <a:pt x="219652" y="89828"/>
                    <a:pt x="145146" y="130595"/>
                    <a:pt x="76966" y="182609"/>
                  </a:cubicBezTo>
                  <a:cubicBezTo>
                    <a:pt x="55176" y="198775"/>
                    <a:pt x="34090" y="215644"/>
                    <a:pt x="15112" y="234622"/>
                  </a:cubicBezTo>
                  <a:cubicBezTo>
                    <a:pt x="15112" y="234622"/>
                    <a:pt x="15112" y="234622"/>
                    <a:pt x="15112" y="234622"/>
                  </a:cubicBezTo>
                  <a:cubicBezTo>
                    <a:pt x="11598" y="237434"/>
                    <a:pt x="8083" y="240948"/>
                    <a:pt x="4569" y="243760"/>
                  </a:cubicBezTo>
                  <a:cubicBezTo>
                    <a:pt x="-1757" y="247977"/>
                    <a:pt x="-1054" y="251491"/>
                    <a:pt x="3866" y="256411"/>
                  </a:cubicBezTo>
                  <a:cubicBezTo>
                    <a:pt x="46742" y="298585"/>
                    <a:pt x="90321" y="342163"/>
                    <a:pt x="134602" y="387148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303D305-C79E-4B5F-9024-FE12FB4074D5}"/>
                </a:ext>
              </a:extLst>
            </p:cNvPr>
            <p:cNvSpPr/>
            <p:nvPr/>
          </p:nvSpPr>
          <p:spPr>
            <a:xfrm>
              <a:off x="5830930" y="3177929"/>
              <a:ext cx="846281" cy="595410"/>
            </a:xfrm>
            <a:custGeom>
              <a:avLst/>
              <a:gdLst>
                <a:gd name="connsiteX0" fmla="*/ 835027 w 846281"/>
                <a:gd name="connsiteY0" fmla="*/ 243 h 595410"/>
                <a:gd name="connsiteX1" fmla="*/ 835027 w 846281"/>
                <a:gd name="connsiteY1" fmla="*/ 243 h 595410"/>
                <a:gd name="connsiteX2" fmla="*/ 823078 w 846281"/>
                <a:gd name="connsiteY2" fmla="*/ 243 h 595410"/>
                <a:gd name="connsiteX3" fmla="*/ 43579 w 846281"/>
                <a:gd name="connsiteY3" fmla="*/ 243 h 595410"/>
                <a:gd name="connsiteX4" fmla="*/ 31630 w 846281"/>
                <a:gd name="connsiteY4" fmla="*/ 243 h 595410"/>
                <a:gd name="connsiteX5" fmla="*/ 31630 w 846281"/>
                <a:gd name="connsiteY5" fmla="*/ 243 h 595410"/>
                <a:gd name="connsiteX6" fmla="*/ 0 w 846281"/>
                <a:gd name="connsiteY6" fmla="*/ 243 h 595410"/>
                <a:gd name="connsiteX7" fmla="*/ 4920 w 846281"/>
                <a:gd name="connsiteY7" fmla="*/ 6569 h 595410"/>
                <a:gd name="connsiteX8" fmla="*/ 14761 w 846281"/>
                <a:gd name="connsiteY8" fmla="*/ 15706 h 595410"/>
                <a:gd name="connsiteX9" fmla="*/ 273422 w 846281"/>
                <a:gd name="connsiteY9" fmla="*/ 273665 h 595410"/>
                <a:gd name="connsiteX10" fmla="*/ 589720 w 846281"/>
                <a:gd name="connsiteY10" fmla="*/ 590666 h 595410"/>
                <a:gd name="connsiteX11" fmla="*/ 605184 w 846281"/>
                <a:gd name="connsiteY11" fmla="*/ 590666 h 595410"/>
                <a:gd name="connsiteX12" fmla="*/ 653683 w 846281"/>
                <a:gd name="connsiteY12" fmla="*/ 533732 h 595410"/>
                <a:gd name="connsiteX13" fmla="*/ 738732 w 846281"/>
                <a:gd name="connsiteY13" fmla="*/ 405104 h 595410"/>
                <a:gd name="connsiteX14" fmla="*/ 764739 w 846281"/>
                <a:gd name="connsiteY14" fmla="*/ 352388 h 595410"/>
                <a:gd name="connsiteX15" fmla="*/ 833621 w 846281"/>
                <a:gd name="connsiteY15" fmla="*/ 130276 h 595410"/>
                <a:gd name="connsiteX16" fmla="*/ 846273 w 846281"/>
                <a:gd name="connsiteY16" fmla="*/ 12192 h 595410"/>
                <a:gd name="connsiteX17" fmla="*/ 835027 w 846281"/>
                <a:gd name="connsiteY17" fmla="*/ 243 h 595410"/>
                <a:gd name="connsiteX18" fmla="*/ 542627 w 846281"/>
                <a:gd name="connsiteY18" fmla="*/ 263824 h 595410"/>
                <a:gd name="connsiteX19" fmla="*/ 528569 w 846281"/>
                <a:gd name="connsiteY19" fmla="*/ 286317 h 595410"/>
                <a:gd name="connsiteX20" fmla="*/ 480070 w 846281"/>
                <a:gd name="connsiteY20" fmla="*/ 326381 h 595410"/>
                <a:gd name="connsiteX21" fmla="*/ 344414 w 846281"/>
                <a:gd name="connsiteY21" fmla="*/ 295454 h 595410"/>
                <a:gd name="connsiteX22" fmla="*/ 336682 w 846281"/>
                <a:gd name="connsiteY22" fmla="*/ 286317 h 595410"/>
                <a:gd name="connsiteX23" fmla="*/ 347928 w 846281"/>
                <a:gd name="connsiteY23" fmla="*/ 138008 h 595410"/>
                <a:gd name="connsiteX24" fmla="*/ 529272 w 846281"/>
                <a:gd name="connsiteY24" fmla="*/ 152066 h 595410"/>
                <a:gd name="connsiteX25" fmla="*/ 542627 w 846281"/>
                <a:gd name="connsiteY25" fmla="*/ 263824 h 595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46281" h="595410">
                  <a:moveTo>
                    <a:pt x="835027" y="243"/>
                  </a:moveTo>
                  <a:cubicBezTo>
                    <a:pt x="835027" y="243"/>
                    <a:pt x="835027" y="243"/>
                    <a:pt x="835027" y="243"/>
                  </a:cubicBezTo>
                  <a:cubicBezTo>
                    <a:pt x="830810" y="243"/>
                    <a:pt x="827296" y="243"/>
                    <a:pt x="823078" y="243"/>
                  </a:cubicBezTo>
                  <a:cubicBezTo>
                    <a:pt x="563011" y="243"/>
                    <a:pt x="303646" y="243"/>
                    <a:pt x="43579" y="243"/>
                  </a:cubicBezTo>
                  <a:cubicBezTo>
                    <a:pt x="39361" y="243"/>
                    <a:pt x="35847" y="243"/>
                    <a:pt x="31630" y="243"/>
                  </a:cubicBezTo>
                  <a:lnTo>
                    <a:pt x="31630" y="243"/>
                  </a:lnTo>
                  <a:cubicBezTo>
                    <a:pt x="21087" y="243"/>
                    <a:pt x="10543" y="243"/>
                    <a:pt x="0" y="243"/>
                  </a:cubicBezTo>
                  <a:cubicBezTo>
                    <a:pt x="1406" y="2351"/>
                    <a:pt x="3514" y="4460"/>
                    <a:pt x="4920" y="6569"/>
                  </a:cubicBezTo>
                  <a:cubicBezTo>
                    <a:pt x="8435" y="9380"/>
                    <a:pt x="11949" y="12192"/>
                    <a:pt x="14761" y="15706"/>
                  </a:cubicBezTo>
                  <a:cubicBezTo>
                    <a:pt x="101215" y="101458"/>
                    <a:pt x="186967" y="187913"/>
                    <a:pt x="273422" y="273665"/>
                  </a:cubicBezTo>
                  <a:cubicBezTo>
                    <a:pt x="378855" y="379097"/>
                    <a:pt x="484288" y="484530"/>
                    <a:pt x="589720" y="590666"/>
                  </a:cubicBezTo>
                  <a:cubicBezTo>
                    <a:pt x="596046" y="596992"/>
                    <a:pt x="598858" y="596992"/>
                    <a:pt x="605184" y="590666"/>
                  </a:cubicBezTo>
                  <a:cubicBezTo>
                    <a:pt x="622053" y="571688"/>
                    <a:pt x="638219" y="553413"/>
                    <a:pt x="653683" y="533732"/>
                  </a:cubicBezTo>
                  <a:cubicBezTo>
                    <a:pt x="685313" y="492965"/>
                    <a:pt x="713428" y="450089"/>
                    <a:pt x="738732" y="405104"/>
                  </a:cubicBezTo>
                  <a:cubicBezTo>
                    <a:pt x="747167" y="387532"/>
                    <a:pt x="756304" y="369960"/>
                    <a:pt x="764739" y="352388"/>
                  </a:cubicBezTo>
                  <a:cubicBezTo>
                    <a:pt x="797071" y="281397"/>
                    <a:pt x="820267" y="207594"/>
                    <a:pt x="833621" y="130276"/>
                  </a:cubicBezTo>
                  <a:cubicBezTo>
                    <a:pt x="840650" y="90915"/>
                    <a:pt x="844868" y="52256"/>
                    <a:pt x="846273" y="12192"/>
                  </a:cubicBezTo>
                  <a:cubicBezTo>
                    <a:pt x="846273" y="-460"/>
                    <a:pt x="846976" y="-460"/>
                    <a:pt x="835027" y="243"/>
                  </a:cubicBezTo>
                  <a:close/>
                  <a:moveTo>
                    <a:pt x="542627" y="263824"/>
                  </a:moveTo>
                  <a:cubicBezTo>
                    <a:pt x="539113" y="271556"/>
                    <a:pt x="534193" y="279288"/>
                    <a:pt x="528569" y="286317"/>
                  </a:cubicBezTo>
                  <a:cubicBezTo>
                    <a:pt x="515215" y="303186"/>
                    <a:pt x="499751" y="317947"/>
                    <a:pt x="480070" y="326381"/>
                  </a:cubicBezTo>
                  <a:cubicBezTo>
                    <a:pt x="431571" y="347468"/>
                    <a:pt x="379558" y="335519"/>
                    <a:pt x="344414" y="295454"/>
                  </a:cubicBezTo>
                  <a:cubicBezTo>
                    <a:pt x="341602" y="292643"/>
                    <a:pt x="339493" y="289831"/>
                    <a:pt x="336682" y="286317"/>
                  </a:cubicBezTo>
                  <a:cubicBezTo>
                    <a:pt x="299429" y="239223"/>
                    <a:pt x="312081" y="174558"/>
                    <a:pt x="347928" y="138008"/>
                  </a:cubicBezTo>
                  <a:cubicBezTo>
                    <a:pt x="396427" y="88103"/>
                    <a:pt x="485693" y="89509"/>
                    <a:pt x="529272" y="152066"/>
                  </a:cubicBezTo>
                  <a:cubicBezTo>
                    <a:pt x="553873" y="187210"/>
                    <a:pt x="559496" y="224463"/>
                    <a:pt x="542627" y="263824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AEFAB40-4C86-45D2-A969-728C0BC3D486}"/>
                </a:ext>
              </a:extLst>
            </p:cNvPr>
            <p:cNvSpPr/>
            <p:nvPr/>
          </p:nvSpPr>
          <p:spPr>
            <a:xfrm>
              <a:off x="5149789" y="3214721"/>
              <a:ext cx="598471" cy="842984"/>
            </a:xfrm>
            <a:custGeom>
              <a:avLst/>
              <a:gdLst>
                <a:gd name="connsiteX0" fmla="*/ 594686 w 598471"/>
                <a:gd name="connsiteY0" fmla="*/ 0 h 842984"/>
                <a:gd name="connsiteX1" fmla="*/ 587657 w 598471"/>
                <a:gd name="connsiteY1" fmla="*/ 8435 h 842984"/>
                <a:gd name="connsiteX2" fmla="*/ 580628 w 598471"/>
                <a:gd name="connsiteY2" fmla="*/ 14761 h 842984"/>
                <a:gd name="connsiteX3" fmla="*/ 461840 w 598471"/>
                <a:gd name="connsiteY3" fmla="*/ 133548 h 842984"/>
                <a:gd name="connsiteX4" fmla="*/ 93529 w 598471"/>
                <a:gd name="connsiteY4" fmla="*/ 501157 h 842984"/>
                <a:gd name="connsiteX5" fmla="*/ 15508 w 598471"/>
                <a:gd name="connsiteY5" fmla="*/ 579177 h 842984"/>
                <a:gd name="connsiteX6" fmla="*/ 15508 w 598471"/>
                <a:gd name="connsiteY6" fmla="*/ 579177 h 842984"/>
                <a:gd name="connsiteX7" fmla="*/ 9183 w 598471"/>
                <a:gd name="connsiteY7" fmla="*/ 584097 h 842984"/>
                <a:gd name="connsiteX8" fmla="*/ 45 w 598471"/>
                <a:gd name="connsiteY8" fmla="*/ 597452 h 842984"/>
                <a:gd name="connsiteX9" fmla="*/ 2857 w 598471"/>
                <a:gd name="connsiteY9" fmla="*/ 601669 h 842984"/>
                <a:gd name="connsiteX10" fmla="*/ 55573 w 598471"/>
                <a:gd name="connsiteY10" fmla="*/ 648763 h 842984"/>
                <a:gd name="connsiteX11" fmla="*/ 75957 w 598471"/>
                <a:gd name="connsiteY11" fmla="*/ 662118 h 842984"/>
                <a:gd name="connsiteX12" fmla="*/ 80877 w 598471"/>
                <a:gd name="connsiteY12" fmla="*/ 665632 h 842984"/>
                <a:gd name="connsiteX13" fmla="*/ 297365 w 598471"/>
                <a:gd name="connsiteY13" fmla="*/ 784419 h 842984"/>
                <a:gd name="connsiteX14" fmla="*/ 582034 w 598471"/>
                <a:gd name="connsiteY14" fmla="*/ 842759 h 842984"/>
                <a:gd name="connsiteX15" fmla="*/ 597497 w 598471"/>
                <a:gd name="connsiteY15" fmla="*/ 827998 h 842984"/>
                <a:gd name="connsiteX16" fmla="*/ 597497 w 598471"/>
                <a:gd name="connsiteY16" fmla="*/ 44282 h 842984"/>
                <a:gd name="connsiteX17" fmla="*/ 597497 w 598471"/>
                <a:gd name="connsiteY17" fmla="*/ 7029 h 842984"/>
                <a:gd name="connsiteX18" fmla="*/ 594686 w 598471"/>
                <a:gd name="connsiteY18" fmla="*/ 0 h 842984"/>
                <a:gd name="connsiteX19" fmla="*/ 449188 w 598471"/>
                <a:gd name="connsiteY19" fmla="*/ 625568 h 842984"/>
                <a:gd name="connsiteX20" fmla="*/ 373277 w 598471"/>
                <a:gd name="connsiteY20" fmla="*/ 679690 h 842984"/>
                <a:gd name="connsiteX21" fmla="*/ 258707 w 598471"/>
                <a:gd name="connsiteY21" fmla="*/ 637517 h 842984"/>
                <a:gd name="connsiteX22" fmla="*/ 254489 w 598471"/>
                <a:gd name="connsiteY22" fmla="*/ 632596 h 842984"/>
                <a:gd name="connsiteX23" fmla="*/ 254489 w 598471"/>
                <a:gd name="connsiteY23" fmla="*/ 496237 h 842984"/>
                <a:gd name="connsiteX24" fmla="*/ 352893 w 598471"/>
                <a:gd name="connsiteY24" fmla="*/ 447738 h 842984"/>
                <a:gd name="connsiteX25" fmla="*/ 468166 w 598471"/>
                <a:gd name="connsiteY25" fmla="*/ 547547 h 842984"/>
                <a:gd name="connsiteX26" fmla="*/ 449188 w 598471"/>
                <a:gd name="connsiteY26" fmla="*/ 625568 h 84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8471" h="842984">
                  <a:moveTo>
                    <a:pt x="594686" y="0"/>
                  </a:moveTo>
                  <a:cubicBezTo>
                    <a:pt x="592577" y="2812"/>
                    <a:pt x="589765" y="5623"/>
                    <a:pt x="587657" y="8435"/>
                  </a:cubicBezTo>
                  <a:cubicBezTo>
                    <a:pt x="585548" y="10543"/>
                    <a:pt x="582737" y="12652"/>
                    <a:pt x="580628" y="14761"/>
                  </a:cubicBezTo>
                  <a:cubicBezTo>
                    <a:pt x="541266" y="54122"/>
                    <a:pt x="501202" y="94187"/>
                    <a:pt x="461840" y="133548"/>
                  </a:cubicBezTo>
                  <a:cubicBezTo>
                    <a:pt x="338836" y="255850"/>
                    <a:pt x="216534" y="378855"/>
                    <a:pt x="93529" y="501157"/>
                  </a:cubicBezTo>
                  <a:cubicBezTo>
                    <a:pt x="67522" y="527164"/>
                    <a:pt x="41515" y="553170"/>
                    <a:pt x="15508" y="579177"/>
                  </a:cubicBezTo>
                  <a:lnTo>
                    <a:pt x="15508" y="579177"/>
                  </a:lnTo>
                  <a:cubicBezTo>
                    <a:pt x="13400" y="580583"/>
                    <a:pt x="11291" y="582692"/>
                    <a:pt x="9183" y="584097"/>
                  </a:cubicBezTo>
                  <a:cubicBezTo>
                    <a:pt x="7074" y="589018"/>
                    <a:pt x="-658" y="590423"/>
                    <a:pt x="45" y="597452"/>
                  </a:cubicBezTo>
                  <a:cubicBezTo>
                    <a:pt x="748" y="598858"/>
                    <a:pt x="2154" y="600264"/>
                    <a:pt x="2857" y="601669"/>
                  </a:cubicBezTo>
                  <a:cubicBezTo>
                    <a:pt x="19726" y="618539"/>
                    <a:pt x="35189" y="636111"/>
                    <a:pt x="55573" y="648763"/>
                  </a:cubicBezTo>
                  <a:cubicBezTo>
                    <a:pt x="62602" y="652980"/>
                    <a:pt x="66819" y="660712"/>
                    <a:pt x="75957" y="662118"/>
                  </a:cubicBezTo>
                  <a:cubicBezTo>
                    <a:pt x="77362" y="662820"/>
                    <a:pt x="79471" y="664226"/>
                    <a:pt x="80877" y="665632"/>
                  </a:cubicBezTo>
                  <a:cubicBezTo>
                    <a:pt x="147651" y="714834"/>
                    <a:pt x="220048" y="754898"/>
                    <a:pt x="297365" y="784419"/>
                  </a:cubicBezTo>
                  <a:cubicBezTo>
                    <a:pt x="388740" y="819564"/>
                    <a:pt x="483630" y="839245"/>
                    <a:pt x="582034" y="842759"/>
                  </a:cubicBezTo>
                  <a:cubicBezTo>
                    <a:pt x="597497" y="843462"/>
                    <a:pt x="597497" y="843462"/>
                    <a:pt x="597497" y="827998"/>
                  </a:cubicBezTo>
                  <a:cubicBezTo>
                    <a:pt x="597497" y="566525"/>
                    <a:pt x="597497" y="305755"/>
                    <a:pt x="597497" y="44282"/>
                  </a:cubicBezTo>
                  <a:cubicBezTo>
                    <a:pt x="597497" y="31630"/>
                    <a:pt x="597497" y="19681"/>
                    <a:pt x="597497" y="7029"/>
                  </a:cubicBezTo>
                  <a:cubicBezTo>
                    <a:pt x="598200" y="4217"/>
                    <a:pt x="600309" y="0"/>
                    <a:pt x="594686" y="0"/>
                  </a:cubicBezTo>
                  <a:close/>
                  <a:moveTo>
                    <a:pt x="449188" y="625568"/>
                  </a:moveTo>
                  <a:cubicBezTo>
                    <a:pt x="430913" y="653683"/>
                    <a:pt x="406312" y="673364"/>
                    <a:pt x="373277" y="679690"/>
                  </a:cubicBezTo>
                  <a:cubicBezTo>
                    <a:pt x="326886" y="688124"/>
                    <a:pt x="288931" y="674067"/>
                    <a:pt x="258707" y="637517"/>
                  </a:cubicBezTo>
                  <a:cubicBezTo>
                    <a:pt x="257301" y="636111"/>
                    <a:pt x="255895" y="634002"/>
                    <a:pt x="254489" y="632596"/>
                  </a:cubicBezTo>
                  <a:cubicBezTo>
                    <a:pt x="221454" y="591829"/>
                    <a:pt x="224968" y="535598"/>
                    <a:pt x="254489" y="496237"/>
                  </a:cubicBezTo>
                  <a:cubicBezTo>
                    <a:pt x="279090" y="463904"/>
                    <a:pt x="312126" y="447738"/>
                    <a:pt x="352893" y="447738"/>
                  </a:cubicBezTo>
                  <a:cubicBezTo>
                    <a:pt x="409124" y="448441"/>
                    <a:pt x="459029" y="492019"/>
                    <a:pt x="468166" y="547547"/>
                  </a:cubicBezTo>
                  <a:cubicBezTo>
                    <a:pt x="472384" y="576366"/>
                    <a:pt x="466761" y="602372"/>
                    <a:pt x="449188" y="625568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E096A45-149C-434A-9384-514229A5CDDC}"/>
              </a:ext>
            </a:extLst>
          </p:cNvPr>
          <p:cNvGrpSpPr/>
          <p:nvPr/>
        </p:nvGrpSpPr>
        <p:grpSpPr>
          <a:xfrm>
            <a:off x="6427787" y="789377"/>
            <a:ext cx="4946526" cy="969496"/>
            <a:chOff x="6509852" y="714552"/>
            <a:chExt cx="4946526" cy="96949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1C0E450-4D6D-4892-9709-938BFD2A459A}"/>
                </a:ext>
              </a:extLst>
            </p:cNvPr>
            <p:cNvSpPr txBox="1"/>
            <p:nvPr/>
          </p:nvSpPr>
          <p:spPr>
            <a:xfrm>
              <a:off x="6509852" y="1222383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63A851A-671D-4B2A-A69B-275E5611DC4E}"/>
                </a:ext>
              </a:extLst>
            </p:cNvPr>
            <p:cNvSpPr txBox="1"/>
            <p:nvPr/>
          </p:nvSpPr>
          <p:spPr>
            <a:xfrm>
              <a:off x="6509852" y="714552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F187C38-BD68-46DB-B9FF-35AAD3D76F65}"/>
              </a:ext>
            </a:extLst>
          </p:cNvPr>
          <p:cNvSpPr txBox="1"/>
          <p:nvPr/>
        </p:nvSpPr>
        <p:spPr>
          <a:xfrm>
            <a:off x="4934570" y="677436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b="1" dirty="0">
                <a:solidFill>
                  <a:schemeClr val="accent1"/>
                </a:solidFill>
                <a:effectLst/>
              </a:rPr>
              <a:t>01</a:t>
            </a:r>
            <a:endParaRPr lang="ko-KR" altLang="en-US" b="1" dirty="0">
              <a:solidFill>
                <a:schemeClr val="accent1"/>
              </a:solidFill>
              <a:effectLst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0ABD226-16BE-4A74-89E6-457EDF1A4BD8}"/>
              </a:ext>
            </a:extLst>
          </p:cNvPr>
          <p:cNvGrpSpPr/>
          <p:nvPr/>
        </p:nvGrpSpPr>
        <p:grpSpPr>
          <a:xfrm>
            <a:off x="6427787" y="2292844"/>
            <a:ext cx="4946526" cy="962960"/>
            <a:chOff x="6509852" y="2211483"/>
            <a:chExt cx="4946526" cy="9629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00FB77E-6818-43DE-B45F-1A40058FBE51}"/>
                </a:ext>
              </a:extLst>
            </p:cNvPr>
            <p:cNvSpPr txBox="1"/>
            <p:nvPr/>
          </p:nvSpPr>
          <p:spPr>
            <a:xfrm>
              <a:off x="6509852" y="2712778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D48C6A-1540-488E-86D2-232C74A3983D}"/>
                </a:ext>
              </a:extLst>
            </p:cNvPr>
            <p:cNvSpPr txBox="1"/>
            <p:nvPr/>
          </p:nvSpPr>
          <p:spPr>
            <a:xfrm>
              <a:off x="6509852" y="2211483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822CE81-1B93-46CE-BCCD-89A79A15C0C8}"/>
              </a:ext>
            </a:extLst>
          </p:cNvPr>
          <p:cNvSpPr txBox="1"/>
          <p:nvPr/>
        </p:nvSpPr>
        <p:spPr>
          <a:xfrm>
            <a:off x="4934570" y="2174367"/>
            <a:ext cx="1531549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accent2"/>
                </a:solidFill>
              </a:rPr>
              <a:t>02</a:t>
            </a:r>
            <a:endParaRPr lang="ko-KR" altLang="en-US" sz="7200" b="1" dirty="0">
              <a:solidFill>
                <a:schemeClr val="accent2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7CD8298-9B10-4B77-BBEA-696545034BB3}"/>
              </a:ext>
            </a:extLst>
          </p:cNvPr>
          <p:cNvGrpSpPr/>
          <p:nvPr/>
        </p:nvGrpSpPr>
        <p:grpSpPr>
          <a:xfrm>
            <a:off x="6427787" y="3789775"/>
            <a:ext cx="4946526" cy="956424"/>
            <a:chOff x="6509852" y="3708414"/>
            <a:chExt cx="4946526" cy="95642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036D163-C874-42CE-9464-70E1F1302C06}"/>
                </a:ext>
              </a:extLst>
            </p:cNvPr>
            <p:cNvSpPr txBox="1"/>
            <p:nvPr/>
          </p:nvSpPr>
          <p:spPr>
            <a:xfrm>
              <a:off x="6509852" y="4203173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FF60876-1FE8-4D5B-AF7B-87F1E096DB51}"/>
                </a:ext>
              </a:extLst>
            </p:cNvPr>
            <p:cNvSpPr txBox="1"/>
            <p:nvPr/>
          </p:nvSpPr>
          <p:spPr>
            <a:xfrm>
              <a:off x="6509852" y="3708414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4F50C38-478F-44C1-9193-AF1A56FF84C6}"/>
              </a:ext>
            </a:extLst>
          </p:cNvPr>
          <p:cNvSpPr txBox="1"/>
          <p:nvPr/>
        </p:nvSpPr>
        <p:spPr>
          <a:xfrm>
            <a:off x="4934570" y="3671298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b="1" dirty="0">
                <a:solidFill>
                  <a:schemeClr val="accent3"/>
                </a:solidFill>
                <a:effectLst/>
              </a:rPr>
              <a:t>03</a:t>
            </a:r>
            <a:endParaRPr lang="ko-KR" altLang="en-US" b="1" dirty="0">
              <a:solidFill>
                <a:schemeClr val="accent3"/>
              </a:solidFill>
              <a:effectLst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77D290-5A3E-4381-8812-75CE49D8553A}"/>
              </a:ext>
            </a:extLst>
          </p:cNvPr>
          <p:cNvGrpSpPr/>
          <p:nvPr/>
        </p:nvGrpSpPr>
        <p:grpSpPr>
          <a:xfrm>
            <a:off x="6427787" y="5280169"/>
            <a:ext cx="4946526" cy="949889"/>
            <a:chOff x="6509852" y="5205344"/>
            <a:chExt cx="4946526" cy="94988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F8233FD-0FA0-4589-B9E7-671E87C263B4}"/>
                </a:ext>
              </a:extLst>
            </p:cNvPr>
            <p:cNvSpPr txBox="1"/>
            <p:nvPr/>
          </p:nvSpPr>
          <p:spPr>
            <a:xfrm>
              <a:off x="6509852" y="5693568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B754515-2AD2-4047-B91D-458303D1E93F}"/>
                </a:ext>
              </a:extLst>
            </p:cNvPr>
            <p:cNvSpPr txBox="1"/>
            <p:nvPr/>
          </p:nvSpPr>
          <p:spPr>
            <a:xfrm>
              <a:off x="6509852" y="5205344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E4EB2D4-1ECC-4F9E-A994-7F026E29B0F3}"/>
              </a:ext>
            </a:extLst>
          </p:cNvPr>
          <p:cNvSpPr txBox="1"/>
          <p:nvPr/>
        </p:nvSpPr>
        <p:spPr>
          <a:xfrm>
            <a:off x="4934570" y="5168228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b="1" dirty="0">
                <a:solidFill>
                  <a:schemeClr val="accent4"/>
                </a:solidFill>
                <a:effectLst/>
              </a:rPr>
              <a:t>04</a:t>
            </a:r>
            <a:endParaRPr lang="ko-KR" altLang="en-US" b="1" dirty="0">
              <a:solidFill>
                <a:schemeClr val="accent4"/>
              </a:solidFill>
              <a:effectLst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34B515-1D6A-4454-9A5C-DFFE07433A68}"/>
              </a:ext>
            </a:extLst>
          </p:cNvPr>
          <p:cNvSpPr txBox="1"/>
          <p:nvPr/>
        </p:nvSpPr>
        <p:spPr>
          <a:xfrm>
            <a:off x="647008" y="4752734"/>
            <a:ext cx="367518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r"/>
            <a:r>
              <a:rPr lang="en-US" altLang="ko-KR" sz="5400" dirty="0">
                <a:effectLst/>
                <a:latin typeface="+mj-lt"/>
              </a:rPr>
              <a:t>Agenda Style</a:t>
            </a:r>
            <a:endParaRPr lang="ko-KR" altLang="en-US" sz="540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AE9FDEA-7F7C-4042-A3B0-D25AE766241B}"/>
              </a:ext>
            </a:extLst>
          </p:cNvPr>
          <p:cNvGrpSpPr/>
          <p:nvPr/>
        </p:nvGrpSpPr>
        <p:grpSpPr>
          <a:xfrm rot="5400000">
            <a:off x="3935452" y="-1465251"/>
            <a:ext cx="3835170" cy="11706073"/>
            <a:chOff x="5432494" y="626785"/>
            <a:chExt cx="3241222" cy="9893166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2BFE3A7D-5AE6-4AE6-A8FE-966C672E81A7}"/>
                </a:ext>
              </a:extLst>
            </p:cNvPr>
            <p:cNvSpPr/>
            <p:nvPr/>
          </p:nvSpPr>
          <p:spPr>
            <a:xfrm rot="5400000">
              <a:off x="5432494" y="2432627"/>
              <a:ext cx="3002400" cy="3002400"/>
            </a:xfrm>
            <a:prstGeom prst="blockArc">
              <a:avLst>
                <a:gd name="adj1" fmla="val 10735117"/>
                <a:gd name="adj2" fmla="val 16074287"/>
                <a:gd name="adj3" fmla="val 25807"/>
              </a:avLst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lumMod val="8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740A26B-EDFC-4E79-BADD-2CAC9E81E942}"/>
                </a:ext>
              </a:extLst>
            </p:cNvPr>
            <p:cNvSpPr/>
            <p:nvPr/>
          </p:nvSpPr>
          <p:spPr>
            <a:xfrm>
              <a:off x="7660183" y="3855009"/>
              <a:ext cx="781200" cy="6664942"/>
            </a:xfrm>
            <a:prstGeom prst="rect">
              <a:avLst/>
            </a:prstGeom>
            <a:gradFill flip="none" rotWithShape="1">
              <a:gsLst>
                <a:gs pos="37500">
                  <a:schemeClr val="accent5"/>
                </a:gs>
                <a:gs pos="0">
                  <a:schemeClr val="accent5"/>
                </a:gs>
                <a:gs pos="100000">
                  <a:schemeClr val="accent5">
                    <a:lumMod val="80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Block Arc 3">
              <a:extLst>
                <a:ext uri="{FF2B5EF4-FFF2-40B4-BE49-F238E27FC236}">
                  <a16:creationId xmlns:a16="http://schemas.microsoft.com/office/drawing/2014/main" id="{64995411-BBB3-41A7-8997-931BF7AE90D5}"/>
                </a:ext>
              </a:extLst>
            </p:cNvPr>
            <p:cNvSpPr/>
            <p:nvPr/>
          </p:nvSpPr>
          <p:spPr>
            <a:xfrm rot="10800000">
              <a:off x="6568167" y="626785"/>
              <a:ext cx="2105549" cy="4800940"/>
            </a:xfrm>
            <a:custGeom>
              <a:avLst/>
              <a:gdLst/>
              <a:ahLst/>
              <a:cxnLst/>
              <a:rect l="l" t="t" r="r" b="b"/>
              <a:pathLst>
                <a:path w="2105549" h="4800940">
                  <a:moveTo>
                    <a:pt x="1010388" y="1501213"/>
                  </a:moveTo>
                  <a:lnTo>
                    <a:pt x="232767" y="1501213"/>
                  </a:lnTo>
                  <a:cubicBezTo>
                    <a:pt x="232767" y="1037585"/>
                    <a:pt x="446990" y="599968"/>
                    <a:pt x="813157" y="315587"/>
                  </a:cubicBezTo>
                  <a:cubicBezTo>
                    <a:pt x="1179324" y="31205"/>
                    <a:pt x="1656348" y="-68031"/>
                    <a:pt x="2105549" y="46728"/>
                  </a:cubicBezTo>
                  <a:lnTo>
                    <a:pt x="1913069" y="800151"/>
                  </a:lnTo>
                  <a:cubicBezTo>
                    <a:pt x="1696554" y="744837"/>
                    <a:pt x="1466629" y="792669"/>
                    <a:pt x="1290136" y="929741"/>
                  </a:cubicBezTo>
                  <a:cubicBezTo>
                    <a:pt x="1113644" y="1066813"/>
                    <a:pt x="1010388" y="1277744"/>
                    <a:pt x="1010388" y="1501213"/>
                  </a:cubicBezTo>
                  <a:close/>
                  <a:moveTo>
                    <a:pt x="1013533" y="3726917"/>
                  </a:moveTo>
                  <a:lnTo>
                    <a:pt x="232333" y="3726917"/>
                  </a:lnTo>
                  <a:lnTo>
                    <a:pt x="232333" y="1501328"/>
                  </a:lnTo>
                  <a:lnTo>
                    <a:pt x="1013533" y="1501328"/>
                  </a:lnTo>
                  <a:close/>
                  <a:moveTo>
                    <a:pt x="622933" y="4800940"/>
                  </a:moveTo>
                  <a:lnTo>
                    <a:pt x="0" y="3726918"/>
                  </a:lnTo>
                  <a:lnTo>
                    <a:pt x="1245866" y="37269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9AB02AA6-5EDF-4069-92BF-96FC9E86AD47}"/>
                </a:ext>
              </a:extLst>
            </p:cNvPr>
            <p:cNvSpPr/>
            <p:nvPr/>
          </p:nvSpPr>
          <p:spPr>
            <a:xfrm rot="17100000">
              <a:off x="5432494" y="2432625"/>
              <a:ext cx="3002400" cy="3002400"/>
            </a:xfrm>
            <a:prstGeom prst="blockArc">
              <a:avLst>
                <a:gd name="adj1" fmla="val 10815410"/>
                <a:gd name="adj2" fmla="val 13831376"/>
                <a:gd name="adj3" fmla="val 26044"/>
              </a:avLst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DE837E46-47EE-4A89-BE89-AECD3045311F}"/>
                </a:ext>
              </a:extLst>
            </p:cNvPr>
            <p:cNvSpPr/>
            <p:nvPr/>
          </p:nvSpPr>
          <p:spPr>
            <a:xfrm rot="20219398">
              <a:off x="5432494" y="2432625"/>
              <a:ext cx="3002400" cy="3002400"/>
            </a:xfrm>
            <a:prstGeom prst="blockArc">
              <a:avLst>
                <a:gd name="adj1" fmla="val 10804147"/>
                <a:gd name="adj2" fmla="val 14189823"/>
                <a:gd name="adj3" fmla="val 26226"/>
              </a:avLst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239868CD-71FC-4C58-8200-319DB06B0874}"/>
                </a:ext>
              </a:extLst>
            </p:cNvPr>
            <p:cNvSpPr/>
            <p:nvPr/>
          </p:nvSpPr>
          <p:spPr>
            <a:xfrm rot="2161546">
              <a:off x="5434375" y="2432626"/>
              <a:ext cx="3002400" cy="3002400"/>
            </a:xfrm>
            <a:prstGeom prst="blockArc">
              <a:avLst>
                <a:gd name="adj1" fmla="val 10735117"/>
                <a:gd name="adj2" fmla="val 13869755"/>
                <a:gd name="adj3" fmla="val 25921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DE2E437-1C80-4EB4-AA5E-E00099C6A964}"/>
              </a:ext>
            </a:extLst>
          </p:cNvPr>
          <p:cNvSpPr txBox="1"/>
          <p:nvPr/>
        </p:nvSpPr>
        <p:spPr>
          <a:xfrm>
            <a:off x="5144592" y="5288513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6DFE06-993E-4287-AE62-AE2B70E6F064}"/>
              </a:ext>
            </a:extLst>
          </p:cNvPr>
          <p:cNvSpPr txBox="1"/>
          <p:nvPr/>
        </p:nvSpPr>
        <p:spPr>
          <a:xfrm>
            <a:off x="8499067" y="3325371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0A2251-06E6-4E2F-ACF0-F331A29FF50A}"/>
              </a:ext>
            </a:extLst>
          </p:cNvPr>
          <p:cNvSpPr txBox="1"/>
          <p:nvPr/>
        </p:nvSpPr>
        <p:spPr>
          <a:xfrm>
            <a:off x="7456217" y="2649447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E2281F-AA6F-423C-8BA7-DE8BD3A278C6}"/>
              </a:ext>
            </a:extLst>
          </p:cNvPr>
          <p:cNvSpPr txBox="1"/>
          <p:nvPr/>
        </p:nvSpPr>
        <p:spPr>
          <a:xfrm>
            <a:off x="6286974" y="3096942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ECE5BB-ABCF-4164-8127-64BB8881207B}"/>
              </a:ext>
            </a:extLst>
          </p:cNvPr>
          <p:cNvSpPr txBox="1"/>
          <p:nvPr/>
        </p:nvSpPr>
        <p:spPr>
          <a:xfrm>
            <a:off x="9611671" y="5275387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709E129-C8A2-4A1C-A388-EAE347099974}"/>
              </a:ext>
            </a:extLst>
          </p:cNvPr>
          <p:cNvGrpSpPr/>
          <p:nvPr/>
        </p:nvGrpSpPr>
        <p:grpSpPr>
          <a:xfrm>
            <a:off x="2127642" y="3998381"/>
            <a:ext cx="3182279" cy="923330"/>
            <a:chOff x="3021856" y="4283314"/>
            <a:chExt cx="1886852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78E0755-F7A1-4B65-A129-CFF88243ECF7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6145EE3-38C7-4888-825D-F64A66F1E7D5}"/>
                </a:ext>
              </a:extLst>
            </p:cNvPr>
            <p:cNvSpPr txBox="1"/>
            <p:nvPr/>
          </p:nvSpPr>
          <p:spPr>
            <a:xfrm>
              <a:off x="3037896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C2E3F59-87BB-4A5F-9DC0-3A9E6A89248F}"/>
              </a:ext>
            </a:extLst>
          </p:cNvPr>
          <p:cNvGrpSpPr/>
          <p:nvPr/>
        </p:nvGrpSpPr>
        <p:grpSpPr>
          <a:xfrm>
            <a:off x="2833552" y="2718831"/>
            <a:ext cx="3182279" cy="923330"/>
            <a:chOff x="3021856" y="4283314"/>
            <a:chExt cx="1886852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69A8535-EFCD-48AE-A2C1-2BB21BEA2080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3CC4F5B-9ACD-48C7-9444-B405E52B46A9}"/>
                </a:ext>
              </a:extLst>
            </p:cNvPr>
            <p:cNvSpPr txBox="1"/>
            <p:nvPr/>
          </p:nvSpPr>
          <p:spPr>
            <a:xfrm>
              <a:off x="3037896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6C6EA90-96F4-4FFF-934B-B9927503DF2C}"/>
              </a:ext>
            </a:extLst>
          </p:cNvPr>
          <p:cNvGrpSpPr/>
          <p:nvPr/>
        </p:nvGrpSpPr>
        <p:grpSpPr>
          <a:xfrm>
            <a:off x="4273938" y="1439281"/>
            <a:ext cx="3182279" cy="923330"/>
            <a:chOff x="3021856" y="4283314"/>
            <a:chExt cx="1886852" cy="9233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FC82D8A-2D33-4367-A5D3-3E7C0A4A29D5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93749E1-2C9B-458C-9A18-BD1E38B4A2F8}"/>
                </a:ext>
              </a:extLst>
            </p:cNvPr>
            <p:cNvSpPr txBox="1"/>
            <p:nvPr/>
          </p:nvSpPr>
          <p:spPr>
            <a:xfrm>
              <a:off x="3037896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D15BE3D-F684-4F2B-B639-3076708BE862}"/>
              </a:ext>
            </a:extLst>
          </p:cNvPr>
          <p:cNvGrpSpPr/>
          <p:nvPr/>
        </p:nvGrpSpPr>
        <p:grpSpPr>
          <a:xfrm>
            <a:off x="9839559" y="2718831"/>
            <a:ext cx="1824260" cy="1292662"/>
            <a:chOff x="3021856" y="4283314"/>
            <a:chExt cx="1886852" cy="129266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4AE349C-3249-424F-9EB3-4AF791ACEDFA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3B6EB25-45A8-4D41-A0FA-3191A36FD79F}"/>
                </a:ext>
              </a:extLst>
            </p:cNvPr>
            <p:cNvSpPr txBox="1"/>
            <p:nvPr/>
          </p:nvSpPr>
          <p:spPr>
            <a:xfrm>
              <a:off x="3037896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B341471-69D0-42E8-85CF-8173EF9D06EF}"/>
              </a:ext>
            </a:extLst>
          </p:cNvPr>
          <p:cNvGrpSpPr/>
          <p:nvPr/>
        </p:nvGrpSpPr>
        <p:grpSpPr>
          <a:xfrm>
            <a:off x="6535049" y="5106109"/>
            <a:ext cx="3182279" cy="923330"/>
            <a:chOff x="3021856" y="4283314"/>
            <a:chExt cx="1886852" cy="92333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9C45E53-648B-4979-A921-DB88DB850A25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528BA7A-4975-46BF-A660-6EAB3568ACB7}"/>
                </a:ext>
              </a:extLst>
            </p:cNvPr>
            <p:cNvSpPr txBox="1"/>
            <p:nvPr/>
          </p:nvSpPr>
          <p:spPr>
            <a:xfrm>
              <a:off x="3037896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7A88D86-9E92-457F-A9F5-C00D06D2408A}"/>
              </a:ext>
            </a:extLst>
          </p:cNvPr>
          <p:cNvGrpSpPr/>
          <p:nvPr/>
        </p:nvGrpSpPr>
        <p:grpSpPr>
          <a:xfrm>
            <a:off x="5620234" y="2825746"/>
            <a:ext cx="3626859" cy="3150287"/>
            <a:chOff x="5620234" y="2825746"/>
            <a:chExt cx="3626859" cy="3150287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C8DE3C97-6C78-4713-A9EF-5FEB29437372}"/>
                </a:ext>
              </a:extLst>
            </p:cNvPr>
            <p:cNvSpPr/>
            <p:nvPr/>
          </p:nvSpPr>
          <p:spPr>
            <a:xfrm rot="10800000">
              <a:off x="5987685" y="2825746"/>
              <a:ext cx="2146665" cy="2146665"/>
            </a:xfrm>
            <a:prstGeom prst="blockArc">
              <a:avLst>
                <a:gd name="adj1" fmla="val 10800000"/>
                <a:gd name="adj2" fmla="val 21566081"/>
                <a:gd name="adj3" fmla="val 503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B001006-C3AA-4771-8A2E-E0BADC993FA4}"/>
                </a:ext>
              </a:extLst>
            </p:cNvPr>
            <p:cNvCxnSpPr/>
            <p:nvPr/>
          </p:nvCxnSpPr>
          <p:spPr>
            <a:xfrm rot="10800000" flipH="1">
              <a:off x="8059093" y="3937177"/>
              <a:ext cx="468000" cy="0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4777702-CB3F-40D0-9FA9-2F4B0A54D2B9}"/>
                </a:ext>
              </a:extLst>
            </p:cNvPr>
            <p:cNvCxnSpPr>
              <a:cxnSpLocks/>
            </p:cNvCxnSpPr>
            <p:nvPr/>
          </p:nvCxnSpPr>
          <p:spPr>
            <a:xfrm>
              <a:off x="7409892" y="4865550"/>
              <a:ext cx="185166" cy="430406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A684C22-1959-4B26-88E6-E881192D21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46554" y="4739070"/>
              <a:ext cx="290800" cy="393188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E17E53A-37DE-4A6C-A5BC-636C4C53E435}"/>
                </a:ext>
              </a:extLst>
            </p:cNvPr>
            <p:cNvSpPr/>
            <p:nvPr/>
          </p:nvSpPr>
          <p:spPr>
            <a:xfrm>
              <a:off x="8527093" y="3578430"/>
              <a:ext cx="720000" cy="720000"/>
            </a:xfrm>
            <a:prstGeom prst="ellipse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976FAB6-C1C1-481D-A23F-24D4B251E732}"/>
                </a:ext>
              </a:extLst>
            </p:cNvPr>
            <p:cNvSpPr/>
            <p:nvPr/>
          </p:nvSpPr>
          <p:spPr>
            <a:xfrm>
              <a:off x="7405675" y="5256033"/>
              <a:ext cx="720000" cy="720000"/>
            </a:xfrm>
            <a:prstGeom prst="ellipse">
              <a:avLst/>
            </a:prstGeom>
            <a:no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9A50D48-E065-4C33-94B1-AF69583D5DBD}"/>
                </a:ext>
              </a:extLst>
            </p:cNvPr>
            <p:cNvSpPr/>
            <p:nvPr/>
          </p:nvSpPr>
          <p:spPr>
            <a:xfrm>
              <a:off x="5620234" y="5116238"/>
              <a:ext cx="720000" cy="720000"/>
            </a:xfrm>
            <a:prstGeom prst="ellipse">
              <a:avLst/>
            </a:prstGeom>
            <a:noFill/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1" name="그룹 8">
            <a:extLst>
              <a:ext uri="{FF2B5EF4-FFF2-40B4-BE49-F238E27FC236}">
                <a16:creationId xmlns:a16="http://schemas.microsoft.com/office/drawing/2014/main" id="{48FB263F-71D5-4480-8C8C-8E09B87A145E}"/>
              </a:ext>
            </a:extLst>
          </p:cNvPr>
          <p:cNvGrpSpPr/>
          <p:nvPr/>
        </p:nvGrpSpPr>
        <p:grpSpPr>
          <a:xfrm>
            <a:off x="2825067" y="1898516"/>
            <a:ext cx="3630932" cy="3132329"/>
            <a:chOff x="2825067" y="1916099"/>
            <a:chExt cx="3630932" cy="3132329"/>
          </a:xfrm>
        </p:grpSpPr>
        <p:sp>
          <p:nvSpPr>
            <p:cNvPr id="12" name="Block Arc 11">
              <a:extLst>
                <a:ext uri="{FF2B5EF4-FFF2-40B4-BE49-F238E27FC236}">
                  <a16:creationId xmlns:a16="http://schemas.microsoft.com/office/drawing/2014/main" id="{E7470F5A-7311-4EC6-B81B-366B603619BA}"/>
                </a:ext>
              </a:extLst>
            </p:cNvPr>
            <p:cNvSpPr/>
            <p:nvPr/>
          </p:nvSpPr>
          <p:spPr>
            <a:xfrm>
              <a:off x="3949335" y="2901763"/>
              <a:ext cx="2146665" cy="2146665"/>
            </a:xfrm>
            <a:prstGeom prst="blockArc">
              <a:avLst>
                <a:gd name="adj1" fmla="val 10800000"/>
                <a:gd name="adj2" fmla="val 21566081"/>
                <a:gd name="adj3" fmla="val 503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B4C8ABD-7E71-43E3-951F-7159576100E5}"/>
                </a:ext>
              </a:extLst>
            </p:cNvPr>
            <p:cNvCxnSpPr/>
            <p:nvPr/>
          </p:nvCxnSpPr>
          <p:spPr>
            <a:xfrm flipH="1">
              <a:off x="3556594" y="3936996"/>
              <a:ext cx="468000" cy="0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D21BC2A-F3B1-4CA1-A6F0-1A5EB9AF92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47548" y="2598807"/>
              <a:ext cx="149392" cy="418083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AC7DAA1-3F91-455E-BCC6-2105D6E60A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15689" y="2725009"/>
              <a:ext cx="288000" cy="432000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8C2116F-CDFF-4F8E-B041-2735FB350497}"/>
                </a:ext>
              </a:extLst>
            </p:cNvPr>
            <p:cNvSpPr/>
            <p:nvPr/>
          </p:nvSpPr>
          <p:spPr>
            <a:xfrm>
              <a:off x="2825067" y="3556662"/>
              <a:ext cx="720000" cy="720000"/>
            </a:xfrm>
            <a:prstGeom prst="ellipse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5FAED66-460D-4F57-AEF0-A19CB7D7F4CF}"/>
                </a:ext>
              </a:extLst>
            </p:cNvPr>
            <p:cNvSpPr/>
            <p:nvPr/>
          </p:nvSpPr>
          <p:spPr>
            <a:xfrm>
              <a:off x="3949335" y="1916099"/>
              <a:ext cx="720000" cy="720000"/>
            </a:xfrm>
            <a:prstGeom prst="ellipse">
              <a:avLst/>
            </a:prstGeom>
            <a:noFill/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252F2A7-BCC7-43AD-9964-93B57F45B562}"/>
                </a:ext>
              </a:extLst>
            </p:cNvPr>
            <p:cNvSpPr/>
            <p:nvPr/>
          </p:nvSpPr>
          <p:spPr>
            <a:xfrm>
              <a:off x="5735999" y="2052993"/>
              <a:ext cx="720000" cy="720000"/>
            </a:xfrm>
            <a:prstGeom prst="ellipse">
              <a:avLst/>
            </a:prstGeom>
            <a:no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3" name="Graphic 97">
            <a:extLst>
              <a:ext uri="{FF2B5EF4-FFF2-40B4-BE49-F238E27FC236}">
                <a16:creationId xmlns:a16="http://schemas.microsoft.com/office/drawing/2014/main" id="{CE80AE8A-C12D-45F7-BAC1-A3C535A5DA51}"/>
              </a:ext>
            </a:extLst>
          </p:cNvPr>
          <p:cNvGrpSpPr/>
          <p:nvPr/>
        </p:nvGrpSpPr>
        <p:grpSpPr>
          <a:xfrm>
            <a:off x="6571021" y="3430922"/>
            <a:ext cx="1055984" cy="1135842"/>
            <a:chOff x="4866572" y="2110138"/>
            <a:chExt cx="1810639" cy="1947567"/>
          </a:xfrm>
          <a:solidFill>
            <a:schemeClr val="accent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4C88E40-0570-42E4-8E6B-ADEEB2CD546F}"/>
                </a:ext>
              </a:extLst>
            </p:cNvPr>
            <p:cNvSpPr/>
            <p:nvPr/>
          </p:nvSpPr>
          <p:spPr>
            <a:xfrm>
              <a:off x="4867187" y="3173251"/>
              <a:ext cx="845658" cy="600004"/>
            </a:xfrm>
            <a:custGeom>
              <a:avLst/>
              <a:gdLst>
                <a:gd name="connsiteX0" fmla="*/ 845658 w 845658"/>
                <a:gd name="connsiteY0" fmla="*/ 6326 h 600004"/>
                <a:gd name="connsiteX1" fmla="*/ 844253 w 845658"/>
                <a:gd name="connsiteY1" fmla="*/ 4217 h 600004"/>
                <a:gd name="connsiteX2" fmla="*/ 835818 w 845658"/>
                <a:gd name="connsiteY2" fmla="*/ 3514 h 600004"/>
                <a:gd name="connsiteX3" fmla="*/ 812623 w 845658"/>
                <a:gd name="connsiteY3" fmla="*/ 3514 h 600004"/>
                <a:gd name="connsiteX4" fmla="*/ 810514 w 845658"/>
                <a:gd name="connsiteY4" fmla="*/ 2811 h 600004"/>
                <a:gd name="connsiteX5" fmla="*/ 794348 w 845658"/>
                <a:gd name="connsiteY5" fmla="*/ 2811 h 600004"/>
                <a:gd name="connsiteX6" fmla="*/ 267887 w 845658"/>
                <a:gd name="connsiteY6" fmla="*/ 0 h 600004"/>
                <a:gd name="connsiteX7" fmla="*/ 255235 w 845658"/>
                <a:gd name="connsiteY7" fmla="*/ 7732 h 600004"/>
                <a:gd name="connsiteX8" fmla="*/ 185649 w 845658"/>
                <a:gd name="connsiteY8" fmla="*/ 44985 h 600004"/>
                <a:gd name="connsiteX9" fmla="*/ 159643 w 845658"/>
                <a:gd name="connsiteY9" fmla="*/ 44985 h 600004"/>
                <a:gd name="connsiteX10" fmla="*/ 100600 w 845658"/>
                <a:gd name="connsiteY10" fmla="*/ 19681 h 600004"/>
                <a:gd name="connsiteX11" fmla="*/ 87948 w 845658"/>
                <a:gd name="connsiteY11" fmla="*/ 7029 h 600004"/>
                <a:gd name="connsiteX12" fmla="*/ 79514 w 845658"/>
                <a:gd name="connsiteY12" fmla="*/ 4217 h 600004"/>
                <a:gd name="connsiteX13" fmla="*/ 10631 w 845658"/>
                <a:gd name="connsiteY13" fmla="*/ 4217 h 600004"/>
                <a:gd name="connsiteX14" fmla="*/ 10631 w 845658"/>
                <a:gd name="connsiteY14" fmla="*/ 4217 h 600004"/>
                <a:gd name="connsiteX15" fmla="*/ 10631 w 845658"/>
                <a:gd name="connsiteY15" fmla="*/ 4217 h 600004"/>
                <a:gd name="connsiteX16" fmla="*/ 88 w 845658"/>
                <a:gd name="connsiteY16" fmla="*/ 14058 h 600004"/>
                <a:gd name="connsiteX17" fmla="*/ 1494 w 845658"/>
                <a:gd name="connsiteY17" fmla="*/ 40767 h 600004"/>
                <a:gd name="connsiteX18" fmla="*/ 43667 w 845658"/>
                <a:gd name="connsiteY18" fmla="*/ 259364 h 600004"/>
                <a:gd name="connsiteX19" fmla="*/ 80920 w 845658"/>
                <a:gd name="connsiteY19" fmla="*/ 357066 h 600004"/>
                <a:gd name="connsiteX20" fmla="*/ 163157 w 845658"/>
                <a:gd name="connsiteY20" fmla="*/ 499048 h 600004"/>
                <a:gd name="connsiteX21" fmla="*/ 241880 w 845658"/>
                <a:gd name="connsiteY21" fmla="*/ 596046 h 600004"/>
                <a:gd name="connsiteX22" fmla="*/ 254532 w 845658"/>
                <a:gd name="connsiteY22" fmla="*/ 596046 h 600004"/>
                <a:gd name="connsiteX23" fmla="*/ 258750 w 845658"/>
                <a:gd name="connsiteY23" fmla="*/ 591829 h 600004"/>
                <a:gd name="connsiteX24" fmla="*/ 825275 w 845658"/>
                <a:gd name="connsiteY24" fmla="*/ 25304 h 600004"/>
                <a:gd name="connsiteX25" fmla="*/ 845658 w 845658"/>
                <a:gd name="connsiteY25" fmla="*/ 6326 h 600004"/>
                <a:gd name="connsiteX26" fmla="*/ 543418 w 845658"/>
                <a:gd name="connsiteY26" fmla="*/ 203134 h 600004"/>
                <a:gd name="connsiteX27" fmla="*/ 487890 w 845658"/>
                <a:gd name="connsiteY27" fmla="*/ 233358 h 600004"/>
                <a:gd name="connsiteX28" fmla="*/ 424630 w 845658"/>
                <a:gd name="connsiteY28" fmla="*/ 203134 h 600004"/>
                <a:gd name="connsiteX29" fmla="*/ 415493 w 845658"/>
                <a:gd name="connsiteY29" fmla="*/ 130034 h 600004"/>
                <a:gd name="connsiteX30" fmla="*/ 482267 w 845658"/>
                <a:gd name="connsiteY30" fmla="*/ 85752 h 600004"/>
                <a:gd name="connsiteX31" fmla="*/ 557476 w 845658"/>
                <a:gd name="connsiteY31" fmla="*/ 139874 h 600004"/>
                <a:gd name="connsiteX32" fmla="*/ 543418 w 845658"/>
                <a:gd name="connsiteY32" fmla="*/ 203134 h 60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45658" h="600004">
                  <a:moveTo>
                    <a:pt x="845658" y="6326"/>
                  </a:moveTo>
                  <a:cubicBezTo>
                    <a:pt x="845658" y="4920"/>
                    <a:pt x="845658" y="4217"/>
                    <a:pt x="844253" y="4217"/>
                  </a:cubicBezTo>
                  <a:cubicBezTo>
                    <a:pt x="842144" y="1406"/>
                    <a:pt x="838630" y="3514"/>
                    <a:pt x="835818" y="3514"/>
                  </a:cubicBezTo>
                  <a:cubicBezTo>
                    <a:pt x="828086" y="3514"/>
                    <a:pt x="820355" y="3514"/>
                    <a:pt x="812623" y="3514"/>
                  </a:cubicBezTo>
                  <a:cubicBezTo>
                    <a:pt x="811920" y="3514"/>
                    <a:pt x="811217" y="2811"/>
                    <a:pt x="810514" y="2811"/>
                  </a:cubicBezTo>
                  <a:cubicBezTo>
                    <a:pt x="804891" y="2811"/>
                    <a:pt x="799971" y="2811"/>
                    <a:pt x="794348" y="2811"/>
                  </a:cubicBezTo>
                  <a:cubicBezTo>
                    <a:pt x="618627" y="1406"/>
                    <a:pt x="443608" y="6326"/>
                    <a:pt x="267887" y="0"/>
                  </a:cubicBezTo>
                  <a:cubicBezTo>
                    <a:pt x="262264" y="0"/>
                    <a:pt x="258750" y="3514"/>
                    <a:pt x="255235" y="7732"/>
                  </a:cubicBezTo>
                  <a:cubicBezTo>
                    <a:pt x="236257" y="28115"/>
                    <a:pt x="214468" y="42173"/>
                    <a:pt x="185649" y="44985"/>
                  </a:cubicBezTo>
                  <a:cubicBezTo>
                    <a:pt x="177215" y="45688"/>
                    <a:pt x="168077" y="45688"/>
                    <a:pt x="159643" y="44985"/>
                  </a:cubicBezTo>
                  <a:cubicBezTo>
                    <a:pt x="137150" y="43579"/>
                    <a:pt x="117470" y="34441"/>
                    <a:pt x="100600" y="19681"/>
                  </a:cubicBezTo>
                  <a:cubicBezTo>
                    <a:pt x="96383" y="15463"/>
                    <a:pt x="92166" y="11246"/>
                    <a:pt x="87948" y="7029"/>
                  </a:cubicBezTo>
                  <a:cubicBezTo>
                    <a:pt x="85137" y="4920"/>
                    <a:pt x="83028" y="2109"/>
                    <a:pt x="79514" y="4217"/>
                  </a:cubicBezTo>
                  <a:cubicBezTo>
                    <a:pt x="56319" y="4217"/>
                    <a:pt x="33123" y="4217"/>
                    <a:pt x="10631" y="4217"/>
                  </a:cubicBezTo>
                  <a:lnTo>
                    <a:pt x="10631" y="4217"/>
                  </a:lnTo>
                  <a:cubicBezTo>
                    <a:pt x="10631" y="4217"/>
                    <a:pt x="10631" y="4217"/>
                    <a:pt x="10631" y="4217"/>
                  </a:cubicBezTo>
                  <a:cubicBezTo>
                    <a:pt x="2899" y="2811"/>
                    <a:pt x="-615" y="5623"/>
                    <a:pt x="88" y="14058"/>
                  </a:cubicBezTo>
                  <a:cubicBezTo>
                    <a:pt x="791" y="23195"/>
                    <a:pt x="1494" y="31630"/>
                    <a:pt x="1494" y="40767"/>
                  </a:cubicBezTo>
                  <a:cubicBezTo>
                    <a:pt x="6414" y="115273"/>
                    <a:pt x="20472" y="188373"/>
                    <a:pt x="43667" y="259364"/>
                  </a:cubicBezTo>
                  <a:cubicBezTo>
                    <a:pt x="54210" y="292400"/>
                    <a:pt x="67565" y="324733"/>
                    <a:pt x="80920" y="357066"/>
                  </a:cubicBezTo>
                  <a:cubicBezTo>
                    <a:pt x="104818" y="406267"/>
                    <a:pt x="131527" y="454064"/>
                    <a:pt x="163157" y="499048"/>
                  </a:cubicBezTo>
                  <a:cubicBezTo>
                    <a:pt x="187055" y="532787"/>
                    <a:pt x="213765" y="565119"/>
                    <a:pt x="241880" y="596046"/>
                  </a:cubicBezTo>
                  <a:cubicBezTo>
                    <a:pt x="246800" y="600967"/>
                    <a:pt x="250315" y="601669"/>
                    <a:pt x="254532" y="596046"/>
                  </a:cubicBezTo>
                  <a:cubicBezTo>
                    <a:pt x="255938" y="594641"/>
                    <a:pt x="257344" y="593235"/>
                    <a:pt x="258750" y="591829"/>
                  </a:cubicBezTo>
                  <a:cubicBezTo>
                    <a:pt x="447826" y="402753"/>
                    <a:pt x="636199" y="214380"/>
                    <a:pt x="825275" y="25304"/>
                  </a:cubicBezTo>
                  <a:cubicBezTo>
                    <a:pt x="832304" y="18978"/>
                    <a:pt x="838630" y="12652"/>
                    <a:pt x="845658" y="6326"/>
                  </a:cubicBezTo>
                  <a:close/>
                  <a:moveTo>
                    <a:pt x="543418" y="203134"/>
                  </a:moveTo>
                  <a:cubicBezTo>
                    <a:pt x="528657" y="220706"/>
                    <a:pt x="511085" y="232655"/>
                    <a:pt x="487890" y="233358"/>
                  </a:cubicBezTo>
                  <a:cubicBezTo>
                    <a:pt x="461180" y="234764"/>
                    <a:pt x="440797" y="223517"/>
                    <a:pt x="424630" y="203134"/>
                  </a:cubicBezTo>
                  <a:cubicBezTo>
                    <a:pt x="406355" y="180641"/>
                    <a:pt x="402841" y="156040"/>
                    <a:pt x="415493" y="130034"/>
                  </a:cubicBezTo>
                  <a:cubicBezTo>
                    <a:pt x="428848" y="102621"/>
                    <a:pt x="450637" y="87861"/>
                    <a:pt x="482267" y="85752"/>
                  </a:cubicBezTo>
                  <a:cubicBezTo>
                    <a:pt x="518114" y="83643"/>
                    <a:pt x="549041" y="109650"/>
                    <a:pt x="557476" y="139874"/>
                  </a:cubicBezTo>
                  <a:cubicBezTo>
                    <a:pt x="563099" y="163772"/>
                    <a:pt x="558179" y="184859"/>
                    <a:pt x="543418" y="203134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B8C7E1F-F048-4143-A785-6B248E8EFF72}"/>
                </a:ext>
              </a:extLst>
            </p:cNvPr>
            <p:cNvSpPr/>
            <p:nvPr/>
          </p:nvSpPr>
          <p:spPr>
            <a:xfrm>
              <a:off x="5796029" y="3215424"/>
              <a:ext cx="597208" cy="842056"/>
            </a:xfrm>
            <a:custGeom>
              <a:avLst/>
              <a:gdLst>
                <a:gd name="connsiteX0" fmla="*/ 574716 w 597208"/>
                <a:gd name="connsiteY0" fmla="*/ 570742 h 842056"/>
                <a:gd name="connsiteX1" fmla="*/ 27872 w 597208"/>
                <a:gd name="connsiteY1" fmla="*/ 23898 h 842056"/>
                <a:gd name="connsiteX2" fmla="*/ 11002 w 597208"/>
                <a:gd name="connsiteY2" fmla="*/ 7732 h 842056"/>
                <a:gd name="connsiteX3" fmla="*/ 11002 w 597208"/>
                <a:gd name="connsiteY3" fmla="*/ 7732 h 842056"/>
                <a:gd name="connsiteX4" fmla="*/ 11002 w 597208"/>
                <a:gd name="connsiteY4" fmla="*/ 7732 h 842056"/>
                <a:gd name="connsiteX5" fmla="*/ 8894 w 597208"/>
                <a:gd name="connsiteY5" fmla="*/ 4920 h 842056"/>
                <a:gd name="connsiteX6" fmla="*/ 1162 w 597208"/>
                <a:gd name="connsiteY6" fmla="*/ 0 h 842056"/>
                <a:gd name="connsiteX7" fmla="*/ 459 w 597208"/>
                <a:gd name="connsiteY7" fmla="*/ 9840 h 842056"/>
                <a:gd name="connsiteX8" fmla="*/ 459 w 597208"/>
                <a:gd name="connsiteY8" fmla="*/ 156040 h 842056"/>
                <a:gd name="connsiteX9" fmla="*/ 459 w 597208"/>
                <a:gd name="connsiteY9" fmla="*/ 829404 h 842056"/>
                <a:gd name="connsiteX10" fmla="*/ 13111 w 597208"/>
                <a:gd name="connsiteY10" fmla="*/ 842056 h 842056"/>
                <a:gd name="connsiteX11" fmla="*/ 91131 w 597208"/>
                <a:gd name="connsiteY11" fmla="*/ 835730 h 842056"/>
                <a:gd name="connsiteX12" fmla="*/ 371582 w 597208"/>
                <a:gd name="connsiteY12" fmla="*/ 752087 h 842056"/>
                <a:gd name="connsiteX13" fmla="*/ 443979 w 597208"/>
                <a:gd name="connsiteY13" fmla="*/ 713428 h 842056"/>
                <a:gd name="connsiteX14" fmla="*/ 460849 w 597208"/>
                <a:gd name="connsiteY14" fmla="*/ 706399 h 842056"/>
                <a:gd name="connsiteX15" fmla="*/ 571202 w 597208"/>
                <a:gd name="connsiteY15" fmla="*/ 624865 h 842056"/>
                <a:gd name="connsiteX16" fmla="*/ 594397 w 597208"/>
                <a:gd name="connsiteY16" fmla="*/ 598858 h 842056"/>
                <a:gd name="connsiteX17" fmla="*/ 597208 w 597208"/>
                <a:gd name="connsiteY17" fmla="*/ 593938 h 842056"/>
                <a:gd name="connsiteX18" fmla="*/ 581042 w 597208"/>
                <a:gd name="connsiteY18" fmla="*/ 578474 h 842056"/>
                <a:gd name="connsiteX19" fmla="*/ 574716 w 597208"/>
                <a:gd name="connsiteY19" fmla="*/ 570742 h 842056"/>
                <a:gd name="connsiteX20" fmla="*/ 314649 w 597208"/>
                <a:gd name="connsiteY20" fmla="*/ 619944 h 842056"/>
                <a:gd name="connsiteX21" fmla="*/ 265447 w 597208"/>
                <a:gd name="connsiteY21" fmla="*/ 650169 h 842056"/>
                <a:gd name="connsiteX22" fmla="*/ 197970 w 597208"/>
                <a:gd name="connsiteY22" fmla="*/ 624865 h 842056"/>
                <a:gd name="connsiteX23" fmla="*/ 194455 w 597208"/>
                <a:gd name="connsiteY23" fmla="*/ 621350 h 842056"/>
                <a:gd name="connsiteX24" fmla="*/ 240143 w 597208"/>
                <a:gd name="connsiteY24" fmla="*/ 503968 h 842056"/>
                <a:gd name="connsiteX25" fmla="*/ 329409 w 597208"/>
                <a:gd name="connsiteY25" fmla="*/ 574960 h 842056"/>
                <a:gd name="connsiteX26" fmla="*/ 314649 w 597208"/>
                <a:gd name="connsiteY26" fmla="*/ 619944 h 84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7208" h="842056">
                  <a:moveTo>
                    <a:pt x="574716" y="570742"/>
                  </a:moveTo>
                  <a:cubicBezTo>
                    <a:pt x="392669" y="388695"/>
                    <a:pt x="209919" y="205945"/>
                    <a:pt x="27872" y="23898"/>
                  </a:cubicBezTo>
                  <a:cubicBezTo>
                    <a:pt x="22248" y="18275"/>
                    <a:pt x="16625" y="12652"/>
                    <a:pt x="11002" y="7732"/>
                  </a:cubicBezTo>
                  <a:cubicBezTo>
                    <a:pt x="11002" y="7732"/>
                    <a:pt x="11002" y="7732"/>
                    <a:pt x="11002" y="7732"/>
                  </a:cubicBezTo>
                  <a:cubicBezTo>
                    <a:pt x="11002" y="7732"/>
                    <a:pt x="11002" y="7732"/>
                    <a:pt x="11002" y="7732"/>
                  </a:cubicBezTo>
                  <a:cubicBezTo>
                    <a:pt x="10299" y="7029"/>
                    <a:pt x="9597" y="5623"/>
                    <a:pt x="8894" y="4920"/>
                  </a:cubicBezTo>
                  <a:cubicBezTo>
                    <a:pt x="6082" y="3514"/>
                    <a:pt x="5379" y="0"/>
                    <a:pt x="1162" y="0"/>
                  </a:cubicBezTo>
                  <a:cubicBezTo>
                    <a:pt x="-947" y="3514"/>
                    <a:pt x="459" y="7029"/>
                    <a:pt x="459" y="9840"/>
                  </a:cubicBezTo>
                  <a:cubicBezTo>
                    <a:pt x="459" y="58339"/>
                    <a:pt x="459" y="106838"/>
                    <a:pt x="459" y="156040"/>
                  </a:cubicBezTo>
                  <a:cubicBezTo>
                    <a:pt x="459" y="380261"/>
                    <a:pt x="459" y="604481"/>
                    <a:pt x="459" y="829404"/>
                  </a:cubicBezTo>
                  <a:cubicBezTo>
                    <a:pt x="459" y="842056"/>
                    <a:pt x="459" y="842056"/>
                    <a:pt x="13111" y="842056"/>
                  </a:cubicBezTo>
                  <a:cubicBezTo>
                    <a:pt x="39118" y="841353"/>
                    <a:pt x="65124" y="838542"/>
                    <a:pt x="91131" y="835730"/>
                  </a:cubicBezTo>
                  <a:cubicBezTo>
                    <a:pt x="189535" y="823078"/>
                    <a:pt x="283019" y="795666"/>
                    <a:pt x="371582" y="752087"/>
                  </a:cubicBezTo>
                  <a:cubicBezTo>
                    <a:pt x="396183" y="740138"/>
                    <a:pt x="419378" y="726783"/>
                    <a:pt x="443979" y="713428"/>
                  </a:cubicBezTo>
                  <a:cubicBezTo>
                    <a:pt x="450305" y="713428"/>
                    <a:pt x="455928" y="709914"/>
                    <a:pt x="460849" y="706399"/>
                  </a:cubicBezTo>
                  <a:cubicBezTo>
                    <a:pt x="498804" y="681095"/>
                    <a:pt x="536760" y="655089"/>
                    <a:pt x="571202" y="624865"/>
                  </a:cubicBezTo>
                  <a:cubicBezTo>
                    <a:pt x="579636" y="617133"/>
                    <a:pt x="590180" y="610807"/>
                    <a:pt x="594397" y="598858"/>
                  </a:cubicBezTo>
                  <a:cubicBezTo>
                    <a:pt x="595100" y="597452"/>
                    <a:pt x="596505" y="595343"/>
                    <a:pt x="597208" y="593938"/>
                  </a:cubicBezTo>
                  <a:cubicBezTo>
                    <a:pt x="591585" y="589018"/>
                    <a:pt x="585962" y="583394"/>
                    <a:pt x="581042" y="578474"/>
                  </a:cubicBezTo>
                  <a:cubicBezTo>
                    <a:pt x="578933" y="575663"/>
                    <a:pt x="577528" y="573554"/>
                    <a:pt x="574716" y="570742"/>
                  </a:cubicBezTo>
                  <a:close/>
                  <a:moveTo>
                    <a:pt x="314649" y="619944"/>
                  </a:moveTo>
                  <a:cubicBezTo>
                    <a:pt x="301997" y="636111"/>
                    <a:pt x="286533" y="647357"/>
                    <a:pt x="265447" y="650169"/>
                  </a:cubicBezTo>
                  <a:cubicBezTo>
                    <a:pt x="238737" y="654386"/>
                    <a:pt x="216245" y="645248"/>
                    <a:pt x="197970" y="624865"/>
                  </a:cubicBezTo>
                  <a:cubicBezTo>
                    <a:pt x="196564" y="623459"/>
                    <a:pt x="195861" y="622756"/>
                    <a:pt x="194455" y="621350"/>
                  </a:cubicBezTo>
                  <a:cubicBezTo>
                    <a:pt x="157905" y="578474"/>
                    <a:pt x="185318" y="513809"/>
                    <a:pt x="240143" y="503968"/>
                  </a:cubicBezTo>
                  <a:cubicBezTo>
                    <a:pt x="280910" y="496237"/>
                    <a:pt x="325895" y="525055"/>
                    <a:pt x="329409" y="574960"/>
                  </a:cubicBezTo>
                  <a:cubicBezTo>
                    <a:pt x="331518" y="592532"/>
                    <a:pt x="324489" y="607292"/>
                    <a:pt x="314649" y="619944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B8B9220-7A2A-4251-AC57-8AA2C6962C5D}"/>
                </a:ext>
              </a:extLst>
            </p:cNvPr>
            <p:cNvSpPr/>
            <p:nvPr/>
          </p:nvSpPr>
          <p:spPr>
            <a:xfrm>
              <a:off x="4866572" y="2533450"/>
              <a:ext cx="848106" cy="597202"/>
            </a:xfrm>
            <a:custGeom>
              <a:avLst/>
              <a:gdLst>
                <a:gd name="connsiteX0" fmla="*/ 8435 w 848106"/>
                <a:gd name="connsiteY0" fmla="*/ 595519 h 597202"/>
                <a:gd name="connsiteX1" fmla="*/ 59745 w 848106"/>
                <a:gd name="connsiteY1" fmla="*/ 594816 h 597202"/>
                <a:gd name="connsiteX2" fmla="*/ 63260 w 848106"/>
                <a:gd name="connsiteY2" fmla="*/ 588490 h 597202"/>
                <a:gd name="connsiteX3" fmla="*/ 63963 w 848106"/>
                <a:gd name="connsiteY3" fmla="*/ 562484 h 597202"/>
                <a:gd name="connsiteX4" fmla="*/ 89266 w 848106"/>
                <a:gd name="connsiteY4" fmla="*/ 502738 h 597202"/>
                <a:gd name="connsiteX5" fmla="*/ 160258 w 848106"/>
                <a:gd name="connsiteY5" fmla="*/ 465486 h 597202"/>
                <a:gd name="connsiteX6" fmla="*/ 186264 w 848106"/>
                <a:gd name="connsiteY6" fmla="*/ 465486 h 597202"/>
                <a:gd name="connsiteX7" fmla="*/ 238981 w 848106"/>
                <a:gd name="connsiteY7" fmla="*/ 485869 h 597202"/>
                <a:gd name="connsiteX8" fmla="*/ 283263 w 848106"/>
                <a:gd name="connsiteY8" fmla="*/ 553346 h 597202"/>
                <a:gd name="connsiteX9" fmla="*/ 285371 w 848106"/>
                <a:gd name="connsiteY9" fmla="*/ 584976 h 597202"/>
                <a:gd name="connsiteX10" fmla="*/ 295212 w 848106"/>
                <a:gd name="connsiteY10" fmla="*/ 596925 h 597202"/>
                <a:gd name="connsiteX11" fmla="*/ 341602 w 848106"/>
                <a:gd name="connsiteY11" fmla="*/ 596925 h 597202"/>
                <a:gd name="connsiteX12" fmla="*/ 834324 w 848106"/>
                <a:gd name="connsiteY12" fmla="*/ 596925 h 597202"/>
                <a:gd name="connsiteX13" fmla="*/ 847679 w 848106"/>
                <a:gd name="connsiteY13" fmla="*/ 594816 h 597202"/>
                <a:gd name="connsiteX14" fmla="*/ 842056 w 848106"/>
                <a:gd name="connsiteY14" fmla="*/ 587787 h 597202"/>
                <a:gd name="connsiteX15" fmla="*/ 821672 w 848106"/>
                <a:gd name="connsiteY15" fmla="*/ 568810 h 597202"/>
                <a:gd name="connsiteX16" fmla="*/ 820267 w 848106"/>
                <a:gd name="connsiteY16" fmla="*/ 561078 h 597202"/>
                <a:gd name="connsiteX17" fmla="*/ 813941 w 848106"/>
                <a:gd name="connsiteY17" fmla="*/ 554049 h 597202"/>
                <a:gd name="connsiteX18" fmla="*/ 290291 w 848106"/>
                <a:gd name="connsiteY18" fmla="*/ 33211 h 597202"/>
                <a:gd name="connsiteX19" fmla="*/ 283263 w 848106"/>
                <a:gd name="connsiteY19" fmla="*/ 26885 h 597202"/>
                <a:gd name="connsiteX20" fmla="*/ 275531 w 848106"/>
                <a:gd name="connsiteY20" fmla="*/ 25480 h 597202"/>
                <a:gd name="connsiteX21" fmla="*/ 254444 w 848106"/>
                <a:gd name="connsiteY21" fmla="*/ 3690 h 597202"/>
                <a:gd name="connsiteX22" fmla="*/ 241792 w 848106"/>
                <a:gd name="connsiteY22" fmla="*/ 3690 h 597202"/>
                <a:gd name="connsiteX23" fmla="*/ 165881 w 848106"/>
                <a:gd name="connsiteY23" fmla="*/ 97174 h 597202"/>
                <a:gd name="connsiteX24" fmla="*/ 108244 w 848106"/>
                <a:gd name="connsiteY24" fmla="*/ 190658 h 597202"/>
                <a:gd name="connsiteX25" fmla="*/ 89266 w 848106"/>
                <a:gd name="connsiteY25" fmla="*/ 225802 h 597202"/>
                <a:gd name="connsiteX26" fmla="*/ 8435 w 848106"/>
                <a:gd name="connsiteY26" fmla="*/ 492898 h 597202"/>
                <a:gd name="connsiteX27" fmla="*/ 2109 w 848106"/>
                <a:gd name="connsiteY27" fmla="*/ 545614 h 597202"/>
                <a:gd name="connsiteX28" fmla="*/ 0 w 848106"/>
                <a:gd name="connsiteY28" fmla="*/ 587787 h 597202"/>
                <a:gd name="connsiteX29" fmla="*/ 8435 w 848106"/>
                <a:gd name="connsiteY29" fmla="*/ 595519 h 597202"/>
                <a:gd name="connsiteX30" fmla="*/ 337385 w 848106"/>
                <a:gd name="connsiteY30" fmla="*/ 322800 h 597202"/>
                <a:gd name="connsiteX31" fmla="*/ 403456 w 848106"/>
                <a:gd name="connsiteY31" fmla="*/ 278518 h 597202"/>
                <a:gd name="connsiteX32" fmla="*/ 481476 w 848106"/>
                <a:gd name="connsiteY32" fmla="*/ 342481 h 597202"/>
                <a:gd name="connsiteX33" fmla="*/ 466013 w 848106"/>
                <a:gd name="connsiteY33" fmla="*/ 395900 h 597202"/>
                <a:gd name="connsiteX34" fmla="*/ 422434 w 848106"/>
                <a:gd name="connsiteY34" fmla="*/ 424718 h 597202"/>
                <a:gd name="connsiteX35" fmla="*/ 346522 w 848106"/>
                <a:gd name="connsiteY35" fmla="*/ 395900 h 597202"/>
                <a:gd name="connsiteX36" fmla="*/ 337385 w 848106"/>
                <a:gd name="connsiteY36" fmla="*/ 322800 h 597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48106" h="597202">
                  <a:moveTo>
                    <a:pt x="8435" y="595519"/>
                  </a:moveTo>
                  <a:cubicBezTo>
                    <a:pt x="25304" y="595519"/>
                    <a:pt x="42876" y="594816"/>
                    <a:pt x="59745" y="594816"/>
                  </a:cubicBezTo>
                  <a:cubicBezTo>
                    <a:pt x="62557" y="593411"/>
                    <a:pt x="63260" y="591302"/>
                    <a:pt x="63260" y="588490"/>
                  </a:cubicBezTo>
                  <a:cubicBezTo>
                    <a:pt x="63963" y="580056"/>
                    <a:pt x="63260" y="570918"/>
                    <a:pt x="63963" y="562484"/>
                  </a:cubicBezTo>
                  <a:cubicBezTo>
                    <a:pt x="65368" y="539991"/>
                    <a:pt x="74506" y="520311"/>
                    <a:pt x="89266" y="502738"/>
                  </a:cubicBezTo>
                  <a:cubicBezTo>
                    <a:pt x="108244" y="480949"/>
                    <a:pt x="131439" y="469000"/>
                    <a:pt x="160258" y="465486"/>
                  </a:cubicBezTo>
                  <a:cubicBezTo>
                    <a:pt x="168692" y="464080"/>
                    <a:pt x="177830" y="464080"/>
                    <a:pt x="186264" y="465486"/>
                  </a:cubicBezTo>
                  <a:cubicBezTo>
                    <a:pt x="205242" y="468297"/>
                    <a:pt x="222815" y="474623"/>
                    <a:pt x="238981" y="485869"/>
                  </a:cubicBezTo>
                  <a:cubicBezTo>
                    <a:pt x="262176" y="502738"/>
                    <a:pt x="274828" y="525934"/>
                    <a:pt x="283263" y="553346"/>
                  </a:cubicBezTo>
                  <a:cubicBezTo>
                    <a:pt x="285371" y="563889"/>
                    <a:pt x="287480" y="574433"/>
                    <a:pt x="285371" y="584976"/>
                  </a:cubicBezTo>
                  <a:cubicBezTo>
                    <a:pt x="283966" y="594113"/>
                    <a:pt x="286074" y="596925"/>
                    <a:pt x="295212" y="596925"/>
                  </a:cubicBezTo>
                  <a:cubicBezTo>
                    <a:pt x="310675" y="596925"/>
                    <a:pt x="326139" y="596925"/>
                    <a:pt x="341602" y="596925"/>
                  </a:cubicBezTo>
                  <a:cubicBezTo>
                    <a:pt x="506077" y="596925"/>
                    <a:pt x="669849" y="596925"/>
                    <a:pt x="834324" y="596925"/>
                  </a:cubicBezTo>
                  <a:cubicBezTo>
                    <a:pt x="839245" y="596925"/>
                    <a:pt x="844165" y="598331"/>
                    <a:pt x="847679" y="594816"/>
                  </a:cubicBezTo>
                  <a:cubicBezTo>
                    <a:pt x="849085" y="589896"/>
                    <a:pt x="846976" y="587787"/>
                    <a:pt x="842056" y="587787"/>
                  </a:cubicBezTo>
                  <a:cubicBezTo>
                    <a:pt x="834324" y="582867"/>
                    <a:pt x="828701" y="575136"/>
                    <a:pt x="821672" y="568810"/>
                  </a:cubicBezTo>
                  <a:cubicBezTo>
                    <a:pt x="823078" y="565998"/>
                    <a:pt x="822375" y="563186"/>
                    <a:pt x="820267" y="561078"/>
                  </a:cubicBezTo>
                  <a:cubicBezTo>
                    <a:pt x="818158" y="558969"/>
                    <a:pt x="816049" y="556861"/>
                    <a:pt x="813941" y="554049"/>
                  </a:cubicBezTo>
                  <a:cubicBezTo>
                    <a:pt x="638219" y="381139"/>
                    <a:pt x="464607" y="206824"/>
                    <a:pt x="290291" y="33211"/>
                  </a:cubicBezTo>
                  <a:cubicBezTo>
                    <a:pt x="288183" y="31103"/>
                    <a:pt x="286074" y="28994"/>
                    <a:pt x="283263" y="26885"/>
                  </a:cubicBezTo>
                  <a:cubicBezTo>
                    <a:pt x="281154" y="24777"/>
                    <a:pt x="279045" y="23371"/>
                    <a:pt x="275531" y="25480"/>
                  </a:cubicBezTo>
                  <a:cubicBezTo>
                    <a:pt x="268502" y="18451"/>
                    <a:pt x="260770" y="11422"/>
                    <a:pt x="254444" y="3690"/>
                  </a:cubicBezTo>
                  <a:cubicBezTo>
                    <a:pt x="249524" y="-1230"/>
                    <a:pt x="246713" y="-1230"/>
                    <a:pt x="241792" y="3690"/>
                  </a:cubicBezTo>
                  <a:cubicBezTo>
                    <a:pt x="214380" y="33211"/>
                    <a:pt x="189076" y="64138"/>
                    <a:pt x="165881" y="97174"/>
                  </a:cubicBezTo>
                  <a:cubicBezTo>
                    <a:pt x="144794" y="127398"/>
                    <a:pt x="125114" y="157622"/>
                    <a:pt x="108244" y="190658"/>
                  </a:cubicBezTo>
                  <a:cubicBezTo>
                    <a:pt x="101215" y="201904"/>
                    <a:pt x="95592" y="213853"/>
                    <a:pt x="89266" y="225802"/>
                  </a:cubicBezTo>
                  <a:cubicBezTo>
                    <a:pt x="48499" y="310851"/>
                    <a:pt x="21087" y="399414"/>
                    <a:pt x="8435" y="492898"/>
                  </a:cubicBezTo>
                  <a:cubicBezTo>
                    <a:pt x="5623" y="510470"/>
                    <a:pt x="4217" y="528042"/>
                    <a:pt x="2109" y="545614"/>
                  </a:cubicBezTo>
                  <a:cubicBezTo>
                    <a:pt x="1406" y="559672"/>
                    <a:pt x="703" y="573730"/>
                    <a:pt x="0" y="587787"/>
                  </a:cubicBezTo>
                  <a:cubicBezTo>
                    <a:pt x="703" y="592708"/>
                    <a:pt x="2109" y="595519"/>
                    <a:pt x="8435" y="595519"/>
                  </a:cubicBezTo>
                  <a:close/>
                  <a:moveTo>
                    <a:pt x="337385" y="322800"/>
                  </a:moveTo>
                  <a:cubicBezTo>
                    <a:pt x="350037" y="295387"/>
                    <a:pt x="372529" y="280627"/>
                    <a:pt x="403456" y="278518"/>
                  </a:cubicBezTo>
                  <a:cubicBezTo>
                    <a:pt x="441412" y="276409"/>
                    <a:pt x="475853" y="305931"/>
                    <a:pt x="481476" y="342481"/>
                  </a:cubicBezTo>
                  <a:cubicBezTo>
                    <a:pt x="484288" y="362864"/>
                    <a:pt x="478665" y="380436"/>
                    <a:pt x="466013" y="395900"/>
                  </a:cubicBezTo>
                  <a:cubicBezTo>
                    <a:pt x="454767" y="409958"/>
                    <a:pt x="440709" y="420501"/>
                    <a:pt x="422434" y="424718"/>
                  </a:cubicBezTo>
                  <a:cubicBezTo>
                    <a:pt x="391507" y="431044"/>
                    <a:pt x="366203" y="420501"/>
                    <a:pt x="346522" y="395900"/>
                  </a:cubicBezTo>
                  <a:cubicBezTo>
                    <a:pt x="328950" y="374110"/>
                    <a:pt x="325436" y="348807"/>
                    <a:pt x="337385" y="322800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79436C4-8A64-44F1-B738-605344D22C3A}"/>
                </a:ext>
              </a:extLst>
            </p:cNvPr>
            <p:cNvSpPr/>
            <p:nvPr/>
          </p:nvSpPr>
          <p:spPr>
            <a:xfrm>
              <a:off x="5832335" y="2529233"/>
              <a:ext cx="844417" cy="600014"/>
            </a:xfrm>
            <a:custGeom>
              <a:avLst/>
              <a:gdLst>
                <a:gd name="connsiteX0" fmla="*/ 12652 w 844417"/>
                <a:gd name="connsiteY0" fmla="*/ 599737 h 600014"/>
                <a:gd name="connsiteX1" fmla="*/ 483585 w 844417"/>
                <a:gd name="connsiteY1" fmla="*/ 599737 h 600014"/>
                <a:gd name="connsiteX2" fmla="*/ 833621 w 844417"/>
                <a:gd name="connsiteY2" fmla="*/ 599737 h 600014"/>
                <a:gd name="connsiteX3" fmla="*/ 844165 w 844417"/>
                <a:gd name="connsiteY3" fmla="*/ 587787 h 600014"/>
                <a:gd name="connsiteX4" fmla="*/ 841353 w 844417"/>
                <a:gd name="connsiteY4" fmla="*/ 540694 h 600014"/>
                <a:gd name="connsiteX5" fmla="*/ 837839 w 844417"/>
                <a:gd name="connsiteY5" fmla="*/ 511876 h 600014"/>
                <a:gd name="connsiteX6" fmla="*/ 778094 w 844417"/>
                <a:gd name="connsiteY6" fmla="*/ 282735 h 600014"/>
                <a:gd name="connsiteX7" fmla="*/ 737326 w 844417"/>
                <a:gd name="connsiteY7" fmla="*/ 196983 h 600014"/>
                <a:gd name="connsiteX8" fmla="*/ 719754 w 844417"/>
                <a:gd name="connsiteY8" fmla="*/ 165354 h 600014"/>
                <a:gd name="connsiteX9" fmla="*/ 637517 w 844417"/>
                <a:gd name="connsiteY9" fmla="*/ 47269 h 600014"/>
                <a:gd name="connsiteX10" fmla="*/ 634705 w 844417"/>
                <a:gd name="connsiteY10" fmla="*/ 37429 h 600014"/>
                <a:gd name="connsiteX11" fmla="*/ 604481 w 844417"/>
                <a:gd name="connsiteY11" fmla="*/ 3690 h 600014"/>
                <a:gd name="connsiteX12" fmla="*/ 590423 w 844417"/>
                <a:gd name="connsiteY12" fmla="*/ 3690 h 600014"/>
                <a:gd name="connsiteX13" fmla="*/ 565119 w 844417"/>
                <a:gd name="connsiteY13" fmla="*/ 28994 h 600014"/>
                <a:gd name="connsiteX14" fmla="*/ 560199 w 844417"/>
                <a:gd name="connsiteY14" fmla="*/ 38131 h 600014"/>
                <a:gd name="connsiteX15" fmla="*/ 535598 w 844417"/>
                <a:gd name="connsiteY15" fmla="*/ 63435 h 600014"/>
                <a:gd name="connsiteX16" fmla="*/ 445629 w 844417"/>
                <a:gd name="connsiteY16" fmla="*/ 154107 h 600014"/>
                <a:gd name="connsiteX17" fmla="*/ 438600 w 844417"/>
                <a:gd name="connsiteY17" fmla="*/ 160433 h 600014"/>
                <a:gd name="connsiteX18" fmla="*/ 436491 w 844417"/>
                <a:gd name="connsiteY18" fmla="*/ 178708 h 600014"/>
                <a:gd name="connsiteX19" fmla="*/ 452658 w 844417"/>
                <a:gd name="connsiteY19" fmla="*/ 271489 h 600014"/>
                <a:gd name="connsiteX20" fmla="*/ 437194 w 844417"/>
                <a:gd name="connsiteY20" fmla="*/ 308039 h 600014"/>
                <a:gd name="connsiteX21" fmla="*/ 437194 w 844417"/>
                <a:gd name="connsiteY21" fmla="*/ 308039 h 600014"/>
                <a:gd name="connsiteX22" fmla="*/ 431571 w 844417"/>
                <a:gd name="connsiteY22" fmla="*/ 314365 h 600014"/>
                <a:gd name="connsiteX23" fmla="*/ 275531 w 844417"/>
                <a:gd name="connsiteY23" fmla="*/ 336858 h 600014"/>
                <a:gd name="connsiteX24" fmla="*/ 260770 w 844417"/>
                <a:gd name="connsiteY24" fmla="*/ 338263 h 600014"/>
                <a:gd name="connsiteX25" fmla="*/ 144091 w 844417"/>
                <a:gd name="connsiteY25" fmla="*/ 454942 h 600014"/>
                <a:gd name="connsiteX26" fmla="*/ 26710 w 844417"/>
                <a:gd name="connsiteY26" fmla="*/ 572324 h 600014"/>
                <a:gd name="connsiteX27" fmla="*/ 0 w 844417"/>
                <a:gd name="connsiteY27" fmla="*/ 597628 h 600014"/>
                <a:gd name="connsiteX28" fmla="*/ 12652 w 844417"/>
                <a:gd name="connsiteY28" fmla="*/ 599737 h 600014"/>
                <a:gd name="connsiteX29" fmla="*/ 577771 w 844417"/>
                <a:gd name="connsiteY29" fmla="*/ 380436 h 600014"/>
                <a:gd name="connsiteX30" fmla="*/ 662820 w 844417"/>
                <a:gd name="connsiteY30" fmla="*/ 445102 h 600014"/>
                <a:gd name="connsiteX31" fmla="*/ 648060 w 844417"/>
                <a:gd name="connsiteY31" fmla="*/ 495710 h 600014"/>
                <a:gd name="connsiteX32" fmla="*/ 596749 w 844417"/>
                <a:gd name="connsiteY32" fmla="*/ 526637 h 600014"/>
                <a:gd name="connsiteX33" fmla="*/ 531381 w 844417"/>
                <a:gd name="connsiteY33" fmla="*/ 500630 h 600014"/>
                <a:gd name="connsiteX34" fmla="*/ 527164 w 844417"/>
                <a:gd name="connsiteY34" fmla="*/ 495710 h 600014"/>
                <a:gd name="connsiteX35" fmla="*/ 577771 w 844417"/>
                <a:gd name="connsiteY35" fmla="*/ 380436 h 60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44417" h="600014">
                  <a:moveTo>
                    <a:pt x="12652" y="599737"/>
                  </a:moveTo>
                  <a:cubicBezTo>
                    <a:pt x="169395" y="599737"/>
                    <a:pt x="326841" y="599737"/>
                    <a:pt x="483585" y="599737"/>
                  </a:cubicBezTo>
                  <a:cubicBezTo>
                    <a:pt x="600264" y="599737"/>
                    <a:pt x="716943" y="599737"/>
                    <a:pt x="833621" y="599737"/>
                  </a:cubicBezTo>
                  <a:cubicBezTo>
                    <a:pt x="844868" y="599737"/>
                    <a:pt x="844868" y="599034"/>
                    <a:pt x="844165" y="587787"/>
                  </a:cubicBezTo>
                  <a:cubicBezTo>
                    <a:pt x="843462" y="572324"/>
                    <a:pt x="841353" y="556860"/>
                    <a:pt x="841353" y="540694"/>
                  </a:cubicBezTo>
                  <a:cubicBezTo>
                    <a:pt x="839245" y="530854"/>
                    <a:pt x="839245" y="521013"/>
                    <a:pt x="837839" y="511876"/>
                  </a:cubicBezTo>
                  <a:cubicBezTo>
                    <a:pt x="827998" y="433153"/>
                    <a:pt x="808318" y="356538"/>
                    <a:pt x="778094" y="282735"/>
                  </a:cubicBezTo>
                  <a:cubicBezTo>
                    <a:pt x="766145" y="253214"/>
                    <a:pt x="752790" y="224396"/>
                    <a:pt x="737326" y="196983"/>
                  </a:cubicBezTo>
                  <a:cubicBezTo>
                    <a:pt x="731703" y="186440"/>
                    <a:pt x="726080" y="175897"/>
                    <a:pt x="719754" y="165354"/>
                  </a:cubicBezTo>
                  <a:cubicBezTo>
                    <a:pt x="695856" y="123883"/>
                    <a:pt x="667741" y="84522"/>
                    <a:pt x="637517" y="47269"/>
                  </a:cubicBezTo>
                  <a:cubicBezTo>
                    <a:pt x="636814" y="43755"/>
                    <a:pt x="636814" y="40240"/>
                    <a:pt x="634705" y="37429"/>
                  </a:cubicBezTo>
                  <a:cubicBezTo>
                    <a:pt x="624865" y="25480"/>
                    <a:pt x="615024" y="14936"/>
                    <a:pt x="604481" y="3690"/>
                  </a:cubicBezTo>
                  <a:cubicBezTo>
                    <a:pt x="600264" y="-1230"/>
                    <a:pt x="595344" y="-1230"/>
                    <a:pt x="590423" y="3690"/>
                  </a:cubicBezTo>
                  <a:cubicBezTo>
                    <a:pt x="581989" y="12125"/>
                    <a:pt x="573554" y="20559"/>
                    <a:pt x="565119" y="28994"/>
                  </a:cubicBezTo>
                  <a:cubicBezTo>
                    <a:pt x="562308" y="31806"/>
                    <a:pt x="561605" y="35320"/>
                    <a:pt x="560199" y="38131"/>
                  </a:cubicBezTo>
                  <a:cubicBezTo>
                    <a:pt x="551765" y="46566"/>
                    <a:pt x="544033" y="55001"/>
                    <a:pt x="535598" y="63435"/>
                  </a:cubicBezTo>
                  <a:cubicBezTo>
                    <a:pt x="505374" y="93659"/>
                    <a:pt x="475150" y="123883"/>
                    <a:pt x="445629" y="154107"/>
                  </a:cubicBezTo>
                  <a:cubicBezTo>
                    <a:pt x="443520" y="156216"/>
                    <a:pt x="441412" y="158325"/>
                    <a:pt x="438600" y="160433"/>
                  </a:cubicBezTo>
                  <a:cubicBezTo>
                    <a:pt x="430868" y="166057"/>
                    <a:pt x="430868" y="170977"/>
                    <a:pt x="436491" y="178708"/>
                  </a:cubicBezTo>
                  <a:cubicBezTo>
                    <a:pt x="456172" y="206824"/>
                    <a:pt x="460390" y="238454"/>
                    <a:pt x="452658" y="271489"/>
                  </a:cubicBezTo>
                  <a:cubicBezTo>
                    <a:pt x="449846" y="284844"/>
                    <a:pt x="442817" y="296090"/>
                    <a:pt x="437194" y="308039"/>
                  </a:cubicBezTo>
                  <a:cubicBezTo>
                    <a:pt x="437194" y="308039"/>
                    <a:pt x="437194" y="308039"/>
                    <a:pt x="437194" y="308039"/>
                  </a:cubicBezTo>
                  <a:cubicBezTo>
                    <a:pt x="435086" y="310148"/>
                    <a:pt x="433680" y="312257"/>
                    <a:pt x="431571" y="314365"/>
                  </a:cubicBezTo>
                  <a:cubicBezTo>
                    <a:pt x="392913" y="362161"/>
                    <a:pt x="325436" y="372002"/>
                    <a:pt x="275531" y="336858"/>
                  </a:cubicBezTo>
                  <a:cubicBezTo>
                    <a:pt x="269205" y="332640"/>
                    <a:pt x="265691" y="333343"/>
                    <a:pt x="260770" y="338263"/>
                  </a:cubicBezTo>
                  <a:cubicBezTo>
                    <a:pt x="222112" y="377625"/>
                    <a:pt x="182750" y="416284"/>
                    <a:pt x="144091" y="454942"/>
                  </a:cubicBezTo>
                  <a:cubicBezTo>
                    <a:pt x="104730" y="494304"/>
                    <a:pt x="66071" y="533665"/>
                    <a:pt x="26710" y="572324"/>
                  </a:cubicBezTo>
                  <a:cubicBezTo>
                    <a:pt x="17572" y="580759"/>
                    <a:pt x="9138" y="589193"/>
                    <a:pt x="0" y="597628"/>
                  </a:cubicBezTo>
                  <a:cubicBezTo>
                    <a:pt x="3514" y="601142"/>
                    <a:pt x="8435" y="599737"/>
                    <a:pt x="12652" y="599737"/>
                  </a:cubicBezTo>
                  <a:close/>
                  <a:moveTo>
                    <a:pt x="577771" y="380436"/>
                  </a:moveTo>
                  <a:cubicBezTo>
                    <a:pt x="619242" y="375516"/>
                    <a:pt x="656494" y="404334"/>
                    <a:pt x="662820" y="445102"/>
                  </a:cubicBezTo>
                  <a:cubicBezTo>
                    <a:pt x="665632" y="464783"/>
                    <a:pt x="658603" y="480949"/>
                    <a:pt x="648060" y="495710"/>
                  </a:cubicBezTo>
                  <a:cubicBezTo>
                    <a:pt x="634705" y="512579"/>
                    <a:pt x="618539" y="523825"/>
                    <a:pt x="596749" y="526637"/>
                  </a:cubicBezTo>
                  <a:cubicBezTo>
                    <a:pt x="570743" y="529448"/>
                    <a:pt x="548953" y="521013"/>
                    <a:pt x="531381" y="500630"/>
                  </a:cubicBezTo>
                  <a:cubicBezTo>
                    <a:pt x="529975" y="499224"/>
                    <a:pt x="528569" y="497115"/>
                    <a:pt x="527164" y="495710"/>
                  </a:cubicBezTo>
                  <a:cubicBezTo>
                    <a:pt x="488505" y="448616"/>
                    <a:pt x="526461" y="386762"/>
                    <a:pt x="577771" y="380436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D1663EF-EB2D-4B63-A58A-36BDF5B77BCC}"/>
                </a:ext>
              </a:extLst>
            </p:cNvPr>
            <p:cNvSpPr/>
            <p:nvPr/>
          </p:nvSpPr>
          <p:spPr>
            <a:xfrm>
              <a:off x="5857527" y="2110138"/>
              <a:ext cx="598267" cy="843813"/>
            </a:xfrm>
            <a:custGeom>
              <a:avLst/>
              <a:gdLst>
                <a:gd name="connsiteX0" fmla="*/ 112 w 598267"/>
                <a:gd name="connsiteY0" fmla="*/ 833270 h 843813"/>
                <a:gd name="connsiteX1" fmla="*/ 1518 w 598267"/>
                <a:gd name="connsiteY1" fmla="*/ 843813 h 843813"/>
                <a:gd name="connsiteX2" fmla="*/ 7844 w 598267"/>
                <a:gd name="connsiteY2" fmla="*/ 838893 h 843813"/>
                <a:gd name="connsiteX3" fmla="*/ 277752 w 598267"/>
                <a:gd name="connsiteY3" fmla="*/ 568985 h 843813"/>
                <a:gd name="connsiteX4" fmla="*/ 277752 w 598267"/>
                <a:gd name="connsiteY4" fmla="*/ 546493 h 843813"/>
                <a:gd name="connsiteX5" fmla="*/ 272129 w 598267"/>
                <a:gd name="connsiteY5" fmla="*/ 541573 h 843813"/>
                <a:gd name="connsiteX6" fmla="*/ 272129 w 598267"/>
                <a:gd name="connsiteY6" fmla="*/ 541573 h 843813"/>
                <a:gd name="connsiteX7" fmla="*/ 257368 w 598267"/>
                <a:gd name="connsiteY7" fmla="*/ 523298 h 843813"/>
                <a:gd name="connsiteX8" fmla="*/ 240499 w 598267"/>
                <a:gd name="connsiteY8" fmla="*/ 466364 h 843813"/>
                <a:gd name="connsiteX9" fmla="*/ 315708 w 598267"/>
                <a:gd name="connsiteY9" fmla="*/ 353200 h 843813"/>
                <a:gd name="connsiteX10" fmla="*/ 445039 w 598267"/>
                <a:gd name="connsiteY10" fmla="*/ 389750 h 843813"/>
                <a:gd name="connsiteX11" fmla="*/ 457691 w 598267"/>
                <a:gd name="connsiteY11" fmla="*/ 390453 h 843813"/>
                <a:gd name="connsiteX12" fmla="*/ 572261 w 598267"/>
                <a:gd name="connsiteY12" fmla="*/ 275179 h 843813"/>
                <a:gd name="connsiteX13" fmla="*/ 591239 w 598267"/>
                <a:gd name="connsiteY13" fmla="*/ 256904 h 843813"/>
                <a:gd name="connsiteX14" fmla="*/ 590536 w 598267"/>
                <a:gd name="connsiteY14" fmla="*/ 240035 h 843813"/>
                <a:gd name="connsiteX15" fmla="*/ 582101 w 598267"/>
                <a:gd name="connsiteY15" fmla="*/ 233006 h 843813"/>
                <a:gd name="connsiteX16" fmla="*/ 582101 w 598267"/>
                <a:gd name="connsiteY16" fmla="*/ 233006 h 843813"/>
                <a:gd name="connsiteX17" fmla="*/ 568746 w 598267"/>
                <a:gd name="connsiteY17" fmla="*/ 220354 h 843813"/>
                <a:gd name="connsiteX18" fmla="*/ 379670 w 598267"/>
                <a:gd name="connsiteY18" fmla="*/ 93835 h 843813"/>
                <a:gd name="connsiteX19" fmla="*/ 168805 w 598267"/>
                <a:gd name="connsiteY19" fmla="*/ 20032 h 843813"/>
                <a:gd name="connsiteX20" fmla="*/ 33148 w 598267"/>
                <a:gd name="connsiteY20" fmla="*/ 1757 h 843813"/>
                <a:gd name="connsiteX21" fmla="*/ 13467 w 598267"/>
                <a:gd name="connsiteY21" fmla="*/ 351 h 843813"/>
                <a:gd name="connsiteX22" fmla="*/ 815 w 598267"/>
                <a:gd name="connsiteY22" fmla="*/ 12300 h 843813"/>
                <a:gd name="connsiteX23" fmla="*/ 815 w 598267"/>
                <a:gd name="connsiteY23" fmla="*/ 41119 h 843813"/>
                <a:gd name="connsiteX24" fmla="*/ 112 w 598267"/>
                <a:gd name="connsiteY24" fmla="*/ 833270 h 843813"/>
                <a:gd name="connsiteX25" fmla="*/ 70401 w 598267"/>
                <a:gd name="connsiteY25" fmla="*/ 166935 h 843813"/>
                <a:gd name="connsiteX26" fmla="*/ 192000 w 598267"/>
                <a:gd name="connsiteY26" fmla="*/ 138820 h 843813"/>
                <a:gd name="connsiteX27" fmla="*/ 217304 w 598267"/>
                <a:gd name="connsiteY27" fmla="*/ 193645 h 843813"/>
                <a:gd name="connsiteX28" fmla="*/ 202543 w 598267"/>
                <a:gd name="connsiteY28" fmla="*/ 233709 h 843813"/>
                <a:gd name="connsiteX29" fmla="*/ 110465 w 598267"/>
                <a:gd name="connsiteY29" fmla="*/ 259716 h 843813"/>
                <a:gd name="connsiteX30" fmla="*/ 80241 w 598267"/>
                <a:gd name="connsiteY30" fmla="*/ 233709 h 843813"/>
                <a:gd name="connsiteX31" fmla="*/ 70401 w 598267"/>
                <a:gd name="connsiteY31" fmla="*/ 166935 h 84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98267" h="843813">
                  <a:moveTo>
                    <a:pt x="112" y="833270"/>
                  </a:moveTo>
                  <a:cubicBezTo>
                    <a:pt x="112" y="836784"/>
                    <a:pt x="-590" y="840299"/>
                    <a:pt x="1518" y="843813"/>
                  </a:cubicBezTo>
                  <a:cubicBezTo>
                    <a:pt x="5033" y="843110"/>
                    <a:pt x="5736" y="841002"/>
                    <a:pt x="7844" y="838893"/>
                  </a:cubicBezTo>
                  <a:cubicBezTo>
                    <a:pt x="97814" y="748924"/>
                    <a:pt x="187783" y="658955"/>
                    <a:pt x="277752" y="568985"/>
                  </a:cubicBezTo>
                  <a:cubicBezTo>
                    <a:pt x="289701" y="557036"/>
                    <a:pt x="289701" y="557036"/>
                    <a:pt x="277752" y="546493"/>
                  </a:cubicBezTo>
                  <a:cubicBezTo>
                    <a:pt x="275643" y="545087"/>
                    <a:pt x="274238" y="542979"/>
                    <a:pt x="272129" y="541573"/>
                  </a:cubicBezTo>
                  <a:cubicBezTo>
                    <a:pt x="272129" y="541573"/>
                    <a:pt x="272129" y="541573"/>
                    <a:pt x="272129" y="541573"/>
                  </a:cubicBezTo>
                  <a:cubicBezTo>
                    <a:pt x="267209" y="535247"/>
                    <a:pt x="262289" y="528921"/>
                    <a:pt x="257368" y="523298"/>
                  </a:cubicBezTo>
                  <a:cubicBezTo>
                    <a:pt x="248231" y="505726"/>
                    <a:pt x="241202" y="486748"/>
                    <a:pt x="240499" y="466364"/>
                  </a:cubicBezTo>
                  <a:cubicBezTo>
                    <a:pt x="239093" y="415756"/>
                    <a:pt x="268615" y="370772"/>
                    <a:pt x="315708" y="353200"/>
                  </a:cubicBezTo>
                  <a:cubicBezTo>
                    <a:pt x="362098" y="335628"/>
                    <a:pt x="413409" y="350388"/>
                    <a:pt x="445039" y="389750"/>
                  </a:cubicBezTo>
                  <a:cubicBezTo>
                    <a:pt x="449959" y="396076"/>
                    <a:pt x="452770" y="395373"/>
                    <a:pt x="457691" y="390453"/>
                  </a:cubicBezTo>
                  <a:cubicBezTo>
                    <a:pt x="495646" y="351794"/>
                    <a:pt x="534305" y="313838"/>
                    <a:pt x="572261" y="275179"/>
                  </a:cubicBezTo>
                  <a:cubicBezTo>
                    <a:pt x="582804" y="273071"/>
                    <a:pt x="588427" y="267448"/>
                    <a:pt x="591239" y="256904"/>
                  </a:cubicBezTo>
                  <a:cubicBezTo>
                    <a:pt x="600376" y="247767"/>
                    <a:pt x="601079" y="249173"/>
                    <a:pt x="590536" y="240035"/>
                  </a:cubicBezTo>
                  <a:cubicBezTo>
                    <a:pt x="587724" y="237927"/>
                    <a:pt x="584913" y="235115"/>
                    <a:pt x="582101" y="233006"/>
                  </a:cubicBezTo>
                  <a:lnTo>
                    <a:pt x="582101" y="233006"/>
                  </a:lnTo>
                  <a:cubicBezTo>
                    <a:pt x="578587" y="227383"/>
                    <a:pt x="573667" y="224572"/>
                    <a:pt x="568746" y="220354"/>
                  </a:cubicBezTo>
                  <a:cubicBezTo>
                    <a:pt x="511110" y="170450"/>
                    <a:pt x="447850" y="128276"/>
                    <a:pt x="379670" y="93835"/>
                  </a:cubicBezTo>
                  <a:cubicBezTo>
                    <a:pt x="312193" y="60097"/>
                    <a:pt x="241905" y="35496"/>
                    <a:pt x="168805" y="20032"/>
                  </a:cubicBezTo>
                  <a:cubicBezTo>
                    <a:pt x="123820" y="10192"/>
                    <a:pt x="78836" y="3163"/>
                    <a:pt x="33148" y="1757"/>
                  </a:cubicBezTo>
                  <a:cubicBezTo>
                    <a:pt x="26822" y="-1054"/>
                    <a:pt x="19793" y="351"/>
                    <a:pt x="13467" y="351"/>
                  </a:cubicBezTo>
                  <a:cubicBezTo>
                    <a:pt x="1518" y="351"/>
                    <a:pt x="1518" y="351"/>
                    <a:pt x="815" y="12300"/>
                  </a:cubicBezTo>
                  <a:cubicBezTo>
                    <a:pt x="815" y="22141"/>
                    <a:pt x="815" y="31278"/>
                    <a:pt x="815" y="41119"/>
                  </a:cubicBezTo>
                  <a:cubicBezTo>
                    <a:pt x="112" y="304701"/>
                    <a:pt x="112" y="568985"/>
                    <a:pt x="112" y="833270"/>
                  </a:cubicBezTo>
                  <a:close/>
                  <a:moveTo>
                    <a:pt x="70401" y="166935"/>
                  </a:moveTo>
                  <a:cubicBezTo>
                    <a:pt x="88676" y="118436"/>
                    <a:pt x="154747" y="102973"/>
                    <a:pt x="192000" y="138820"/>
                  </a:cubicBezTo>
                  <a:cubicBezTo>
                    <a:pt x="208166" y="154283"/>
                    <a:pt x="216601" y="171855"/>
                    <a:pt x="217304" y="193645"/>
                  </a:cubicBezTo>
                  <a:cubicBezTo>
                    <a:pt x="217304" y="209108"/>
                    <a:pt x="211681" y="221760"/>
                    <a:pt x="202543" y="233709"/>
                  </a:cubicBezTo>
                  <a:cubicBezTo>
                    <a:pt x="177240" y="269556"/>
                    <a:pt x="137175" y="272368"/>
                    <a:pt x="110465" y="259716"/>
                  </a:cubicBezTo>
                  <a:cubicBezTo>
                    <a:pt x="97814" y="254093"/>
                    <a:pt x="88676" y="244955"/>
                    <a:pt x="80241" y="233709"/>
                  </a:cubicBezTo>
                  <a:cubicBezTo>
                    <a:pt x="64075" y="213326"/>
                    <a:pt x="61264" y="190833"/>
                    <a:pt x="70401" y="166935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7F67882-5F51-40E3-9E7B-540A880C274A}"/>
                </a:ext>
              </a:extLst>
            </p:cNvPr>
            <p:cNvSpPr/>
            <p:nvPr/>
          </p:nvSpPr>
          <p:spPr>
            <a:xfrm>
              <a:off x="5150889" y="2248396"/>
              <a:ext cx="598330" cy="850482"/>
            </a:xfrm>
            <a:custGeom>
              <a:avLst/>
              <a:gdLst>
                <a:gd name="connsiteX0" fmla="*/ 134602 w 598330"/>
                <a:gd name="connsiteY0" fmla="*/ 387148 h 850482"/>
                <a:gd name="connsiteX1" fmla="*/ 136711 w 598330"/>
                <a:gd name="connsiteY1" fmla="*/ 383634 h 850482"/>
                <a:gd name="connsiteX2" fmla="*/ 136711 w 598330"/>
                <a:gd name="connsiteY2" fmla="*/ 379416 h 850482"/>
                <a:gd name="connsiteX3" fmla="*/ 192239 w 598330"/>
                <a:gd name="connsiteY3" fmla="*/ 283121 h 850482"/>
                <a:gd name="connsiteX4" fmla="*/ 234412 w 598330"/>
                <a:gd name="connsiteY4" fmla="*/ 268360 h 850482"/>
                <a:gd name="connsiteX5" fmla="*/ 268151 w 598330"/>
                <a:gd name="connsiteY5" fmla="*/ 268360 h 850482"/>
                <a:gd name="connsiteX6" fmla="*/ 272368 w 598330"/>
                <a:gd name="connsiteY6" fmla="*/ 269766 h 850482"/>
                <a:gd name="connsiteX7" fmla="*/ 342656 w 598330"/>
                <a:gd name="connsiteY7" fmla="*/ 311939 h 850482"/>
                <a:gd name="connsiteX8" fmla="*/ 365149 w 598330"/>
                <a:gd name="connsiteY8" fmla="*/ 364656 h 850482"/>
                <a:gd name="connsiteX9" fmla="*/ 365149 w 598330"/>
                <a:gd name="connsiteY9" fmla="*/ 398394 h 850482"/>
                <a:gd name="connsiteX10" fmla="*/ 351794 w 598330"/>
                <a:gd name="connsiteY10" fmla="*/ 437053 h 850482"/>
                <a:gd name="connsiteX11" fmla="*/ 346171 w 598330"/>
                <a:gd name="connsiteY11" fmla="*/ 439161 h 850482"/>
                <a:gd name="connsiteX12" fmla="*/ 324381 w 598330"/>
                <a:gd name="connsiteY12" fmla="*/ 463762 h 850482"/>
                <a:gd name="connsiteX13" fmla="*/ 280100 w 598330"/>
                <a:gd name="connsiteY13" fmla="*/ 488363 h 850482"/>
                <a:gd name="connsiteX14" fmla="*/ 272368 w 598330"/>
                <a:gd name="connsiteY14" fmla="*/ 495392 h 850482"/>
                <a:gd name="connsiteX15" fmla="*/ 266042 w 598330"/>
                <a:gd name="connsiteY15" fmla="*/ 495392 h 850482"/>
                <a:gd name="connsiteX16" fmla="*/ 247064 w 598330"/>
                <a:gd name="connsiteY16" fmla="*/ 498907 h 850482"/>
                <a:gd name="connsiteX17" fmla="*/ 252687 w 598330"/>
                <a:gd name="connsiteY17" fmla="*/ 505233 h 850482"/>
                <a:gd name="connsiteX18" fmla="*/ 582340 w 598330"/>
                <a:gd name="connsiteY18" fmla="*/ 834886 h 850482"/>
                <a:gd name="connsiteX19" fmla="*/ 591478 w 598330"/>
                <a:gd name="connsiteY19" fmla="*/ 844726 h 850482"/>
                <a:gd name="connsiteX20" fmla="*/ 597804 w 598330"/>
                <a:gd name="connsiteY20" fmla="*/ 850349 h 850482"/>
                <a:gd name="connsiteX21" fmla="*/ 597804 w 598330"/>
                <a:gd name="connsiteY21" fmla="*/ 848240 h 850482"/>
                <a:gd name="connsiteX22" fmla="*/ 597804 w 598330"/>
                <a:gd name="connsiteY22" fmla="*/ 21648 h 850482"/>
                <a:gd name="connsiteX23" fmla="*/ 574608 w 598330"/>
                <a:gd name="connsiteY23" fmla="*/ 1967 h 850482"/>
                <a:gd name="connsiteX24" fmla="*/ 573203 w 598330"/>
                <a:gd name="connsiteY24" fmla="*/ 1967 h 850482"/>
                <a:gd name="connsiteX25" fmla="*/ 571797 w 598330"/>
                <a:gd name="connsiteY25" fmla="*/ 2670 h 850482"/>
                <a:gd name="connsiteX26" fmla="*/ 524704 w 598330"/>
                <a:gd name="connsiteY26" fmla="*/ 6184 h 850482"/>
                <a:gd name="connsiteX27" fmla="*/ 299780 w 598330"/>
                <a:gd name="connsiteY27" fmla="*/ 59604 h 850482"/>
                <a:gd name="connsiteX28" fmla="*/ 76966 w 598330"/>
                <a:gd name="connsiteY28" fmla="*/ 182609 h 850482"/>
                <a:gd name="connsiteX29" fmla="*/ 15112 w 598330"/>
                <a:gd name="connsiteY29" fmla="*/ 234622 h 850482"/>
                <a:gd name="connsiteX30" fmla="*/ 15112 w 598330"/>
                <a:gd name="connsiteY30" fmla="*/ 234622 h 850482"/>
                <a:gd name="connsiteX31" fmla="*/ 4569 w 598330"/>
                <a:gd name="connsiteY31" fmla="*/ 243760 h 850482"/>
                <a:gd name="connsiteX32" fmla="*/ 3866 w 598330"/>
                <a:gd name="connsiteY32" fmla="*/ 256411 h 850482"/>
                <a:gd name="connsiteX33" fmla="*/ 134602 w 598330"/>
                <a:gd name="connsiteY33" fmla="*/ 387148 h 850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98330" h="850482">
                  <a:moveTo>
                    <a:pt x="134602" y="387148"/>
                  </a:moveTo>
                  <a:cubicBezTo>
                    <a:pt x="136008" y="384336"/>
                    <a:pt x="136008" y="383634"/>
                    <a:pt x="136711" y="383634"/>
                  </a:cubicBezTo>
                  <a:cubicBezTo>
                    <a:pt x="136711" y="382228"/>
                    <a:pt x="136711" y="380822"/>
                    <a:pt x="136711" y="379416"/>
                  </a:cubicBezTo>
                  <a:cubicBezTo>
                    <a:pt x="138117" y="337946"/>
                    <a:pt x="156392" y="305613"/>
                    <a:pt x="192239" y="283121"/>
                  </a:cubicBezTo>
                  <a:cubicBezTo>
                    <a:pt x="205594" y="274686"/>
                    <a:pt x="219652" y="271172"/>
                    <a:pt x="234412" y="268360"/>
                  </a:cubicBezTo>
                  <a:cubicBezTo>
                    <a:pt x="245658" y="266955"/>
                    <a:pt x="256904" y="266955"/>
                    <a:pt x="268151" y="268360"/>
                  </a:cubicBezTo>
                  <a:cubicBezTo>
                    <a:pt x="269556" y="269063"/>
                    <a:pt x="270962" y="269766"/>
                    <a:pt x="272368" y="269766"/>
                  </a:cubicBezTo>
                  <a:cubicBezTo>
                    <a:pt x="301186" y="274686"/>
                    <a:pt x="324381" y="289447"/>
                    <a:pt x="342656" y="311939"/>
                  </a:cubicBezTo>
                  <a:cubicBezTo>
                    <a:pt x="354605" y="327403"/>
                    <a:pt x="360931" y="345678"/>
                    <a:pt x="365149" y="364656"/>
                  </a:cubicBezTo>
                  <a:cubicBezTo>
                    <a:pt x="366554" y="375902"/>
                    <a:pt x="366554" y="387148"/>
                    <a:pt x="365149" y="398394"/>
                  </a:cubicBezTo>
                  <a:cubicBezTo>
                    <a:pt x="362337" y="411749"/>
                    <a:pt x="357417" y="425104"/>
                    <a:pt x="351794" y="437053"/>
                  </a:cubicBezTo>
                  <a:cubicBezTo>
                    <a:pt x="350388" y="437756"/>
                    <a:pt x="348279" y="439161"/>
                    <a:pt x="346171" y="439161"/>
                  </a:cubicBezTo>
                  <a:cubicBezTo>
                    <a:pt x="338439" y="446893"/>
                    <a:pt x="332816" y="456734"/>
                    <a:pt x="324381" y="463762"/>
                  </a:cubicBezTo>
                  <a:cubicBezTo>
                    <a:pt x="311027" y="475009"/>
                    <a:pt x="296266" y="482740"/>
                    <a:pt x="280100" y="488363"/>
                  </a:cubicBezTo>
                  <a:cubicBezTo>
                    <a:pt x="276585" y="489769"/>
                    <a:pt x="272368" y="490472"/>
                    <a:pt x="272368" y="495392"/>
                  </a:cubicBezTo>
                  <a:cubicBezTo>
                    <a:pt x="270259" y="495392"/>
                    <a:pt x="268151" y="495392"/>
                    <a:pt x="266042" y="495392"/>
                  </a:cubicBezTo>
                  <a:cubicBezTo>
                    <a:pt x="260419" y="498204"/>
                    <a:pt x="252687" y="494689"/>
                    <a:pt x="247064" y="498907"/>
                  </a:cubicBezTo>
                  <a:cubicBezTo>
                    <a:pt x="249173" y="501015"/>
                    <a:pt x="250578" y="503124"/>
                    <a:pt x="252687" y="505233"/>
                  </a:cubicBezTo>
                  <a:cubicBezTo>
                    <a:pt x="362337" y="614883"/>
                    <a:pt x="472690" y="725236"/>
                    <a:pt x="582340" y="834886"/>
                  </a:cubicBezTo>
                  <a:cubicBezTo>
                    <a:pt x="585855" y="838400"/>
                    <a:pt x="588666" y="841212"/>
                    <a:pt x="591478" y="844726"/>
                  </a:cubicBezTo>
                  <a:cubicBezTo>
                    <a:pt x="591478" y="848943"/>
                    <a:pt x="592883" y="851052"/>
                    <a:pt x="597804" y="850349"/>
                  </a:cubicBezTo>
                  <a:cubicBezTo>
                    <a:pt x="598507" y="849646"/>
                    <a:pt x="598507" y="848943"/>
                    <a:pt x="597804" y="848240"/>
                  </a:cubicBezTo>
                  <a:cubicBezTo>
                    <a:pt x="597804" y="572710"/>
                    <a:pt x="597804" y="297179"/>
                    <a:pt x="597804" y="21648"/>
                  </a:cubicBezTo>
                  <a:cubicBezTo>
                    <a:pt x="597804" y="561"/>
                    <a:pt x="594289" y="-2953"/>
                    <a:pt x="574608" y="1967"/>
                  </a:cubicBezTo>
                  <a:cubicBezTo>
                    <a:pt x="573906" y="1967"/>
                    <a:pt x="573906" y="1967"/>
                    <a:pt x="573203" y="1967"/>
                  </a:cubicBezTo>
                  <a:cubicBezTo>
                    <a:pt x="572500" y="1967"/>
                    <a:pt x="572500" y="2670"/>
                    <a:pt x="571797" y="2670"/>
                  </a:cubicBezTo>
                  <a:cubicBezTo>
                    <a:pt x="556333" y="1967"/>
                    <a:pt x="540167" y="4076"/>
                    <a:pt x="524704" y="6184"/>
                  </a:cubicBezTo>
                  <a:cubicBezTo>
                    <a:pt x="447386" y="14619"/>
                    <a:pt x="372880" y="32191"/>
                    <a:pt x="299780" y="59604"/>
                  </a:cubicBezTo>
                  <a:cubicBezTo>
                    <a:pt x="219652" y="89828"/>
                    <a:pt x="145146" y="130595"/>
                    <a:pt x="76966" y="182609"/>
                  </a:cubicBezTo>
                  <a:cubicBezTo>
                    <a:pt x="55176" y="198775"/>
                    <a:pt x="34090" y="215644"/>
                    <a:pt x="15112" y="234622"/>
                  </a:cubicBezTo>
                  <a:cubicBezTo>
                    <a:pt x="15112" y="234622"/>
                    <a:pt x="15112" y="234622"/>
                    <a:pt x="15112" y="234622"/>
                  </a:cubicBezTo>
                  <a:cubicBezTo>
                    <a:pt x="11598" y="237434"/>
                    <a:pt x="8083" y="240948"/>
                    <a:pt x="4569" y="243760"/>
                  </a:cubicBezTo>
                  <a:cubicBezTo>
                    <a:pt x="-1757" y="247977"/>
                    <a:pt x="-1054" y="251491"/>
                    <a:pt x="3866" y="256411"/>
                  </a:cubicBezTo>
                  <a:cubicBezTo>
                    <a:pt x="46742" y="298585"/>
                    <a:pt x="90321" y="342163"/>
                    <a:pt x="134602" y="387148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9467AB3-60D9-4CC8-B3F6-317C67720B8A}"/>
                </a:ext>
              </a:extLst>
            </p:cNvPr>
            <p:cNvSpPr/>
            <p:nvPr/>
          </p:nvSpPr>
          <p:spPr>
            <a:xfrm>
              <a:off x="5830930" y="3177929"/>
              <a:ext cx="846281" cy="595410"/>
            </a:xfrm>
            <a:custGeom>
              <a:avLst/>
              <a:gdLst>
                <a:gd name="connsiteX0" fmla="*/ 835027 w 846281"/>
                <a:gd name="connsiteY0" fmla="*/ 243 h 595410"/>
                <a:gd name="connsiteX1" fmla="*/ 835027 w 846281"/>
                <a:gd name="connsiteY1" fmla="*/ 243 h 595410"/>
                <a:gd name="connsiteX2" fmla="*/ 823078 w 846281"/>
                <a:gd name="connsiteY2" fmla="*/ 243 h 595410"/>
                <a:gd name="connsiteX3" fmla="*/ 43579 w 846281"/>
                <a:gd name="connsiteY3" fmla="*/ 243 h 595410"/>
                <a:gd name="connsiteX4" fmla="*/ 31630 w 846281"/>
                <a:gd name="connsiteY4" fmla="*/ 243 h 595410"/>
                <a:gd name="connsiteX5" fmla="*/ 31630 w 846281"/>
                <a:gd name="connsiteY5" fmla="*/ 243 h 595410"/>
                <a:gd name="connsiteX6" fmla="*/ 0 w 846281"/>
                <a:gd name="connsiteY6" fmla="*/ 243 h 595410"/>
                <a:gd name="connsiteX7" fmla="*/ 4920 w 846281"/>
                <a:gd name="connsiteY7" fmla="*/ 6569 h 595410"/>
                <a:gd name="connsiteX8" fmla="*/ 14761 w 846281"/>
                <a:gd name="connsiteY8" fmla="*/ 15706 h 595410"/>
                <a:gd name="connsiteX9" fmla="*/ 273422 w 846281"/>
                <a:gd name="connsiteY9" fmla="*/ 273665 h 595410"/>
                <a:gd name="connsiteX10" fmla="*/ 589720 w 846281"/>
                <a:gd name="connsiteY10" fmla="*/ 590666 h 595410"/>
                <a:gd name="connsiteX11" fmla="*/ 605184 w 846281"/>
                <a:gd name="connsiteY11" fmla="*/ 590666 h 595410"/>
                <a:gd name="connsiteX12" fmla="*/ 653683 w 846281"/>
                <a:gd name="connsiteY12" fmla="*/ 533732 h 595410"/>
                <a:gd name="connsiteX13" fmla="*/ 738732 w 846281"/>
                <a:gd name="connsiteY13" fmla="*/ 405104 h 595410"/>
                <a:gd name="connsiteX14" fmla="*/ 764739 w 846281"/>
                <a:gd name="connsiteY14" fmla="*/ 352388 h 595410"/>
                <a:gd name="connsiteX15" fmla="*/ 833621 w 846281"/>
                <a:gd name="connsiteY15" fmla="*/ 130276 h 595410"/>
                <a:gd name="connsiteX16" fmla="*/ 846273 w 846281"/>
                <a:gd name="connsiteY16" fmla="*/ 12192 h 595410"/>
                <a:gd name="connsiteX17" fmla="*/ 835027 w 846281"/>
                <a:gd name="connsiteY17" fmla="*/ 243 h 595410"/>
                <a:gd name="connsiteX18" fmla="*/ 542627 w 846281"/>
                <a:gd name="connsiteY18" fmla="*/ 263824 h 595410"/>
                <a:gd name="connsiteX19" fmla="*/ 528569 w 846281"/>
                <a:gd name="connsiteY19" fmla="*/ 286317 h 595410"/>
                <a:gd name="connsiteX20" fmla="*/ 480070 w 846281"/>
                <a:gd name="connsiteY20" fmla="*/ 326381 h 595410"/>
                <a:gd name="connsiteX21" fmla="*/ 344414 w 846281"/>
                <a:gd name="connsiteY21" fmla="*/ 295454 h 595410"/>
                <a:gd name="connsiteX22" fmla="*/ 336682 w 846281"/>
                <a:gd name="connsiteY22" fmla="*/ 286317 h 595410"/>
                <a:gd name="connsiteX23" fmla="*/ 347928 w 846281"/>
                <a:gd name="connsiteY23" fmla="*/ 138008 h 595410"/>
                <a:gd name="connsiteX24" fmla="*/ 529272 w 846281"/>
                <a:gd name="connsiteY24" fmla="*/ 152066 h 595410"/>
                <a:gd name="connsiteX25" fmla="*/ 542627 w 846281"/>
                <a:gd name="connsiteY25" fmla="*/ 263824 h 595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46281" h="595410">
                  <a:moveTo>
                    <a:pt x="835027" y="243"/>
                  </a:moveTo>
                  <a:cubicBezTo>
                    <a:pt x="835027" y="243"/>
                    <a:pt x="835027" y="243"/>
                    <a:pt x="835027" y="243"/>
                  </a:cubicBezTo>
                  <a:cubicBezTo>
                    <a:pt x="830810" y="243"/>
                    <a:pt x="827296" y="243"/>
                    <a:pt x="823078" y="243"/>
                  </a:cubicBezTo>
                  <a:cubicBezTo>
                    <a:pt x="563011" y="243"/>
                    <a:pt x="303646" y="243"/>
                    <a:pt x="43579" y="243"/>
                  </a:cubicBezTo>
                  <a:cubicBezTo>
                    <a:pt x="39361" y="243"/>
                    <a:pt x="35847" y="243"/>
                    <a:pt x="31630" y="243"/>
                  </a:cubicBezTo>
                  <a:lnTo>
                    <a:pt x="31630" y="243"/>
                  </a:lnTo>
                  <a:cubicBezTo>
                    <a:pt x="21087" y="243"/>
                    <a:pt x="10543" y="243"/>
                    <a:pt x="0" y="243"/>
                  </a:cubicBezTo>
                  <a:cubicBezTo>
                    <a:pt x="1406" y="2351"/>
                    <a:pt x="3514" y="4460"/>
                    <a:pt x="4920" y="6569"/>
                  </a:cubicBezTo>
                  <a:cubicBezTo>
                    <a:pt x="8435" y="9380"/>
                    <a:pt x="11949" y="12192"/>
                    <a:pt x="14761" y="15706"/>
                  </a:cubicBezTo>
                  <a:cubicBezTo>
                    <a:pt x="101215" y="101458"/>
                    <a:pt x="186967" y="187913"/>
                    <a:pt x="273422" y="273665"/>
                  </a:cubicBezTo>
                  <a:cubicBezTo>
                    <a:pt x="378855" y="379097"/>
                    <a:pt x="484288" y="484530"/>
                    <a:pt x="589720" y="590666"/>
                  </a:cubicBezTo>
                  <a:cubicBezTo>
                    <a:pt x="596046" y="596992"/>
                    <a:pt x="598858" y="596992"/>
                    <a:pt x="605184" y="590666"/>
                  </a:cubicBezTo>
                  <a:cubicBezTo>
                    <a:pt x="622053" y="571688"/>
                    <a:pt x="638219" y="553413"/>
                    <a:pt x="653683" y="533732"/>
                  </a:cubicBezTo>
                  <a:cubicBezTo>
                    <a:pt x="685313" y="492965"/>
                    <a:pt x="713428" y="450089"/>
                    <a:pt x="738732" y="405104"/>
                  </a:cubicBezTo>
                  <a:cubicBezTo>
                    <a:pt x="747167" y="387532"/>
                    <a:pt x="756304" y="369960"/>
                    <a:pt x="764739" y="352388"/>
                  </a:cubicBezTo>
                  <a:cubicBezTo>
                    <a:pt x="797071" y="281397"/>
                    <a:pt x="820267" y="207594"/>
                    <a:pt x="833621" y="130276"/>
                  </a:cubicBezTo>
                  <a:cubicBezTo>
                    <a:pt x="840650" y="90915"/>
                    <a:pt x="844868" y="52256"/>
                    <a:pt x="846273" y="12192"/>
                  </a:cubicBezTo>
                  <a:cubicBezTo>
                    <a:pt x="846273" y="-460"/>
                    <a:pt x="846976" y="-460"/>
                    <a:pt x="835027" y="243"/>
                  </a:cubicBezTo>
                  <a:close/>
                  <a:moveTo>
                    <a:pt x="542627" y="263824"/>
                  </a:moveTo>
                  <a:cubicBezTo>
                    <a:pt x="539113" y="271556"/>
                    <a:pt x="534193" y="279288"/>
                    <a:pt x="528569" y="286317"/>
                  </a:cubicBezTo>
                  <a:cubicBezTo>
                    <a:pt x="515215" y="303186"/>
                    <a:pt x="499751" y="317947"/>
                    <a:pt x="480070" y="326381"/>
                  </a:cubicBezTo>
                  <a:cubicBezTo>
                    <a:pt x="431571" y="347468"/>
                    <a:pt x="379558" y="335519"/>
                    <a:pt x="344414" y="295454"/>
                  </a:cubicBezTo>
                  <a:cubicBezTo>
                    <a:pt x="341602" y="292643"/>
                    <a:pt x="339493" y="289831"/>
                    <a:pt x="336682" y="286317"/>
                  </a:cubicBezTo>
                  <a:cubicBezTo>
                    <a:pt x="299429" y="239223"/>
                    <a:pt x="312081" y="174558"/>
                    <a:pt x="347928" y="138008"/>
                  </a:cubicBezTo>
                  <a:cubicBezTo>
                    <a:pt x="396427" y="88103"/>
                    <a:pt x="485693" y="89509"/>
                    <a:pt x="529272" y="152066"/>
                  </a:cubicBezTo>
                  <a:cubicBezTo>
                    <a:pt x="553873" y="187210"/>
                    <a:pt x="559496" y="224463"/>
                    <a:pt x="542627" y="263824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4497277-81CD-4728-A99A-F812FCA66050}"/>
                </a:ext>
              </a:extLst>
            </p:cNvPr>
            <p:cNvSpPr/>
            <p:nvPr/>
          </p:nvSpPr>
          <p:spPr>
            <a:xfrm>
              <a:off x="5149789" y="3214721"/>
              <a:ext cx="598471" cy="842984"/>
            </a:xfrm>
            <a:custGeom>
              <a:avLst/>
              <a:gdLst>
                <a:gd name="connsiteX0" fmla="*/ 594686 w 598471"/>
                <a:gd name="connsiteY0" fmla="*/ 0 h 842984"/>
                <a:gd name="connsiteX1" fmla="*/ 587657 w 598471"/>
                <a:gd name="connsiteY1" fmla="*/ 8435 h 842984"/>
                <a:gd name="connsiteX2" fmla="*/ 580628 w 598471"/>
                <a:gd name="connsiteY2" fmla="*/ 14761 h 842984"/>
                <a:gd name="connsiteX3" fmla="*/ 461840 w 598471"/>
                <a:gd name="connsiteY3" fmla="*/ 133548 h 842984"/>
                <a:gd name="connsiteX4" fmla="*/ 93529 w 598471"/>
                <a:gd name="connsiteY4" fmla="*/ 501157 h 842984"/>
                <a:gd name="connsiteX5" fmla="*/ 15508 w 598471"/>
                <a:gd name="connsiteY5" fmla="*/ 579177 h 842984"/>
                <a:gd name="connsiteX6" fmla="*/ 15508 w 598471"/>
                <a:gd name="connsiteY6" fmla="*/ 579177 h 842984"/>
                <a:gd name="connsiteX7" fmla="*/ 9183 w 598471"/>
                <a:gd name="connsiteY7" fmla="*/ 584097 h 842984"/>
                <a:gd name="connsiteX8" fmla="*/ 45 w 598471"/>
                <a:gd name="connsiteY8" fmla="*/ 597452 h 842984"/>
                <a:gd name="connsiteX9" fmla="*/ 2857 w 598471"/>
                <a:gd name="connsiteY9" fmla="*/ 601669 h 842984"/>
                <a:gd name="connsiteX10" fmla="*/ 55573 w 598471"/>
                <a:gd name="connsiteY10" fmla="*/ 648763 h 842984"/>
                <a:gd name="connsiteX11" fmla="*/ 75957 w 598471"/>
                <a:gd name="connsiteY11" fmla="*/ 662118 h 842984"/>
                <a:gd name="connsiteX12" fmla="*/ 80877 w 598471"/>
                <a:gd name="connsiteY12" fmla="*/ 665632 h 842984"/>
                <a:gd name="connsiteX13" fmla="*/ 297365 w 598471"/>
                <a:gd name="connsiteY13" fmla="*/ 784419 h 842984"/>
                <a:gd name="connsiteX14" fmla="*/ 582034 w 598471"/>
                <a:gd name="connsiteY14" fmla="*/ 842759 h 842984"/>
                <a:gd name="connsiteX15" fmla="*/ 597497 w 598471"/>
                <a:gd name="connsiteY15" fmla="*/ 827998 h 842984"/>
                <a:gd name="connsiteX16" fmla="*/ 597497 w 598471"/>
                <a:gd name="connsiteY16" fmla="*/ 44282 h 842984"/>
                <a:gd name="connsiteX17" fmla="*/ 597497 w 598471"/>
                <a:gd name="connsiteY17" fmla="*/ 7029 h 842984"/>
                <a:gd name="connsiteX18" fmla="*/ 594686 w 598471"/>
                <a:gd name="connsiteY18" fmla="*/ 0 h 842984"/>
                <a:gd name="connsiteX19" fmla="*/ 449188 w 598471"/>
                <a:gd name="connsiteY19" fmla="*/ 625568 h 842984"/>
                <a:gd name="connsiteX20" fmla="*/ 373277 w 598471"/>
                <a:gd name="connsiteY20" fmla="*/ 679690 h 842984"/>
                <a:gd name="connsiteX21" fmla="*/ 258707 w 598471"/>
                <a:gd name="connsiteY21" fmla="*/ 637517 h 842984"/>
                <a:gd name="connsiteX22" fmla="*/ 254489 w 598471"/>
                <a:gd name="connsiteY22" fmla="*/ 632596 h 842984"/>
                <a:gd name="connsiteX23" fmla="*/ 254489 w 598471"/>
                <a:gd name="connsiteY23" fmla="*/ 496237 h 842984"/>
                <a:gd name="connsiteX24" fmla="*/ 352893 w 598471"/>
                <a:gd name="connsiteY24" fmla="*/ 447738 h 842984"/>
                <a:gd name="connsiteX25" fmla="*/ 468166 w 598471"/>
                <a:gd name="connsiteY25" fmla="*/ 547547 h 842984"/>
                <a:gd name="connsiteX26" fmla="*/ 449188 w 598471"/>
                <a:gd name="connsiteY26" fmla="*/ 625568 h 84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8471" h="842984">
                  <a:moveTo>
                    <a:pt x="594686" y="0"/>
                  </a:moveTo>
                  <a:cubicBezTo>
                    <a:pt x="592577" y="2812"/>
                    <a:pt x="589765" y="5623"/>
                    <a:pt x="587657" y="8435"/>
                  </a:cubicBezTo>
                  <a:cubicBezTo>
                    <a:pt x="585548" y="10543"/>
                    <a:pt x="582737" y="12652"/>
                    <a:pt x="580628" y="14761"/>
                  </a:cubicBezTo>
                  <a:cubicBezTo>
                    <a:pt x="541266" y="54122"/>
                    <a:pt x="501202" y="94187"/>
                    <a:pt x="461840" y="133548"/>
                  </a:cubicBezTo>
                  <a:cubicBezTo>
                    <a:pt x="338836" y="255850"/>
                    <a:pt x="216534" y="378855"/>
                    <a:pt x="93529" y="501157"/>
                  </a:cubicBezTo>
                  <a:cubicBezTo>
                    <a:pt x="67522" y="527164"/>
                    <a:pt x="41515" y="553170"/>
                    <a:pt x="15508" y="579177"/>
                  </a:cubicBezTo>
                  <a:lnTo>
                    <a:pt x="15508" y="579177"/>
                  </a:lnTo>
                  <a:cubicBezTo>
                    <a:pt x="13400" y="580583"/>
                    <a:pt x="11291" y="582692"/>
                    <a:pt x="9183" y="584097"/>
                  </a:cubicBezTo>
                  <a:cubicBezTo>
                    <a:pt x="7074" y="589018"/>
                    <a:pt x="-658" y="590423"/>
                    <a:pt x="45" y="597452"/>
                  </a:cubicBezTo>
                  <a:cubicBezTo>
                    <a:pt x="748" y="598858"/>
                    <a:pt x="2154" y="600264"/>
                    <a:pt x="2857" y="601669"/>
                  </a:cubicBezTo>
                  <a:cubicBezTo>
                    <a:pt x="19726" y="618539"/>
                    <a:pt x="35189" y="636111"/>
                    <a:pt x="55573" y="648763"/>
                  </a:cubicBezTo>
                  <a:cubicBezTo>
                    <a:pt x="62602" y="652980"/>
                    <a:pt x="66819" y="660712"/>
                    <a:pt x="75957" y="662118"/>
                  </a:cubicBezTo>
                  <a:cubicBezTo>
                    <a:pt x="77362" y="662820"/>
                    <a:pt x="79471" y="664226"/>
                    <a:pt x="80877" y="665632"/>
                  </a:cubicBezTo>
                  <a:cubicBezTo>
                    <a:pt x="147651" y="714834"/>
                    <a:pt x="220048" y="754898"/>
                    <a:pt x="297365" y="784419"/>
                  </a:cubicBezTo>
                  <a:cubicBezTo>
                    <a:pt x="388740" y="819564"/>
                    <a:pt x="483630" y="839245"/>
                    <a:pt x="582034" y="842759"/>
                  </a:cubicBezTo>
                  <a:cubicBezTo>
                    <a:pt x="597497" y="843462"/>
                    <a:pt x="597497" y="843462"/>
                    <a:pt x="597497" y="827998"/>
                  </a:cubicBezTo>
                  <a:cubicBezTo>
                    <a:pt x="597497" y="566525"/>
                    <a:pt x="597497" y="305755"/>
                    <a:pt x="597497" y="44282"/>
                  </a:cubicBezTo>
                  <a:cubicBezTo>
                    <a:pt x="597497" y="31630"/>
                    <a:pt x="597497" y="19681"/>
                    <a:pt x="597497" y="7029"/>
                  </a:cubicBezTo>
                  <a:cubicBezTo>
                    <a:pt x="598200" y="4217"/>
                    <a:pt x="600309" y="0"/>
                    <a:pt x="594686" y="0"/>
                  </a:cubicBezTo>
                  <a:close/>
                  <a:moveTo>
                    <a:pt x="449188" y="625568"/>
                  </a:moveTo>
                  <a:cubicBezTo>
                    <a:pt x="430913" y="653683"/>
                    <a:pt x="406312" y="673364"/>
                    <a:pt x="373277" y="679690"/>
                  </a:cubicBezTo>
                  <a:cubicBezTo>
                    <a:pt x="326886" y="688124"/>
                    <a:pt x="288931" y="674067"/>
                    <a:pt x="258707" y="637517"/>
                  </a:cubicBezTo>
                  <a:cubicBezTo>
                    <a:pt x="257301" y="636111"/>
                    <a:pt x="255895" y="634002"/>
                    <a:pt x="254489" y="632596"/>
                  </a:cubicBezTo>
                  <a:cubicBezTo>
                    <a:pt x="221454" y="591829"/>
                    <a:pt x="224968" y="535598"/>
                    <a:pt x="254489" y="496237"/>
                  </a:cubicBezTo>
                  <a:cubicBezTo>
                    <a:pt x="279090" y="463904"/>
                    <a:pt x="312126" y="447738"/>
                    <a:pt x="352893" y="447738"/>
                  </a:cubicBezTo>
                  <a:cubicBezTo>
                    <a:pt x="409124" y="448441"/>
                    <a:pt x="459029" y="492019"/>
                    <a:pt x="468166" y="547547"/>
                  </a:cubicBezTo>
                  <a:cubicBezTo>
                    <a:pt x="472384" y="576366"/>
                    <a:pt x="466761" y="602372"/>
                    <a:pt x="449188" y="625568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E71B208-D349-4732-A22B-EDB0CCBA99CB}"/>
              </a:ext>
            </a:extLst>
          </p:cNvPr>
          <p:cNvSpPr/>
          <p:nvPr/>
        </p:nvSpPr>
        <p:spPr>
          <a:xfrm>
            <a:off x="4341566" y="3467232"/>
            <a:ext cx="1252329" cy="1143373"/>
          </a:xfrm>
          <a:custGeom>
            <a:avLst/>
            <a:gdLst>
              <a:gd name="connsiteX0" fmla="*/ 49489 w 3036352"/>
              <a:gd name="connsiteY0" fmla="*/ 2013693 h 2772180"/>
              <a:gd name="connsiteX1" fmla="*/ 110327 w 3036352"/>
              <a:gd name="connsiteY1" fmla="*/ 2023456 h 2772180"/>
              <a:gd name="connsiteX2" fmla="*/ 164871 w 3036352"/>
              <a:gd name="connsiteY2" fmla="*/ 2037091 h 2772180"/>
              <a:gd name="connsiteX3" fmla="*/ 2284607 w 3036352"/>
              <a:gd name="connsiteY3" fmla="*/ 2462278 h 2772180"/>
              <a:gd name="connsiteX4" fmla="*/ 2573436 w 3036352"/>
              <a:gd name="connsiteY4" fmla="*/ 2653178 h 2772180"/>
              <a:gd name="connsiteX5" fmla="*/ 2578394 w 3036352"/>
              <a:gd name="connsiteY5" fmla="*/ 2656896 h 2772180"/>
              <a:gd name="connsiteX6" fmla="*/ 2647812 w 3036352"/>
              <a:gd name="connsiteY6" fmla="*/ 2772180 h 2772180"/>
              <a:gd name="connsiteX7" fmla="*/ 2471788 w 3036352"/>
              <a:gd name="connsiteY7" fmla="*/ 2728794 h 2772180"/>
              <a:gd name="connsiteX8" fmla="*/ 151234 w 3036352"/>
              <a:gd name="connsiteY8" fmla="*/ 2127583 h 2772180"/>
              <a:gd name="connsiteX9" fmla="*/ 58263 w 3036352"/>
              <a:gd name="connsiteY9" fmla="*/ 2061883 h 2772180"/>
              <a:gd name="connsiteX10" fmla="*/ 27273 w 3036352"/>
              <a:gd name="connsiteY10" fmla="*/ 2017257 h 2772180"/>
              <a:gd name="connsiteX11" fmla="*/ 49489 w 3036352"/>
              <a:gd name="connsiteY11" fmla="*/ 2013693 h 2772180"/>
              <a:gd name="connsiteX12" fmla="*/ 1540839 w 3036352"/>
              <a:gd name="connsiteY12" fmla="*/ 1665208 h 2772180"/>
              <a:gd name="connsiteX13" fmla="*/ 1579266 w 3036352"/>
              <a:gd name="connsiteY13" fmla="*/ 1693720 h 2772180"/>
              <a:gd name="connsiteX14" fmla="*/ 1547037 w 3036352"/>
              <a:gd name="connsiteY14" fmla="*/ 1730908 h 2772180"/>
              <a:gd name="connsiteX15" fmla="*/ 1509848 w 3036352"/>
              <a:gd name="connsiteY15" fmla="*/ 1703636 h 2772180"/>
              <a:gd name="connsiteX16" fmla="*/ 1540839 w 3036352"/>
              <a:gd name="connsiteY16" fmla="*/ 1665208 h 2772180"/>
              <a:gd name="connsiteX17" fmla="*/ 2040402 w 3036352"/>
              <a:gd name="connsiteY17" fmla="*/ 1418526 h 2772180"/>
              <a:gd name="connsiteX18" fmla="*/ 2078829 w 3036352"/>
              <a:gd name="connsiteY18" fmla="*/ 1447037 h 2772180"/>
              <a:gd name="connsiteX19" fmla="*/ 2039162 w 3036352"/>
              <a:gd name="connsiteY19" fmla="*/ 1489185 h 2772180"/>
              <a:gd name="connsiteX20" fmla="*/ 2003214 w 3036352"/>
              <a:gd name="connsiteY20" fmla="*/ 1458194 h 2772180"/>
              <a:gd name="connsiteX21" fmla="*/ 2040402 w 3036352"/>
              <a:gd name="connsiteY21" fmla="*/ 1418526 h 2772180"/>
              <a:gd name="connsiteX22" fmla="*/ 1285111 w 3036352"/>
              <a:gd name="connsiteY22" fmla="*/ 1375585 h 2772180"/>
              <a:gd name="connsiteX23" fmla="*/ 1299115 w 3036352"/>
              <a:gd name="connsiteY23" fmla="*/ 1378858 h 2772180"/>
              <a:gd name="connsiteX24" fmla="*/ 1284239 w 3036352"/>
              <a:gd name="connsiteY24" fmla="*/ 1422245 h 2772180"/>
              <a:gd name="connsiteX25" fmla="*/ 1250770 w 3036352"/>
              <a:gd name="connsiteY25" fmla="*/ 1392495 h 2772180"/>
              <a:gd name="connsiteX26" fmla="*/ 1285111 w 3036352"/>
              <a:gd name="connsiteY26" fmla="*/ 1375585 h 2772180"/>
              <a:gd name="connsiteX27" fmla="*/ 1761490 w 3036352"/>
              <a:gd name="connsiteY27" fmla="*/ 1310680 h 2772180"/>
              <a:gd name="connsiteX28" fmla="*/ 1785043 w 3036352"/>
              <a:gd name="connsiteY28" fmla="*/ 1329273 h 2772180"/>
              <a:gd name="connsiteX29" fmla="*/ 1755292 w 3036352"/>
              <a:gd name="connsiteY29" fmla="*/ 1355306 h 2772180"/>
              <a:gd name="connsiteX30" fmla="*/ 1735459 w 3036352"/>
              <a:gd name="connsiteY30" fmla="*/ 1336712 h 2772180"/>
              <a:gd name="connsiteX31" fmla="*/ 1761490 w 3036352"/>
              <a:gd name="connsiteY31" fmla="*/ 1310680 h 2772180"/>
              <a:gd name="connsiteX32" fmla="*/ 866490 w 3036352"/>
              <a:gd name="connsiteY32" fmla="*/ 1267294 h 2772180"/>
              <a:gd name="connsiteX33" fmla="*/ 901199 w 3036352"/>
              <a:gd name="connsiteY33" fmla="*/ 1300764 h 2772180"/>
              <a:gd name="connsiteX34" fmla="*/ 859053 w 3036352"/>
              <a:gd name="connsiteY34" fmla="*/ 1336712 h 2772180"/>
              <a:gd name="connsiteX35" fmla="*/ 828061 w 3036352"/>
              <a:gd name="connsiteY35" fmla="*/ 1299524 h 2772180"/>
              <a:gd name="connsiteX36" fmla="*/ 866490 w 3036352"/>
              <a:gd name="connsiteY36" fmla="*/ 1267294 h 2772180"/>
              <a:gd name="connsiteX37" fmla="*/ 1059869 w 3036352"/>
              <a:gd name="connsiteY37" fmla="*/ 1235063 h 2772180"/>
              <a:gd name="connsiteX38" fmla="*/ 1078465 w 3036352"/>
              <a:gd name="connsiteY38" fmla="*/ 1259855 h 2772180"/>
              <a:gd name="connsiteX39" fmla="*/ 1048713 w 3036352"/>
              <a:gd name="connsiteY39" fmla="*/ 1280928 h 2772180"/>
              <a:gd name="connsiteX40" fmla="*/ 1031358 w 3036352"/>
              <a:gd name="connsiteY40" fmla="*/ 1261094 h 2772180"/>
              <a:gd name="connsiteX41" fmla="*/ 1059869 w 3036352"/>
              <a:gd name="connsiteY41" fmla="*/ 1235063 h 2772180"/>
              <a:gd name="connsiteX42" fmla="*/ 1503650 w 3036352"/>
              <a:gd name="connsiteY42" fmla="*/ 1220189 h 2772180"/>
              <a:gd name="connsiteX43" fmla="*/ 1280520 w 3036352"/>
              <a:gd name="connsiteY43" fmla="*/ 1837515 h 2772180"/>
              <a:gd name="connsiteX44" fmla="*/ 1307792 w 3036352"/>
              <a:gd name="connsiteY44" fmla="*/ 1879662 h 2772180"/>
              <a:gd name="connsiteX45" fmla="*/ 1790000 w 3036352"/>
              <a:gd name="connsiteY45" fmla="*/ 1811484 h 2772180"/>
              <a:gd name="connsiteX46" fmla="*/ 1803636 w 3036352"/>
              <a:gd name="connsiteY46" fmla="*/ 1751981 h 2772180"/>
              <a:gd name="connsiteX47" fmla="*/ 1533401 w 3036352"/>
              <a:gd name="connsiteY47" fmla="*/ 1252419 h 2772180"/>
              <a:gd name="connsiteX48" fmla="*/ 1503650 w 3036352"/>
              <a:gd name="connsiteY48" fmla="*/ 1220189 h 2772180"/>
              <a:gd name="connsiteX49" fmla="*/ 1470181 w 3036352"/>
              <a:gd name="connsiteY49" fmla="*/ 1199116 h 2772180"/>
              <a:gd name="connsiteX50" fmla="*/ 1421835 w 3036352"/>
              <a:gd name="connsiteY50" fmla="*/ 1222669 h 2772180"/>
              <a:gd name="connsiteX51" fmla="*/ 864011 w 3036352"/>
              <a:gd name="connsiteY51" fmla="*/ 1523894 h 2772180"/>
              <a:gd name="connsiteX52" fmla="*/ 852854 w 3036352"/>
              <a:gd name="connsiteY52" fmla="*/ 1604469 h 2772180"/>
              <a:gd name="connsiteX53" fmla="*/ 1202425 w 3036352"/>
              <a:gd name="connsiteY53" fmla="*/ 1853631 h 2772180"/>
              <a:gd name="connsiteX54" fmla="*/ 1242093 w 3036352"/>
              <a:gd name="connsiteY54" fmla="*/ 1833797 h 2772180"/>
              <a:gd name="connsiteX55" fmla="*/ 1428035 w 3036352"/>
              <a:gd name="connsiteY55" fmla="*/ 1305722 h 2772180"/>
              <a:gd name="connsiteX56" fmla="*/ 1470181 w 3036352"/>
              <a:gd name="connsiteY56" fmla="*/ 1199116 h 2772180"/>
              <a:gd name="connsiteX57" fmla="*/ 1544556 w 3036352"/>
              <a:gd name="connsiteY57" fmla="*/ 1187958 h 2772180"/>
              <a:gd name="connsiteX58" fmla="*/ 1844541 w 3036352"/>
              <a:gd name="connsiteY58" fmla="*/ 1744544 h 2772180"/>
              <a:gd name="connsiteX59" fmla="*/ 1886688 w 3036352"/>
              <a:gd name="connsiteY59" fmla="*/ 1758180 h 2772180"/>
              <a:gd name="connsiteX60" fmla="*/ 2220144 w 3036352"/>
              <a:gd name="connsiteY60" fmla="*/ 1378858 h 2772180"/>
              <a:gd name="connsiteX61" fmla="*/ 2196591 w 3036352"/>
              <a:gd name="connsiteY61" fmla="*/ 1341670 h 2772180"/>
              <a:gd name="connsiteX62" fmla="*/ 1782561 w 3036352"/>
              <a:gd name="connsiteY62" fmla="*/ 1243741 h 2772180"/>
              <a:gd name="connsiteX63" fmla="*/ 1544556 w 3036352"/>
              <a:gd name="connsiteY63" fmla="*/ 1187958 h 2772180"/>
              <a:gd name="connsiteX64" fmla="*/ 2139571 w 3036352"/>
              <a:gd name="connsiteY64" fmla="*/ 1096227 h 2772180"/>
              <a:gd name="connsiteX65" fmla="*/ 2177998 w 3036352"/>
              <a:gd name="connsiteY65" fmla="*/ 1124738 h 2772180"/>
              <a:gd name="connsiteX66" fmla="*/ 2138331 w 3036352"/>
              <a:gd name="connsiteY66" fmla="*/ 1166885 h 2772180"/>
              <a:gd name="connsiteX67" fmla="*/ 2102383 w 3036352"/>
              <a:gd name="connsiteY67" fmla="*/ 1135895 h 2772180"/>
              <a:gd name="connsiteX68" fmla="*/ 2139571 w 3036352"/>
              <a:gd name="connsiteY68" fmla="*/ 1096227 h 2772180"/>
              <a:gd name="connsiteX69" fmla="*/ 1946192 w 3036352"/>
              <a:gd name="connsiteY69" fmla="*/ 1033007 h 2772180"/>
              <a:gd name="connsiteX70" fmla="*/ 1964787 w 3036352"/>
              <a:gd name="connsiteY70" fmla="*/ 1057800 h 2772180"/>
              <a:gd name="connsiteX71" fmla="*/ 1935036 w 3036352"/>
              <a:gd name="connsiteY71" fmla="*/ 1078873 h 2772180"/>
              <a:gd name="connsiteX72" fmla="*/ 1917680 w 3036352"/>
              <a:gd name="connsiteY72" fmla="*/ 1059040 h 2772180"/>
              <a:gd name="connsiteX73" fmla="*/ 1946192 w 3036352"/>
              <a:gd name="connsiteY73" fmla="*/ 1033007 h 2772180"/>
              <a:gd name="connsiteX74" fmla="*/ 789013 w 3036352"/>
              <a:gd name="connsiteY74" fmla="*/ 1007402 h 2772180"/>
              <a:gd name="connsiteX75" fmla="*/ 749966 w 3036352"/>
              <a:gd name="connsiteY75" fmla="*/ 1045404 h 2772180"/>
              <a:gd name="connsiteX76" fmla="*/ 777237 w 3036352"/>
              <a:gd name="connsiteY76" fmla="*/ 1480508 h 2772180"/>
              <a:gd name="connsiteX77" fmla="*/ 821863 w 3036352"/>
              <a:gd name="connsiteY77" fmla="*/ 1506539 h 2772180"/>
              <a:gd name="connsiteX78" fmla="*/ 1451587 w 3036352"/>
              <a:gd name="connsiteY78" fmla="*/ 1165646 h 2772180"/>
              <a:gd name="connsiteX79" fmla="*/ 810706 w 3036352"/>
              <a:gd name="connsiteY79" fmla="*/ 1010694 h 2772180"/>
              <a:gd name="connsiteX80" fmla="*/ 789013 w 3036352"/>
              <a:gd name="connsiteY80" fmla="*/ 1007402 h 2772180"/>
              <a:gd name="connsiteX81" fmla="*/ 965659 w 3036352"/>
              <a:gd name="connsiteY81" fmla="*/ 863180 h 2772180"/>
              <a:gd name="connsiteX82" fmla="*/ 990451 w 3036352"/>
              <a:gd name="connsiteY82" fmla="*/ 892931 h 2772180"/>
              <a:gd name="connsiteX83" fmla="*/ 954503 w 3036352"/>
              <a:gd name="connsiteY83" fmla="*/ 917724 h 2772180"/>
              <a:gd name="connsiteX84" fmla="*/ 932191 w 3036352"/>
              <a:gd name="connsiteY84" fmla="*/ 892931 h 2772180"/>
              <a:gd name="connsiteX85" fmla="*/ 965659 w 3036352"/>
              <a:gd name="connsiteY85" fmla="*/ 863180 h 2772180"/>
              <a:gd name="connsiteX86" fmla="*/ 2210143 w 3036352"/>
              <a:gd name="connsiteY86" fmla="*/ 806334 h 2772180"/>
              <a:gd name="connsiteX87" fmla="*/ 2191188 w 3036352"/>
              <a:gd name="connsiteY87" fmla="*/ 807516 h 2772180"/>
              <a:gd name="connsiteX88" fmla="*/ 2156925 w 3036352"/>
              <a:gd name="connsiteY88" fmla="*/ 823514 h 2772180"/>
              <a:gd name="connsiteX89" fmla="*/ 1783802 w 3036352"/>
              <a:gd name="connsiteY89" fmla="*/ 1026811 h 2772180"/>
              <a:gd name="connsiteX90" fmla="*/ 1555713 w 3036352"/>
              <a:gd name="connsiteY90" fmla="*/ 1150772 h 2772180"/>
              <a:gd name="connsiteX91" fmla="*/ 1659840 w 3036352"/>
              <a:gd name="connsiteY91" fmla="*/ 1169365 h 2772180"/>
              <a:gd name="connsiteX92" fmla="*/ 2216426 w 3036352"/>
              <a:gd name="connsiteY92" fmla="*/ 1305723 h 2772180"/>
              <a:gd name="connsiteX93" fmla="*/ 2257333 w 3036352"/>
              <a:gd name="connsiteY93" fmla="*/ 1277211 h 2772180"/>
              <a:gd name="connsiteX94" fmla="*/ 2241219 w 3036352"/>
              <a:gd name="connsiteY94" fmla="*/ 859462 h 2772180"/>
              <a:gd name="connsiteX95" fmla="*/ 2210143 w 3036352"/>
              <a:gd name="connsiteY95" fmla="*/ 806334 h 2772180"/>
              <a:gd name="connsiteX96" fmla="*/ 1379690 w 3036352"/>
              <a:gd name="connsiteY96" fmla="*/ 574352 h 2772180"/>
              <a:gd name="connsiteX97" fmla="*/ 1404482 w 3036352"/>
              <a:gd name="connsiteY97" fmla="*/ 594185 h 2772180"/>
              <a:gd name="connsiteX98" fmla="*/ 1380929 w 3036352"/>
              <a:gd name="connsiteY98" fmla="*/ 617737 h 2772180"/>
              <a:gd name="connsiteX99" fmla="*/ 1359856 w 3036352"/>
              <a:gd name="connsiteY99" fmla="*/ 600382 h 2772180"/>
              <a:gd name="connsiteX100" fmla="*/ 1379690 w 3036352"/>
              <a:gd name="connsiteY100" fmla="*/ 574352 h 2772180"/>
              <a:gd name="connsiteX101" fmla="*/ 1136164 w 3036352"/>
              <a:gd name="connsiteY101" fmla="*/ 551032 h 2772180"/>
              <a:gd name="connsiteX102" fmla="*/ 1118132 w 3036352"/>
              <a:gd name="connsiteY102" fmla="*/ 559476 h 2772180"/>
              <a:gd name="connsiteX103" fmla="*/ 789634 w 3036352"/>
              <a:gd name="connsiteY103" fmla="*/ 935079 h 2772180"/>
              <a:gd name="connsiteX104" fmla="*/ 806988 w 3036352"/>
              <a:gd name="connsiteY104" fmla="*/ 972268 h 2772180"/>
              <a:gd name="connsiteX105" fmla="*/ 992929 w 3036352"/>
              <a:gd name="connsiteY105" fmla="*/ 1015654 h 2772180"/>
              <a:gd name="connsiteX106" fmla="*/ 1465223 w 3036352"/>
              <a:gd name="connsiteY106" fmla="*/ 1127218 h 2772180"/>
              <a:gd name="connsiteX107" fmla="*/ 1167716 w 3036352"/>
              <a:gd name="connsiteY107" fmla="*/ 576831 h 2772180"/>
              <a:gd name="connsiteX108" fmla="*/ 1136164 w 3036352"/>
              <a:gd name="connsiteY108" fmla="*/ 551032 h 2772180"/>
              <a:gd name="connsiteX109" fmla="*/ 1961066 w 3036352"/>
              <a:gd name="connsiteY109" fmla="*/ 487579 h 2772180"/>
              <a:gd name="connsiteX110" fmla="*/ 1988337 w 3036352"/>
              <a:gd name="connsiteY110" fmla="*/ 506172 h 2772180"/>
              <a:gd name="connsiteX111" fmla="*/ 1964786 w 3036352"/>
              <a:gd name="connsiteY111" fmla="*/ 529726 h 2772180"/>
              <a:gd name="connsiteX112" fmla="*/ 1942473 w 3036352"/>
              <a:gd name="connsiteY112" fmla="*/ 507413 h 2772180"/>
              <a:gd name="connsiteX113" fmla="*/ 1961066 w 3036352"/>
              <a:gd name="connsiteY113" fmla="*/ 487579 h 2772180"/>
              <a:gd name="connsiteX114" fmla="*/ 1575993 w 3036352"/>
              <a:gd name="connsiteY114" fmla="*/ 424223 h 2772180"/>
              <a:gd name="connsiteX115" fmla="*/ 1213581 w 3036352"/>
              <a:gd name="connsiteY115" fmla="*/ 504934 h 2772180"/>
              <a:gd name="connsiteX116" fmla="*/ 1206143 w 3036352"/>
              <a:gd name="connsiteY116" fmla="*/ 561955 h 2772180"/>
              <a:gd name="connsiteX117" fmla="*/ 1477619 w 3036352"/>
              <a:gd name="connsiteY117" fmla="*/ 1062759 h 2772180"/>
              <a:gd name="connsiteX118" fmla="*/ 1506129 w 3036352"/>
              <a:gd name="connsiteY118" fmla="*/ 1094989 h 2772180"/>
              <a:gd name="connsiteX119" fmla="*/ 1729258 w 3036352"/>
              <a:gd name="connsiteY119" fmla="*/ 476422 h 2772180"/>
              <a:gd name="connsiteX120" fmla="*/ 1701987 w 3036352"/>
              <a:gd name="connsiteY120" fmla="*/ 434275 h 2772180"/>
              <a:gd name="connsiteX121" fmla="*/ 1575993 w 3036352"/>
              <a:gd name="connsiteY121" fmla="*/ 424223 h 2772180"/>
              <a:gd name="connsiteX122" fmla="*/ 1906213 w 3036352"/>
              <a:gd name="connsiteY122" fmla="*/ 329606 h 2772180"/>
              <a:gd name="connsiteX123" fmla="*/ 1875533 w 3036352"/>
              <a:gd name="connsiteY123" fmla="*/ 362378 h 2772180"/>
              <a:gd name="connsiteX124" fmla="*/ 1823469 w 3036352"/>
              <a:gd name="connsiteY124" fmla="*/ 507413 h 2772180"/>
              <a:gd name="connsiteX125" fmla="*/ 1651162 w 3036352"/>
              <a:gd name="connsiteY125" fmla="*/ 988382 h 2772180"/>
              <a:gd name="connsiteX126" fmla="*/ 2279645 w 3036352"/>
              <a:gd name="connsiteY126" fmla="*/ 648729 h 2772180"/>
              <a:gd name="connsiteX127" fmla="*/ 2284605 w 3036352"/>
              <a:gd name="connsiteY127" fmla="*/ 596665 h 2772180"/>
              <a:gd name="connsiteX128" fmla="*/ 1927597 w 3036352"/>
              <a:gd name="connsiteY128" fmla="*/ 333867 h 2772180"/>
              <a:gd name="connsiteX129" fmla="*/ 1906213 w 3036352"/>
              <a:gd name="connsiteY129" fmla="*/ 329606 h 2772180"/>
              <a:gd name="connsiteX130" fmla="*/ 2960193 w 3036352"/>
              <a:gd name="connsiteY130" fmla="*/ 32641 h 2772180"/>
              <a:gd name="connsiteX131" fmla="*/ 3020935 w 3036352"/>
              <a:gd name="connsiteY131" fmla="*/ 333867 h 2772180"/>
              <a:gd name="connsiteX132" fmla="*/ 3011017 w 3036352"/>
              <a:gd name="connsiteY132" fmla="*/ 425599 h 2772180"/>
              <a:gd name="connsiteX133" fmla="*/ 2937880 w 3036352"/>
              <a:gd name="connsiteY133" fmla="*/ 907807 h 2772180"/>
              <a:gd name="connsiteX134" fmla="*/ 2770533 w 3036352"/>
              <a:gd name="connsiteY134" fmla="*/ 2087915 h 2772180"/>
              <a:gd name="connsiteX135" fmla="*/ 2675082 w 3036352"/>
              <a:gd name="connsiteY135" fmla="*/ 2756065 h 2772180"/>
              <a:gd name="connsiteX136" fmla="*/ 2590789 w 3036352"/>
              <a:gd name="connsiteY136" fmla="*/ 2642022 h 2772180"/>
              <a:gd name="connsiteX137" fmla="*/ 2527569 w 3036352"/>
              <a:gd name="connsiteY137" fmla="*/ 2544092 h 2772180"/>
              <a:gd name="connsiteX138" fmla="*/ 2502777 w 3036352"/>
              <a:gd name="connsiteY138" fmla="*/ 2431288 h 2772180"/>
              <a:gd name="connsiteX139" fmla="*/ 2746980 w 3036352"/>
              <a:gd name="connsiteY139" fmla="*/ 1150770 h 2772180"/>
              <a:gd name="connsiteX140" fmla="*/ 2863503 w 3036352"/>
              <a:gd name="connsiteY140" fmla="*/ 513610 h 2772180"/>
              <a:gd name="connsiteX141" fmla="*/ 2949037 w 3036352"/>
              <a:gd name="connsiteY141" fmla="*/ 84706 h 2772180"/>
              <a:gd name="connsiteX142" fmla="*/ 2960193 w 3036352"/>
              <a:gd name="connsiteY142" fmla="*/ 32641 h 2772180"/>
              <a:gd name="connsiteX143" fmla="*/ 2877140 w 3036352"/>
              <a:gd name="connsiteY143" fmla="*/ 411 h 2772180"/>
              <a:gd name="connsiteX144" fmla="*/ 2926724 w 3036352"/>
              <a:gd name="connsiteY144" fmla="*/ 58674 h 2772180"/>
              <a:gd name="connsiteX145" fmla="*/ 2844909 w 3036352"/>
              <a:gd name="connsiteY145" fmla="*/ 483860 h 2772180"/>
              <a:gd name="connsiteX146" fmla="*/ 2725906 w 3036352"/>
              <a:gd name="connsiteY146" fmla="*/ 1094988 h 2772180"/>
              <a:gd name="connsiteX147" fmla="*/ 2469307 w 3036352"/>
              <a:gd name="connsiteY147" fmla="*/ 2417651 h 2772180"/>
              <a:gd name="connsiteX148" fmla="*/ 2417243 w 3036352"/>
              <a:gd name="connsiteY148" fmla="*/ 2452361 h 2772180"/>
              <a:gd name="connsiteX149" fmla="*/ 2253614 w 3036352"/>
              <a:gd name="connsiteY149" fmla="*/ 2420130 h 2772180"/>
              <a:gd name="connsiteX150" fmla="*/ 616088 w 3036352"/>
              <a:gd name="connsiteY150" fmla="*/ 2101551 h 2772180"/>
              <a:gd name="connsiteX151" fmla="*/ 123961 w 3036352"/>
              <a:gd name="connsiteY151" fmla="*/ 2011060 h 2772180"/>
              <a:gd name="connsiteX152" fmla="*/ 0 w 3036352"/>
              <a:gd name="connsiteY152" fmla="*/ 1980069 h 2772180"/>
              <a:gd name="connsiteX153" fmla="*/ 184703 w 3036352"/>
              <a:gd name="connsiteY153" fmla="*/ 1491662 h 2772180"/>
              <a:gd name="connsiteX154" fmla="*/ 690464 w 3036352"/>
              <a:gd name="connsiteY154" fmla="*/ 156603 h 2772180"/>
              <a:gd name="connsiteX155" fmla="*/ 778476 w 3036352"/>
              <a:gd name="connsiteY155" fmla="*/ 93383 h 2772180"/>
              <a:gd name="connsiteX156" fmla="*/ 1713144 w 3036352"/>
              <a:gd name="connsiteY156" fmla="*/ 52475 h 2772180"/>
              <a:gd name="connsiteX157" fmla="*/ 2877140 w 3036352"/>
              <a:gd name="connsiteY157" fmla="*/ 411 h 277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3036352" h="2772180">
                <a:moveTo>
                  <a:pt x="49489" y="2013693"/>
                </a:moveTo>
                <a:cubicBezTo>
                  <a:pt x="70814" y="2014856"/>
                  <a:pt x="89873" y="2027174"/>
                  <a:pt x="110327" y="2023456"/>
                </a:cubicBezTo>
                <a:cubicBezTo>
                  <a:pt x="128921" y="2028414"/>
                  <a:pt x="146276" y="2033373"/>
                  <a:pt x="164871" y="2037091"/>
                </a:cubicBezTo>
                <a:cubicBezTo>
                  <a:pt x="871450" y="2179647"/>
                  <a:pt x="1576788" y="2325921"/>
                  <a:pt x="2284607" y="2462278"/>
                </a:cubicBezTo>
                <a:cubicBezTo>
                  <a:pt x="2414765" y="2487070"/>
                  <a:pt x="2517653" y="2526738"/>
                  <a:pt x="2573436" y="2653178"/>
                </a:cubicBezTo>
                <a:cubicBezTo>
                  <a:pt x="2574676" y="2654418"/>
                  <a:pt x="2577155" y="2655657"/>
                  <a:pt x="2578394" y="2656896"/>
                </a:cubicBezTo>
                <a:cubicBezTo>
                  <a:pt x="2599468" y="2691607"/>
                  <a:pt x="2620541" y="2726315"/>
                  <a:pt x="2647812" y="2772180"/>
                </a:cubicBezTo>
                <a:cubicBezTo>
                  <a:pt x="2583352" y="2756065"/>
                  <a:pt x="2527571" y="2743669"/>
                  <a:pt x="2471788" y="2728794"/>
                </a:cubicBezTo>
                <a:cubicBezTo>
                  <a:pt x="1698270" y="2527978"/>
                  <a:pt x="924752" y="2325921"/>
                  <a:pt x="151234" y="2127583"/>
                </a:cubicBezTo>
                <a:cubicBezTo>
                  <a:pt x="107848" y="2116426"/>
                  <a:pt x="85536" y="2089154"/>
                  <a:pt x="58263" y="2061883"/>
                </a:cubicBezTo>
                <a:cubicBezTo>
                  <a:pt x="48347" y="2047009"/>
                  <a:pt x="38429" y="2033373"/>
                  <a:pt x="27273" y="2017257"/>
                </a:cubicBezTo>
                <a:cubicBezTo>
                  <a:pt x="35020" y="2014158"/>
                  <a:pt x="42381" y="2013306"/>
                  <a:pt x="49489" y="2013693"/>
                </a:cubicBezTo>
                <a:close/>
                <a:moveTo>
                  <a:pt x="1540839" y="1665208"/>
                </a:moveTo>
                <a:cubicBezTo>
                  <a:pt x="1561911" y="1661490"/>
                  <a:pt x="1574308" y="1672647"/>
                  <a:pt x="1579266" y="1693720"/>
                </a:cubicBezTo>
                <a:cubicBezTo>
                  <a:pt x="1578027" y="1713554"/>
                  <a:pt x="1568110" y="1728429"/>
                  <a:pt x="1547037" y="1730908"/>
                </a:cubicBezTo>
                <a:cubicBezTo>
                  <a:pt x="1527203" y="1733388"/>
                  <a:pt x="1511088" y="1727188"/>
                  <a:pt x="1509848" y="1703636"/>
                </a:cubicBezTo>
                <a:cubicBezTo>
                  <a:pt x="1508609" y="1681323"/>
                  <a:pt x="1521005" y="1668927"/>
                  <a:pt x="1540839" y="1665208"/>
                </a:cubicBezTo>
                <a:close/>
                <a:moveTo>
                  <a:pt x="2040402" y="1418526"/>
                </a:moveTo>
                <a:cubicBezTo>
                  <a:pt x="2062715" y="1416047"/>
                  <a:pt x="2072632" y="1430923"/>
                  <a:pt x="2078829" y="1447037"/>
                </a:cubicBezTo>
                <a:cubicBezTo>
                  <a:pt x="2073871" y="1471829"/>
                  <a:pt x="2062715" y="1486705"/>
                  <a:pt x="2039162" y="1489185"/>
                </a:cubicBezTo>
                <a:cubicBezTo>
                  <a:pt x="2018089" y="1491663"/>
                  <a:pt x="2003214" y="1479267"/>
                  <a:pt x="2003214" y="1458194"/>
                </a:cubicBezTo>
                <a:cubicBezTo>
                  <a:pt x="2003214" y="1434641"/>
                  <a:pt x="2016849" y="1421006"/>
                  <a:pt x="2040402" y="1418526"/>
                </a:cubicBezTo>
                <a:close/>
                <a:moveTo>
                  <a:pt x="1285111" y="1375585"/>
                </a:moveTo>
                <a:cubicBezTo>
                  <a:pt x="1289508" y="1375682"/>
                  <a:pt x="1294157" y="1376689"/>
                  <a:pt x="1299115" y="1378858"/>
                </a:cubicBezTo>
                <a:cubicBezTo>
                  <a:pt x="1307792" y="1398692"/>
                  <a:pt x="1306553" y="1416047"/>
                  <a:pt x="1284239" y="1422245"/>
                </a:cubicBezTo>
                <a:cubicBezTo>
                  <a:pt x="1260687" y="1428443"/>
                  <a:pt x="1253249" y="1413568"/>
                  <a:pt x="1250770" y="1392495"/>
                </a:cubicBezTo>
                <a:cubicBezTo>
                  <a:pt x="1260996" y="1383197"/>
                  <a:pt x="1271920" y="1375295"/>
                  <a:pt x="1285111" y="1375585"/>
                </a:cubicBezTo>
                <a:close/>
                <a:moveTo>
                  <a:pt x="1761490" y="1310680"/>
                </a:moveTo>
                <a:cubicBezTo>
                  <a:pt x="1773886" y="1309441"/>
                  <a:pt x="1782564" y="1319357"/>
                  <a:pt x="1785043" y="1329273"/>
                </a:cubicBezTo>
                <a:cubicBezTo>
                  <a:pt x="1781323" y="1349107"/>
                  <a:pt x="1771407" y="1356545"/>
                  <a:pt x="1755292" y="1355306"/>
                </a:cubicBezTo>
                <a:cubicBezTo>
                  <a:pt x="1744136" y="1354065"/>
                  <a:pt x="1735459" y="1347868"/>
                  <a:pt x="1735459" y="1336712"/>
                </a:cubicBezTo>
                <a:cubicBezTo>
                  <a:pt x="1734218" y="1320597"/>
                  <a:pt x="1746615" y="1311919"/>
                  <a:pt x="1761490" y="1310680"/>
                </a:cubicBezTo>
                <a:close/>
                <a:moveTo>
                  <a:pt x="866490" y="1267294"/>
                </a:moveTo>
                <a:cubicBezTo>
                  <a:pt x="887563" y="1267294"/>
                  <a:pt x="902438" y="1277211"/>
                  <a:pt x="901199" y="1300764"/>
                </a:cubicBezTo>
                <a:cubicBezTo>
                  <a:pt x="899959" y="1324316"/>
                  <a:pt x="881366" y="1334233"/>
                  <a:pt x="859053" y="1336712"/>
                </a:cubicBezTo>
                <a:cubicBezTo>
                  <a:pt x="837979" y="1332992"/>
                  <a:pt x="824343" y="1323077"/>
                  <a:pt x="828061" y="1299524"/>
                </a:cubicBezTo>
                <a:cubicBezTo>
                  <a:pt x="831781" y="1278451"/>
                  <a:pt x="845416" y="1267294"/>
                  <a:pt x="866490" y="1267294"/>
                </a:cubicBezTo>
                <a:close/>
                <a:moveTo>
                  <a:pt x="1059869" y="1235063"/>
                </a:moveTo>
                <a:cubicBezTo>
                  <a:pt x="1074745" y="1235063"/>
                  <a:pt x="1079704" y="1246219"/>
                  <a:pt x="1078465" y="1259855"/>
                </a:cubicBezTo>
                <a:cubicBezTo>
                  <a:pt x="1075986" y="1275970"/>
                  <a:pt x="1064828" y="1283407"/>
                  <a:pt x="1048713" y="1280928"/>
                </a:cubicBezTo>
                <a:cubicBezTo>
                  <a:pt x="1037556" y="1279689"/>
                  <a:pt x="1030119" y="1271012"/>
                  <a:pt x="1031358" y="1261094"/>
                </a:cubicBezTo>
                <a:cubicBezTo>
                  <a:pt x="1033838" y="1244981"/>
                  <a:pt x="1044994" y="1235063"/>
                  <a:pt x="1059869" y="1235063"/>
                </a:cubicBezTo>
                <a:close/>
                <a:moveTo>
                  <a:pt x="1503650" y="1220189"/>
                </a:moveTo>
                <a:cubicBezTo>
                  <a:pt x="1429274" y="1425964"/>
                  <a:pt x="1356136" y="1631739"/>
                  <a:pt x="1280520" y="1837515"/>
                </a:cubicBezTo>
                <a:cubicBezTo>
                  <a:pt x="1269363" y="1868504"/>
                  <a:pt x="1278041" y="1874703"/>
                  <a:pt x="1307792" y="1879662"/>
                </a:cubicBezTo>
                <a:cubicBezTo>
                  <a:pt x="1476379" y="1906933"/>
                  <a:pt x="1635049" y="1877183"/>
                  <a:pt x="1790000" y="1811484"/>
                </a:cubicBezTo>
                <a:cubicBezTo>
                  <a:pt x="1828428" y="1795368"/>
                  <a:pt x="1818511" y="1778013"/>
                  <a:pt x="1803636" y="1751981"/>
                </a:cubicBezTo>
                <a:cubicBezTo>
                  <a:pt x="1713144" y="1584634"/>
                  <a:pt x="1623892" y="1418526"/>
                  <a:pt x="1533401" y="1252419"/>
                </a:cubicBezTo>
                <a:cubicBezTo>
                  <a:pt x="1527202" y="1241262"/>
                  <a:pt x="1525963" y="1222668"/>
                  <a:pt x="1503650" y="1220189"/>
                </a:cubicBezTo>
                <a:close/>
                <a:moveTo>
                  <a:pt x="1470181" y="1199116"/>
                </a:moveTo>
                <a:cubicBezTo>
                  <a:pt x="1445389" y="1211512"/>
                  <a:pt x="1432993" y="1216470"/>
                  <a:pt x="1421835" y="1222669"/>
                </a:cubicBezTo>
                <a:cubicBezTo>
                  <a:pt x="1235894" y="1323077"/>
                  <a:pt x="1051193" y="1425963"/>
                  <a:pt x="864011" y="1523894"/>
                </a:cubicBezTo>
                <a:cubicBezTo>
                  <a:pt x="813187" y="1549925"/>
                  <a:pt x="813187" y="1572238"/>
                  <a:pt x="852854" y="1604469"/>
                </a:cubicBezTo>
                <a:cubicBezTo>
                  <a:pt x="937148" y="1732148"/>
                  <a:pt x="1058630" y="1807764"/>
                  <a:pt x="1202425" y="1853631"/>
                </a:cubicBezTo>
                <a:cubicBezTo>
                  <a:pt x="1225977" y="1861068"/>
                  <a:pt x="1234655" y="1857349"/>
                  <a:pt x="1242093" y="1833797"/>
                </a:cubicBezTo>
                <a:cubicBezTo>
                  <a:pt x="1304073" y="1657772"/>
                  <a:pt x="1366054" y="1481747"/>
                  <a:pt x="1428035" y="1305722"/>
                </a:cubicBezTo>
                <a:cubicBezTo>
                  <a:pt x="1439190" y="1274731"/>
                  <a:pt x="1451587" y="1243741"/>
                  <a:pt x="1470181" y="1199116"/>
                </a:cubicBezTo>
                <a:close/>
                <a:moveTo>
                  <a:pt x="1544556" y="1187958"/>
                </a:moveTo>
                <a:cubicBezTo>
                  <a:pt x="1648683" y="1380098"/>
                  <a:pt x="1746611" y="1562321"/>
                  <a:pt x="1844541" y="1744544"/>
                </a:cubicBezTo>
                <a:cubicBezTo>
                  <a:pt x="1854459" y="1763138"/>
                  <a:pt x="1863136" y="1773054"/>
                  <a:pt x="1886688" y="1758180"/>
                </a:cubicBezTo>
                <a:cubicBezTo>
                  <a:pt x="2035441" y="1663969"/>
                  <a:pt x="2147006" y="1540008"/>
                  <a:pt x="2220144" y="1378858"/>
                </a:cubicBezTo>
                <a:cubicBezTo>
                  <a:pt x="2235020" y="1345390"/>
                  <a:pt x="2218904" y="1346628"/>
                  <a:pt x="2196591" y="1341670"/>
                </a:cubicBezTo>
                <a:cubicBezTo>
                  <a:pt x="2058995" y="1309440"/>
                  <a:pt x="1920158" y="1275971"/>
                  <a:pt x="1782561" y="1243741"/>
                </a:cubicBezTo>
                <a:cubicBezTo>
                  <a:pt x="1706945" y="1226387"/>
                  <a:pt x="1631328" y="1207792"/>
                  <a:pt x="1544556" y="1187958"/>
                </a:cubicBezTo>
                <a:close/>
                <a:moveTo>
                  <a:pt x="2139571" y="1096227"/>
                </a:moveTo>
                <a:cubicBezTo>
                  <a:pt x="2161884" y="1093748"/>
                  <a:pt x="2171801" y="1108624"/>
                  <a:pt x="2177998" y="1124738"/>
                </a:cubicBezTo>
                <a:cubicBezTo>
                  <a:pt x="2173040" y="1149531"/>
                  <a:pt x="2161884" y="1164406"/>
                  <a:pt x="2138331" y="1166885"/>
                </a:cubicBezTo>
                <a:cubicBezTo>
                  <a:pt x="2117259" y="1169364"/>
                  <a:pt x="2102383" y="1156968"/>
                  <a:pt x="2102383" y="1135895"/>
                </a:cubicBezTo>
                <a:cubicBezTo>
                  <a:pt x="2102383" y="1112342"/>
                  <a:pt x="2116019" y="1098707"/>
                  <a:pt x="2139571" y="1096227"/>
                </a:cubicBezTo>
                <a:close/>
                <a:moveTo>
                  <a:pt x="1946192" y="1033007"/>
                </a:moveTo>
                <a:cubicBezTo>
                  <a:pt x="1959829" y="1034247"/>
                  <a:pt x="1964787" y="1045404"/>
                  <a:pt x="1964787" y="1057800"/>
                </a:cubicBezTo>
                <a:cubicBezTo>
                  <a:pt x="1962308" y="1073914"/>
                  <a:pt x="1951151" y="1081352"/>
                  <a:pt x="1935036" y="1078873"/>
                </a:cubicBezTo>
                <a:cubicBezTo>
                  <a:pt x="1923879" y="1077633"/>
                  <a:pt x="1916441" y="1068956"/>
                  <a:pt x="1917680" y="1059040"/>
                </a:cubicBezTo>
                <a:cubicBezTo>
                  <a:pt x="1920159" y="1042925"/>
                  <a:pt x="1931317" y="1033007"/>
                  <a:pt x="1946192" y="1033007"/>
                </a:cubicBezTo>
                <a:close/>
                <a:moveTo>
                  <a:pt x="789013" y="1007402"/>
                </a:moveTo>
                <a:cubicBezTo>
                  <a:pt x="769722" y="1006820"/>
                  <a:pt x="757404" y="1015653"/>
                  <a:pt x="749966" y="1045404"/>
                </a:cubicBezTo>
                <a:cubicBezTo>
                  <a:pt x="714017" y="1194156"/>
                  <a:pt x="717736" y="1339192"/>
                  <a:pt x="777237" y="1480508"/>
                </a:cubicBezTo>
                <a:cubicBezTo>
                  <a:pt x="784675" y="1499102"/>
                  <a:pt x="785914" y="1526374"/>
                  <a:pt x="821863" y="1506539"/>
                </a:cubicBezTo>
                <a:cubicBezTo>
                  <a:pt x="1026399" y="1393735"/>
                  <a:pt x="1233415" y="1283408"/>
                  <a:pt x="1451587" y="1165646"/>
                </a:cubicBezTo>
                <a:cubicBezTo>
                  <a:pt x="1228456" y="1111103"/>
                  <a:pt x="1018961" y="1061519"/>
                  <a:pt x="810706" y="1010694"/>
                </a:cubicBezTo>
                <a:cubicBezTo>
                  <a:pt x="802649" y="1008835"/>
                  <a:pt x="795444" y="1007596"/>
                  <a:pt x="789013" y="1007402"/>
                </a:cubicBezTo>
                <a:close/>
                <a:moveTo>
                  <a:pt x="965659" y="863180"/>
                </a:moveTo>
                <a:cubicBezTo>
                  <a:pt x="980534" y="864420"/>
                  <a:pt x="990451" y="874336"/>
                  <a:pt x="990451" y="892931"/>
                </a:cubicBezTo>
                <a:cubicBezTo>
                  <a:pt x="984254" y="909047"/>
                  <a:pt x="973096" y="920203"/>
                  <a:pt x="954503" y="917724"/>
                </a:cubicBezTo>
                <a:cubicBezTo>
                  <a:pt x="942107" y="916484"/>
                  <a:pt x="930950" y="905327"/>
                  <a:pt x="932191" y="892931"/>
                </a:cubicBezTo>
                <a:cubicBezTo>
                  <a:pt x="934670" y="874336"/>
                  <a:pt x="947065" y="863180"/>
                  <a:pt x="965659" y="863180"/>
                </a:cubicBezTo>
                <a:close/>
                <a:moveTo>
                  <a:pt x="2210143" y="806334"/>
                </a:moveTo>
                <a:cubicBezTo>
                  <a:pt x="2204680" y="805170"/>
                  <a:pt x="2198408" y="805569"/>
                  <a:pt x="2191188" y="807516"/>
                </a:cubicBezTo>
                <a:cubicBezTo>
                  <a:pt x="2181562" y="810111"/>
                  <a:pt x="2170250" y="815457"/>
                  <a:pt x="2156925" y="823514"/>
                </a:cubicBezTo>
                <a:cubicBezTo>
                  <a:pt x="2034203" y="895411"/>
                  <a:pt x="1909003" y="959871"/>
                  <a:pt x="1783802" y="1026811"/>
                </a:cubicBezTo>
                <a:cubicBezTo>
                  <a:pt x="1713143" y="1065238"/>
                  <a:pt x="1641246" y="1104905"/>
                  <a:pt x="1555713" y="1150772"/>
                </a:cubicBezTo>
                <a:cubicBezTo>
                  <a:pt x="1601578" y="1159449"/>
                  <a:pt x="1630090" y="1164407"/>
                  <a:pt x="1659840" y="1169365"/>
                </a:cubicBezTo>
                <a:cubicBezTo>
                  <a:pt x="1845782" y="1215230"/>
                  <a:pt x="2030485" y="1259858"/>
                  <a:pt x="2216426" y="1305723"/>
                </a:cubicBezTo>
                <a:cubicBezTo>
                  <a:pt x="2242457" y="1311920"/>
                  <a:pt x="2251135" y="1302003"/>
                  <a:pt x="2257333" y="1277211"/>
                </a:cubicBezTo>
                <a:cubicBezTo>
                  <a:pt x="2293282" y="1135895"/>
                  <a:pt x="2295761" y="997060"/>
                  <a:pt x="2241219" y="859462"/>
                </a:cubicBezTo>
                <a:cubicBezTo>
                  <a:pt x="2235640" y="827387"/>
                  <a:pt x="2226532" y="809825"/>
                  <a:pt x="2210143" y="806334"/>
                </a:cubicBezTo>
                <a:close/>
                <a:moveTo>
                  <a:pt x="1379690" y="574352"/>
                </a:moveTo>
                <a:cubicBezTo>
                  <a:pt x="1394565" y="571871"/>
                  <a:pt x="1405721" y="578070"/>
                  <a:pt x="1404482" y="594185"/>
                </a:cubicBezTo>
                <a:cubicBezTo>
                  <a:pt x="1404482" y="607820"/>
                  <a:pt x="1394565" y="615258"/>
                  <a:pt x="1380929" y="617737"/>
                </a:cubicBezTo>
                <a:cubicBezTo>
                  <a:pt x="1369773" y="617737"/>
                  <a:pt x="1361095" y="611539"/>
                  <a:pt x="1359856" y="600382"/>
                </a:cubicBezTo>
                <a:cubicBezTo>
                  <a:pt x="1358615" y="586747"/>
                  <a:pt x="1364814" y="576829"/>
                  <a:pt x="1379690" y="574352"/>
                </a:cubicBezTo>
                <a:close/>
                <a:moveTo>
                  <a:pt x="1136164" y="551032"/>
                </a:moveTo>
                <a:cubicBezTo>
                  <a:pt x="1131147" y="552116"/>
                  <a:pt x="1125259" y="554828"/>
                  <a:pt x="1118132" y="559476"/>
                </a:cubicBezTo>
                <a:cubicBezTo>
                  <a:pt x="971857" y="653687"/>
                  <a:pt x="860292" y="776408"/>
                  <a:pt x="789634" y="935079"/>
                </a:cubicBezTo>
                <a:cubicBezTo>
                  <a:pt x="778477" y="957391"/>
                  <a:pt x="780956" y="966069"/>
                  <a:pt x="806988" y="972268"/>
                </a:cubicBezTo>
                <a:cubicBezTo>
                  <a:pt x="868968" y="984664"/>
                  <a:pt x="930949" y="1000778"/>
                  <a:pt x="992929" y="1015654"/>
                </a:cubicBezTo>
                <a:cubicBezTo>
                  <a:pt x="1146642" y="1051603"/>
                  <a:pt x="1300354" y="1088792"/>
                  <a:pt x="1465223" y="1127218"/>
                </a:cubicBezTo>
                <a:cubicBezTo>
                  <a:pt x="1361096" y="933839"/>
                  <a:pt x="1263166" y="755335"/>
                  <a:pt x="1167716" y="576831"/>
                </a:cubicBezTo>
                <a:cubicBezTo>
                  <a:pt x="1158419" y="559166"/>
                  <a:pt x="1151213" y="547777"/>
                  <a:pt x="1136164" y="551032"/>
                </a:cubicBezTo>
                <a:close/>
                <a:moveTo>
                  <a:pt x="1961066" y="487579"/>
                </a:moveTo>
                <a:cubicBezTo>
                  <a:pt x="1974703" y="485100"/>
                  <a:pt x="1984619" y="490058"/>
                  <a:pt x="1988337" y="506172"/>
                </a:cubicBezTo>
                <a:cubicBezTo>
                  <a:pt x="1987098" y="519808"/>
                  <a:pt x="1979661" y="528486"/>
                  <a:pt x="1964786" y="529726"/>
                </a:cubicBezTo>
                <a:cubicBezTo>
                  <a:pt x="1949911" y="530965"/>
                  <a:pt x="1941234" y="522288"/>
                  <a:pt x="1942473" y="507413"/>
                </a:cubicBezTo>
                <a:cubicBezTo>
                  <a:pt x="1942473" y="496255"/>
                  <a:pt x="1949911" y="488818"/>
                  <a:pt x="1961066" y="487579"/>
                </a:cubicBezTo>
                <a:close/>
                <a:moveTo>
                  <a:pt x="1575993" y="424223"/>
                </a:moveTo>
                <a:cubicBezTo>
                  <a:pt x="1451354" y="424280"/>
                  <a:pt x="1330724" y="453799"/>
                  <a:pt x="1213581" y="504934"/>
                </a:cubicBezTo>
                <a:cubicBezTo>
                  <a:pt x="1172674" y="522288"/>
                  <a:pt x="1194988" y="542121"/>
                  <a:pt x="1206143" y="561955"/>
                </a:cubicBezTo>
                <a:cubicBezTo>
                  <a:pt x="1296635" y="729302"/>
                  <a:pt x="1385888" y="896651"/>
                  <a:pt x="1477619" y="1062759"/>
                </a:cubicBezTo>
                <a:cubicBezTo>
                  <a:pt x="1483816" y="1073914"/>
                  <a:pt x="1485056" y="1092510"/>
                  <a:pt x="1506129" y="1094989"/>
                </a:cubicBezTo>
                <a:cubicBezTo>
                  <a:pt x="1580505" y="889213"/>
                  <a:pt x="1653643" y="682197"/>
                  <a:pt x="1729258" y="476422"/>
                </a:cubicBezTo>
                <a:cubicBezTo>
                  <a:pt x="1740416" y="445432"/>
                  <a:pt x="1731738" y="439233"/>
                  <a:pt x="1701987" y="434275"/>
                </a:cubicBezTo>
                <a:cubicBezTo>
                  <a:pt x="1659531" y="427457"/>
                  <a:pt x="1617539" y="424203"/>
                  <a:pt x="1575993" y="424223"/>
                </a:cubicBezTo>
                <a:close/>
                <a:moveTo>
                  <a:pt x="1906213" y="329606"/>
                </a:moveTo>
                <a:cubicBezTo>
                  <a:pt x="1889013" y="329373"/>
                  <a:pt x="1882971" y="340994"/>
                  <a:pt x="1875533" y="362378"/>
                </a:cubicBezTo>
                <a:cubicBezTo>
                  <a:pt x="1859417" y="410723"/>
                  <a:pt x="1840824" y="459067"/>
                  <a:pt x="1823469" y="507413"/>
                </a:cubicBezTo>
                <a:cubicBezTo>
                  <a:pt x="1767686" y="663604"/>
                  <a:pt x="1711904" y="819795"/>
                  <a:pt x="1651162" y="988382"/>
                </a:cubicBezTo>
                <a:cubicBezTo>
                  <a:pt x="1868095" y="870618"/>
                  <a:pt x="2073871" y="759054"/>
                  <a:pt x="2279645" y="648729"/>
                </a:cubicBezTo>
                <a:cubicBezTo>
                  <a:pt x="2316833" y="630133"/>
                  <a:pt x="2297001" y="615259"/>
                  <a:pt x="2284605" y="596665"/>
                </a:cubicBezTo>
                <a:cubicBezTo>
                  <a:pt x="2196591" y="467745"/>
                  <a:pt x="2076350" y="382212"/>
                  <a:pt x="1927597" y="333867"/>
                </a:cubicBezTo>
                <a:cubicBezTo>
                  <a:pt x="1918919" y="331078"/>
                  <a:pt x="1911947" y="329683"/>
                  <a:pt x="1906213" y="329606"/>
                </a:cubicBezTo>
                <a:close/>
                <a:moveTo>
                  <a:pt x="2960193" y="32641"/>
                </a:moveTo>
                <a:cubicBezTo>
                  <a:pt x="3061842" y="118174"/>
                  <a:pt x="3038290" y="226021"/>
                  <a:pt x="3020935" y="333867"/>
                </a:cubicBezTo>
                <a:cubicBezTo>
                  <a:pt x="3015977" y="363618"/>
                  <a:pt x="3014736" y="394608"/>
                  <a:pt x="3011017" y="425599"/>
                </a:cubicBezTo>
                <a:cubicBezTo>
                  <a:pt x="2986225" y="586748"/>
                  <a:pt x="2961433" y="746657"/>
                  <a:pt x="2937880" y="907807"/>
                </a:cubicBezTo>
                <a:cubicBezTo>
                  <a:pt x="2882098" y="1300763"/>
                  <a:pt x="2826315" y="1694960"/>
                  <a:pt x="2770533" y="2087915"/>
                </a:cubicBezTo>
                <a:cubicBezTo>
                  <a:pt x="2739542" y="2307327"/>
                  <a:pt x="2707313" y="2527978"/>
                  <a:pt x="2675082" y="2756065"/>
                </a:cubicBezTo>
                <a:cubicBezTo>
                  <a:pt x="2644093" y="2713919"/>
                  <a:pt x="2616822" y="2677970"/>
                  <a:pt x="2590789" y="2642022"/>
                </a:cubicBezTo>
                <a:cubicBezTo>
                  <a:pt x="2569716" y="2609792"/>
                  <a:pt x="2552362" y="2573843"/>
                  <a:pt x="2527569" y="2544092"/>
                </a:cubicBezTo>
                <a:cubicBezTo>
                  <a:pt x="2499058" y="2509383"/>
                  <a:pt x="2494099" y="2474673"/>
                  <a:pt x="2502777" y="2431288"/>
                </a:cubicBezTo>
                <a:cubicBezTo>
                  <a:pt x="2585831" y="2004862"/>
                  <a:pt x="2666406" y="1577196"/>
                  <a:pt x="2746980" y="1150770"/>
                </a:cubicBezTo>
                <a:cubicBezTo>
                  <a:pt x="2786647" y="938797"/>
                  <a:pt x="2825077" y="725583"/>
                  <a:pt x="2863503" y="513610"/>
                </a:cubicBezTo>
                <a:cubicBezTo>
                  <a:pt x="2892015" y="371056"/>
                  <a:pt x="2920526" y="227261"/>
                  <a:pt x="2949037" y="84706"/>
                </a:cubicBezTo>
                <a:cubicBezTo>
                  <a:pt x="2952755" y="67351"/>
                  <a:pt x="2956475" y="48757"/>
                  <a:pt x="2960193" y="32641"/>
                </a:cubicBezTo>
                <a:close/>
                <a:moveTo>
                  <a:pt x="2877140" y="411"/>
                </a:moveTo>
                <a:cubicBezTo>
                  <a:pt x="2925484" y="-2068"/>
                  <a:pt x="2939120" y="5370"/>
                  <a:pt x="2926724" y="58674"/>
                </a:cubicBezTo>
                <a:cubicBezTo>
                  <a:pt x="2895733" y="199989"/>
                  <a:pt x="2872181" y="342544"/>
                  <a:pt x="2844909" y="483860"/>
                </a:cubicBezTo>
                <a:cubicBezTo>
                  <a:pt x="2805242" y="687155"/>
                  <a:pt x="2765574" y="891692"/>
                  <a:pt x="2725906" y="1094988"/>
                </a:cubicBezTo>
                <a:cubicBezTo>
                  <a:pt x="2640373" y="1536289"/>
                  <a:pt x="2553600" y="1976350"/>
                  <a:pt x="2469307" y="2417651"/>
                </a:cubicBezTo>
                <a:cubicBezTo>
                  <a:pt x="2461868" y="2454840"/>
                  <a:pt x="2451952" y="2461039"/>
                  <a:pt x="2417243" y="2452361"/>
                </a:cubicBezTo>
                <a:cubicBezTo>
                  <a:pt x="2363940" y="2438726"/>
                  <a:pt x="2308157" y="2431288"/>
                  <a:pt x="2253614" y="2420130"/>
                </a:cubicBezTo>
                <a:cubicBezTo>
                  <a:pt x="1708185" y="2314765"/>
                  <a:pt x="1161517" y="2206918"/>
                  <a:pt x="616088" y="2101551"/>
                </a:cubicBezTo>
                <a:cubicBezTo>
                  <a:pt x="452459" y="2070560"/>
                  <a:pt x="287590" y="2040810"/>
                  <a:pt x="123961" y="2011060"/>
                </a:cubicBezTo>
                <a:cubicBezTo>
                  <a:pt x="84294" y="2001142"/>
                  <a:pt x="44626" y="1989987"/>
                  <a:pt x="0" y="1980069"/>
                </a:cubicBezTo>
                <a:cubicBezTo>
                  <a:pt x="60742" y="1817681"/>
                  <a:pt x="122722" y="1654052"/>
                  <a:pt x="184703" y="1491662"/>
                </a:cubicBezTo>
                <a:cubicBezTo>
                  <a:pt x="354529" y="1046643"/>
                  <a:pt x="524356" y="602862"/>
                  <a:pt x="690464" y="156603"/>
                </a:cubicBezTo>
                <a:cubicBezTo>
                  <a:pt x="707819" y="108259"/>
                  <a:pt x="732611" y="94622"/>
                  <a:pt x="778476" y="93383"/>
                </a:cubicBezTo>
                <a:cubicBezTo>
                  <a:pt x="1089619" y="80986"/>
                  <a:pt x="1402001" y="66112"/>
                  <a:pt x="1713144" y="52475"/>
                </a:cubicBezTo>
                <a:cubicBezTo>
                  <a:pt x="2101143" y="35121"/>
                  <a:pt x="2489140" y="19007"/>
                  <a:pt x="2877140" y="41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189D8B8-AD14-474B-B883-6DB3EF9D5038}"/>
              </a:ext>
            </a:extLst>
          </p:cNvPr>
          <p:cNvGrpSpPr/>
          <p:nvPr/>
        </p:nvGrpSpPr>
        <p:grpSpPr>
          <a:xfrm>
            <a:off x="735820" y="3499236"/>
            <a:ext cx="1989414" cy="863315"/>
            <a:chOff x="993672" y="3698889"/>
            <a:chExt cx="1998939" cy="86331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F946366-646C-4CBB-9F7D-83F701506081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55C58EC-50CB-41C6-BE00-42124099CD75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AEC00E1-21B1-47E8-B14A-CAA935B373C2}"/>
              </a:ext>
            </a:extLst>
          </p:cNvPr>
          <p:cNvGrpSpPr/>
          <p:nvPr/>
        </p:nvGrpSpPr>
        <p:grpSpPr>
          <a:xfrm>
            <a:off x="1801180" y="1826860"/>
            <a:ext cx="1989414" cy="863315"/>
            <a:chOff x="993672" y="3698889"/>
            <a:chExt cx="1998939" cy="86331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F1BF004-0BBA-46CF-B363-C84959CAF40D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371FA6E-A0F8-4E95-A01A-746321297E78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B331C36-C05A-4087-93E9-5145470D4C8F}"/>
              </a:ext>
            </a:extLst>
          </p:cNvPr>
          <p:cNvGrpSpPr/>
          <p:nvPr/>
        </p:nvGrpSpPr>
        <p:grpSpPr>
          <a:xfrm>
            <a:off x="6564804" y="1963022"/>
            <a:ext cx="1989414" cy="863315"/>
            <a:chOff x="993672" y="3698889"/>
            <a:chExt cx="1998939" cy="86331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7203E53-9765-44F6-ADB4-DCC849773115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54E170C-EED2-4896-A35A-4C36B5129D5C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94FD9AF-9AAB-45D2-8553-16E0F9F13A5D}"/>
              </a:ext>
            </a:extLst>
          </p:cNvPr>
          <p:cNvGrpSpPr/>
          <p:nvPr/>
        </p:nvGrpSpPr>
        <p:grpSpPr>
          <a:xfrm>
            <a:off x="9345648" y="3499236"/>
            <a:ext cx="1989414" cy="863315"/>
            <a:chOff x="993672" y="3698889"/>
            <a:chExt cx="1998939" cy="8633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588523F-B0AB-485E-A957-81CC82693143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0DD2222-BC49-4464-929C-6B0574A84191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6A902A1-03BD-40CD-935A-E0C85FF2EE75}"/>
              </a:ext>
            </a:extLst>
          </p:cNvPr>
          <p:cNvGrpSpPr/>
          <p:nvPr/>
        </p:nvGrpSpPr>
        <p:grpSpPr>
          <a:xfrm>
            <a:off x="8265500" y="5178944"/>
            <a:ext cx="1989414" cy="863315"/>
            <a:chOff x="993672" y="3698889"/>
            <a:chExt cx="1998939" cy="863315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4C8C69B-0B7B-41D5-9202-FABE73271040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E4D3A12-4803-4DBC-A4AC-049485BBBBAE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B0DF7C0-5EDF-410B-A336-4F8E4EB71910}"/>
              </a:ext>
            </a:extLst>
          </p:cNvPr>
          <p:cNvGrpSpPr/>
          <p:nvPr/>
        </p:nvGrpSpPr>
        <p:grpSpPr>
          <a:xfrm>
            <a:off x="3533700" y="5044582"/>
            <a:ext cx="1989414" cy="863315"/>
            <a:chOff x="993672" y="3698889"/>
            <a:chExt cx="1998939" cy="863315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0C1B15E-FD3B-488A-9326-B09ABCC7A1C6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07D490E-D70C-4E21-B5ED-D0F9D2091E3A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4" name="그룹 125">
            <a:extLst>
              <a:ext uri="{FF2B5EF4-FFF2-40B4-BE49-F238E27FC236}">
                <a16:creationId xmlns:a16="http://schemas.microsoft.com/office/drawing/2014/main" id="{B6C65439-2F57-495E-B46D-D1D3F076F48E}"/>
              </a:ext>
            </a:extLst>
          </p:cNvPr>
          <p:cNvGrpSpPr/>
          <p:nvPr/>
        </p:nvGrpSpPr>
        <p:grpSpPr>
          <a:xfrm>
            <a:off x="4186718" y="2055502"/>
            <a:ext cx="245234" cy="343032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55" name="사각형: 둥근 모서리 132">
              <a:extLst>
                <a:ext uri="{FF2B5EF4-FFF2-40B4-BE49-F238E27FC236}">
                  <a16:creationId xmlns:a16="http://schemas.microsoft.com/office/drawing/2014/main" id="{C6A30B43-DCC4-4D06-96ED-CEB3CDE216D6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막힌 원호 135">
              <a:extLst>
                <a:ext uri="{FF2B5EF4-FFF2-40B4-BE49-F238E27FC236}">
                  <a16:creationId xmlns:a16="http://schemas.microsoft.com/office/drawing/2014/main" id="{FAAE6A34-BFAA-43AE-84D8-66D93002DEA2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자유형: 도형 128">
              <a:extLst>
                <a:ext uri="{FF2B5EF4-FFF2-40B4-BE49-F238E27FC236}">
                  <a16:creationId xmlns:a16="http://schemas.microsoft.com/office/drawing/2014/main" id="{81E578AE-607F-4871-AA73-B2CD58615C00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8" name="자유형: 도형 129">
              <a:extLst>
                <a:ext uri="{FF2B5EF4-FFF2-40B4-BE49-F238E27FC236}">
                  <a16:creationId xmlns:a16="http://schemas.microsoft.com/office/drawing/2014/main" id="{C9E494A1-9B03-42C5-9E4A-9185610AACFD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8C1621BF-1EA1-4D80-8840-646C8C4613E0}"/>
              </a:ext>
            </a:extLst>
          </p:cNvPr>
          <p:cNvSpPr/>
          <p:nvPr/>
        </p:nvSpPr>
        <p:spPr>
          <a:xfrm>
            <a:off x="8672686" y="3746300"/>
            <a:ext cx="386582" cy="422424"/>
          </a:xfrm>
          <a:custGeom>
            <a:avLst/>
            <a:gdLst>
              <a:gd name="connsiteX0" fmla="*/ 1409099 w 1438275"/>
              <a:gd name="connsiteY0" fmla="*/ 372897 h 1571625"/>
              <a:gd name="connsiteX1" fmla="*/ 949042 w 1438275"/>
              <a:gd name="connsiteY1" fmla="*/ 243357 h 1571625"/>
              <a:gd name="connsiteX2" fmla="*/ 852839 w 1438275"/>
              <a:gd name="connsiteY2" fmla="*/ 270027 h 1571625"/>
              <a:gd name="connsiteX3" fmla="*/ 797594 w 1438275"/>
              <a:gd name="connsiteY3" fmla="*/ 227165 h 1571625"/>
              <a:gd name="connsiteX4" fmla="*/ 817597 w 1438275"/>
              <a:gd name="connsiteY4" fmla="*/ 33807 h 1571625"/>
              <a:gd name="connsiteX5" fmla="*/ 801404 w 1438275"/>
              <a:gd name="connsiteY5" fmla="*/ 2375 h 1571625"/>
              <a:gd name="connsiteX6" fmla="*/ 764257 w 1438275"/>
              <a:gd name="connsiteY6" fmla="*/ 36665 h 1571625"/>
              <a:gd name="connsiteX7" fmla="*/ 648052 w 1438275"/>
              <a:gd name="connsiteY7" fmla="*/ 163347 h 1571625"/>
              <a:gd name="connsiteX8" fmla="*/ 21307 w 1438275"/>
              <a:gd name="connsiteY8" fmla="*/ 350037 h 1571625"/>
              <a:gd name="connsiteX9" fmla="*/ 352 w 1438275"/>
              <a:gd name="connsiteY9" fmla="*/ 379565 h 1571625"/>
              <a:gd name="connsiteX10" fmla="*/ 35594 w 1438275"/>
              <a:gd name="connsiteY10" fmla="*/ 395757 h 1571625"/>
              <a:gd name="connsiteX11" fmla="*/ 163229 w 1438275"/>
              <a:gd name="connsiteY11" fmla="*/ 410997 h 1571625"/>
              <a:gd name="connsiteX12" fmla="*/ 615667 w 1438275"/>
              <a:gd name="connsiteY12" fmla="*/ 286220 h 1571625"/>
              <a:gd name="connsiteX13" fmla="*/ 705202 w 1438275"/>
              <a:gd name="connsiteY13" fmla="*/ 200495 h 1571625"/>
              <a:gd name="connsiteX14" fmla="*/ 744254 w 1438275"/>
              <a:gd name="connsiteY14" fmla="*/ 189065 h 1571625"/>
              <a:gd name="connsiteX15" fmla="*/ 754732 w 1438275"/>
              <a:gd name="connsiteY15" fmla="*/ 222402 h 1571625"/>
              <a:gd name="connsiteX16" fmla="*/ 746159 w 1438275"/>
              <a:gd name="connsiteY16" fmla="*/ 403377 h 1571625"/>
              <a:gd name="connsiteX17" fmla="*/ 699487 w 1438275"/>
              <a:gd name="connsiteY17" fmla="*/ 503390 h 1571625"/>
              <a:gd name="connsiteX18" fmla="*/ 649004 w 1438275"/>
              <a:gd name="connsiteY18" fmla="*/ 506247 h 1571625"/>
              <a:gd name="connsiteX19" fmla="*/ 553754 w 1438275"/>
              <a:gd name="connsiteY19" fmla="*/ 471005 h 1571625"/>
              <a:gd name="connsiteX20" fmla="*/ 229904 w 1438275"/>
              <a:gd name="connsiteY20" fmla="*/ 662457 h 1571625"/>
              <a:gd name="connsiteX21" fmla="*/ 215617 w 1438275"/>
              <a:gd name="connsiteY21" fmla="*/ 697700 h 1571625"/>
              <a:gd name="connsiteX22" fmla="*/ 378494 w 1438275"/>
              <a:gd name="connsiteY22" fmla="*/ 911060 h 1571625"/>
              <a:gd name="connsiteX23" fmla="*/ 676627 w 1438275"/>
              <a:gd name="connsiteY23" fmla="*/ 611022 h 1571625"/>
              <a:gd name="connsiteX24" fmla="*/ 679484 w 1438275"/>
              <a:gd name="connsiteY24" fmla="*/ 563397 h 1571625"/>
              <a:gd name="connsiteX25" fmla="*/ 730919 w 1438275"/>
              <a:gd name="connsiteY25" fmla="*/ 514820 h 1571625"/>
              <a:gd name="connsiteX26" fmla="*/ 742349 w 1438275"/>
              <a:gd name="connsiteY26" fmla="*/ 564350 h 1571625"/>
              <a:gd name="connsiteX27" fmla="*/ 766162 w 1438275"/>
              <a:gd name="connsiteY27" fmla="*/ 992022 h 1571625"/>
              <a:gd name="connsiteX28" fmla="*/ 739492 w 1438275"/>
              <a:gd name="connsiteY28" fmla="*/ 1039647 h 1571625"/>
              <a:gd name="connsiteX29" fmla="*/ 633764 w 1438275"/>
              <a:gd name="connsiteY29" fmla="*/ 1162520 h 1571625"/>
              <a:gd name="connsiteX30" fmla="*/ 627097 w 1438275"/>
              <a:gd name="connsiteY30" fmla="*/ 1419695 h 1571625"/>
              <a:gd name="connsiteX31" fmla="*/ 794737 w 1438275"/>
              <a:gd name="connsiteY31" fmla="*/ 1576857 h 1571625"/>
              <a:gd name="connsiteX32" fmla="*/ 961424 w 1438275"/>
              <a:gd name="connsiteY32" fmla="*/ 1406360 h 1571625"/>
              <a:gd name="connsiteX33" fmla="*/ 932849 w 1438275"/>
              <a:gd name="connsiteY33" fmla="*/ 1131087 h 1571625"/>
              <a:gd name="connsiteX34" fmla="*/ 833789 w 1438275"/>
              <a:gd name="connsiteY34" fmla="*/ 1033932 h 1571625"/>
              <a:gd name="connsiteX35" fmla="*/ 787117 w 1438275"/>
              <a:gd name="connsiteY35" fmla="*/ 979640 h 1571625"/>
              <a:gd name="connsiteX36" fmla="*/ 783307 w 1438275"/>
              <a:gd name="connsiteY36" fmla="*/ 695795 h 1571625"/>
              <a:gd name="connsiteX37" fmla="*/ 789022 w 1438275"/>
              <a:gd name="connsiteY37" fmla="*/ 702462 h 1571625"/>
              <a:gd name="connsiteX38" fmla="*/ 790927 w 1438275"/>
              <a:gd name="connsiteY38" fmla="*/ 726275 h 1571625"/>
              <a:gd name="connsiteX39" fmla="*/ 895702 w 1438275"/>
              <a:gd name="connsiteY39" fmla="*/ 929157 h 1571625"/>
              <a:gd name="connsiteX40" fmla="*/ 1098584 w 1438275"/>
              <a:gd name="connsiteY40" fmla="*/ 1019645 h 1571625"/>
              <a:gd name="connsiteX41" fmla="*/ 1300514 w 1438275"/>
              <a:gd name="connsiteY41" fmla="*/ 946302 h 1571625"/>
              <a:gd name="connsiteX42" fmla="*/ 1253842 w 1438275"/>
              <a:gd name="connsiteY42" fmla="*/ 741515 h 1571625"/>
              <a:gd name="connsiteX43" fmla="*/ 1015717 w 1438275"/>
              <a:gd name="connsiteY43" fmla="*/ 609117 h 1571625"/>
              <a:gd name="connsiteX44" fmla="*/ 835694 w 1438275"/>
              <a:gd name="connsiteY44" fmla="*/ 649122 h 1571625"/>
              <a:gd name="connsiteX45" fmla="*/ 792832 w 1438275"/>
              <a:gd name="connsiteY45" fmla="*/ 669125 h 1571625"/>
              <a:gd name="connsiteX46" fmla="*/ 772829 w 1438275"/>
              <a:gd name="connsiteY46" fmla="*/ 618642 h 1571625"/>
              <a:gd name="connsiteX47" fmla="*/ 784259 w 1438275"/>
              <a:gd name="connsiteY47" fmla="*/ 332892 h 1571625"/>
              <a:gd name="connsiteX48" fmla="*/ 843314 w 1438275"/>
              <a:gd name="connsiteY48" fmla="*/ 307175 h 1571625"/>
              <a:gd name="connsiteX49" fmla="*/ 889034 w 1438275"/>
              <a:gd name="connsiteY49" fmla="*/ 340512 h 1571625"/>
              <a:gd name="connsiteX50" fmla="*/ 1396717 w 1438275"/>
              <a:gd name="connsiteY50" fmla="*/ 431952 h 1571625"/>
              <a:gd name="connsiteX51" fmla="*/ 1437674 w 1438275"/>
              <a:gd name="connsiteY51" fmla="*/ 412902 h 1571625"/>
              <a:gd name="connsiteX52" fmla="*/ 1409099 w 1438275"/>
              <a:gd name="connsiteY52" fmla="*/ 372897 h 1571625"/>
              <a:gd name="connsiteX53" fmla="*/ 85124 w 1438275"/>
              <a:gd name="connsiteY53" fmla="*/ 362420 h 1571625"/>
              <a:gd name="connsiteX54" fmla="*/ 657577 w 1438275"/>
              <a:gd name="connsiteY54" fmla="*/ 196685 h 1571625"/>
              <a:gd name="connsiteX55" fmla="*/ 85124 w 1438275"/>
              <a:gd name="connsiteY55" fmla="*/ 362420 h 1571625"/>
              <a:gd name="connsiteX56" fmla="*/ 385162 w 1438275"/>
              <a:gd name="connsiteY56" fmla="*/ 549110 h 1571625"/>
              <a:gd name="connsiteX57" fmla="*/ 536609 w 1438275"/>
              <a:gd name="connsiteY57" fmla="*/ 498627 h 1571625"/>
              <a:gd name="connsiteX58" fmla="*/ 385162 w 1438275"/>
              <a:gd name="connsiteY58" fmla="*/ 549110 h 1571625"/>
              <a:gd name="connsiteX59" fmla="*/ 636622 w 1438275"/>
              <a:gd name="connsiteY59" fmla="*/ 1298727 h 1571625"/>
              <a:gd name="connsiteX60" fmla="*/ 724252 w 1438275"/>
              <a:gd name="connsiteY60" fmla="*/ 1077747 h 1571625"/>
              <a:gd name="connsiteX61" fmla="*/ 636622 w 1438275"/>
              <a:gd name="connsiteY61" fmla="*/ 1298727 h 1571625"/>
              <a:gd name="connsiteX62" fmla="*/ 814739 w 1438275"/>
              <a:gd name="connsiteY62" fmla="*/ 756755 h 1571625"/>
              <a:gd name="connsiteX63" fmla="*/ 909037 w 1438275"/>
              <a:gd name="connsiteY63" fmla="*/ 911060 h 1571625"/>
              <a:gd name="connsiteX64" fmla="*/ 814739 w 1438275"/>
              <a:gd name="connsiteY64" fmla="*/ 756755 h 1571625"/>
              <a:gd name="connsiteX65" fmla="*/ 971902 w 1438275"/>
              <a:gd name="connsiteY65" fmla="*/ 310032 h 1571625"/>
              <a:gd name="connsiteX66" fmla="*/ 971902 w 1438275"/>
              <a:gd name="connsiteY66" fmla="*/ 310032 h 1571625"/>
              <a:gd name="connsiteX67" fmla="*/ 971902 w 1438275"/>
              <a:gd name="connsiteY67" fmla="*/ 310032 h 1571625"/>
              <a:gd name="connsiteX68" fmla="*/ 873794 w 1438275"/>
              <a:gd name="connsiteY68" fmla="*/ 285267 h 1571625"/>
              <a:gd name="connsiteX69" fmla="*/ 978569 w 1438275"/>
              <a:gd name="connsiteY69" fmla="*/ 297650 h 1571625"/>
              <a:gd name="connsiteX70" fmla="*/ 989047 w 1438275"/>
              <a:gd name="connsiteY70" fmla="*/ 300507 h 1571625"/>
              <a:gd name="connsiteX71" fmla="*/ 1313849 w 1438275"/>
              <a:gd name="connsiteY71" fmla="*/ 376707 h 1571625"/>
              <a:gd name="connsiteX72" fmla="*/ 971902 w 1438275"/>
              <a:gd name="connsiteY72" fmla="*/ 310032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438275" h="1571625">
                <a:moveTo>
                  <a:pt x="1409099" y="372897"/>
                </a:moveTo>
                <a:cubicBezTo>
                  <a:pt x="1276702" y="253835"/>
                  <a:pt x="1126207" y="200495"/>
                  <a:pt x="949042" y="243357"/>
                </a:cubicBezTo>
                <a:cubicBezTo>
                  <a:pt x="916657" y="250977"/>
                  <a:pt x="885224" y="261455"/>
                  <a:pt x="852839" y="270027"/>
                </a:cubicBezTo>
                <a:cubicBezTo>
                  <a:pt x="805214" y="283362"/>
                  <a:pt x="794737" y="275742"/>
                  <a:pt x="797594" y="227165"/>
                </a:cubicBezTo>
                <a:cubicBezTo>
                  <a:pt x="801404" y="162395"/>
                  <a:pt x="804262" y="97625"/>
                  <a:pt x="817597" y="33807"/>
                </a:cubicBezTo>
                <a:cubicBezTo>
                  <a:pt x="821407" y="16662"/>
                  <a:pt x="819502" y="5232"/>
                  <a:pt x="801404" y="2375"/>
                </a:cubicBezTo>
                <a:cubicBezTo>
                  <a:pt x="776639" y="-1435"/>
                  <a:pt x="759494" y="-6198"/>
                  <a:pt x="764257" y="36665"/>
                </a:cubicBezTo>
                <a:cubicBezTo>
                  <a:pt x="778544" y="162395"/>
                  <a:pt x="772829" y="185255"/>
                  <a:pt x="648052" y="163347"/>
                </a:cubicBezTo>
                <a:cubicBezTo>
                  <a:pt x="409927" y="122390"/>
                  <a:pt x="197519" y="180492"/>
                  <a:pt x="21307" y="350037"/>
                </a:cubicBezTo>
                <a:cubicBezTo>
                  <a:pt x="12734" y="358610"/>
                  <a:pt x="-2506" y="366230"/>
                  <a:pt x="352" y="379565"/>
                </a:cubicBezTo>
                <a:cubicBezTo>
                  <a:pt x="4162" y="396710"/>
                  <a:pt x="22259" y="393852"/>
                  <a:pt x="35594" y="395757"/>
                </a:cubicBezTo>
                <a:cubicBezTo>
                  <a:pt x="78457" y="401472"/>
                  <a:pt x="120367" y="409092"/>
                  <a:pt x="163229" y="410997"/>
                </a:cubicBezTo>
                <a:cubicBezTo>
                  <a:pt x="328012" y="419570"/>
                  <a:pt x="483269" y="394805"/>
                  <a:pt x="615667" y="286220"/>
                </a:cubicBezTo>
                <a:cubicBezTo>
                  <a:pt x="647099" y="260502"/>
                  <a:pt x="675674" y="229070"/>
                  <a:pt x="705202" y="200495"/>
                </a:cubicBezTo>
                <a:cubicBezTo>
                  <a:pt x="716632" y="189065"/>
                  <a:pt x="729014" y="183350"/>
                  <a:pt x="744254" y="189065"/>
                </a:cubicBezTo>
                <a:cubicBezTo>
                  <a:pt x="759494" y="194780"/>
                  <a:pt x="754732" y="210972"/>
                  <a:pt x="754732" y="222402"/>
                </a:cubicBezTo>
                <a:cubicBezTo>
                  <a:pt x="751874" y="282410"/>
                  <a:pt x="746159" y="342417"/>
                  <a:pt x="746159" y="403377"/>
                </a:cubicBezTo>
                <a:cubicBezTo>
                  <a:pt x="746159" y="445287"/>
                  <a:pt x="729014" y="474815"/>
                  <a:pt x="699487" y="503390"/>
                </a:cubicBezTo>
                <a:cubicBezTo>
                  <a:pt x="682342" y="520535"/>
                  <a:pt x="669007" y="528155"/>
                  <a:pt x="649004" y="506247"/>
                </a:cubicBezTo>
                <a:cubicBezTo>
                  <a:pt x="624239" y="478625"/>
                  <a:pt x="589949" y="468147"/>
                  <a:pt x="553754" y="471005"/>
                </a:cubicBezTo>
                <a:cubicBezTo>
                  <a:pt x="415642" y="482435"/>
                  <a:pt x="308009" y="549110"/>
                  <a:pt x="229904" y="662457"/>
                </a:cubicBezTo>
                <a:cubicBezTo>
                  <a:pt x="223237" y="672935"/>
                  <a:pt x="217522" y="685317"/>
                  <a:pt x="215617" y="697700"/>
                </a:cubicBezTo>
                <a:cubicBezTo>
                  <a:pt x="187994" y="852957"/>
                  <a:pt x="230857" y="916775"/>
                  <a:pt x="378494" y="911060"/>
                </a:cubicBezTo>
                <a:cubicBezTo>
                  <a:pt x="521369" y="905345"/>
                  <a:pt x="667102" y="758660"/>
                  <a:pt x="676627" y="611022"/>
                </a:cubicBezTo>
                <a:cubicBezTo>
                  <a:pt x="677579" y="594830"/>
                  <a:pt x="675674" y="578637"/>
                  <a:pt x="679484" y="563397"/>
                </a:cubicBezTo>
                <a:cubicBezTo>
                  <a:pt x="686152" y="536727"/>
                  <a:pt x="708059" y="513867"/>
                  <a:pt x="730919" y="514820"/>
                </a:cubicBezTo>
                <a:cubicBezTo>
                  <a:pt x="750922" y="515772"/>
                  <a:pt x="741397" y="547205"/>
                  <a:pt x="742349" y="564350"/>
                </a:cubicBezTo>
                <a:cubicBezTo>
                  <a:pt x="743302" y="707225"/>
                  <a:pt x="744254" y="850100"/>
                  <a:pt x="766162" y="992022"/>
                </a:cubicBezTo>
                <a:cubicBezTo>
                  <a:pt x="769972" y="1017740"/>
                  <a:pt x="761399" y="1029170"/>
                  <a:pt x="739492" y="1039647"/>
                </a:cubicBezTo>
                <a:cubicBezTo>
                  <a:pt x="686152" y="1065365"/>
                  <a:pt x="652814" y="1108227"/>
                  <a:pt x="633764" y="1162520"/>
                </a:cubicBezTo>
                <a:cubicBezTo>
                  <a:pt x="605189" y="1247292"/>
                  <a:pt x="600427" y="1333970"/>
                  <a:pt x="627097" y="1419695"/>
                </a:cubicBezTo>
                <a:cubicBezTo>
                  <a:pt x="651862" y="1503515"/>
                  <a:pt x="732824" y="1578762"/>
                  <a:pt x="794737" y="1576857"/>
                </a:cubicBezTo>
                <a:cubicBezTo>
                  <a:pt x="860459" y="1574952"/>
                  <a:pt x="942374" y="1493037"/>
                  <a:pt x="961424" y="1406360"/>
                </a:cubicBezTo>
                <a:cubicBezTo>
                  <a:pt x="982379" y="1312062"/>
                  <a:pt x="970949" y="1219670"/>
                  <a:pt x="932849" y="1131087"/>
                </a:cubicBezTo>
                <a:cubicBezTo>
                  <a:pt x="913799" y="1086320"/>
                  <a:pt x="881414" y="1050125"/>
                  <a:pt x="833789" y="1033932"/>
                </a:cubicBezTo>
                <a:cubicBezTo>
                  <a:pt x="805214" y="1024407"/>
                  <a:pt x="794737" y="1005357"/>
                  <a:pt x="787117" y="979640"/>
                </a:cubicBezTo>
                <a:cubicBezTo>
                  <a:pt x="761399" y="886295"/>
                  <a:pt x="774734" y="791045"/>
                  <a:pt x="783307" y="695795"/>
                </a:cubicBezTo>
                <a:cubicBezTo>
                  <a:pt x="785212" y="697700"/>
                  <a:pt x="788069" y="700557"/>
                  <a:pt x="789022" y="702462"/>
                </a:cubicBezTo>
                <a:cubicBezTo>
                  <a:pt x="789974" y="710082"/>
                  <a:pt x="790927" y="718655"/>
                  <a:pt x="790927" y="726275"/>
                </a:cubicBezTo>
                <a:cubicBezTo>
                  <a:pt x="787117" y="813905"/>
                  <a:pt x="829027" y="877722"/>
                  <a:pt x="895702" y="929157"/>
                </a:cubicBezTo>
                <a:cubicBezTo>
                  <a:pt x="955709" y="974877"/>
                  <a:pt x="1024289" y="1005357"/>
                  <a:pt x="1098584" y="1019645"/>
                </a:cubicBezTo>
                <a:cubicBezTo>
                  <a:pt x="1183357" y="1035837"/>
                  <a:pt x="1266224" y="1005357"/>
                  <a:pt x="1300514" y="946302"/>
                </a:cubicBezTo>
                <a:cubicBezTo>
                  <a:pt x="1332899" y="891057"/>
                  <a:pt x="1314802" y="804380"/>
                  <a:pt x="1253842" y="741515"/>
                </a:cubicBezTo>
                <a:cubicBezTo>
                  <a:pt x="1189072" y="672935"/>
                  <a:pt x="1108109" y="628167"/>
                  <a:pt x="1015717" y="609117"/>
                </a:cubicBezTo>
                <a:cubicBezTo>
                  <a:pt x="951899" y="595782"/>
                  <a:pt x="889034" y="604355"/>
                  <a:pt x="835694" y="649122"/>
                </a:cubicBezTo>
                <a:cubicBezTo>
                  <a:pt x="823312" y="658647"/>
                  <a:pt x="814739" y="682460"/>
                  <a:pt x="792832" y="669125"/>
                </a:cubicBezTo>
                <a:cubicBezTo>
                  <a:pt x="774734" y="657695"/>
                  <a:pt x="771877" y="638645"/>
                  <a:pt x="772829" y="618642"/>
                </a:cubicBezTo>
                <a:cubicBezTo>
                  <a:pt x="776639" y="523392"/>
                  <a:pt x="779497" y="428142"/>
                  <a:pt x="784259" y="332892"/>
                </a:cubicBezTo>
                <a:cubicBezTo>
                  <a:pt x="786164" y="289077"/>
                  <a:pt x="805214" y="281457"/>
                  <a:pt x="843314" y="307175"/>
                </a:cubicBezTo>
                <a:cubicBezTo>
                  <a:pt x="858554" y="317652"/>
                  <a:pt x="873794" y="330035"/>
                  <a:pt x="889034" y="340512"/>
                </a:cubicBezTo>
                <a:cubicBezTo>
                  <a:pt x="1043339" y="451002"/>
                  <a:pt x="1213837" y="475767"/>
                  <a:pt x="1396717" y="431952"/>
                </a:cubicBezTo>
                <a:cubicBezTo>
                  <a:pt x="1411957" y="428142"/>
                  <a:pt x="1432912" y="428142"/>
                  <a:pt x="1437674" y="412902"/>
                </a:cubicBezTo>
                <a:cubicBezTo>
                  <a:pt x="1442437" y="393852"/>
                  <a:pt x="1421482" y="384327"/>
                  <a:pt x="1409099" y="372897"/>
                </a:cubicBezTo>
                <a:close/>
                <a:moveTo>
                  <a:pt x="85124" y="362420"/>
                </a:moveTo>
                <a:cubicBezTo>
                  <a:pt x="277529" y="311937"/>
                  <a:pt x="468029" y="253835"/>
                  <a:pt x="657577" y="196685"/>
                </a:cubicBezTo>
                <a:cubicBezTo>
                  <a:pt x="548992" y="254787"/>
                  <a:pt x="207044" y="353847"/>
                  <a:pt x="85124" y="362420"/>
                </a:cubicBezTo>
                <a:close/>
                <a:moveTo>
                  <a:pt x="385162" y="549110"/>
                </a:moveTo>
                <a:cubicBezTo>
                  <a:pt x="428977" y="511010"/>
                  <a:pt x="476602" y="487197"/>
                  <a:pt x="536609" y="498627"/>
                </a:cubicBezTo>
                <a:cubicBezTo>
                  <a:pt x="484222" y="510057"/>
                  <a:pt x="434692" y="529107"/>
                  <a:pt x="385162" y="549110"/>
                </a:cubicBezTo>
                <a:close/>
                <a:moveTo>
                  <a:pt x="636622" y="1298727"/>
                </a:moveTo>
                <a:cubicBezTo>
                  <a:pt x="615667" y="1210145"/>
                  <a:pt x="652814" y="1120610"/>
                  <a:pt x="724252" y="1077747"/>
                </a:cubicBezTo>
                <a:cubicBezTo>
                  <a:pt x="674722" y="1139660"/>
                  <a:pt x="642337" y="1208240"/>
                  <a:pt x="636622" y="1298727"/>
                </a:cubicBezTo>
                <a:close/>
                <a:moveTo>
                  <a:pt x="814739" y="756755"/>
                </a:moveTo>
                <a:cubicBezTo>
                  <a:pt x="834742" y="814857"/>
                  <a:pt x="861412" y="870102"/>
                  <a:pt x="909037" y="911060"/>
                </a:cubicBezTo>
                <a:cubicBezTo>
                  <a:pt x="845219" y="878675"/>
                  <a:pt x="809024" y="830097"/>
                  <a:pt x="814739" y="756755"/>
                </a:cubicBezTo>
                <a:close/>
                <a:moveTo>
                  <a:pt x="971902" y="310032"/>
                </a:moveTo>
                <a:cubicBezTo>
                  <a:pt x="971902" y="310032"/>
                  <a:pt x="971902" y="310032"/>
                  <a:pt x="971902" y="310032"/>
                </a:cubicBezTo>
                <a:cubicBezTo>
                  <a:pt x="971902" y="310032"/>
                  <a:pt x="971902" y="310032"/>
                  <a:pt x="971902" y="310032"/>
                </a:cubicBezTo>
                <a:cubicBezTo>
                  <a:pt x="943327" y="304317"/>
                  <a:pt x="912847" y="303365"/>
                  <a:pt x="873794" y="285267"/>
                </a:cubicBezTo>
                <a:cubicBezTo>
                  <a:pt x="915704" y="289077"/>
                  <a:pt x="948089" y="290030"/>
                  <a:pt x="978569" y="297650"/>
                </a:cubicBezTo>
                <a:cubicBezTo>
                  <a:pt x="981427" y="297650"/>
                  <a:pt x="985237" y="299555"/>
                  <a:pt x="989047" y="300507"/>
                </a:cubicBezTo>
                <a:cubicBezTo>
                  <a:pt x="1100489" y="312890"/>
                  <a:pt x="1209074" y="335750"/>
                  <a:pt x="1313849" y="376707"/>
                </a:cubicBezTo>
                <a:cubicBezTo>
                  <a:pt x="1199549" y="354800"/>
                  <a:pt x="1086202" y="331940"/>
                  <a:pt x="971902" y="3100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55254DE8-CC95-425E-A904-D03FEF4E7930}"/>
              </a:ext>
            </a:extLst>
          </p:cNvPr>
          <p:cNvSpPr/>
          <p:nvPr/>
        </p:nvSpPr>
        <p:spPr>
          <a:xfrm rot="589284">
            <a:off x="5841368" y="5239126"/>
            <a:ext cx="263571" cy="465310"/>
          </a:xfrm>
          <a:custGeom>
            <a:avLst/>
            <a:gdLst>
              <a:gd name="connsiteX0" fmla="*/ 424352 w 1005886"/>
              <a:gd name="connsiteY0" fmla="*/ 1757546 h 1775797"/>
              <a:gd name="connsiteX1" fmla="*/ 419512 w 1005886"/>
              <a:gd name="connsiteY1" fmla="*/ 1760644 h 1775797"/>
              <a:gd name="connsiteX2" fmla="*/ 424545 w 1005886"/>
              <a:gd name="connsiteY2" fmla="*/ 1763160 h 1775797"/>
              <a:gd name="connsiteX3" fmla="*/ 474870 w 1005886"/>
              <a:gd name="connsiteY3" fmla="*/ 1761771 h 1775797"/>
              <a:gd name="connsiteX4" fmla="*/ 448357 w 1005886"/>
              <a:gd name="connsiteY4" fmla="*/ 1760450 h 1775797"/>
              <a:gd name="connsiteX5" fmla="*/ 443324 w 1005886"/>
              <a:gd name="connsiteY5" fmla="*/ 1757739 h 1775797"/>
              <a:gd name="connsiteX6" fmla="*/ 448357 w 1005886"/>
              <a:gd name="connsiteY6" fmla="*/ 1755029 h 1775797"/>
              <a:gd name="connsiteX7" fmla="*/ 485719 w 1005886"/>
              <a:gd name="connsiteY7" fmla="*/ 1755223 h 1775797"/>
              <a:gd name="connsiteX8" fmla="*/ 506047 w 1005886"/>
              <a:gd name="connsiteY8" fmla="*/ 1757546 h 1775797"/>
              <a:gd name="connsiteX9" fmla="*/ 510886 w 1005886"/>
              <a:gd name="connsiteY9" fmla="*/ 1760256 h 1775797"/>
              <a:gd name="connsiteX10" fmla="*/ 508263 w 1005886"/>
              <a:gd name="connsiteY10" fmla="*/ 1760849 h 1775797"/>
              <a:gd name="connsiteX11" fmla="*/ 522693 w 1005886"/>
              <a:gd name="connsiteY11" fmla="*/ 1760450 h 1775797"/>
              <a:gd name="connsiteX12" fmla="*/ 528501 w 1005886"/>
              <a:gd name="connsiteY12" fmla="*/ 1757740 h 1775797"/>
              <a:gd name="connsiteX13" fmla="*/ 522305 w 1005886"/>
              <a:gd name="connsiteY13" fmla="*/ 1754449 h 1775797"/>
              <a:gd name="connsiteX14" fmla="*/ 464811 w 1005886"/>
              <a:gd name="connsiteY14" fmla="*/ 1752513 h 1775797"/>
              <a:gd name="connsiteX15" fmla="*/ 424352 w 1005886"/>
              <a:gd name="connsiteY15" fmla="*/ 1757546 h 1775797"/>
              <a:gd name="connsiteX16" fmla="*/ 395314 w 1005886"/>
              <a:gd name="connsiteY16" fmla="*/ 1750383 h 1775797"/>
              <a:gd name="connsiteX17" fmla="*/ 480685 w 1005886"/>
              <a:gd name="connsiteY17" fmla="*/ 1744963 h 1775797"/>
              <a:gd name="connsiteX18" fmla="*/ 498301 w 1005886"/>
              <a:gd name="connsiteY18" fmla="*/ 1746125 h 1775797"/>
              <a:gd name="connsiteX19" fmla="*/ 493462 w 1005886"/>
              <a:gd name="connsiteY19" fmla="*/ 1747480 h 1775797"/>
              <a:gd name="connsiteX20" fmla="*/ 445703 w 1005886"/>
              <a:gd name="connsiteY20" fmla="*/ 1748825 h 1775797"/>
              <a:gd name="connsiteX21" fmla="*/ 436547 w 1005886"/>
              <a:gd name="connsiteY21" fmla="*/ 1748254 h 1775797"/>
              <a:gd name="connsiteX22" fmla="*/ 432648 w 1005886"/>
              <a:gd name="connsiteY22" fmla="*/ 1749193 h 1775797"/>
              <a:gd name="connsiteX23" fmla="*/ 410994 w 1005886"/>
              <a:gd name="connsiteY23" fmla="*/ 1749803 h 1775797"/>
              <a:gd name="connsiteX24" fmla="*/ 389313 w 1005886"/>
              <a:gd name="connsiteY24" fmla="*/ 1757933 h 1775797"/>
              <a:gd name="connsiteX25" fmla="*/ 385440 w 1005886"/>
              <a:gd name="connsiteY25" fmla="*/ 1762386 h 1775797"/>
              <a:gd name="connsiteX26" fmla="*/ 390087 w 1005886"/>
              <a:gd name="connsiteY26" fmla="*/ 1765096 h 1775797"/>
              <a:gd name="connsiteX27" fmla="*/ 416608 w 1005886"/>
              <a:gd name="connsiteY27" fmla="*/ 1767613 h 1775797"/>
              <a:gd name="connsiteX28" fmla="*/ 406348 w 1005886"/>
              <a:gd name="connsiteY28" fmla="*/ 1763547 h 1775797"/>
              <a:gd name="connsiteX29" fmla="*/ 401702 w 1005886"/>
              <a:gd name="connsiteY29" fmla="*/ 1759869 h 1775797"/>
              <a:gd name="connsiteX30" fmla="*/ 405187 w 1005886"/>
              <a:gd name="connsiteY30" fmla="*/ 1755804 h 1775797"/>
              <a:gd name="connsiteX31" fmla="*/ 432648 w 1005886"/>
              <a:gd name="connsiteY31" fmla="*/ 1749193 h 1775797"/>
              <a:gd name="connsiteX32" fmla="*/ 445703 w 1005886"/>
              <a:gd name="connsiteY32" fmla="*/ 1748825 h 1775797"/>
              <a:gd name="connsiteX33" fmla="*/ 526565 w 1005886"/>
              <a:gd name="connsiteY33" fmla="*/ 1753869 h 1775797"/>
              <a:gd name="connsiteX34" fmla="*/ 541471 w 1005886"/>
              <a:gd name="connsiteY34" fmla="*/ 1757933 h 1775797"/>
              <a:gd name="connsiteX35" fmla="*/ 545149 w 1005886"/>
              <a:gd name="connsiteY35" fmla="*/ 1761612 h 1775797"/>
              <a:gd name="connsiteX36" fmla="*/ 541084 w 1005886"/>
              <a:gd name="connsiteY36" fmla="*/ 1764903 h 1775797"/>
              <a:gd name="connsiteX37" fmla="*/ 508949 w 1005886"/>
              <a:gd name="connsiteY37" fmla="*/ 1769162 h 1775797"/>
              <a:gd name="connsiteX38" fmla="*/ 453196 w 1005886"/>
              <a:gd name="connsiteY38" fmla="*/ 1769162 h 1775797"/>
              <a:gd name="connsiteX39" fmla="*/ 446227 w 1005886"/>
              <a:gd name="connsiteY39" fmla="*/ 1769162 h 1775797"/>
              <a:gd name="connsiteX40" fmla="*/ 503722 w 1005886"/>
              <a:gd name="connsiteY40" fmla="*/ 1771097 h 1775797"/>
              <a:gd name="connsiteX41" fmla="*/ 551537 w 1005886"/>
              <a:gd name="connsiteY41" fmla="*/ 1766452 h 1775797"/>
              <a:gd name="connsiteX42" fmla="*/ 552312 w 1005886"/>
              <a:gd name="connsiteY42" fmla="*/ 1766257 h 1775797"/>
              <a:gd name="connsiteX43" fmla="*/ 560056 w 1005886"/>
              <a:gd name="connsiteY43" fmla="*/ 1762773 h 1775797"/>
              <a:gd name="connsiteX44" fmla="*/ 552506 w 1005886"/>
              <a:gd name="connsiteY44" fmla="*/ 1757740 h 1775797"/>
              <a:gd name="connsiteX45" fmla="*/ 514756 w 1005886"/>
              <a:gd name="connsiteY45" fmla="*/ 1749222 h 1775797"/>
              <a:gd name="connsiteX46" fmla="*/ 507013 w 1005886"/>
              <a:gd name="connsiteY46" fmla="*/ 1747867 h 1775797"/>
              <a:gd name="connsiteX47" fmla="*/ 512627 w 1005886"/>
              <a:gd name="connsiteY47" fmla="*/ 1746512 h 1775797"/>
              <a:gd name="connsiteX48" fmla="*/ 563153 w 1005886"/>
              <a:gd name="connsiteY48" fmla="*/ 1755998 h 1775797"/>
              <a:gd name="connsiteX49" fmla="*/ 569734 w 1005886"/>
              <a:gd name="connsiteY49" fmla="*/ 1758320 h 1775797"/>
              <a:gd name="connsiteX50" fmla="*/ 573994 w 1005886"/>
              <a:gd name="connsiteY50" fmla="*/ 1763354 h 1775797"/>
              <a:gd name="connsiteX51" fmla="*/ 570121 w 1005886"/>
              <a:gd name="connsiteY51" fmla="*/ 1767032 h 1775797"/>
              <a:gd name="connsiteX52" fmla="*/ 544569 w 1005886"/>
              <a:gd name="connsiteY52" fmla="*/ 1772453 h 1775797"/>
              <a:gd name="connsiteX53" fmla="*/ 456487 w 1005886"/>
              <a:gd name="connsiteY53" fmla="*/ 1775163 h 1775797"/>
              <a:gd name="connsiteX54" fmla="*/ 379827 w 1005886"/>
              <a:gd name="connsiteY54" fmla="*/ 1768387 h 1775797"/>
              <a:gd name="connsiteX55" fmla="*/ 374406 w 1005886"/>
              <a:gd name="connsiteY55" fmla="*/ 1767032 h 1775797"/>
              <a:gd name="connsiteX56" fmla="*/ 373439 w 1005886"/>
              <a:gd name="connsiteY56" fmla="*/ 1760063 h 1775797"/>
              <a:gd name="connsiteX57" fmla="*/ 395314 w 1005886"/>
              <a:gd name="connsiteY57" fmla="*/ 1750383 h 1775797"/>
              <a:gd name="connsiteX58" fmla="*/ 91771 w 1005886"/>
              <a:gd name="connsiteY58" fmla="*/ 1649138 h 1775797"/>
              <a:gd name="connsiteX59" fmla="*/ 92933 w 1005886"/>
              <a:gd name="connsiteY59" fmla="*/ 1650300 h 1775797"/>
              <a:gd name="connsiteX60" fmla="*/ 97191 w 1005886"/>
              <a:gd name="connsiteY60" fmla="*/ 1653784 h 1775797"/>
              <a:gd name="connsiteX61" fmla="*/ 101064 w 1005886"/>
              <a:gd name="connsiteY61" fmla="*/ 1657075 h 1775797"/>
              <a:gd name="connsiteX62" fmla="*/ 174820 w 1005886"/>
              <a:gd name="connsiteY62" fmla="*/ 1702374 h 1775797"/>
              <a:gd name="connsiteX63" fmla="*/ 218183 w 1005886"/>
              <a:gd name="connsiteY63" fmla="*/ 1720765 h 1775797"/>
              <a:gd name="connsiteX64" fmla="*/ 223023 w 1005886"/>
              <a:gd name="connsiteY64" fmla="*/ 1722894 h 1775797"/>
              <a:gd name="connsiteX65" fmla="*/ 315556 w 1005886"/>
              <a:gd name="connsiteY65" fmla="*/ 1756966 h 1775797"/>
              <a:gd name="connsiteX66" fmla="*/ 344789 w 1005886"/>
              <a:gd name="connsiteY66" fmla="*/ 1763548 h 1775797"/>
              <a:gd name="connsiteX67" fmla="*/ 334335 w 1005886"/>
              <a:gd name="connsiteY67" fmla="*/ 1759869 h 1775797"/>
              <a:gd name="connsiteX68" fmla="*/ 244511 w 1005886"/>
              <a:gd name="connsiteY68" fmla="*/ 1728315 h 1775797"/>
              <a:gd name="connsiteX69" fmla="*/ 177336 w 1005886"/>
              <a:gd name="connsiteY69" fmla="*/ 1701600 h 1775797"/>
              <a:gd name="connsiteX70" fmla="*/ 91771 w 1005886"/>
              <a:gd name="connsiteY70" fmla="*/ 1649138 h 1775797"/>
              <a:gd name="connsiteX71" fmla="*/ 368639 w 1005886"/>
              <a:gd name="connsiteY71" fmla="*/ 1066533 h 1775797"/>
              <a:gd name="connsiteX72" fmla="*/ 358146 w 1005886"/>
              <a:gd name="connsiteY72" fmla="*/ 1075103 h 1775797"/>
              <a:gd name="connsiteX73" fmla="*/ 358146 w 1005886"/>
              <a:gd name="connsiteY73" fmla="*/ 1075928 h 1775797"/>
              <a:gd name="connsiteX74" fmla="*/ 356984 w 1005886"/>
              <a:gd name="connsiteY74" fmla="*/ 1085995 h 1775797"/>
              <a:gd name="connsiteX75" fmla="*/ 354681 w 1005886"/>
              <a:gd name="connsiteY75" fmla="*/ 1089641 h 1775797"/>
              <a:gd name="connsiteX76" fmla="*/ 354506 w 1005886"/>
              <a:gd name="connsiteY76" fmla="*/ 1089810 h 1775797"/>
              <a:gd name="connsiteX77" fmla="*/ 345757 w 1005886"/>
              <a:gd name="connsiteY77" fmla="*/ 1097609 h 1775797"/>
              <a:gd name="connsiteX78" fmla="*/ 340339 w 1005886"/>
              <a:gd name="connsiteY78" fmla="*/ 1103538 h 1775797"/>
              <a:gd name="connsiteX79" fmla="*/ 292714 w 1005886"/>
              <a:gd name="connsiteY79" fmla="*/ 1149685 h 1775797"/>
              <a:gd name="connsiteX80" fmla="*/ 335496 w 1005886"/>
              <a:gd name="connsiteY80" fmla="*/ 1108838 h 1775797"/>
              <a:gd name="connsiteX81" fmla="*/ 340339 w 1005886"/>
              <a:gd name="connsiteY81" fmla="*/ 1103538 h 1775797"/>
              <a:gd name="connsiteX82" fmla="*/ 354506 w 1005886"/>
              <a:gd name="connsiteY82" fmla="*/ 1089810 h 1775797"/>
              <a:gd name="connsiteX83" fmla="*/ 354661 w 1005886"/>
              <a:gd name="connsiteY83" fmla="*/ 1089672 h 1775797"/>
              <a:gd name="connsiteX84" fmla="*/ 354681 w 1005886"/>
              <a:gd name="connsiteY84" fmla="*/ 1089641 h 1775797"/>
              <a:gd name="connsiteX85" fmla="*/ 355048 w 1005886"/>
              <a:gd name="connsiteY85" fmla="*/ 1089285 h 1775797"/>
              <a:gd name="connsiteX86" fmla="*/ 439009 w 1005886"/>
              <a:gd name="connsiteY86" fmla="*/ 994941 h 1775797"/>
              <a:gd name="connsiteX87" fmla="*/ 439525 w 1005886"/>
              <a:gd name="connsiteY87" fmla="*/ 995542 h 1775797"/>
              <a:gd name="connsiteX88" fmla="*/ 440017 w 1005886"/>
              <a:gd name="connsiteY88" fmla="*/ 995730 h 1775797"/>
              <a:gd name="connsiteX89" fmla="*/ 560251 w 1005886"/>
              <a:gd name="connsiteY89" fmla="*/ 960094 h 1775797"/>
              <a:gd name="connsiteX90" fmla="*/ 566925 w 1005886"/>
              <a:gd name="connsiteY90" fmla="*/ 972143 h 1775797"/>
              <a:gd name="connsiteX91" fmla="*/ 562380 w 1005886"/>
              <a:gd name="connsiteY91" fmla="*/ 960938 h 1775797"/>
              <a:gd name="connsiteX92" fmla="*/ 403869 w 1005886"/>
              <a:gd name="connsiteY92" fmla="*/ 973379 h 1775797"/>
              <a:gd name="connsiteX93" fmla="*/ 403445 w 1005886"/>
              <a:gd name="connsiteY93" fmla="*/ 973521 h 1775797"/>
              <a:gd name="connsiteX94" fmla="*/ 399187 w 1005886"/>
              <a:gd name="connsiteY94" fmla="*/ 978747 h 1775797"/>
              <a:gd name="connsiteX95" fmla="*/ 390281 w 1005886"/>
              <a:gd name="connsiteY95" fmla="*/ 1006237 h 1775797"/>
              <a:gd name="connsiteX96" fmla="*/ 376343 w 1005886"/>
              <a:gd name="connsiteY96" fmla="*/ 1045341 h 1775797"/>
              <a:gd name="connsiteX97" fmla="*/ 374213 w 1005886"/>
              <a:gd name="connsiteY97" fmla="*/ 1055601 h 1775797"/>
              <a:gd name="connsiteX98" fmla="*/ 369810 w 1005886"/>
              <a:gd name="connsiteY98" fmla="*/ 1064572 h 1775797"/>
              <a:gd name="connsiteX99" fmla="*/ 376512 w 1005886"/>
              <a:gd name="connsiteY99" fmla="*/ 1053351 h 1775797"/>
              <a:gd name="connsiteX100" fmla="*/ 391443 w 1005886"/>
              <a:gd name="connsiteY100" fmla="*/ 1014368 h 1775797"/>
              <a:gd name="connsiteX101" fmla="*/ 415061 w 1005886"/>
              <a:gd name="connsiteY101" fmla="*/ 970230 h 1775797"/>
              <a:gd name="connsiteX102" fmla="*/ 413688 w 1005886"/>
              <a:gd name="connsiteY102" fmla="*/ 970582 h 1775797"/>
              <a:gd name="connsiteX103" fmla="*/ 415190 w 1005886"/>
              <a:gd name="connsiteY103" fmla="*/ 970420 h 1775797"/>
              <a:gd name="connsiteX104" fmla="*/ 287874 w 1005886"/>
              <a:gd name="connsiteY104" fmla="*/ 3461 h 1775797"/>
              <a:gd name="connsiteX105" fmla="*/ 293488 w 1005886"/>
              <a:gd name="connsiteY105" fmla="*/ 3074 h 1775797"/>
              <a:gd name="connsiteX106" fmla="*/ 297747 w 1005886"/>
              <a:gd name="connsiteY106" fmla="*/ 15850 h 1775797"/>
              <a:gd name="connsiteX107" fmla="*/ 404994 w 1005886"/>
              <a:gd name="connsiteY107" fmla="*/ 403604 h 1775797"/>
              <a:gd name="connsiteX108" fmla="*/ 449132 w 1005886"/>
              <a:gd name="connsiteY108" fmla="*/ 619259 h 1775797"/>
              <a:gd name="connsiteX109" fmla="*/ 474104 w 1005886"/>
              <a:gd name="connsiteY109" fmla="*/ 790389 h 1775797"/>
              <a:gd name="connsiteX110" fmla="*/ 474685 w 1005886"/>
              <a:gd name="connsiteY110" fmla="*/ 798133 h 1775797"/>
              <a:gd name="connsiteX111" fmla="*/ 475072 w 1005886"/>
              <a:gd name="connsiteY111" fmla="*/ 798713 h 1775797"/>
              <a:gd name="connsiteX112" fmla="*/ 475847 w 1005886"/>
              <a:gd name="connsiteY112" fmla="*/ 799294 h 1775797"/>
              <a:gd name="connsiteX113" fmla="*/ 476040 w 1005886"/>
              <a:gd name="connsiteY113" fmla="*/ 782646 h 1775797"/>
              <a:gd name="connsiteX114" fmla="*/ 469071 w 1005886"/>
              <a:gd name="connsiteY114" fmla="*/ 574928 h 1775797"/>
              <a:gd name="connsiteX115" fmla="*/ 468877 w 1005886"/>
              <a:gd name="connsiteY115" fmla="*/ 418703 h 1775797"/>
              <a:gd name="connsiteX116" fmla="*/ 495592 w 1005886"/>
              <a:gd name="connsiteY116" fmla="*/ 269061 h 1775797"/>
              <a:gd name="connsiteX117" fmla="*/ 497141 w 1005886"/>
              <a:gd name="connsiteY117" fmla="*/ 265189 h 1775797"/>
              <a:gd name="connsiteX118" fmla="*/ 503529 w 1005886"/>
              <a:gd name="connsiteY118" fmla="*/ 246605 h 1775797"/>
              <a:gd name="connsiteX119" fmla="*/ 507595 w 1005886"/>
              <a:gd name="connsiteY119" fmla="*/ 242733 h 1775797"/>
              <a:gd name="connsiteX120" fmla="*/ 508949 w 1005886"/>
              <a:gd name="connsiteY120" fmla="*/ 247960 h 1775797"/>
              <a:gd name="connsiteX121" fmla="*/ 496754 w 1005886"/>
              <a:gd name="connsiteY121" fmla="*/ 328879 h 1775797"/>
              <a:gd name="connsiteX122" fmla="*/ 490752 w 1005886"/>
              <a:gd name="connsiteY122" fmla="*/ 440966 h 1775797"/>
              <a:gd name="connsiteX123" fmla="*/ 497335 w 1005886"/>
              <a:gd name="connsiteY123" fmla="*/ 634552 h 1775797"/>
              <a:gd name="connsiteX124" fmla="*/ 507788 w 1005886"/>
              <a:gd name="connsiteY124" fmla="*/ 752833 h 1775797"/>
              <a:gd name="connsiteX125" fmla="*/ 509724 w 1005886"/>
              <a:gd name="connsiteY125" fmla="*/ 824848 h 1775797"/>
              <a:gd name="connsiteX126" fmla="*/ 510111 w 1005886"/>
              <a:gd name="connsiteY126" fmla="*/ 829687 h 1775797"/>
              <a:gd name="connsiteX127" fmla="*/ 526373 w 1005886"/>
              <a:gd name="connsiteY127" fmla="*/ 756898 h 1775797"/>
              <a:gd name="connsiteX128" fmla="*/ 542053 w 1005886"/>
              <a:gd name="connsiteY128" fmla="*/ 683723 h 1775797"/>
              <a:gd name="connsiteX129" fmla="*/ 638265 w 1005886"/>
              <a:gd name="connsiteY129" fmla="*/ 331976 h 1775797"/>
              <a:gd name="connsiteX130" fmla="*/ 756933 w 1005886"/>
              <a:gd name="connsiteY130" fmla="*/ 46050 h 1775797"/>
              <a:gd name="connsiteX131" fmla="*/ 761579 w 1005886"/>
              <a:gd name="connsiteY131" fmla="*/ 37338 h 1775797"/>
              <a:gd name="connsiteX132" fmla="*/ 767000 w 1005886"/>
              <a:gd name="connsiteY132" fmla="*/ 25916 h 1775797"/>
              <a:gd name="connsiteX133" fmla="*/ 770678 w 1005886"/>
              <a:gd name="connsiteY133" fmla="*/ 23788 h 1775797"/>
              <a:gd name="connsiteX134" fmla="*/ 772033 w 1005886"/>
              <a:gd name="connsiteY134" fmla="*/ 28433 h 1775797"/>
              <a:gd name="connsiteX135" fmla="*/ 766613 w 1005886"/>
              <a:gd name="connsiteY135" fmla="*/ 42177 h 1775797"/>
              <a:gd name="connsiteX136" fmla="*/ 647751 w 1005886"/>
              <a:gd name="connsiteY136" fmla="*/ 402635 h 1775797"/>
              <a:gd name="connsiteX137" fmla="*/ 605937 w 1005886"/>
              <a:gd name="connsiteY137" fmla="*/ 602223 h 1775797"/>
              <a:gd name="connsiteX138" fmla="*/ 571865 w 1005886"/>
              <a:gd name="connsiteY138" fmla="*/ 828332 h 1775797"/>
              <a:gd name="connsiteX139" fmla="*/ 560638 w 1005886"/>
              <a:gd name="connsiteY139" fmla="*/ 894345 h 1775797"/>
              <a:gd name="connsiteX140" fmla="*/ 560566 w 1005886"/>
              <a:gd name="connsiteY140" fmla="*/ 894299 h 1775797"/>
              <a:gd name="connsiteX141" fmla="*/ 560637 w 1005886"/>
              <a:gd name="connsiteY141" fmla="*/ 894538 h 1775797"/>
              <a:gd name="connsiteX142" fmla="*/ 549603 w 1005886"/>
              <a:gd name="connsiteY142" fmla="*/ 945451 h 1775797"/>
              <a:gd name="connsiteX143" fmla="*/ 555217 w 1005886"/>
              <a:gd name="connsiteY143" fmla="*/ 951645 h 1775797"/>
              <a:gd name="connsiteX144" fmla="*/ 566251 w 1005886"/>
              <a:gd name="connsiteY144" fmla="*/ 956292 h 1775797"/>
              <a:gd name="connsiteX145" fmla="*/ 579996 w 1005886"/>
              <a:gd name="connsiteY145" fmla="*/ 980683 h 1775797"/>
              <a:gd name="connsiteX146" fmla="*/ 591805 w 1005886"/>
              <a:gd name="connsiteY146" fmla="*/ 1020369 h 1775797"/>
              <a:gd name="connsiteX147" fmla="*/ 592192 w 1005886"/>
              <a:gd name="connsiteY147" fmla="*/ 1024435 h 1775797"/>
              <a:gd name="connsiteX148" fmla="*/ 584835 w 1005886"/>
              <a:gd name="connsiteY148" fmla="*/ 1016304 h 1775797"/>
              <a:gd name="connsiteX149" fmla="*/ 580328 w 1005886"/>
              <a:gd name="connsiteY149" fmla="*/ 1005189 h 1775797"/>
              <a:gd name="connsiteX150" fmla="*/ 581158 w 1005886"/>
              <a:gd name="connsiteY150" fmla="*/ 1007592 h 1775797"/>
              <a:gd name="connsiteX151" fmla="*/ 618907 w 1005886"/>
              <a:gd name="connsiteY151" fmla="*/ 1088705 h 1775797"/>
              <a:gd name="connsiteX152" fmla="*/ 629167 w 1005886"/>
              <a:gd name="connsiteY152" fmla="*/ 1099352 h 1775797"/>
              <a:gd name="connsiteX153" fmla="*/ 653365 w 1005886"/>
              <a:gd name="connsiteY153" fmla="*/ 1119679 h 1775797"/>
              <a:gd name="connsiteX154" fmla="*/ 680661 w 1005886"/>
              <a:gd name="connsiteY154" fmla="*/ 1136521 h 1775797"/>
              <a:gd name="connsiteX155" fmla="*/ 746674 w 1005886"/>
              <a:gd name="connsiteY155" fmla="*/ 1157428 h 1775797"/>
              <a:gd name="connsiteX156" fmla="*/ 869408 w 1005886"/>
              <a:gd name="connsiteY156" fmla="*/ 1212601 h 1775797"/>
              <a:gd name="connsiteX157" fmla="*/ 873280 w 1005886"/>
              <a:gd name="connsiteY157" fmla="*/ 1215698 h 1775797"/>
              <a:gd name="connsiteX158" fmla="*/ 921289 w 1005886"/>
              <a:gd name="connsiteY158" fmla="*/ 1253834 h 1775797"/>
              <a:gd name="connsiteX159" fmla="*/ 1003370 w 1005886"/>
              <a:gd name="connsiteY159" fmla="*/ 1406768 h 1775797"/>
              <a:gd name="connsiteX160" fmla="*/ 1004919 w 1005886"/>
              <a:gd name="connsiteY160" fmla="*/ 1420706 h 1775797"/>
              <a:gd name="connsiteX161" fmla="*/ 1005886 w 1005886"/>
              <a:gd name="connsiteY161" fmla="*/ 1420706 h 1775797"/>
              <a:gd name="connsiteX162" fmla="*/ 1005886 w 1005886"/>
              <a:gd name="connsiteY162" fmla="*/ 1466005 h 1775797"/>
              <a:gd name="connsiteX163" fmla="*/ 1004724 w 1005886"/>
              <a:gd name="connsiteY163" fmla="*/ 1466198 h 1775797"/>
              <a:gd name="connsiteX164" fmla="*/ 994659 w 1005886"/>
              <a:gd name="connsiteY164" fmla="*/ 1519822 h 1775797"/>
              <a:gd name="connsiteX165" fmla="*/ 979365 w 1005886"/>
              <a:gd name="connsiteY165" fmla="*/ 1559701 h 1775797"/>
              <a:gd name="connsiteX166" fmla="*/ 956523 w 1005886"/>
              <a:gd name="connsiteY166" fmla="*/ 1597644 h 1775797"/>
              <a:gd name="connsiteX167" fmla="*/ 937163 w 1005886"/>
              <a:gd name="connsiteY167" fmla="*/ 1622423 h 1775797"/>
              <a:gd name="connsiteX168" fmla="*/ 917611 w 1005886"/>
              <a:gd name="connsiteY168" fmla="*/ 1641782 h 1775797"/>
              <a:gd name="connsiteX169" fmla="*/ 854502 w 1005886"/>
              <a:gd name="connsiteY169" fmla="*/ 1684952 h 1775797"/>
              <a:gd name="connsiteX170" fmla="*/ 786746 w 1005886"/>
              <a:gd name="connsiteY170" fmla="*/ 1716700 h 1775797"/>
              <a:gd name="connsiteX171" fmla="*/ 713571 w 1005886"/>
              <a:gd name="connsiteY171" fmla="*/ 1740317 h 1775797"/>
              <a:gd name="connsiteX172" fmla="*/ 663626 w 1005886"/>
              <a:gd name="connsiteY172" fmla="*/ 1753288 h 1775797"/>
              <a:gd name="connsiteX173" fmla="*/ 615616 w 1005886"/>
              <a:gd name="connsiteY173" fmla="*/ 1762579 h 1775797"/>
              <a:gd name="connsiteX174" fmla="*/ 595870 w 1005886"/>
              <a:gd name="connsiteY174" fmla="*/ 1763548 h 1775797"/>
              <a:gd name="connsiteX175" fmla="*/ 594515 w 1005886"/>
              <a:gd name="connsiteY175" fmla="*/ 1763160 h 1775797"/>
              <a:gd name="connsiteX176" fmla="*/ 587933 w 1005886"/>
              <a:gd name="connsiteY176" fmla="*/ 1760838 h 1775797"/>
              <a:gd name="connsiteX177" fmla="*/ 550764 w 1005886"/>
              <a:gd name="connsiteY177" fmla="*/ 1746318 h 1775797"/>
              <a:gd name="connsiteX178" fmla="*/ 490947 w 1005886"/>
              <a:gd name="connsiteY178" fmla="*/ 1737607 h 1775797"/>
              <a:gd name="connsiteX179" fmla="*/ 426482 w 1005886"/>
              <a:gd name="connsiteY179" fmla="*/ 1737994 h 1775797"/>
              <a:gd name="connsiteX180" fmla="*/ 398025 w 1005886"/>
              <a:gd name="connsiteY180" fmla="*/ 1742447 h 1775797"/>
              <a:gd name="connsiteX181" fmla="*/ 359501 w 1005886"/>
              <a:gd name="connsiteY181" fmla="*/ 1759095 h 1775797"/>
              <a:gd name="connsiteX182" fmla="*/ 350983 w 1005886"/>
              <a:gd name="connsiteY182" fmla="*/ 1763935 h 1775797"/>
              <a:gd name="connsiteX183" fmla="*/ 348273 w 1005886"/>
              <a:gd name="connsiteY183" fmla="*/ 1764129 h 1775797"/>
              <a:gd name="connsiteX184" fmla="*/ 339949 w 1005886"/>
              <a:gd name="connsiteY184" fmla="*/ 1766452 h 1775797"/>
              <a:gd name="connsiteX185" fmla="*/ 280324 w 1005886"/>
              <a:gd name="connsiteY185" fmla="*/ 1747674 h 1775797"/>
              <a:gd name="connsiteX186" fmla="*/ 223604 w 1005886"/>
              <a:gd name="connsiteY186" fmla="*/ 1726573 h 1775797"/>
              <a:gd name="connsiteX187" fmla="*/ 215086 w 1005886"/>
              <a:gd name="connsiteY187" fmla="*/ 1725217 h 1775797"/>
              <a:gd name="connsiteX188" fmla="*/ 115969 w 1005886"/>
              <a:gd name="connsiteY188" fmla="*/ 1674885 h 1775797"/>
              <a:gd name="connsiteX189" fmla="*/ 21887 w 1005886"/>
              <a:gd name="connsiteY189" fmla="*/ 1552345 h 1775797"/>
              <a:gd name="connsiteX190" fmla="*/ 19950 w 1005886"/>
              <a:gd name="connsiteY190" fmla="*/ 1547118 h 1775797"/>
              <a:gd name="connsiteX191" fmla="*/ 10271 w 1005886"/>
              <a:gd name="connsiteY191" fmla="*/ 1514209 h 1775797"/>
              <a:gd name="connsiteX192" fmla="*/ 399 w 1005886"/>
              <a:gd name="connsiteY192" fmla="*/ 1443936 h 1775797"/>
              <a:gd name="connsiteX193" fmla="*/ 2915 w 1005886"/>
              <a:gd name="connsiteY193" fmla="*/ 1422448 h 1775797"/>
              <a:gd name="connsiteX194" fmla="*/ 17627 w 1005886"/>
              <a:gd name="connsiteY194" fmla="*/ 1364759 h 1775797"/>
              <a:gd name="connsiteX195" fmla="*/ 45504 w 1005886"/>
              <a:gd name="connsiteY195" fmla="*/ 1313653 h 1775797"/>
              <a:gd name="connsiteX196" fmla="*/ 52473 w 1005886"/>
              <a:gd name="connsiteY196" fmla="*/ 1301650 h 1775797"/>
              <a:gd name="connsiteX197" fmla="*/ 132230 w 1005886"/>
              <a:gd name="connsiteY197" fmla="*/ 1240283 h 1775797"/>
              <a:gd name="connsiteX198" fmla="*/ 267160 w 1005886"/>
              <a:gd name="connsiteY198" fmla="*/ 1161881 h 1775797"/>
              <a:gd name="connsiteX199" fmla="*/ 354468 w 1005886"/>
              <a:gd name="connsiteY199" fmla="*/ 1077284 h 1775797"/>
              <a:gd name="connsiteX200" fmla="*/ 357658 w 1005886"/>
              <a:gd name="connsiteY200" fmla="*/ 1073589 h 1775797"/>
              <a:gd name="connsiteX201" fmla="*/ 357759 w 1005886"/>
              <a:gd name="connsiteY201" fmla="*/ 1072831 h 1775797"/>
              <a:gd name="connsiteX202" fmla="*/ 387958 w 1005886"/>
              <a:gd name="connsiteY202" fmla="*/ 994621 h 1775797"/>
              <a:gd name="connsiteX203" fmla="*/ 394734 w 1005886"/>
              <a:gd name="connsiteY203" fmla="*/ 974489 h 1775797"/>
              <a:gd name="connsiteX204" fmla="*/ 407317 w 1005886"/>
              <a:gd name="connsiteY204" fmla="*/ 961325 h 1775797"/>
              <a:gd name="connsiteX205" fmla="*/ 411382 w 1005886"/>
              <a:gd name="connsiteY205" fmla="*/ 946612 h 1775797"/>
              <a:gd name="connsiteX206" fmla="*/ 412108 w 1005886"/>
              <a:gd name="connsiteY206" fmla="*/ 946361 h 1775797"/>
              <a:gd name="connsiteX207" fmla="*/ 389289 w 1005886"/>
              <a:gd name="connsiteY207" fmla="*/ 827800 h 1775797"/>
              <a:gd name="connsiteX208" fmla="*/ 359888 w 1005886"/>
              <a:gd name="connsiteY208" fmla="*/ 710438 h 1775797"/>
              <a:gd name="connsiteX209" fmla="*/ 304909 w 1005886"/>
              <a:gd name="connsiteY209" fmla="*/ 574734 h 1775797"/>
              <a:gd name="connsiteX210" fmla="*/ 265999 w 1005886"/>
              <a:gd name="connsiteY210" fmla="*/ 518401 h 1775797"/>
              <a:gd name="connsiteX211" fmla="*/ 255545 w 1005886"/>
              <a:gd name="connsiteY211" fmla="*/ 504268 h 1775797"/>
              <a:gd name="connsiteX212" fmla="*/ 254384 w 1005886"/>
              <a:gd name="connsiteY212" fmla="*/ 496719 h 1775797"/>
              <a:gd name="connsiteX213" fmla="*/ 261933 w 1005886"/>
              <a:gd name="connsiteY213" fmla="*/ 498461 h 1775797"/>
              <a:gd name="connsiteX214" fmla="*/ 274710 w 1005886"/>
              <a:gd name="connsiteY214" fmla="*/ 508334 h 1775797"/>
              <a:gd name="connsiteX215" fmla="*/ 291940 w 1005886"/>
              <a:gd name="connsiteY215" fmla="*/ 524982 h 1775797"/>
              <a:gd name="connsiteX216" fmla="*/ 358533 w 1005886"/>
              <a:gd name="connsiteY216" fmla="*/ 614419 h 1775797"/>
              <a:gd name="connsiteX217" fmla="*/ 392217 w 1005886"/>
              <a:gd name="connsiteY217" fmla="*/ 682756 h 1775797"/>
              <a:gd name="connsiteX218" fmla="*/ 440808 w 1005886"/>
              <a:gd name="connsiteY218" fmla="*/ 828525 h 1775797"/>
              <a:gd name="connsiteX219" fmla="*/ 443323 w 1005886"/>
              <a:gd name="connsiteY219" fmla="*/ 832978 h 1775797"/>
              <a:gd name="connsiteX220" fmla="*/ 439839 w 1005886"/>
              <a:gd name="connsiteY220" fmla="*/ 806263 h 1775797"/>
              <a:gd name="connsiteX221" fmla="*/ 396476 w 1005886"/>
              <a:gd name="connsiteY221" fmla="*/ 545890 h 1775797"/>
              <a:gd name="connsiteX222" fmla="*/ 338981 w 1005886"/>
              <a:gd name="connsiteY222" fmla="*/ 260157 h 1775797"/>
              <a:gd name="connsiteX223" fmla="*/ 288455 w 1005886"/>
              <a:gd name="connsiteY223" fmla="*/ 10430 h 1775797"/>
              <a:gd name="connsiteX224" fmla="*/ 287874 w 1005886"/>
              <a:gd name="connsiteY224" fmla="*/ 3461 h 177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1005886" h="1775797">
                <a:moveTo>
                  <a:pt x="424352" y="1757546"/>
                </a:moveTo>
                <a:cubicBezTo>
                  <a:pt x="422416" y="1758127"/>
                  <a:pt x="419512" y="1758127"/>
                  <a:pt x="419512" y="1760644"/>
                </a:cubicBezTo>
                <a:cubicBezTo>
                  <a:pt x="419512" y="1763160"/>
                  <a:pt x="422609" y="1762773"/>
                  <a:pt x="424545" y="1763160"/>
                </a:cubicBezTo>
                <a:lnTo>
                  <a:pt x="474870" y="1761771"/>
                </a:lnTo>
                <a:lnTo>
                  <a:pt x="448357" y="1760450"/>
                </a:lnTo>
                <a:cubicBezTo>
                  <a:pt x="446421" y="1759869"/>
                  <a:pt x="443324" y="1760643"/>
                  <a:pt x="443324" y="1757739"/>
                </a:cubicBezTo>
                <a:cubicBezTo>
                  <a:pt x="443324" y="1755223"/>
                  <a:pt x="446421" y="1755029"/>
                  <a:pt x="448357" y="1755029"/>
                </a:cubicBezTo>
                <a:cubicBezTo>
                  <a:pt x="460747" y="1754448"/>
                  <a:pt x="473331" y="1754254"/>
                  <a:pt x="485719" y="1755223"/>
                </a:cubicBezTo>
                <a:cubicBezTo>
                  <a:pt x="492495" y="1755803"/>
                  <a:pt x="499271" y="1756771"/>
                  <a:pt x="506047" y="1757546"/>
                </a:cubicBezTo>
                <a:cubicBezTo>
                  <a:pt x="507789" y="1757739"/>
                  <a:pt x="509919" y="1757352"/>
                  <a:pt x="510886" y="1760256"/>
                </a:cubicBezTo>
                <a:lnTo>
                  <a:pt x="508263" y="1760849"/>
                </a:lnTo>
                <a:lnTo>
                  <a:pt x="522693" y="1760450"/>
                </a:lnTo>
                <a:cubicBezTo>
                  <a:pt x="524822" y="1759869"/>
                  <a:pt x="528501" y="1760450"/>
                  <a:pt x="528501" y="1757740"/>
                </a:cubicBezTo>
                <a:cubicBezTo>
                  <a:pt x="528501" y="1754449"/>
                  <a:pt x="524629" y="1755030"/>
                  <a:pt x="522305" y="1754449"/>
                </a:cubicBezTo>
                <a:cubicBezTo>
                  <a:pt x="503334" y="1750383"/>
                  <a:pt x="484169" y="1750965"/>
                  <a:pt x="464811" y="1752513"/>
                </a:cubicBezTo>
                <a:cubicBezTo>
                  <a:pt x="451260" y="1753675"/>
                  <a:pt x="437516" y="1753093"/>
                  <a:pt x="424352" y="1757546"/>
                </a:cubicBezTo>
                <a:close/>
                <a:moveTo>
                  <a:pt x="395314" y="1750383"/>
                </a:moveTo>
                <a:cubicBezTo>
                  <a:pt x="423384" y="1741866"/>
                  <a:pt x="452034" y="1742446"/>
                  <a:pt x="480685" y="1744963"/>
                </a:cubicBezTo>
                <a:cubicBezTo>
                  <a:pt x="486299" y="1745350"/>
                  <a:pt x="492106" y="1745738"/>
                  <a:pt x="498301" y="1746125"/>
                </a:cubicBezTo>
                <a:cubicBezTo>
                  <a:pt x="496559" y="1748835"/>
                  <a:pt x="495010" y="1747480"/>
                  <a:pt x="493462" y="1747480"/>
                </a:cubicBezTo>
                <a:lnTo>
                  <a:pt x="445703" y="1748825"/>
                </a:lnTo>
                <a:lnTo>
                  <a:pt x="436547" y="1748254"/>
                </a:lnTo>
                <a:lnTo>
                  <a:pt x="432648" y="1749193"/>
                </a:lnTo>
                <a:lnTo>
                  <a:pt x="410994" y="1749803"/>
                </a:lnTo>
                <a:cubicBezTo>
                  <a:pt x="403444" y="1751352"/>
                  <a:pt x="396088" y="1754062"/>
                  <a:pt x="389313" y="1757933"/>
                </a:cubicBezTo>
                <a:cubicBezTo>
                  <a:pt x="387570" y="1758902"/>
                  <a:pt x="384860" y="1759676"/>
                  <a:pt x="385440" y="1762386"/>
                </a:cubicBezTo>
                <a:cubicBezTo>
                  <a:pt x="385827" y="1764516"/>
                  <a:pt x="388344" y="1764516"/>
                  <a:pt x="390087" y="1765096"/>
                </a:cubicBezTo>
                <a:cubicBezTo>
                  <a:pt x="398798" y="1767613"/>
                  <a:pt x="407703" y="1766452"/>
                  <a:pt x="416608" y="1767613"/>
                </a:cubicBezTo>
                <a:cubicBezTo>
                  <a:pt x="413511" y="1764903"/>
                  <a:pt x="410026" y="1764322"/>
                  <a:pt x="406348" y="1763547"/>
                </a:cubicBezTo>
                <a:cubicBezTo>
                  <a:pt x="404218" y="1762967"/>
                  <a:pt x="401895" y="1762580"/>
                  <a:pt x="401702" y="1759869"/>
                </a:cubicBezTo>
                <a:cubicBezTo>
                  <a:pt x="401508" y="1757546"/>
                  <a:pt x="403638" y="1756772"/>
                  <a:pt x="405187" y="1755804"/>
                </a:cubicBezTo>
                <a:lnTo>
                  <a:pt x="432648" y="1749193"/>
                </a:lnTo>
                <a:lnTo>
                  <a:pt x="445703" y="1748825"/>
                </a:lnTo>
                <a:lnTo>
                  <a:pt x="526565" y="1753869"/>
                </a:lnTo>
                <a:cubicBezTo>
                  <a:pt x="531598" y="1754449"/>
                  <a:pt x="536438" y="1756385"/>
                  <a:pt x="541471" y="1757933"/>
                </a:cubicBezTo>
                <a:cubicBezTo>
                  <a:pt x="543213" y="1758514"/>
                  <a:pt x="545149" y="1759289"/>
                  <a:pt x="545149" y="1761612"/>
                </a:cubicBezTo>
                <a:cubicBezTo>
                  <a:pt x="545149" y="1763935"/>
                  <a:pt x="542826" y="1764516"/>
                  <a:pt x="541084" y="1764903"/>
                </a:cubicBezTo>
                <a:cubicBezTo>
                  <a:pt x="530631" y="1767613"/>
                  <a:pt x="519790" y="1768000"/>
                  <a:pt x="508949" y="1769162"/>
                </a:cubicBezTo>
                <a:cubicBezTo>
                  <a:pt x="490365" y="1771097"/>
                  <a:pt x="471780" y="1770130"/>
                  <a:pt x="453196" y="1769162"/>
                </a:cubicBezTo>
                <a:cubicBezTo>
                  <a:pt x="450873" y="1768969"/>
                  <a:pt x="448550" y="1769162"/>
                  <a:pt x="446227" y="1769162"/>
                </a:cubicBezTo>
                <a:cubicBezTo>
                  <a:pt x="465391" y="1771679"/>
                  <a:pt x="484556" y="1773033"/>
                  <a:pt x="503722" y="1771097"/>
                </a:cubicBezTo>
                <a:cubicBezTo>
                  <a:pt x="519790" y="1769356"/>
                  <a:pt x="535857" y="1769743"/>
                  <a:pt x="551537" y="1766452"/>
                </a:cubicBezTo>
                <a:cubicBezTo>
                  <a:pt x="551925" y="1766258"/>
                  <a:pt x="552119" y="1766257"/>
                  <a:pt x="552312" y="1766257"/>
                </a:cubicBezTo>
                <a:cubicBezTo>
                  <a:pt x="555216" y="1765483"/>
                  <a:pt x="559861" y="1766064"/>
                  <a:pt x="560056" y="1762773"/>
                </a:cubicBezTo>
                <a:cubicBezTo>
                  <a:pt x="560249" y="1759095"/>
                  <a:pt x="555409" y="1758902"/>
                  <a:pt x="552506" y="1757740"/>
                </a:cubicBezTo>
                <a:cubicBezTo>
                  <a:pt x="540503" y="1752900"/>
                  <a:pt x="527532" y="1751352"/>
                  <a:pt x="514756" y="1749222"/>
                </a:cubicBezTo>
                <a:cubicBezTo>
                  <a:pt x="512240" y="1748835"/>
                  <a:pt x="509723" y="1748255"/>
                  <a:pt x="507013" y="1747867"/>
                </a:cubicBezTo>
                <a:cubicBezTo>
                  <a:pt x="508755" y="1745156"/>
                  <a:pt x="510884" y="1746318"/>
                  <a:pt x="512627" y="1746512"/>
                </a:cubicBezTo>
                <a:cubicBezTo>
                  <a:pt x="529662" y="1748835"/>
                  <a:pt x="546698" y="1750771"/>
                  <a:pt x="563153" y="1755998"/>
                </a:cubicBezTo>
                <a:cubicBezTo>
                  <a:pt x="565282" y="1756772"/>
                  <a:pt x="567605" y="1757353"/>
                  <a:pt x="569734" y="1758320"/>
                </a:cubicBezTo>
                <a:cubicBezTo>
                  <a:pt x="571670" y="1759095"/>
                  <a:pt x="573994" y="1759869"/>
                  <a:pt x="573994" y="1763354"/>
                </a:cubicBezTo>
                <a:cubicBezTo>
                  <a:pt x="573800" y="1765483"/>
                  <a:pt x="571864" y="1766257"/>
                  <a:pt x="570121" y="1767032"/>
                </a:cubicBezTo>
                <a:cubicBezTo>
                  <a:pt x="561991" y="1770517"/>
                  <a:pt x="553280" y="1771485"/>
                  <a:pt x="544569" y="1772453"/>
                </a:cubicBezTo>
                <a:cubicBezTo>
                  <a:pt x="515337" y="1775744"/>
                  <a:pt x="485912" y="1776518"/>
                  <a:pt x="456487" y="1775163"/>
                </a:cubicBezTo>
                <a:cubicBezTo>
                  <a:pt x="430740" y="1774001"/>
                  <a:pt x="405187" y="1772259"/>
                  <a:pt x="379827" y="1768387"/>
                </a:cubicBezTo>
                <a:cubicBezTo>
                  <a:pt x="378085" y="1768000"/>
                  <a:pt x="376149" y="1767613"/>
                  <a:pt x="374406" y="1767032"/>
                </a:cubicBezTo>
                <a:cubicBezTo>
                  <a:pt x="369761" y="1765290"/>
                  <a:pt x="369566" y="1762967"/>
                  <a:pt x="373439" y="1760063"/>
                </a:cubicBezTo>
                <a:cubicBezTo>
                  <a:pt x="380020" y="1755223"/>
                  <a:pt x="387764" y="1752707"/>
                  <a:pt x="395314" y="1750383"/>
                </a:cubicBezTo>
                <a:close/>
                <a:moveTo>
                  <a:pt x="91771" y="1649138"/>
                </a:moveTo>
                <a:cubicBezTo>
                  <a:pt x="92158" y="1649526"/>
                  <a:pt x="92545" y="1649913"/>
                  <a:pt x="92933" y="1650300"/>
                </a:cubicBezTo>
                <a:cubicBezTo>
                  <a:pt x="94288" y="1651461"/>
                  <a:pt x="95837" y="1652623"/>
                  <a:pt x="97191" y="1653784"/>
                </a:cubicBezTo>
                <a:cubicBezTo>
                  <a:pt x="98547" y="1654946"/>
                  <a:pt x="99708" y="1655914"/>
                  <a:pt x="101064" y="1657075"/>
                </a:cubicBezTo>
                <a:cubicBezTo>
                  <a:pt x="123519" y="1675272"/>
                  <a:pt x="148298" y="1689985"/>
                  <a:pt x="174820" y="1702374"/>
                </a:cubicBezTo>
                <a:cubicBezTo>
                  <a:pt x="188952" y="1708956"/>
                  <a:pt x="203470" y="1715151"/>
                  <a:pt x="218183" y="1720765"/>
                </a:cubicBezTo>
                <a:cubicBezTo>
                  <a:pt x="219732" y="1721346"/>
                  <a:pt x="221861" y="1721540"/>
                  <a:pt x="223023" y="1722894"/>
                </a:cubicBezTo>
                <a:cubicBezTo>
                  <a:pt x="253609" y="1734897"/>
                  <a:pt x="284583" y="1745931"/>
                  <a:pt x="315556" y="1756966"/>
                </a:cubicBezTo>
                <a:cubicBezTo>
                  <a:pt x="324849" y="1760450"/>
                  <a:pt x="334335" y="1763548"/>
                  <a:pt x="344789" y="1763548"/>
                </a:cubicBezTo>
                <a:cubicBezTo>
                  <a:pt x="341110" y="1762773"/>
                  <a:pt x="337820" y="1761031"/>
                  <a:pt x="334335" y="1759869"/>
                </a:cubicBezTo>
                <a:cubicBezTo>
                  <a:pt x="304135" y="1750191"/>
                  <a:pt x="274323" y="1739155"/>
                  <a:pt x="244511" y="1728315"/>
                </a:cubicBezTo>
                <a:cubicBezTo>
                  <a:pt x="221861" y="1719990"/>
                  <a:pt x="199212" y="1711666"/>
                  <a:pt x="177336" y="1701600"/>
                </a:cubicBezTo>
                <a:cubicBezTo>
                  <a:pt x="146556" y="1687662"/>
                  <a:pt x="117325" y="1671207"/>
                  <a:pt x="91771" y="1649138"/>
                </a:cubicBezTo>
                <a:close/>
                <a:moveTo>
                  <a:pt x="368639" y="1066533"/>
                </a:moveTo>
                <a:lnTo>
                  <a:pt x="358146" y="1075103"/>
                </a:lnTo>
                <a:lnTo>
                  <a:pt x="358146" y="1075928"/>
                </a:lnTo>
                <a:cubicBezTo>
                  <a:pt x="360276" y="1079607"/>
                  <a:pt x="356597" y="1082510"/>
                  <a:pt x="356984" y="1085995"/>
                </a:cubicBezTo>
                <a:lnTo>
                  <a:pt x="354681" y="1089641"/>
                </a:lnTo>
                <a:lnTo>
                  <a:pt x="354506" y="1089810"/>
                </a:lnTo>
                <a:lnTo>
                  <a:pt x="345757" y="1097609"/>
                </a:lnTo>
                <a:lnTo>
                  <a:pt x="340339" y="1103538"/>
                </a:lnTo>
                <a:lnTo>
                  <a:pt x="292714" y="1149685"/>
                </a:lnTo>
                <a:cubicBezTo>
                  <a:pt x="308201" y="1137295"/>
                  <a:pt x="321945" y="1123163"/>
                  <a:pt x="335496" y="1108838"/>
                </a:cubicBezTo>
                <a:lnTo>
                  <a:pt x="340339" y="1103538"/>
                </a:lnTo>
                <a:lnTo>
                  <a:pt x="354506" y="1089810"/>
                </a:lnTo>
                <a:lnTo>
                  <a:pt x="354661" y="1089672"/>
                </a:lnTo>
                <a:lnTo>
                  <a:pt x="354681" y="1089641"/>
                </a:lnTo>
                <a:lnTo>
                  <a:pt x="355048" y="1089285"/>
                </a:lnTo>
                <a:close/>
                <a:moveTo>
                  <a:pt x="439009" y="994941"/>
                </a:moveTo>
                <a:lnTo>
                  <a:pt x="439525" y="995542"/>
                </a:lnTo>
                <a:lnTo>
                  <a:pt x="440017" y="995730"/>
                </a:lnTo>
                <a:close/>
                <a:moveTo>
                  <a:pt x="560251" y="960094"/>
                </a:moveTo>
                <a:lnTo>
                  <a:pt x="566925" y="972143"/>
                </a:lnTo>
                <a:lnTo>
                  <a:pt x="562380" y="960938"/>
                </a:lnTo>
                <a:close/>
                <a:moveTo>
                  <a:pt x="403869" y="973379"/>
                </a:moveTo>
                <a:lnTo>
                  <a:pt x="403445" y="973521"/>
                </a:lnTo>
                <a:cubicBezTo>
                  <a:pt x="400541" y="974102"/>
                  <a:pt x="400154" y="976619"/>
                  <a:pt x="399187" y="978747"/>
                </a:cubicBezTo>
                <a:cubicBezTo>
                  <a:pt x="395314" y="987653"/>
                  <a:pt x="392991" y="996945"/>
                  <a:pt x="390281" y="1006237"/>
                </a:cubicBezTo>
                <a:cubicBezTo>
                  <a:pt x="386603" y="1019595"/>
                  <a:pt x="381763" y="1032565"/>
                  <a:pt x="376343" y="1045341"/>
                </a:cubicBezTo>
                <a:cubicBezTo>
                  <a:pt x="374989" y="1048633"/>
                  <a:pt x="374020" y="1051923"/>
                  <a:pt x="374213" y="1055601"/>
                </a:cubicBezTo>
                <a:lnTo>
                  <a:pt x="369810" y="1064572"/>
                </a:lnTo>
                <a:lnTo>
                  <a:pt x="376512" y="1053351"/>
                </a:lnTo>
                <a:cubicBezTo>
                  <a:pt x="382344" y="1040792"/>
                  <a:pt x="387088" y="1027726"/>
                  <a:pt x="391443" y="1014368"/>
                </a:cubicBezTo>
                <a:close/>
                <a:moveTo>
                  <a:pt x="415061" y="970230"/>
                </a:moveTo>
                <a:lnTo>
                  <a:pt x="413688" y="970582"/>
                </a:lnTo>
                <a:lnTo>
                  <a:pt x="415190" y="970420"/>
                </a:lnTo>
                <a:close/>
                <a:moveTo>
                  <a:pt x="287874" y="3461"/>
                </a:moveTo>
                <a:cubicBezTo>
                  <a:pt x="289423" y="-1379"/>
                  <a:pt x="291746" y="-799"/>
                  <a:pt x="293488" y="3074"/>
                </a:cubicBezTo>
                <a:cubicBezTo>
                  <a:pt x="295231" y="7138"/>
                  <a:pt x="296585" y="11591"/>
                  <a:pt x="297747" y="15850"/>
                </a:cubicBezTo>
                <a:cubicBezTo>
                  <a:pt x="335109" y="144585"/>
                  <a:pt x="371697" y="273707"/>
                  <a:pt x="404994" y="403604"/>
                </a:cubicBezTo>
                <a:cubicBezTo>
                  <a:pt x="423191" y="474650"/>
                  <a:pt x="437129" y="546857"/>
                  <a:pt x="449132" y="619259"/>
                </a:cubicBezTo>
                <a:cubicBezTo>
                  <a:pt x="458617" y="676173"/>
                  <a:pt x="466747" y="733282"/>
                  <a:pt x="474104" y="790389"/>
                </a:cubicBezTo>
                <a:cubicBezTo>
                  <a:pt x="474491" y="792906"/>
                  <a:pt x="474491" y="795616"/>
                  <a:pt x="474685" y="798133"/>
                </a:cubicBezTo>
                <a:cubicBezTo>
                  <a:pt x="474878" y="798326"/>
                  <a:pt x="475072" y="798520"/>
                  <a:pt x="475072" y="798713"/>
                </a:cubicBezTo>
                <a:cubicBezTo>
                  <a:pt x="475265" y="799294"/>
                  <a:pt x="475847" y="799682"/>
                  <a:pt x="475847" y="799294"/>
                </a:cubicBezTo>
                <a:cubicBezTo>
                  <a:pt x="476814" y="793680"/>
                  <a:pt x="476814" y="788259"/>
                  <a:pt x="476040" y="782646"/>
                </a:cubicBezTo>
                <a:cubicBezTo>
                  <a:pt x="474491" y="713342"/>
                  <a:pt x="472168" y="644038"/>
                  <a:pt x="469071" y="574928"/>
                </a:cubicBezTo>
                <a:cubicBezTo>
                  <a:pt x="466747" y="522852"/>
                  <a:pt x="465586" y="470778"/>
                  <a:pt x="468877" y="418703"/>
                </a:cubicBezTo>
                <a:cubicBezTo>
                  <a:pt x="471974" y="367790"/>
                  <a:pt x="480105" y="317845"/>
                  <a:pt x="495592" y="269061"/>
                </a:cubicBezTo>
                <a:cubicBezTo>
                  <a:pt x="495979" y="267706"/>
                  <a:pt x="496560" y="266544"/>
                  <a:pt x="497141" y="265189"/>
                </a:cubicBezTo>
                <a:cubicBezTo>
                  <a:pt x="499271" y="258994"/>
                  <a:pt x="501399" y="252800"/>
                  <a:pt x="503529" y="246605"/>
                </a:cubicBezTo>
                <a:cubicBezTo>
                  <a:pt x="504304" y="244669"/>
                  <a:pt x="504690" y="241959"/>
                  <a:pt x="507595" y="242733"/>
                </a:cubicBezTo>
                <a:cubicBezTo>
                  <a:pt x="510692" y="243507"/>
                  <a:pt x="509336" y="246024"/>
                  <a:pt x="508949" y="247960"/>
                </a:cubicBezTo>
                <a:cubicBezTo>
                  <a:pt x="503723" y="274675"/>
                  <a:pt x="499464" y="301777"/>
                  <a:pt x="496754" y="328879"/>
                </a:cubicBezTo>
                <a:cubicBezTo>
                  <a:pt x="492882" y="366047"/>
                  <a:pt x="491333" y="403410"/>
                  <a:pt x="490752" y="440966"/>
                </a:cubicBezTo>
                <a:cubicBezTo>
                  <a:pt x="489785" y="505624"/>
                  <a:pt x="492688" y="570088"/>
                  <a:pt x="497335" y="634552"/>
                </a:cubicBezTo>
                <a:cubicBezTo>
                  <a:pt x="500238" y="674043"/>
                  <a:pt x="504691" y="713342"/>
                  <a:pt x="507788" y="752833"/>
                </a:cubicBezTo>
                <a:cubicBezTo>
                  <a:pt x="509530" y="776838"/>
                  <a:pt x="510305" y="800843"/>
                  <a:pt x="509724" y="824848"/>
                </a:cubicBezTo>
                <a:cubicBezTo>
                  <a:pt x="509723" y="826397"/>
                  <a:pt x="509724" y="827945"/>
                  <a:pt x="510111" y="829687"/>
                </a:cubicBezTo>
                <a:cubicBezTo>
                  <a:pt x="516112" y="805489"/>
                  <a:pt x="519790" y="780903"/>
                  <a:pt x="526373" y="756898"/>
                </a:cubicBezTo>
                <a:cubicBezTo>
                  <a:pt x="530437" y="732313"/>
                  <a:pt x="536633" y="708115"/>
                  <a:pt x="542053" y="683723"/>
                </a:cubicBezTo>
                <a:cubicBezTo>
                  <a:pt x="568962" y="565054"/>
                  <a:pt x="599548" y="447354"/>
                  <a:pt x="638265" y="331976"/>
                </a:cubicBezTo>
                <a:cubicBezTo>
                  <a:pt x="671175" y="234022"/>
                  <a:pt x="709699" y="138197"/>
                  <a:pt x="756933" y="46050"/>
                </a:cubicBezTo>
                <a:cubicBezTo>
                  <a:pt x="758482" y="43146"/>
                  <a:pt x="760030" y="40242"/>
                  <a:pt x="761579" y="37338"/>
                </a:cubicBezTo>
                <a:cubicBezTo>
                  <a:pt x="763322" y="33466"/>
                  <a:pt x="765065" y="29788"/>
                  <a:pt x="767000" y="25916"/>
                </a:cubicBezTo>
                <a:cubicBezTo>
                  <a:pt x="767774" y="24562"/>
                  <a:pt x="768549" y="22819"/>
                  <a:pt x="770678" y="23788"/>
                </a:cubicBezTo>
                <a:cubicBezTo>
                  <a:pt x="773001" y="24755"/>
                  <a:pt x="772614" y="26498"/>
                  <a:pt x="772033" y="28433"/>
                </a:cubicBezTo>
                <a:cubicBezTo>
                  <a:pt x="770097" y="32886"/>
                  <a:pt x="768355" y="37532"/>
                  <a:pt x="766613" y="42177"/>
                </a:cubicBezTo>
                <a:cubicBezTo>
                  <a:pt x="719959" y="160072"/>
                  <a:pt x="678918" y="279708"/>
                  <a:pt x="647751" y="402635"/>
                </a:cubicBezTo>
                <a:cubicBezTo>
                  <a:pt x="631102" y="468649"/>
                  <a:pt x="617164" y="535049"/>
                  <a:pt x="605937" y="602223"/>
                </a:cubicBezTo>
                <a:cubicBezTo>
                  <a:pt x="593353" y="677334"/>
                  <a:pt x="583674" y="753027"/>
                  <a:pt x="571865" y="828332"/>
                </a:cubicBezTo>
                <a:cubicBezTo>
                  <a:pt x="568380" y="850401"/>
                  <a:pt x="564315" y="872276"/>
                  <a:pt x="560638" y="894345"/>
                </a:cubicBezTo>
                <a:lnTo>
                  <a:pt x="560566" y="894299"/>
                </a:lnTo>
                <a:lnTo>
                  <a:pt x="560637" y="894538"/>
                </a:lnTo>
                <a:cubicBezTo>
                  <a:pt x="556959" y="911573"/>
                  <a:pt x="553475" y="928609"/>
                  <a:pt x="549603" y="945451"/>
                </a:cubicBezTo>
                <a:cubicBezTo>
                  <a:pt x="548442" y="950678"/>
                  <a:pt x="549022" y="953388"/>
                  <a:pt x="555217" y="951645"/>
                </a:cubicBezTo>
                <a:cubicBezTo>
                  <a:pt x="559863" y="950291"/>
                  <a:pt x="563347" y="952808"/>
                  <a:pt x="566251" y="956292"/>
                </a:cubicBezTo>
                <a:cubicBezTo>
                  <a:pt x="572446" y="963648"/>
                  <a:pt x="576898" y="971972"/>
                  <a:pt x="579996" y="980683"/>
                </a:cubicBezTo>
                <a:cubicBezTo>
                  <a:pt x="584642" y="993654"/>
                  <a:pt x="588901" y="1006818"/>
                  <a:pt x="591805" y="1020369"/>
                </a:cubicBezTo>
                <a:cubicBezTo>
                  <a:pt x="592772" y="1021724"/>
                  <a:pt x="592772" y="1023079"/>
                  <a:pt x="592192" y="1024435"/>
                </a:cubicBezTo>
                <a:cubicBezTo>
                  <a:pt x="586191" y="1024822"/>
                  <a:pt x="585610" y="1019788"/>
                  <a:pt x="584835" y="1016304"/>
                </a:cubicBezTo>
                <a:lnTo>
                  <a:pt x="580328" y="1005189"/>
                </a:lnTo>
                <a:lnTo>
                  <a:pt x="581158" y="1007592"/>
                </a:lnTo>
                <a:cubicBezTo>
                  <a:pt x="589676" y="1036630"/>
                  <a:pt x="599549" y="1064700"/>
                  <a:pt x="618907" y="1088705"/>
                </a:cubicBezTo>
                <a:cubicBezTo>
                  <a:pt x="622198" y="1092576"/>
                  <a:pt x="625877" y="1095674"/>
                  <a:pt x="629167" y="1099352"/>
                </a:cubicBezTo>
                <a:cubicBezTo>
                  <a:pt x="635749" y="1107870"/>
                  <a:pt x="645235" y="1113097"/>
                  <a:pt x="653365" y="1119679"/>
                </a:cubicBezTo>
                <a:cubicBezTo>
                  <a:pt x="661496" y="1127035"/>
                  <a:pt x="671950" y="1130326"/>
                  <a:pt x="680661" y="1136521"/>
                </a:cubicBezTo>
                <a:cubicBezTo>
                  <a:pt x="701955" y="1145813"/>
                  <a:pt x="724605" y="1150846"/>
                  <a:pt x="746674" y="1157428"/>
                </a:cubicBezTo>
                <a:cubicBezTo>
                  <a:pt x="790038" y="1170399"/>
                  <a:pt x="831078" y="1188596"/>
                  <a:pt x="869408" y="1212601"/>
                </a:cubicBezTo>
                <a:cubicBezTo>
                  <a:pt x="870763" y="1213568"/>
                  <a:pt x="871925" y="1214730"/>
                  <a:pt x="873280" y="1215698"/>
                </a:cubicBezTo>
                <a:cubicBezTo>
                  <a:pt x="890703" y="1226538"/>
                  <a:pt x="906771" y="1239122"/>
                  <a:pt x="921289" y="1253834"/>
                </a:cubicBezTo>
                <a:cubicBezTo>
                  <a:pt x="965814" y="1295649"/>
                  <a:pt x="994659" y="1345788"/>
                  <a:pt x="1003370" y="1406768"/>
                </a:cubicBezTo>
                <a:cubicBezTo>
                  <a:pt x="1004144" y="1411414"/>
                  <a:pt x="1004531" y="1416059"/>
                  <a:pt x="1004919" y="1420706"/>
                </a:cubicBezTo>
                <a:cubicBezTo>
                  <a:pt x="1005306" y="1420706"/>
                  <a:pt x="1005693" y="1420706"/>
                  <a:pt x="1005886" y="1420706"/>
                </a:cubicBezTo>
                <a:cubicBezTo>
                  <a:pt x="1005886" y="1435806"/>
                  <a:pt x="1005886" y="1450906"/>
                  <a:pt x="1005886" y="1466005"/>
                </a:cubicBezTo>
                <a:cubicBezTo>
                  <a:pt x="1005499" y="1466198"/>
                  <a:pt x="1005112" y="1466198"/>
                  <a:pt x="1004724" y="1466198"/>
                </a:cubicBezTo>
                <a:cubicBezTo>
                  <a:pt x="1003176" y="1484396"/>
                  <a:pt x="1001047" y="1502593"/>
                  <a:pt x="994659" y="1519822"/>
                </a:cubicBezTo>
                <a:cubicBezTo>
                  <a:pt x="990399" y="1533373"/>
                  <a:pt x="986722" y="1547311"/>
                  <a:pt x="979365" y="1559701"/>
                </a:cubicBezTo>
                <a:cubicBezTo>
                  <a:pt x="973751" y="1573446"/>
                  <a:pt x="964847" y="1585448"/>
                  <a:pt x="956523" y="1597644"/>
                </a:cubicBezTo>
                <a:cubicBezTo>
                  <a:pt x="952070" y="1607517"/>
                  <a:pt x="943939" y="1614486"/>
                  <a:pt x="937163" y="1622423"/>
                </a:cubicBezTo>
                <a:cubicBezTo>
                  <a:pt x="931356" y="1629586"/>
                  <a:pt x="923999" y="1635200"/>
                  <a:pt x="917611" y="1641782"/>
                </a:cubicBezTo>
                <a:cubicBezTo>
                  <a:pt x="898252" y="1658624"/>
                  <a:pt x="876377" y="1671788"/>
                  <a:pt x="854502" y="1684952"/>
                </a:cubicBezTo>
                <a:cubicBezTo>
                  <a:pt x="832627" y="1696760"/>
                  <a:pt x="810170" y="1707795"/>
                  <a:pt x="786746" y="1716700"/>
                </a:cubicBezTo>
                <a:cubicBezTo>
                  <a:pt x="762742" y="1725798"/>
                  <a:pt x="738543" y="1733928"/>
                  <a:pt x="713571" y="1740317"/>
                </a:cubicBezTo>
                <a:cubicBezTo>
                  <a:pt x="696923" y="1744576"/>
                  <a:pt x="680080" y="1748254"/>
                  <a:pt x="663626" y="1753288"/>
                </a:cubicBezTo>
                <a:cubicBezTo>
                  <a:pt x="647558" y="1756192"/>
                  <a:pt x="631490" y="1759095"/>
                  <a:pt x="615616" y="1762579"/>
                </a:cubicBezTo>
                <a:cubicBezTo>
                  <a:pt x="609034" y="1765096"/>
                  <a:pt x="602452" y="1764709"/>
                  <a:pt x="595870" y="1763548"/>
                </a:cubicBezTo>
                <a:cubicBezTo>
                  <a:pt x="595483" y="1763548"/>
                  <a:pt x="594902" y="1763355"/>
                  <a:pt x="594515" y="1763160"/>
                </a:cubicBezTo>
                <a:cubicBezTo>
                  <a:pt x="591999" y="1763160"/>
                  <a:pt x="589676" y="1762386"/>
                  <a:pt x="587933" y="1760838"/>
                </a:cubicBezTo>
                <a:cubicBezTo>
                  <a:pt x="577286" y="1751545"/>
                  <a:pt x="564703" y="1747674"/>
                  <a:pt x="550764" y="1746318"/>
                </a:cubicBezTo>
                <a:cubicBezTo>
                  <a:pt x="530632" y="1744382"/>
                  <a:pt x="510886" y="1740704"/>
                  <a:pt x="490947" y="1737607"/>
                </a:cubicBezTo>
                <a:cubicBezTo>
                  <a:pt x="469459" y="1734317"/>
                  <a:pt x="447971" y="1734317"/>
                  <a:pt x="426482" y="1737994"/>
                </a:cubicBezTo>
                <a:cubicBezTo>
                  <a:pt x="416997" y="1739543"/>
                  <a:pt x="407510" y="1740898"/>
                  <a:pt x="398025" y="1742447"/>
                </a:cubicBezTo>
                <a:cubicBezTo>
                  <a:pt x="383699" y="1744770"/>
                  <a:pt x="371117" y="1750965"/>
                  <a:pt x="359501" y="1759095"/>
                </a:cubicBezTo>
                <a:cubicBezTo>
                  <a:pt x="356791" y="1760838"/>
                  <a:pt x="354274" y="1762967"/>
                  <a:pt x="350983" y="1763935"/>
                </a:cubicBezTo>
                <a:cubicBezTo>
                  <a:pt x="350016" y="1764129"/>
                  <a:pt x="349241" y="1764129"/>
                  <a:pt x="348273" y="1764129"/>
                </a:cubicBezTo>
                <a:cubicBezTo>
                  <a:pt x="347306" y="1770130"/>
                  <a:pt x="343046" y="1767032"/>
                  <a:pt x="339949" y="1766452"/>
                </a:cubicBezTo>
                <a:cubicBezTo>
                  <a:pt x="319235" y="1762579"/>
                  <a:pt x="300070" y="1754642"/>
                  <a:pt x="280324" y="1747674"/>
                </a:cubicBezTo>
                <a:cubicBezTo>
                  <a:pt x="261159" y="1740898"/>
                  <a:pt x="242188" y="1734510"/>
                  <a:pt x="223604" y="1726573"/>
                </a:cubicBezTo>
                <a:cubicBezTo>
                  <a:pt x="220700" y="1726185"/>
                  <a:pt x="217990" y="1725604"/>
                  <a:pt x="215086" y="1725217"/>
                </a:cubicBezTo>
                <a:cubicBezTo>
                  <a:pt x="180434" y="1711666"/>
                  <a:pt x="146556" y="1696373"/>
                  <a:pt x="115969" y="1674885"/>
                </a:cubicBezTo>
                <a:cubicBezTo>
                  <a:pt x="71832" y="1643911"/>
                  <a:pt x="39696" y="1603645"/>
                  <a:pt x="21887" y="1552345"/>
                </a:cubicBezTo>
                <a:cubicBezTo>
                  <a:pt x="21306" y="1550602"/>
                  <a:pt x="20531" y="1548860"/>
                  <a:pt x="19950" y="1547118"/>
                </a:cubicBezTo>
                <a:cubicBezTo>
                  <a:pt x="14337" y="1536858"/>
                  <a:pt x="12981" y="1525243"/>
                  <a:pt x="10271" y="1514209"/>
                </a:cubicBezTo>
                <a:cubicBezTo>
                  <a:pt x="4463" y="1491171"/>
                  <a:pt x="2915" y="1467360"/>
                  <a:pt x="399" y="1443936"/>
                </a:cubicBezTo>
                <a:cubicBezTo>
                  <a:pt x="-570" y="1436580"/>
                  <a:pt x="205" y="1429418"/>
                  <a:pt x="2915" y="1422448"/>
                </a:cubicBezTo>
                <a:cubicBezTo>
                  <a:pt x="5819" y="1402702"/>
                  <a:pt x="10852" y="1383537"/>
                  <a:pt x="17627" y="1364759"/>
                </a:cubicBezTo>
                <a:cubicBezTo>
                  <a:pt x="24210" y="1346175"/>
                  <a:pt x="34082" y="1329527"/>
                  <a:pt x="45504" y="1313653"/>
                </a:cubicBezTo>
                <a:cubicBezTo>
                  <a:pt x="45698" y="1308426"/>
                  <a:pt x="49375" y="1305135"/>
                  <a:pt x="52473" y="1301650"/>
                </a:cubicBezTo>
                <a:cubicBezTo>
                  <a:pt x="75510" y="1276678"/>
                  <a:pt x="102805" y="1257125"/>
                  <a:pt x="132230" y="1240283"/>
                </a:cubicBezTo>
                <a:cubicBezTo>
                  <a:pt x="177336" y="1214342"/>
                  <a:pt x="223991" y="1191113"/>
                  <a:pt x="267160" y="1161881"/>
                </a:cubicBezTo>
                <a:cubicBezTo>
                  <a:pt x="301231" y="1138844"/>
                  <a:pt x="330269" y="1110580"/>
                  <a:pt x="354468" y="1077284"/>
                </a:cubicBezTo>
                <a:lnTo>
                  <a:pt x="357658" y="1073589"/>
                </a:lnTo>
                <a:lnTo>
                  <a:pt x="357759" y="1072831"/>
                </a:lnTo>
                <a:cubicBezTo>
                  <a:pt x="371890" y="1048246"/>
                  <a:pt x="380796" y="1021918"/>
                  <a:pt x="387958" y="994621"/>
                </a:cubicBezTo>
                <a:cubicBezTo>
                  <a:pt x="389701" y="987846"/>
                  <a:pt x="392411" y="981264"/>
                  <a:pt x="394734" y="974489"/>
                </a:cubicBezTo>
                <a:cubicBezTo>
                  <a:pt x="397057" y="968294"/>
                  <a:pt x="398992" y="962873"/>
                  <a:pt x="407317" y="961325"/>
                </a:cubicBezTo>
                <a:cubicBezTo>
                  <a:pt x="415254" y="959776"/>
                  <a:pt x="412931" y="952420"/>
                  <a:pt x="411382" y="946612"/>
                </a:cubicBezTo>
                <a:lnTo>
                  <a:pt x="412108" y="946361"/>
                </a:lnTo>
                <a:lnTo>
                  <a:pt x="389289" y="827800"/>
                </a:lnTo>
                <a:cubicBezTo>
                  <a:pt x="380892" y="788356"/>
                  <a:pt x="371406" y="749155"/>
                  <a:pt x="359888" y="710438"/>
                </a:cubicBezTo>
                <a:cubicBezTo>
                  <a:pt x="345950" y="663396"/>
                  <a:pt x="329302" y="617517"/>
                  <a:pt x="304909" y="574734"/>
                </a:cubicBezTo>
                <a:cubicBezTo>
                  <a:pt x="293488" y="554794"/>
                  <a:pt x="280518" y="536210"/>
                  <a:pt x="265999" y="518401"/>
                </a:cubicBezTo>
                <a:cubicBezTo>
                  <a:pt x="262320" y="513948"/>
                  <a:pt x="258836" y="509108"/>
                  <a:pt x="255545" y="504268"/>
                </a:cubicBezTo>
                <a:cubicBezTo>
                  <a:pt x="253996" y="502139"/>
                  <a:pt x="251673" y="499235"/>
                  <a:pt x="254384" y="496719"/>
                </a:cubicBezTo>
                <a:cubicBezTo>
                  <a:pt x="257093" y="494202"/>
                  <a:pt x="259805" y="497106"/>
                  <a:pt x="261933" y="498461"/>
                </a:cubicBezTo>
                <a:cubicBezTo>
                  <a:pt x="266386" y="501364"/>
                  <a:pt x="270645" y="504850"/>
                  <a:pt x="274710" y="508334"/>
                </a:cubicBezTo>
                <a:cubicBezTo>
                  <a:pt x="280711" y="513561"/>
                  <a:pt x="286906" y="518788"/>
                  <a:pt x="291940" y="524982"/>
                </a:cubicBezTo>
                <a:cubicBezTo>
                  <a:pt x="320203" y="550342"/>
                  <a:pt x="340530" y="581509"/>
                  <a:pt x="358533" y="614419"/>
                </a:cubicBezTo>
                <a:cubicBezTo>
                  <a:pt x="371697" y="636294"/>
                  <a:pt x="382345" y="659331"/>
                  <a:pt x="392217" y="682756"/>
                </a:cubicBezTo>
                <a:cubicBezTo>
                  <a:pt x="412350" y="729990"/>
                  <a:pt x="428805" y="778581"/>
                  <a:pt x="440808" y="828525"/>
                </a:cubicBezTo>
                <a:cubicBezTo>
                  <a:pt x="441195" y="830074"/>
                  <a:pt x="441775" y="831623"/>
                  <a:pt x="443323" y="832978"/>
                </a:cubicBezTo>
                <a:cubicBezTo>
                  <a:pt x="442162" y="824073"/>
                  <a:pt x="441001" y="815168"/>
                  <a:pt x="439839" y="806263"/>
                </a:cubicBezTo>
                <a:cubicBezTo>
                  <a:pt x="427643" y="719149"/>
                  <a:pt x="412931" y="632423"/>
                  <a:pt x="396476" y="545890"/>
                </a:cubicBezTo>
                <a:cubicBezTo>
                  <a:pt x="378279" y="450451"/>
                  <a:pt x="358727" y="355400"/>
                  <a:pt x="338981" y="260157"/>
                </a:cubicBezTo>
                <a:cubicBezTo>
                  <a:pt x="321752" y="176914"/>
                  <a:pt x="303168" y="94059"/>
                  <a:pt x="288455" y="10430"/>
                </a:cubicBezTo>
                <a:cubicBezTo>
                  <a:pt x="288068" y="8107"/>
                  <a:pt x="288068" y="5784"/>
                  <a:pt x="287874" y="3461"/>
                </a:cubicBezTo>
                <a:close/>
              </a:path>
            </a:pathLst>
          </a:custGeom>
          <a:solidFill>
            <a:schemeClr val="bg1"/>
          </a:solidFill>
          <a:ln w="199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61" name="Graphic 43">
            <a:extLst>
              <a:ext uri="{FF2B5EF4-FFF2-40B4-BE49-F238E27FC236}">
                <a16:creationId xmlns:a16="http://schemas.microsoft.com/office/drawing/2014/main" id="{E9BD5D05-B1F7-4FB7-8FEC-BFF697DD4B86}"/>
              </a:ext>
            </a:extLst>
          </p:cNvPr>
          <p:cNvGrpSpPr/>
          <p:nvPr/>
        </p:nvGrpSpPr>
        <p:grpSpPr>
          <a:xfrm>
            <a:off x="3000976" y="3769839"/>
            <a:ext cx="354254" cy="299147"/>
            <a:chOff x="10245572" y="2383008"/>
            <a:chExt cx="1072164" cy="905383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BD48D64-A7F0-446A-9ACE-A9319D607ECC}"/>
                </a:ext>
              </a:extLst>
            </p:cNvPr>
            <p:cNvSpPr/>
            <p:nvPr/>
          </p:nvSpPr>
          <p:spPr>
            <a:xfrm>
              <a:off x="10246012" y="2441891"/>
              <a:ext cx="1072946" cy="845478"/>
            </a:xfrm>
            <a:custGeom>
              <a:avLst/>
              <a:gdLst>
                <a:gd name="connsiteX0" fmla="*/ 1063214 w 1072946"/>
                <a:gd name="connsiteY0" fmla="*/ 303610 h 845478"/>
                <a:gd name="connsiteX1" fmla="*/ 1059470 w 1072946"/>
                <a:gd name="connsiteY1" fmla="*/ 288293 h 845478"/>
                <a:gd name="connsiteX2" fmla="*/ 937618 w 1072946"/>
                <a:gd name="connsiteY2" fmla="*/ 98367 h 845478"/>
                <a:gd name="connsiteX3" fmla="*/ 671789 w 1072946"/>
                <a:gd name="connsiteY3" fmla="*/ 10551 h 845478"/>
                <a:gd name="connsiteX4" fmla="*/ 425702 w 1072946"/>
                <a:gd name="connsiteY4" fmla="*/ 7488 h 845478"/>
                <a:gd name="connsiteX5" fmla="*/ 264027 w 1072946"/>
                <a:gd name="connsiteY5" fmla="*/ 41185 h 845478"/>
                <a:gd name="connsiteX6" fmla="*/ 65932 w 1072946"/>
                <a:gd name="connsiteY6" fmla="*/ 184821 h 845478"/>
                <a:gd name="connsiteX7" fmla="*/ 11813 w 1072946"/>
                <a:gd name="connsiteY7" fmla="*/ 479921 h 845478"/>
                <a:gd name="connsiteX8" fmla="*/ 202079 w 1072946"/>
                <a:gd name="connsiteY8" fmla="*/ 731114 h 845478"/>
                <a:gd name="connsiteX9" fmla="*/ 319507 w 1072946"/>
                <a:gd name="connsiteY9" fmla="*/ 785573 h 845478"/>
                <a:gd name="connsiteX10" fmla="*/ 466547 w 1072946"/>
                <a:gd name="connsiteY10" fmla="*/ 828460 h 845478"/>
                <a:gd name="connsiteX11" fmla="*/ 538365 w 1072946"/>
                <a:gd name="connsiteY11" fmla="*/ 845478 h 845478"/>
                <a:gd name="connsiteX12" fmla="*/ 596908 w 1072946"/>
                <a:gd name="connsiteY12" fmla="*/ 831182 h 845478"/>
                <a:gd name="connsiteX13" fmla="*/ 800449 w 1072946"/>
                <a:gd name="connsiteY13" fmla="*/ 762087 h 845478"/>
                <a:gd name="connsiteX14" fmla="*/ 1033943 w 1072946"/>
                <a:gd name="connsiteY14" fmla="*/ 556845 h 845478"/>
                <a:gd name="connsiteX15" fmla="*/ 1063214 w 1072946"/>
                <a:gd name="connsiteY15" fmla="*/ 303610 h 845478"/>
                <a:gd name="connsiteX16" fmla="*/ 1059811 w 1072946"/>
                <a:gd name="connsiteY16" fmla="*/ 293058 h 845478"/>
                <a:gd name="connsiteX17" fmla="*/ 1059811 w 1072946"/>
                <a:gd name="connsiteY17" fmla="*/ 293058 h 845478"/>
                <a:gd name="connsiteX18" fmla="*/ 1059811 w 1072946"/>
                <a:gd name="connsiteY18" fmla="*/ 293058 h 845478"/>
                <a:gd name="connsiteX19" fmla="*/ 1059811 w 1072946"/>
                <a:gd name="connsiteY19" fmla="*/ 293058 h 845478"/>
                <a:gd name="connsiteX20" fmla="*/ 577167 w 1072946"/>
                <a:gd name="connsiteY20" fmla="*/ 0 h 845478"/>
                <a:gd name="connsiteX21" fmla="*/ 577507 w 1072946"/>
                <a:gd name="connsiteY21" fmla="*/ 340 h 845478"/>
                <a:gd name="connsiteX22" fmla="*/ 577167 w 1072946"/>
                <a:gd name="connsiteY22" fmla="*/ 0 h 845478"/>
                <a:gd name="connsiteX23" fmla="*/ 577167 w 1072946"/>
                <a:gd name="connsiteY23" fmla="*/ 0 h 845478"/>
                <a:gd name="connsiteX24" fmla="*/ 577167 w 1072946"/>
                <a:gd name="connsiteY24" fmla="*/ 0 h 845478"/>
                <a:gd name="connsiteX25" fmla="*/ 577167 w 1072946"/>
                <a:gd name="connsiteY25" fmla="*/ 0 h 845478"/>
                <a:gd name="connsiteX26" fmla="*/ 9090 w 1072946"/>
                <a:gd name="connsiteY26" fmla="*/ 307013 h 845478"/>
                <a:gd name="connsiteX27" fmla="*/ 9090 w 1072946"/>
                <a:gd name="connsiteY27" fmla="*/ 307013 h 845478"/>
                <a:gd name="connsiteX28" fmla="*/ 9090 w 1072946"/>
                <a:gd name="connsiteY28" fmla="*/ 307013 h 845478"/>
                <a:gd name="connsiteX29" fmla="*/ 9090 w 1072946"/>
                <a:gd name="connsiteY29" fmla="*/ 307013 h 84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72946" h="845478">
                  <a:moveTo>
                    <a:pt x="1063214" y="303610"/>
                  </a:moveTo>
                  <a:cubicBezTo>
                    <a:pt x="1062193" y="298504"/>
                    <a:pt x="1060832" y="293399"/>
                    <a:pt x="1059470" y="288293"/>
                  </a:cubicBezTo>
                  <a:cubicBezTo>
                    <a:pt x="1039388" y="215114"/>
                    <a:pt x="994800" y="148061"/>
                    <a:pt x="937618" y="98367"/>
                  </a:cubicBezTo>
                  <a:cubicBezTo>
                    <a:pt x="866140" y="36420"/>
                    <a:pt x="764710" y="6807"/>
                    <a:pt x="671789" y="10551"/>
                  </a:cubicBezTo>
                  <a:cubicBezTo>
                    <a:pt x="616990" y="12934"/>
                    <a:pt x="554022" y="18380"/>
                    <a:pt x="425702" y="7488"/>
                  </a:cubicBezTo>
                  <a:cubicBezTo>
                    <a:pt x="370222" y="2723"/>
                    <a:pt x="314742" y="20422"/>
                    <a:pt x="264027" y="41185"/>
                  </a:cubicBezTo>
                  <a:cubicBezTo>
                    <a:pt x="188124" y="72158"/>
                    <a:pt x="116306" y="119129"/>
                    <a:pt x="65932" y="184821"/>
                  </a:cubicBezTo>
                  <a:cubicBezTo>
                    <a:pt x="1942" y="268552"/>
                    <a:pt x="-14055" y="378831"/>
                    <a:pt x="11813" y="479921"/>
                  </a:cubicBezTo>
                  <a:cubicBezTo>
                    <a:pt x="39383" y="587138"/>
                    <a:pt x="108818" y="673251"/>
                    <a:pt x="202079" y="731114"/>
                  </a:cubicBezTo>
                  <a:cubicBezTo>
                    <a:pt x="238839" y="753919"/>
                    <a:pt x="278322" y="772299"/>
                    <a:pt x="319507" y="785573"/>
                  </a:cubicBezTo>
                  <a:cubicBezTo>
                    <a:pt x="368180" y="801570"/>
                    <a:pt x="417193" y="815866"/>
                    <a:pt x="466547" y="828460"/>
                  </a:cubicBezTo>
                  <a:cubicBezTo>
                    <a:pt x="488330" y="833905"/>
                    <a:pt x="515560" y="845478"/>
                    <a:pt x="538365" y="845478"/>
                  </a:cubicBezTo>
                  <a:cubicBezTo>
                    <a:pt x="557425" y="845478"/>
                    <a:pt x="578528" y="835948"/>
                    <a:pt x="596908" y="831182"/>
                  </a:cubicBezTo>
                  <a:cubicBezTo>
                    <a:pt x="665322" y="813143"/>
                    <a:pt x="735098" y="791700"/>
                    <a:pt x="800449" y="762087"/>
                  </a:cubicBezTo>
                  <a:cubicBezTo>
                    <a:pt x="898476" y="717839"/>
                    <a:pt x="984589" y="654871"/>
                    <a:pt x="1033943" y="556845"/>
                  </a:cubicBezTo>
                  <a:cubicBezTo>
                    <a:pt x="1073085" y="479240"/>
                    <a:pt x="1082615" y="388362"/>
                    <a:pt x="1063214" y="303610"/>
                  </a:cubicBezTo>
                  <a:close/>
                  <a:moveTo>
                    <a:pt x="1059811" y="293058"/>
                  </a:moveTo>
                  <a:cubicBezTo>
                    <a:pt x="1059811" y="293058"/>
                    <a:pt x="1059811" y="293058"/>
                    <a:pt x="1059811" y="293058"/>
                  </a:cubicBezTo>
                  <a:cubicBezTo>
                    <a:pt x="1059811" y="293058"/>
                    <a:pt x="1059811" y="293058"/>
                    <a:pt x="1059811" y="293058"/>
                  </a:cubicBezTo>
                  <a:lnTo>
                    <a:pt x="1059811" y="293058"/>
                  </a:lnTo>
                  <a:close/>
                  <a:moveTo>
                    <a:pt x="577167" y="0"/>
                  </a:moveTo>
                  <a:cubicBezTo>
                    <a:pt x="577167" y="0"/>
                    <a:pt x="577507" y="340"/>
                    <a:pt x="577507" y="340"/>
                  </a:cubicBezTo>
                  <a:cubicBezTo>
                    <a:pt x="577507" y="340"/>
                    <a:pt x="577507" y="34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lnTo>
                    <a:pt x="577167" y="0"/>
                  </a:lnTo>
                  <a:close/>
                  <a:moveTo>
                    <a:pt x="9090" y="307013"/>
                  </a:move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lose/>
                </a:path>
              </a:pathLst>
            </a:custGeom>
            <a:solidFill>
              <a:schemeClr val="bg1"/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9B11ACB-20C2-4721-A8FB-F77842E57CFB}"/>
                </a:ext>
              </a:extLst>
            </p:cNvPr>
            <p:cNvSpPr/>
            <p:nvPr/>
          </p:nvSpPr>
          <p:spPr>
            <a:xfrm>
              <a:off x="10498806" y="2383263"/>
              <a:ext cx="609271" cy="246382"/>
            </a:xfrm>
            <a:custGeom>
              <a:avLst/>
              <a:gdLst>
                <a:gd name="connsiteX0" fmla="*/ 173588 w 609271"/>
                <a:gd name="connsiteY0" fmla="*/ 234599 h 246382"/>
                <a:gd name="connsiteX1" fmla="*/ 188565 w 609271"/>
                <a:gd name="connsiteY1" fmla="*/ 222686 h 246382"/>
                <a:gd name="connsiteX2" fmla="*/ 204902 w 609271"/>
                <a:gd name="connsiteY2" fmla="*/ 205327 h 246382"/>
                <a:gd name="connsiteX3" fmla="*/ 219198 w 609271"/>
                <a:gd name="connsiteY3" fmla="*/ 185586 h 246382"/>
                <a:gd name="connsiteX4" fmla="*/ 226346 w 609271"/>
                <a:gd name="connsiteY4" fmla="*/ 175034 h 246382"/>
                <a:gd name="connsiteX5" fmla="*/ 233153 w 609271"/>
                <a:gd name="connsiteY5" fmla="*/ 165164 h 246382"/>
                <a:gd name="connsiteX6" fmla="*/ 0 w 609271"/>
                <a:gd name="connsiteY6" fmla="*/ 120235 h 246382"/>
                <a:gd name="connsiteX7" fmla="*/ 21443 w 609271"/>
                <a:gd name="connsiteY7" fmla="*/ 112406 h 246382"/>
                <a:gd name="connsiteX8" fmla="*/ 49013 w 609271"/>
                <a:gd name="connsiteY8" fmla="*/ 113768 h 246382"/>
                <a:gd name="connsiteX9" fmla="*/ 87815 w 609271"/>
                <a:gd name="connsiteY9" fmla="*/ 117852 h 246382"/>
                <a:gd name="connsiteX10" fmla="*/ 105174 w 609271"/>
                <a:gd name="connsiteY10" fmla="*/ 116150 h 246382"/>
                <a:gd name="connsiteX11" fmla="*/ 123554 w 609271"/>
                <a:gd name="connsiteY11" fmla="*/ 116150 h 246382"/>
                <a:gd name="connsiteX12" fmla="*/ 156570 w 609271"/>
                <a:gd name="connsiteY12" fmla="*/ 104237 h 246382"/>
                <a:gd name="connsiteX13" fmla="*/ 203541 w 609271"/>
                <a:gd name="connsiteY13" fmla="*/ 67478 h 246382"/>
                <a:gd name="connsiteX14" fmla="*/ 181417 w 609271"/>
                <a:gd name="connsiteY14" fmla="*/ 28675 h 246382"/>
                <a:gd name="connsiteX15" fmla="*/ 169164 w 609271"/>
                <a:gd name="connsiteY15" fmla="*/ 13018 h 246382"/>
                <a:gd name="connsiteX16" fmla="*/ 168143 w 609271"/>
                <a:gd name="connsiteY16" fmla="*/ 1106 h 246382"/>
                <a:gd name="connsiteX17" fmla="*/ 188224 w 609271"/>
                <a:gd name="connsiteY17" fmla="*/ 12678 h 246382"/>
                <a:gd name="connsiteX18" fmla="*/ 250512 w 609271"/>
                <a:gd name="connsiteY18" fmla="*/ 54544 h 246382"/>
                <a:gd name="connsiteX19" fmla="*/ 273317 w 609271"/>
                <a:gd name="connsiteY19" fmla="*/ 65776 h 246382"/>
                <a:gd name="connsiteX20" fmla="*/ 329137 w 609271"/>
                <a:gd name="connsiteY20" fmla="*/ 65776 h 246382"/>
                <a:gd name="connsiteX21" fmla="*/ 433971 w 609271"/>
                <a:gd name="connsiteY21" fmla="*/ 6211 h 246382"/>
                <a:gd name="connsiteX22" fmla="*/ 408784 w 609271"/>
                <a:gd name="connsiteY22" fmla="*/ 49098 h 246382"/>
                <a:gd name="connsiteX23" fmla="*/ 416272 w 609271"/>
                <a:gd name="connsiteY23" fmla="*/ 69860 h 246382"/>
                <a:gd name="connsiteX24" fmla="*/ 500003 w 609271"/>
                <a:gd name="connsiteY24" fmla="*/ 74966 h 246382"/>
                <a:gd name="connsiteX25" fmla="*/ 499662 w 609271"/>
                <a:gd name="connsiteY25" fmla="*/ 74966 h 246382"/>
                <a:gd name="connsiteX26" fmla="*/ 525190 w 609271"/>
                <a:gd name="connsiteY26" fmla="*/ 80412 h 246382"/>
                <a:gd name="connsiteX27" fmla="*/ 472093 w 609271"/>
                <a:gd name="connsiteY27" fmla="*/ 85177 h 246382"/>
                <a:gd name="connsiteX28" fmla="*/ 422058 w 609271"/>
                <a:gd name="connsiteY28" fmla="*/ 85517 h 246382"/>
                <a:gd name="connsiteX29" fmla="*/ 435673 w 609271"/>
                <a:gd name="connsiteY29" fmla="*/ 98451 h 246382"/>
                <a:gd name="connsiteX30" fmla="*/ 450649 w 609271"/>
                <a:gd name="connsiteY30" fmla="*/ 108662 h 246382"/>
                <a:gd name="connsiteX31" fmla="*/ 484686 w 609271"/>
                <a:gd name="connsiteY31" fmla="*/ 117512 h 246382"/>
                <a:gd name="connsiteX32" fmla="*/ 543230 w 609271"/>
                <a:gd name="connsiteY32" fmla="*/ 116831 h 246382"/>
                <a:gd name="connsiteX33" fmla="*/ 598710 w 609271"/>
                <a:gd name="connsiteY33" fmla="*/ 111045 h 246382"/>
                <a:gd name="connsiteX34" fmla="*/ 609261 w 609271"/>
                <a:gd name="connsiteY34" fmla="*/ 117512 h 246382"/>
                <a:gd name="connsiteX35" fmla="*/ 598710 w 609271"/>
                <a:gd name="connsiteY35" fmla="*/ 122958 h 246382"/>
                <a:gd name="connsiteX36" fmla="*/ 475156 w 609271"/>
                <a:gd name="connsiteY36" fmla="*/ 165164 h 246382"/>
                <a:gd name="connsiteX37" fmla="*/ 369982 w 609271"/>
                <a:gd name="connsiteY37" fmla="*/ 164823 h 246382"/>
                <a:gd name="connsiteX38" fmla="*/ 390063 w 609271"/>
                <a:gd name="connsiteY38" fmla="*/ 192053 h 246382"/>
                <a:gd name="connsiteX39" fmla="*/ 431929 w 609271"/>
                <a:gd name="connsiteY39" fmla="*/ 238343 h 246382"/>
                <a:gd name="connsiteX40" fmla="*/ 402998 w 609271"/>
                <a:gd name="connsiteY40" fmla="*/ 225069 h 246382"/>
                <a:gd name="connsiteX41" fmla="*/ 365897 w 609271"/>
                <a:gd name="connsiteY41" fmla="*/ 214177 h 246382"/>
                <a:gd name="connsiteX42" fmla="*/ 350921 w 609271"/>
                <a:gd name="connsiteY42" fmla="*/ 209412 h 246382"/>
                <a:gd name="connsiteX43" fmla="*/ 310077 w 609271"/>
                <a:gd name="connsiteY43" fmla="*/ 184565 h 246382"/>
                <a:gd name="connsiteX44" fmla="*/ 286932 w 609271"/>
                <a:gd name="connsiteY44" fmla="*/ 185586 h 246382"/>
                <a:gd name="connsiteX45" fmla="*/ 276040 w 609271"/>
                <a:gd name="connsiteY45" fmla="*/ 196137 h 246382"/>
                <a:gd name="connsiteX46" fmla="*/ 230771 w 609271"/>
                <a:gd name="connsiteY46" fmla="*/ 220984 h 246382"/>
                <a:gd name="connsiteX47" fmla="*/ 206604 w 609271"/>
                <a:gd name="connsiteY47" fmla="*/ 229834 h 246382"/>
                <a:gd name="connsiteX48" fmla="*/ 180736 w 609271"/>
                <a:gd name="connsiteY48" fmla="*/ 244810 h 246382"/>
                <a:gd name="connsiteX49" fmla="*/ 172908 w 609271"/>
                <a:gd name="connsiteY49" fmla="*/ 245491 h 246382"/>
                <a:gd name="connsiteX50" fmla="*/ 171546 w 609271"/>
                <a:gd name="connsiteY50" fmla="*/ 239024 h 246382"/>
                <a:gd name="connsiteX51" fmla="*/ 173588 w 609271"/>
                <a:gd name="connsiteY51" fmla="*/ 234599 h 24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9271" h="246382">
                  <a:moveTo>
                    <a:pt x="173588" y="234599"/>
                  </a:moveTo>
                  <a:cubicBezTo>
                    <a:pt x="177333" y="229834"/>
                    <a:pt x="184480" y="226430"/>
                    <a:pt x="188565" y="222686"/>
                  </a:cubicBezTo>
                  <a:cubicBezTo>
                    <a:pt x="194351" y="217240"/>
                    <a:pt x="199797" y="211454"/>
                    <a:pt x="204902" y="205327"/>
                  </a:cubicBezTo>
                  <a:cubicBezTo>
                    <a:pt x="210008" y="198860"/>
                    <a:pt x="214773" y="192393"/>
                    <a:pt x="219198" y="185586"/>
                  </a:cubicBezTo>
                  <a:cubicBezTo>
                    <a:pt x="221581" y="182182"/>
                    <a:pt x="223963" y="178438"/>
                    <a:pt x="226346" y="175034"/>
                  </a:cubicBezTo>
                  <a:cubicBezTo>
                    <a:pt x="227367" y="173333"/>
                    <a:pt x="231451" y="165504"/>
                    <a:pt x="233153" y="165164"/>
                  </a:cubicBezTo>
                  <a:cubicBezTo>
                    <a:pt x="147380" y="181842"/>
                    <a:pt x="74541" y="151889"/>
                    <a:pt x="0" y="120235"/>
                  </a:cubicBezTo>
                  <a:cubicBezTo>
                    <a:pt x="4084" y="114108"/>
                    <a:pt x="14636" y="113087"/>
                    <a:pt x="21443" y="112406"/>
                  </a:cubicBezTo>
                  <a:cubicBezTo>
                    <a:pt x="30633" y="111385"/>
                    <a:pt x="39823" y="112406"/>
                    <a:pt x="49013" y="113768"/>
                  </a:cubicBezTo>
                  <a:cubicBezTo>
                    <a:pt x="61947" y="115470"/>
                    <a:pt x="74881" y="118533"/>
                    <a:pt x="87815" y="117852"/>
                  </a:cubicBezTo>
                  <a:cubicBezTo>
                    <a:pt x="93602" y="117852"/>
                    <a:pt x="99388" y="116150"/>
                    <a:pt x="105174" y="116150"/>
                  </a:cubicBezTo>
                  <a:cubicBezTo>
                    <a:pt x="111301" y="116150"/>
                    <a:pt x="117427" y="116150"/>
                    <a:pt x="123554" y="116150"/>
                  </a:cubicBezTo>
                  <a:cubicBezTo>
                    <a:pt x="135467" y="116150"/>
                    <a:pt x="146699" y="110705"/>
                    <a:pt x="156570" y="104237"/>
                  </a:cubicBezTo>
                  <a:cubicBezTo>
                    <a:pt x="173248" y="93346"/>
                    <a:pt x="186863" y="78029"/>
                    <a:pt x="203541" y="67478"/>
                  </a:cubicBezTo>
                  <a:cubicBezTo>
                    <a:pt x="201158" y="50799"/>
                    <a:pt x="188565" y="42631"/>
                    <a:pt x="181417" y="28675"/>
                  </a:cubicBezTo>
                  <a:cubicBezTo>
                    <a:pt x="179034" y="25612"/>
                    <a:pt x="170865" y="16422"/>
                    <a:pt x="169164" y="13018"/>
                  </a:cubicBezTo>
                  <a:cubicBezTo>
                    <a:pt x="167121" y="8934"/>
                    <a:pt x="163718" y="4509"/>
                    <a:pt x="168143" y="1106"/>
                  </a:cubicBezTo>
                  <a:cubicBezTo>
                    <a:pt x="173929" y="-3660"/>
                    <a:pt x="184480" y="8253"/>
                    <a:pt x="188224" y="12678"/>
                  </a:cubicBezTo>
                  <a:cubicBezTo>
                    <a:pt x="208306" y="30718"/>
                    <a:pt x="225665" y="43992"/>
                    <a:pt x="250512" y="54544"/>
                  </a:cubicBezTo>
                  <a:cubicBezTo>
                    <a:pt x="253575" y="56245"/>
                    <a:pt x="270253" y="64755"/>
                    <a:pt x="273317" y="65776"/>
                  </a:cubicBezTo>
                  <a:cubicBezTo>
                    <a:pt x="288633" y="70541"/>
                    <a:pt x="307354" y="64414"/>
                    <a:pt x="329137" y="65776"/>
                  </a:cubicBezTo>
                  <a:cubicBezTo>
                    <a:pt x="358749" y="67478"/>
                    <a:pt x="389042" y="25952"/>
                    <a:pt x="433971" y="6211"/>
                  </a:cubicBezTo>
                  <a:cubicBezTo>
                    <a:pt x="428525" y="26974"/>
                    <a:pt x="415932" y="34121"/>
                    <a:pt x="408784" y="49098"/>
                  </a:cubicBezTo>
                  <a:cubicBezTo>
                    <a:pt x="400615" y="66456"/>
                    <a:pt x="407763" y="69520"/>
                    <a:pt x="416272" y="69860"/>
                  </a:cubicBezTo>
                  <a:cubicBezTo>
                    <a:pt x="444182" y="71222"/>
                    <a:pt x="472773" y="66456"/>
                    <a:pt x="500003" y="74966"/>
                  </a:cubicBezTo>
                  <a:lnTo>
                    <a:pt x="499662" y="74966"/>
                  </a:lnTo>
                  <a:cubicBezTo>
                    <a:pt x="501024" y="76327"/>
                    <a:pt x="525871" y="78369"/>
                    <a:pt x="525190" y="80412"/>
                  </a:cubicBezTo>
                  <a:cubicBezTo>
                    <a:pt x="517021" y="89602"/>
                    <a:pt x="481963" y="86198"/>
                    <a:pt x="472093" y="85177"/>
                  </a:cubicBezTo>
                  <a:cubicBezTo>
                    <a:pt x="456436" y="83135"/>
                    <a:pt x="441119" y="82113"/>
                    <a:pt x="422058" y="85517"/>
                  </a:cubicBezTo>
                  <a:cubicBezTo>
                    <a:pt x="423420" y="85177"/>
                    <a:pt x="433971" y="97090"/>
                    <a:pt x="435673" y="98451"/>
                  </a:cubicBezTo>
                  <a:cubicBezTo>
                    <a:pt x="440438" y="102195"/>
                    <a:pt x="445544" y="105599"/>
                    <a:pt x="450649" y="108662"/>
                  </a:cubicBezTo>
                  <a:cubicBezTo>
                    <a:pt x="461541" y="114449"/>
                    <a:pt x="472433" y="116150"/>
                    <a:pt x="484686" y="117512"/>
                  </a:cubicBezTo>
                  <a:cubicBezTo>
                    <a:pt x="504087" y="119214"/>
                    <a:pt x="523829" y="119214"/>
                    <a:pt x="543230" y="116831"/>
                  </a:cubicBezTo>
                  <a:cubicBezTo>
                    <a:pt x="560929" y="114789"/>
                    <a:pt x="581011" y="106280"/>
                    <a:pt x="598710" y="111045"/>
                  </a:cubicBezTo>
                  <a:cubicBezTo>
                    <a:pt x="602794" y="112066"/>
                    <a:pt x="608921" y="111726"/>
                    <a:pt x="609261" y="117512"/>
                  </a:cubicBezTo>
                  <a:cubicBezTo>
                    <a:pt x="609602" y="124319"/>
                    <a:pt x="601433" y="119554"/>
                    <a:pt x="598710" y="122958"/>
                  </a:cubicBezTo>
                  <a:cubicBezTo>
                    <a:pt x="558206" y="139296"/>
                    <a:pt x="518383" y="156995"/>
                    <a:pt x="475156" y="165164"/>
                  </a:cubicBezTo>
                  <a:cubicBezTo>
                    <a:pt x="441119" y="171631"/>
                    <a:pt x="406742" y="174354"/>
                    <a:pt x="369982" y="164823"/>
                  </a:cubicBezTo>
                  <a:cubicBezTo>
                    <a:pt x="375087" y="177757"/>
                    <a:pt x="383596" y="184224"/>
                    <a:pt x="390063" y="192053"/>
                  </a:cubicBezTo>
                  <a:cubicBezTo>
                    <a:pt x="403678" y="208050"/>
                    <a:pt x="422739" y="218602"/>
                    <a:pt x="431929" y="238343"/>
                  </a:cubicBezTo>
                  <a:cubicBezTo>
                    <a:pt x="422058" y="234259"/>
                    <a:pt x="412868" y="229153"/>
                    <a:pt x="402998" y="225069"/>
                  </a:cubicBezTo>
                  <a:cubicBezTo>
                    <a:pt x="391425" y="219963"/>
                    <a:pt x="378151" y="217581"/>
                    <a:pt x="365897" y="214177"/>
                  </a:cubicBezTo>
                  <a:cubicBezTo>
                    <a:pt x="360792" y="212815"/>
                    <a:pt x="355686" y="211114"/>
                    <a:pt x="350921" y="209412"/>
                  </a:cubicBezTo>
                  <a:cubicBezTo>
                    <a:pt x="335604" y="203625"/>
                    <a:pt x="323011" y="194095"/>
                    <a:pt x="310077" y="184565"/>
                  </a:cubicBezTo>
                  <a:cubicBezTo>
                    <a:pt x="302589" y="179119"/>
                    <a:pt x="294079" y="179800"/>
                    <a:pt x="286932" y="185586"/>
                  </a:cubicBezTo>
                  <a:cubicBezTo>
                    <a:pt x="282847" y="188649"/>
                    <a:pt x="279784" y="192734"/>
                    <a:pt x="276040" y="196137"/>
                  </a:cubicBezTo>
                  <a:cubicBezTo>
                    <a:pt x="263786" y="208731"/>
                    <a:pt x="247449" y="215538"/>
                    <a:pt x="230771" y="220984"/>
                  </a:cubicBezTo>
                  <a:cubicBezTo>
                    <a:pt x="222602" y="223707"/>
                    <a:pt x="214092" y="225749"/>
                    <a:pt x="206604" y="229834"/>
                  </a:cubicBezTo>
                  <a:cubicBezTo>
                    <a:pt x="197755" y="234599"/>
                    <a:pt x="189245" y="239705"/>
                    <a:pt x="180736" y="244810"/>
                  </a:cubicBezTo>
                  <a:cubicBezTo>
                    <a:pt x="178354" y="246172"/>
                    <a:pt x="174950" y="247193"/>
                    <a:pt x="172908" y="245491"/>
                  </a:cubicBezTo>
                  <a:cubicBezTo>
                    <a:pt x="170865" y="244129"/>
                    <a:pt x="170865" y="241066"/>
                    <a:pt x="171546" y="239024"/>
                  </a:cubicBezTo>
                  <a:cubicBezTo>
                    <a:pt x="171887" y="236641"/>
                    <a:pt x="172567" y="235620"/>
                    <a:pt x="173588" y="23459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3F342AC-4D42-4ECD-AFB5-0696631CEE99}"/>
                </a:ext>
              </a:extLst>
            </p:cNvPr>
            <p:cNvSpPr/>
            <p:nvPr/>
          </p:nvSpPr>
          <p:spPr>
            <a:xfrm>
              <a:off x="10725483" y="2395412"/>
              <a:ext cx="148252" cy="120993"/>
            </a:xfrm>
            <a:custGeom>
              <a:avLst/>
              <a:gdLst>
                <a:gd name="connsiteX0" fmla="*/ 88165 w 148252"/>
                <a:gd name="connsiteY0" fmla="*/ 5975 h 120993"/>
                <a:gd name="connsiteX1" fmla="*/ 95313 w 148252"/>
                <a:gd name="connsiteY1" fmla="*/ 37630 h 120993"/>
                <a:gd name="connsiteX2" fmla="*/ 119479 w 148252"/>
                <a:gd name="connsiteY2" fmla="*/ 65200 h 120993"/>
                <a:gd name="connsiteX3" fmla="*/ 135817 w 148252"/>
                <a:gd name="connsiteY3" fmla="*/ 72007 h 120993"/>
                <a:gd name="connsiteX4" fmla="*/ 137178 w 148252"/>
                <a:gd name="connsiteY4" fmla="*/ 107406 h 120993"/>
                <a:gd name="connsiteX5" fmla="*/ 101780 w 148252"/>
                <a:gd name="connsiteY5" fmla="*/ 118978 h 120993"/>
                <a:gd name="connsiteX6" fmla="*/ 19410 w 148252"/>
                <a:gd name="connsiteY6" fmla="*/ 112171 h 120993"/>
                <a:gd name="connsiteX7" fmla="*/ 9 w 148252"/>
                <a:gd name="connsiteY7" fmla="*/ 89026 h 120993"/>
                <a:gd name="connsiteX8" fmla="*/ 17708 w 148252"/>
                <a:gd name="connsiteY8" fmla="*/ 69284 h 120993"/>
                <a:gd name="connsiteX9" fmla="*/ 25877 w 148252"/>
                <a:gd name="connsiteY9" fmla="*/ 65880 h 120993"/>
                <a:gd name="connsiteX10" fmla="*/ 59233 w 148252"/>
                <a:gd name="connsiteY10" fmla="*/ 17888 h 120993"/>
                <a:gd name="connsiteX11" fmla="*/ 58893 w 148252"/>
                <a:gd name="connsiteY11" fmla="*/ 5295 h 120993"/>
                <a:gd name="connsiteX12" fmla="*/ 88165 w 148252"/>
                <a:gd name="connsiteY12" fmla="*/ 5975 h 12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252" h="120993">
                  <a:moveTo>
                    <a:pt x="88165" y="5975"/>
                  </a:moveTo>
                  <a:cubicBezTo>
                    <a:pt x="95313" y="15506"/>
                    <a:pt x="95653" y="26398"/>
                    <a:pt x="95313" y="37630"/>
                  </a:cubicBezTo>
                  <a:cubicBezTo>
                    <a:pt x="97014" y="52266"/>
                    <a:pt x="101780" y="63838"/>
                    <a:pt x="119479" y="65200"/>
                  </a:cubicBezTo>
                  <a:cubicBezTo>
                    <a:pt x="125265" y="65540"/>
                    <a:pt x="130711" y="68944"/>
                    <a:pt x="135817" y="72007"/>
                  </a:cubicBezTo>
                  <a:cubicBezTo>
                    <a:pt x="151814" y="81197"/>
                    <a:pt x="152495" y="97194"/>
                    <a:pt x="137178" y="107406"/>
                  </a:cubicBezTo>
                  <a:cubicBezTo>
                    <a:pt x="126627" y="114213"/>
                    <a:pt x="114033" y="117617"/>
                    <a:pt x="101780" y="118978"/>
                  </a:cubicBezTo>
                  <a:cubicBezTo>
                    <a:pt x="74210" y="121701"/>
                    <a:pt x="45959" y="123403"/>
                    <a:pt x="19410" y="112171"/>
                  </a:cubicBezTo>
                  <a:cubicBezTo>
                    <a:pt x="8859" y="107746"/>
                    <a:pt x="350" y="101279"/>
                    <a:pt x="9" y="89026"/>
                  </a:cubicBezTo>
                  <a:cubicBezTo>
                    <a:pt x="-331" y="77793"/>
                    <a:pt x="8859" y="73028"/>
                    <a:pt x="17708" y="69284"/>
                  </a:cubicBezTo>
                  <a:cubicBezTo>
                    <a:pt x="20431" y="68263"/>
                    <a:pt x="23154" y="66902"/>
                    <a:pt x="25877" y="65880"/>
                  </a:cubicBezTo>
                  <a:cubicBezTo>
                    <a:pt x="59574" y="54308"/>
                    <a:pt x="59574" y="54308"/>
                    <a:pt x="59233" y="17888"/>
                  </a:cubicBezTo>
                  <a:cubicBezTo>
                    <a:pt x="59233" y="13804"/>
                    <a:pt x="59233" y="9719"/>
                    <a:pt x="58893" y="5295"/>
                  </a:cubicBezTo>
                  <a:cubicBezTo>
                    <a:pt x="69104" y="-5597"/>
                    <a:pt x="78635" y="3252"/>
                    <a:pt x="88165" y="597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5" name="Graphic 416">
            <a:extLst>
              <a:ext uri="{FF2B5EF4-FFF2-40B4-BE49-F238E27FC236}">
                <a16:creationId xmlns:a16="http://schemas.microsoft.com/office/drawing/2014/main" id="{9205E3F5-1E7E-463B-AA93-2B1085EBAB4F}"/>
              </a:ext>
            </a:extLst>
          </p:cNvPr>
          <p:cNvGrpSpPr/>
          <p:nvPr/>
        </p:nvGrpSpPr>
        <p:grpSpPr>
          <a:xfrm rot="3600000">
            <a:off x="7612592" y="5399625"/>
            <a:ext cx="345449" cy="432813"/>
            <a:chOff x="7143391" y="1135118"/>
            <a:chExt cx="1546562" cy="1937688"/>
          </a:xfrm>
          <a:solidFill>
            <a:schemeClr val="bg1"/>
          </a:solidFill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B5F09B0-DAD3-49BC-8DE1-B3C3702F8431}"/>
                </a:ext>
              </a:extLst>
            </p:cNvPr>
            <p:cNvSpPr/>
            <p:nvPr/>
          </p:nvSpPr>
          <p:spPr>
            <a:xfrm>
              <a:off x="7143361" y="1306280"/>
              <a:ext cx="1542974" cy="1765449"/>
            </a:xfrm>
            <a:custGeom>
              <a:avLst/>
              <a:gdLst>
                <a:gd name="connsiteX0" fmla="*/ 1543722 w 1542973"/>
                <a:gd name="connsiteY0" fmla="*/ 1066805 h 1765449"/>
                <a:gd name="connsiteX1" fmla="*/ 1544439 w 1542973"/>
                <a:gd name="connsiteY1" fmla="*/ 1070034 h 1765449"/>
                <a:gd name="connsiteX2" fmla="*/ 1537263 w 1542973"/>
                <a:gd name="connsiteY2" fmla="*/ 1209261 h 1765449"/>
                <a:gd name="connsiteX3" fmla="*/ 1427461 w 1542973"/>
                <a:gd name="connsiteY3" fmla="*/ 1389394 h 1765449"/>
                <a:gd name="connsiteX4" fmla="*/ 1424949 w 1542973"/>
                <a:gd name="connsiteY4" fmla="*/ 1417024 h 1765449"/>
                <a:gd name="connsiteX5" fmla="*/ 1469803 w 1542973"/>
                <a:gd name="connsiteY5" fmla="*/ 1515703 h 1765449"/>
                <a:gd name="connsiteX6" fmla="*/ 1517527 w 1542973"/>
                <a:gd name="connsiteY6" fmla="*/ 1642370 h 1765449"/>
                <a:gd name="connsiteX7" fmla="*/ 1516092 w 1542973"/>
                <a:gd name="connsiteY7" fmla="*/ 1661388 h 1765449"/>
                <a:gd name="connsiteX8" fmla="*/ 1480209 w 1542973"/>
                <a:gd name="connsiteY8" fmla="*/ 1699065 h 1765449"/>
                <a:gd name="connsiteX9" fmla="*/ 1469085 w 1542973"/>
                <a:gd name="connsiteY9" fmla="*/ 1708754 h 1765449"/>
                <a:gd name="connsiteX10" fmla="*/ 1452220 w 1542973"/>
                <a:gd name="connsiteY10" fmla="*/ 1720236 h 1765449"/>
                <a:gd name="connsiteX11" fmla="*/ 1411672 w 1542973"/>
                <a:gd name="connsiteY11" fmla="*/ 1744278 h 1765449"/>
                <a:gd name="connsiteX12" fmla="*/ 1318735 w 1542973"/>
                <a:gd name="connsiteY12" fmla="*/ 1767602 h 1765449"/>
                <a:gd name="connsiteX13" fmla="*/ 1302228 w 1542973"/>
                <a:gd name="connsiteY13" fmla="*/ 1758990 h 1765449"/>
                <a:gd name="connsiteX14" fmla="*/ 1279622 w 1542973"/>
                <a:gd name="connsiteY14" fmla="*/ 1723107 h 1765449"/>
                <a:gd name="connsiteX15" fmla="*/ 1227951 w 1542973"/>
                <a:gd name="connsiteY15" fmla="*/ 1682918 h 1765449"/>
                <a:gd name="connsiteX16" fmla="*/ 1215391 w 1542973"/>
                <a:gd name="connsiteY16" fmla="*/ 1661388 h 1765449"/>
                <a:gd name="connsiteX17" fmla="*/ 1175561 w 1542973"/>
                <a:gd name="connsiteY17" fmla="*/ 1612228 h 1765449"/>
                <a:gd name="connsiteX18" fmla="*/ 1155467 w 1542973"/>
                <a:gd name="connsiteY18" fmla="*/ 1597516 h 1765449"/>
                <a:gd name="connsiteX19" fmla="*/ 1135731 w 1542973"/>
                <a:gd name="connsiteY19" fmla="*/ 1592134 h 1765449"/>
                <a:gd name="connsiteX20" fmla="*/ 1047817 w 1542973"/>
                <a:gd name="connsiteY20" fmla="*/ 1596081 h 1765449"/>
                <a:gd name="connsiteX21" fmla="*/ 1043152 w 1542973"/>
                <a:gd name="connsiteY21" fmla="*/ 1593928 h 1765449"/>
                <a:gd name="connsiteX22" fmla="*/ 983586 w 1542973"/>
                <a:gd name="connsiteY22" fmla="*/ 1583881 h 1765449"/>
                <a:gd name="connsiteX23" fmla="*/ 809195 w 1542973"/>
                <a:gd name="connsiteY23" fmla="*/ 1504938 h 1765449"/>
                <a:gd name="connsiteX24" fmla="*/ 533253 w 1542973"/>
                <a:gd name="connsiteY24" fmla="*/ 1216079 h 1765449"/>
                <a:gd name="connsiteX25" fmla="*/ 198823 w 1542973"/>
                <a:gd name="connsiteY25" fmla="*/ 805217 h 1765449"/>
                <a:gd name="connsiteX26" fmla="*/ 152892 w 1542973"/>
                <a:gd name="connsiteY26" fmla="*/ 761440 h 1765449"/>
                <a:gd name="connsiteX27" fmla="*/ 78256 w 1542973"/>
                <a:gd name="connsiteY27" fmla="*/ 693979 h 1765449"/>
                <a:gd name="connsiteX28" fmla="*/ 19407 w 1542973"/>
                <a:gd name="connsiteY28" fmla="*/ 658814 h 1765449"/>
                <a:gd name="connsiteX29" fmla="*/ 5772 w 1542973"/>
                <a:gd name="connsiteY29" fmla="*/ 657020 h 1765449"/>
                <a:gd name="connsiteX30" fmla="*/ 30 w 1542973"/>
                <a:gd name="connsiteY30" fmla="*/ 649126 h 1765449"/>
                <a:gd name="connsiteX31" fmla="*/ 6489 w 1542973"/>
                <a:gd name="connsiteY31" fmla="*/ 641231 h 1765449"/>
                <a:gd name="connsiteX32" fmla="*/ 24072 w 1542973"/>
                <a:gd name="connsiteY32" fmla="*/ 639078 h 1765449"/>
                <a:gd name="connsiteX33" fmla="*/ 122392 w 1542973"/>
                <a:gd name="connsiteY33" fmla="*/ 661685 h 1765449"/>
                <a:gd name="connsiteX34" fmla="*/ 212458 w 1542973"/>
                <a:gd name="connsiteY34" fmla="*/ 703309 h 1765449"/>
                <a:gd name="connsiteX35" fmla="*/ 227888 w 1542973"/>
                <a:gd name="connsiteY35" fmla="*/ 712280 h 1765449"/>
                <a:gd name="connsiteX36" fmla="*/ 254800 w 1542973"/>
                <a:gd name="connsiteY36" fmla="*/ 727710 h 1765449"/>
                <a:gd name="connsiteX37" fmla="*/ 305037 w 1542973"/>
                <a:gd name="connsiteY37" fmla="*/ 757851 h 1765449"/>
                <a:gd name="connsiteX38" fmla="*/ 367115 w 1542973"/>
                <a:gd name="connsiteY38" fmla="*/ 805576 h 1765449"/>
                <a:gd name="connsiteX39" fmla="*/ 377880 w 1542973"/>
                <a:gd name="connsiteY39" fmla="*/ 814905 h 1765449"/>
                <a:gd name="connsiteX40" fmla="*/ 399768 w 1542973"/>
                <a:gd name="connsiteY40" fmla="*/ 832847 h 1765449"/>
                <a:gd name="connsiteX41" fmla="*/ 502394 w 1542973"/>
                <a:gd name="connsiteY41" fmla="*/ 922196 h 1765449"/>
                <a:gd name="connsiteX42" fmla="*/ 704775 w 1542973"/>
                <a:gd name="connsiteY42" fmla="*/ 1120271 h 1765449"/>
                <a:gd name="connsiteX43" fmla="*/ 1052841 w 1542973"/>
                <a:gd name="connsiteY43" fmla="*/ 1375759 h 1765449"/>
                <a:gd name="connsiteX44" fmla="*/ 1280699 w 1542973"/>
                <a:gd name="connsiteY44" fmla="*/ 1431019 h 1765449"/>
                <a:gd name="connsiteX45" fmla="*/ 1346365 w 1542973"/>
                <a:gd name="connsiteY45" fmla="*/ 1423124 h 1765449"/>
                <a:gd name="connsiteX46" fmla="*/ 1368253 w 1542973"/>
                <a:gd name="connsiteY46" fmla="*/ 1404824 h 1765449"/>
                <a:gd name="connsiteX47" fmla="*/ 1353183 w 1542973"/>
                <a:gd name="connsiteY47" fmla="*/ 1382576 h 1765449"/>
                <a:gd name="connsiteX48" fmla="*/ 1302946 w 1542973"/>
                <a:gd name="connsiteY48" fmla="*/ 1366788 h 1765449"/>
                <a:gd name="connsiteX49" fmla="*/ 1287158 w 1542973"/>
                <a:gd name="connsiteY49" fmla="*/ 1344540 h 1765449"/>
                <a:gd name="connsiteX50" fmla="*/ 1320170 w 1542973"/>
                <a:gd name="connsiteY50" fmla="*/ 1133906 h 1765449"/>
                <a:gd name="connsiteX51" fmla="*/ 1309405 w 1542973"/>
                <a:gd name="connsiteY51" fmla="*/ 1023745 h 1765449"/>
                <a:gd name="connsiteX52" fmla="*/ 1296128 w 1542973"/>
                <a:gd name="connsiteY52" fmla="*/ 960950 h 1765449"/>
                <a:gd name="connsiteX53" fmla="*/ 1293617 w 1542973"/>
                <a:gd name="connsiteY53" fmla="*/ 944443 h 1765449"/>
                <a:gd name="connsiteX54" fmla="*/ 1284287 w 1542973"/>
                <a:gd name="connsiteY54" fmla="*/ 884878 h 1765449"/>
                <a:gd name="connsiteX55" fmla="*/ 1184891 w 1542973"/>
                <a:gd name="connsiteY55" fmla="*/ 538606 h 1765449"/>
                <a:gd name="connsiteX56" fmla="*/ 1154390 w 1542973"/>
                <a:gd name="connsiteY56" fmla="*/ 428444 h 1765449"/>
                <a:gd name="connsiteX57" fmla="*/ 1149366 w 1542973"/>
                <a:gd name="connsiteY57" fmla="*/ 400456 h 1765449"/>
                <a:gd name="connsiteX58" fmla="*/ 1138601 w 1542973"/>
                <a:gd name="connsiteY58" fmla="*/ 361343 h 1765449"/>
                <a:gd name="connsiteX59" fmla="*/ 1139678 w 1542973"/>
                <a:gd name="connsiteY59" fmla="*/ 340172 h 1765449"/>
                <a:gd name="connsiteX60" fmla="*/ 1119225 w 1542973"/>
                <a:gd name="connsiteY60" fmla="*/ 130615 h 1765449"/>
                <a:gd name="connsiteX61" fmla="*/ 1123531 w 1542973"/>
                <a:gd name="connsiteY61" fmla="*/ 72125 h 1765449"/>
                <a:gd name="connsiteX62" fmla="*/ 1142907 w 1542973"/>
                <a:gd name="connsiteY62" fmla="*/ 23683 h 1765449"/>
                <a:gd name="connsiteX63" fmla="*/ 1151519 w 1542973"/>
                <a:gd name="connsiteY63" fmla="*/ 0 h 1765449"/>
                <a:gd name="connsiteX64" fmla="*/ 1157261 w 1542973"/>
                <a:gd name="connsiteY64" fmla="*/ 44495 h 1765449"/>
                <a:gd name="connsiteX65" fmla="*/ 1176638 w 1542973"/>
                <a:gd name="connsiteY65" fmla="*/ 86119 h 1765449"/>
                <a:gd name="connsiteX66" fmla="*/ 1187761 w 1542973"/>
                <a:gd name="connsiteY66" fmla="*/ 141021 h 1765449"/>
                <a:gd name="connsiteX67" fmla="*/ 1271369 w 1542973"/>
                <a:gd name="connsiteY67" fmla="*/ 357037 h 1765449"/>
                <a:gd name="connsiteX68" fmla="*/ 1286799 w 1542973"/>
                <a:gd name="connsiteY68" fmla="*/ 386820 h 1765449"/>
                <a:gd name="connsiteX69" fmla="*/ 1311199 w 1542973"/>
                <a:gd name="connsiteY69" fmla="*/ 433109 h 1765449"/>
                <a:gd name="connsiteX70" fmla="*/ 1319452 w 1542973"/>
                <a:gd name="connsiteY70" fmla="*/ 454639 h 1765449"/>
                <a:gd name="connsiteX71" fmla="*/ 1331653 w 1542973"/>
                <a:gd name="connsiteY71" fmla="*/ 481551 h 1765449"/>
                <a:gd name="connsiteX72" fmla="*/ 1335241 w 1542973"/>
                <a:gd name="connsiteY72" fmla="*/ 504875 h 1765449"/>
                <a:gd name="connsiteX73" fmla="*/ 1410237 w 1542973"/>
                <a:gd name="connsiteY73" fmla="*/ 659890 h 1765449"/>
                <a:gd name="connsiteX74" fmla="*/ 1529010 w 1542973"/>
                <a:gd name="connsiteY74" fmla="*/ 978174 h 1765449"/>
                <a:gd name="connsiteX75" fmla="*/ 1543722 w 1542973"/>
                <a:gd name="connsiteY75" fmla="*/ 1066805 h 176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542973" h="1765449">
                  <a:moveTo>
                    <a:pt x="1543722" y="1066805"/>
                  </a:moveTo>
                  <a:cubicBezTo>
                    <a:pt x="1544081" y="1067881"/>
                    <a:pt x="1544081" y="1068958"/>
                    <a:pt x="1544439" y="1070034"/>
                  </a:cubicBezTo>
                  <a:cubicBezTo>
                    <a:pt x="1545157" y="1116682"/>
                    <a:pt x="1547310" y="1163331"/>
                    <a:pt x="1537263" y="1209261"/>
                  </a:cubicBezTo>
                  <a:cubicBezTo>
                    <a:pt x="1521115" y="1282104"/>
                    <a:pt x="1485950" y="1343105"/>
                    <a:pt x="1427461" y="1389394"/>
                  </a:cubicBezTo>
                  <a:cubicBezTo>
                    <a:pt x="1414543" y="1399800"/>
                    <a:pt x="1415260" y="1405542"/>
                    <a:pt x="1424949" y="1417024"/>
                  </a:cubicBezTo>
                  <a:cubicBezTo>
                    <a:pt x="1448990" y="1445372"/>
                    <a:pt x="1462267" y="1479102"/>
                    <a:pt x="1469803" y="1515703"/>
                  </a:cubicBezTo>
                  <a:cubicBezTo>
                    <a:pt x="1478773" y="1560557"/>
                    <a:pt x="1490256" y="1604334"/>
                    <a:pt x="1517527" y="1642370"/>
                  </a:cubicBezTo>
                  <a:cubicBezTo>
                    <a:pt x="1522910" y="1649547"/>
                    <a:pt x="1521474" y="1654929"/>
                    <a:pt x="1516092" y="1661388"/>
                  </a:cubicBezTo>
                  <a:cubicBezTo>
                    <a:pt x="1505327" y="1675024"/>
                    <a:pt x="1492768" y="1686865"/>
                    <a:pt x="1480209" y="1699065"/>
                  </a:cubicBezTo>
                  <a:cubicBezTo>
                    <a:pt x="1476620" y="1702295"/>
                    <a:pt x="1472673" y="1705524"/>
                    <a:pt x="1469085" y="1708754"/>
                  </a:cubicBezTo>
                  <a:cubicBezTo>
                    <a:pt x="1468367" y="1719878"/>
                    <a:pt x="1460114" y="1719878"/>
                    <a:pt x="1452220" y="1720236"/>
                  </a:cubicBezTo>
                  <a:cubicBezTo>
                    <a:pt x="1438943" y="1728490"/>
                    <a:pt x="1423513" y="1733513"/>
                    <a:pt x="1411672" y="1744278"/>
                  </a:cubicBezTo>
                  <a:cubicBezTo>
                    <a:pt x="1381171" y="1754325"/>
                    <a:pt x="1350312" y="1762579"/>
                    <a:pt x="1318735" y="1767602"/>
                  </a:cubicBezTo>
                  <a:cubicBezTo>
                    <a:pt x="1310123" y="1769037"/>
                    <a:pt x="1305458" y="1766884"/>
                    <a:pt x="1302228" y="1758990"/>
                  </a:cubicBezTo>
                  <a:cubicBezTo>
                    <a:pt x="1296846" y="1745713"/>
                    <a:pt x="1288593" y="1734231"/>
                    <a:pt x="1279622" y="1723107"/>
                  </a:cubicBezTo>
                  <a:cubicBezTo>
                    <a:pt x="1259169" y="1713777"/>
                    <a:pt x="1246610" y="1694401"/>
                    <a:pt x="1227951" y="1682918"/>
                  </a:cubicBezTo>
                  <a:cubicBezTo>
                    <a:pt x="1223286" y="1676100"/>
                    <a:pt x="1215391" y="1671077"/>
                    <a:pt x="1215391" y="1661388"/>
                  </a:cubicBezTo>
                  <a:cubicBezTo>
                    <a:pt x="1202115" y="1644882"/>
                    <a:pt x="1188838" y="1628376"/>
                    <a:pt x="1175561" y="1612228"/>
                  </a:cubicBezTo>
                  <a:cubicBezTo>
                    <a:pt x="1169102" y="1607205"/>
                    <a:pt x="1161567" y="1603257"/>
                    <a:pt x="1155467" y="1597516"/>
                  </a:cubicBezTo>
                  <a:cubicBezTo>
                    <a:pt x="1149725" y="1592134"/>
                    <a:pt x="1143266" y="1592134"/>
                    <a:pt x="1135731" y="1592134"/>
                  </a:cubicBezTo>
                  <a:cubicBezTo>
                    <a:pt x="1106307" y="1592851"/>
                    <a:pt x="1077241" y="1597157"/>
                    <a:pt x="1047817" y="1596081"/>
                  </a:cubicBezTo>
                  <a:cubicBezTo>
                    <a:pt x="1046023" y="1596081"/>
                    <a:pt x="1044588" y="1595363"/>
                    <a:pt x="1043152" y="1593928"/>
                  </a:cubicBezTo>
                  <a:cubicBezTo>
                    <a:pt x="1023417" y="1590698"/>
                    <a:pt x="1003322" y="1588187"/>
                    <a:pt x="983586" y="1583881"/>
                  </a:cubicBezTo>
                  <a:cubicBezTo>
                    <a:pt x="919714" y="1570245"/>
                    <a:pt x="863019" y="1540462"/>
                    <a:pt x="809195" y="1504938"/>
                  </a:cubicBezTo>
                  <a:cubicBezTo>
                    <a:pt x="698316" y="1426713"/>
                    <a:pt x="612555" y="1324446"/>
                    <a:pt x="533253" y="1216079"/>
                  </a:cubicBezTo>
                  <a:cubicBezTo>
                    <a:pt x="428834" y="1073623"/>
                    <a:pt x="322978" y="931884"/>
                    <a:pt x="198823" y="805217"/>
                  </a:cubicBezTo>
                  <a:cubicBezTo>
                    <a:pt x="186623" y="787634"/>
                    <a:pt x="169399" y="774716"/>
                    <a:pt x="152892" y="761440"/>
                  </a:cubicBezTo>
                  <a:cubicBezTo>
                    <a:pt x="135310" y="757492"/>
                    <a:pt x="83638" y="710486"/>
                    <a:pt x="78256" y="693979"/>
                  </a:cubicBezTo>
                  <a:cubicBezTo>
                    <a:pt x="60673" y="678550"/>
                    <a:pt x="40937" y="667426"/>
                    <a:pt x="19407" y="658814"/>
                  </a:cubicBezTo>
                  <a:cubicBezTo>
                    <a:pt x="14742" y="660967"/>
                    <a:pt x="10078" y="659532"/>
                    <a:pt x="5772" y="657020"/>
                  </a:cubicBezTo>
                  <a:cubicBezTo>
                    <a:pt x="2542" y="655226"/>
                    <a:pt x="-328" y="653431"/>
                    <a:pt x="30" y="649126"/>
                  </a:cubicBezTo>
                  <a:cubicBezTo>
                    <a:pt x="748" y="645178"/>
                    <a:pt x="2901" y="642667"/>
                    <a:pt x="6489" y="641231"/>
                  </a:cubicBezTo>
                  <a:cubicBezTo>
                    <a:pt x="12231" y="638719"/>
                    <a:pt x="17972" y="638361"/>
                    <a:pt x="24072" y="639078"/>
                  </a:cubicBezTo>
                  <a:cubicBezTo>
                    <a:pt x="57802" y="643025"/>
                    <a:pt x="90815" y="648767"/>
                    <a:pt x="122392" y="661685"/>
                  </a:cubicBezTo>
                  <a:cubicBezTo>
                    <a:pt x="152892" y="674603"/>
                    <a:pt x="184470" y="685367"/>
                    <a:pt x="212458" y="703309"/>
                  </a:cubicBezTo>
                  <a:cubicBezTo>
                    <a:pt x="217482" y="706539"/>
                    <a:pt x="223223" y="708333"/>
                    <a:pt x="227888" y="712280"/>
                  </a:cubicBezTo>
                  <a:cubicBezTo>
                    <a:pt x="234347" y="721968"/>
                    <a:pt x="245471" y="723045"/>
                    <a:pt x="254800" y="727710"/>
                  </a:cubicBezTo>
                  <a:cubicBezTo>
                    <a:pt x="272024" y="736680"/>
                    <a:pt x="288172" y="748163"/>
                    <a:pt x="305037" y="757851"/>
                  </a:cubicBezTo>
                  <a:cubicBezTo>
                    <a:pt x="324414" y="775793"/>
                    <a:pt x="346661" y="789429"/>
                    <a:pt x="367115" y="805576"/>
                  </a:cubicBezTo>
                  <a:cubicBezTo>
                    <a:pt x="370703" y="808447"/>
                    <a:pt x="375727" y="810241"/>
                    <a:pt x="377880" y="814905"/>
                  </a:cubicBezTo>
                  <a:cubicBezTo>
                    <a:pt x="382544" y="823876"/>
                    <a:pt x="392233" y="827106"/>
                    <a:pt x="399768" y="832847"/>
                  </a:cubicBezTo>
                  <a:cubicBezTo>
                    <a:pt x="435651" y="860477"/>
                    <a:pt x="469023" y="891337"/>
                    <a:pt x="502394" y="922196"/>
                  </a:cubicBezTo>
                  <a:cubicBezTo>
                    <a:pt x="571648" y="986068"/>
                    <a:pt x="636956" y="1054605"/>
                    <a:pt x="704775" y="1120271"/>
                  </a:cubicBezTo>
                  <a:cubicBezTo>
                    <a:pt x="809195" y="1221102"/>
                    <a:pt x="921150" y="1312245"/>
                    <a:pt x="1052841" y="1375759"/>
                  </a:cubicBezTo>
                  <a:cubicBezTo>
                    <a:pt x="1124607" y="1410565"/>
                    <a:pt x="1199962" y="1432454"/>
                    <a:pt x="1280699" y="1431019"/>
                  </a:cubicBezTo>
                  <a:cubicBezTo>
                    <a:pt x="1302587" y="1430660"/>
                    <a:pt x="1324835" y="1428507"/>
                    <a:pt x="1346365" y="1423124"/>
                  </a:cubicBezTo>
                  <a:cubicBezTo>
                    <a:pt x="1356412" y="1420612"/>
                    <a:pt x="1366459" y="1416306"/>
                    <a:pt x="1368253" y="1404824"/>
                  </a:cubicBezTo>
                  <a:cubicBezTo>
                    <a:pt x="1370048" y="1393341"/>
                    <a:pt x="1361436" y="1387600"/>
                    <a:pt x="1353183" y="1382576"/>
                  </a:cubicBezTo>
                  <a:cubicBezTo>
                    <a:pt x="1337753" y="1372888"/>
                    <a:pt x="1321964" y="1365711"/>
                    <a:pt x="1302946" y="1366788"/>
                  </a:cubicBezTo>
                  <a:cubicBezTo>
                    <a:pt x="1286440" y="1367864"/>
                    <a:pt x="1280699" y="1359611"/>
                    <a:pt x="1287158" y="1344540"/>
                  </a:cubicBezTo>
                  <a:cubicBezTo>
                    <a:pt x="1315864" y="1277080"/>
                    <a:pt x="1321964" y="1206031"/>
                    <a:pt x="1320170" y="1133906"/>
                  </a:cubicBezTo>
                  <a:cubicBezTo>
                    <a:pt x="1319094" y="1096947"/>
                    <a:pt x="1316582" y="1059628"/>
                    <a:pt x="1309405" y="1023745"/>
                  </a:cubicBezTo>
                  <a:cubicBezTo>
                    <a:pt x="1305099" y="1002933"/>
                    <a:pt x="1297923" y="982480"/>
                    <a:pt x="1296128" y="960950"/>
                  </a:cubicBezTo>
                  <a:cubicBezTo>
                    <a:pt x="1295411" y="955567"/>
                    <a:pt x="1293617" y="949826"/>
                    <a:pt x="1293617" y="944443"/>
                  </a:cubicBezTo>
                  <a:cubicBezTo>
                    <a:pt x="1296487" y="923631"/>
                    <a:pt x="1288593" y="904613"/>
                    <a:pt x="1284287" y="884878"/>
                  </a:cubicBezTo>
                  <a:cubicBezTo>
                    <a:pt x="1258092" y="767540"/>
                    <a:pt x="1215750" y="654508"/>
                    <a:pt x="1184891" y="538606"/>
                  </a:cubicBezTo>
                  <a:cubicBezTo>
                    <a:pt x="1175202" y="501646"/>
                    <a:pt x="1162643" y="465763"/>
                    <a:pt x="1154390" y="428444"/>
                  </a:cubicBezTo>
                  <a:cubicBezTo>
                    <a:pt x="1156543" y="418397"/>
                    <a:pt x="1148649" y="410144"/>
                    <a:pt x="1149366" y="400456"/>
                  </a:cubicBezTo>
                  <a:cubicBezTo>
                    <a:pt x="1150084" y="386102"/>
                    <a:pt x="1137525" y="375696"/>
                    <a:pt x="1138601" y="361343"/>
                  </a:cubicBezTo>
                  <a:cubicBezTo>
                    <a:pt x="1136807" y="354166"/>
                    <a:pt x="1139678" y="347349"/>
                    <a:pt x="1139678" y="340172"/>
                  </a:cubicBezTo>
                  <a:cubicBezTo>
                    <a:pt x="1124607" y="271276"/>
                    <a:pt x="1119942" y="201304"/>
                    <a:pt x="1119225" y="130615"/>
                  </a:cubicBezTo>
                  <a:cubicBezTo>
                    <a:pt x="1118866" y="110879"/>
                    <a:pt x="1126042" y="91861"/>
                    <a:pt x="1123531" y="72125"/>
                  </a:cubicBezTo>
                  <a:cubicBezTo>
                    <a:pt x="1126401" y="54542"/>
                    <a:pt x="1127119" y="36242"/>
                    <a:pt x="1142907" y="23683"/>
                  </a:cubicBezTo>
                  <a:cubicBezTo>
                    <a:pt x="1147572" y="16865"/>
                    <a:pt x="1144343" y="7535"/>
                    <a:pt x="1151519" y="0"/>
                  </a:cubicBezTo>
                  <a:cubicBezTo>
                    <a:pt x="1156543" y="15071"/>
                    <a:pt x="1149366" y="30859"/>
                    <a:pt x="1157261" y="44495"/>
                  </a:cubicBezTo>
                  <a:cubicBezTo>
                    <a:pt x="1171255" y="54901"/>
                    <a:pt x="1169461" y="72484"/>
                    <a:pt x="1176638" y="86119"/>
                  </a:cubicBezTo>
                  <a:cubicBezTo>
                    <a:pt x="1172690" y="105855"/>
                    <a:pt x="1183097" y="123079"/>
                    <a:pt x="1187761" y="141021"/>
                  </a:cubicBezTo>
                  <a:cubicBezTo>
                    <a:pt x="1206779" y="216375"/>
                    <a:pt x="1238357" y="287065"/>
                    <a:pt x="1271369" y="357037"/>
                  </a:cubicBezTo>
                  <a:cubicBezTo>
                    <a:pt x="1276034" y="367084"/>
                    <a:pt x="1278187" y="378926"/>
                    <a:pt x="1286799" y="386820"/>
                  </a:cubicBezTo>
                  <a:cubicBezTo>
                    <a:pt x="1292899" y="403326"/>
                    <a:pt x="1304381" y="417321"/>
                    <a:pt x="1311199" y="433109"/>
                  </a:cubicBezTo>
                  <a:cubicBezTo>
                    <a:pt x="1310482" y="441721"/>
                    <a:pt x="1319811" y="446386"/>
                    <a:pt x="1319452" y="454639"/>
                  </a:cubicBezTo>
                  <a:cubicBezTo>
                    <a:pt x="1320888" y="464686"/>
                    <a:pt x="1327706" y="472581"/>
                    <a:pt x="1331653" y="481551"/>
                  </a:cubicBezTo>
                  <a:cubicBezTo>
                    <a:pt x="1335241" y="489446"/>
                    <a:pt x="1336317" y="496622"/>
                    <a:pt x="1335241" y="504875"/>
                  </a:cubicBezTo>
                  <a:cubicBezTo>
                    <a:pt x="1360359" y="556547"/>
                    <a:pt x="1384760" y="608219"/>
                    <a:pt x="1410237" y="659890"/>
                  </a:cubicBezTo>
                  <a:cubicBezTo>
                    <a:pt x="1460473" y="762157"/>
                    <a:pt x="1503533" y="866936"/>
                    <a:pt x="1529010" y="978174"/>
                  </a:cubicBezTo>
                  <a:cubicBezTo>
                    <a:pt x="1536545" y="1006521"/>
                    <a:pt x="1539416" y="1037022"/>
                    <a:pt x="1543722" y="1066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F26A891-4BA0-463F-9DF6-97F85F335B72}"/>
                </a:ext>
              </a:extLst>
            </p:cNvPr>
            <p:cNvSpPr/>
            <p:nvPr/>
          </p:nvSpPr>
          <p:spPr>
            <a:xfrm>
              <a:off x="7358824" y="1135088"/>
              <a:ext cx="434186" cy="358831"/>
            </a:xfrm>
            <a:custGeom>
              <a:avLst/>
              <a:gdLst>
                <a:gd name="connsiteX0" fmla="*/ 132275 w 434185"/>
                <a:gd name="connsiteY0" fmla="*/ 350608 h 358831"/>
                <a:gd name="connsiteX1" fmla="*/ 144475 w 434185"/>
                <a:gd name="connsiteY1" fmla="*/ 333025 h 358831"/>
                <a:gd name="connsiteX2" fmla="*/ 232030 w 434185"/>
                <a:gd name="connsiteY2" fmla="*/ 250135 h 358831"/>
                <a:gd name="connsiteX3" fmla="*/ 372691 w 434185"/>
                <a:gd name="connsiteY3" fmla="*/ 213175 h 358831"/>
                <a:gd name="connsiteX4" fmla="*/ 403192 w 434185"/>
                <a:gd name="connsiteY4" fmla="*/ 192722 h 358831"/>
                <a:gd name="connsiteX5" fmla="*/ 415751 w 434185"/>
                <a:gd name="connsiteY5" fmla="*/ 175498 h 358831"/>
                <a:gd name="connsiteX6" fmla="*/ 430463 w 434185"/>
                <a:gd name="connsiteY6" fmla="*/ 158274 h 358831"/>
                <a:gd name="connsiteX7" fmla="*/ 436563 w 434185"/>
                <a:gd name="connsiteY7" fmla="*/ 141409 h 358831"/>
                <a:gd name="connsiteX8" fmla="*/ 338961 w 434185"/>
                <a:gd name="connsiteY8" fmla="*/ 101579 h 358831"/>
                <a:gd name="connsiteX9" fmla="*/ 308819 w 434185"/>
                <a:gd name="connsiteY9" fmla="*/ 120956 h 358831"/>
                <a:gd name="connsiteX10" fmla="*/ 271501 w 434185"/>
                <a:gd name="connsiteY10" fmla="*/ 135309 h 358831"/>
                <a:gd name="connsiteX11" fmla="*/ 291596 w 434185"/>
                <a:gd name="connsiteY11" fmla="*/ 104450 h 358831"/>
                <a:gd name="connsiteX12" fmla="*/ 299490 w 434185"/>
                <a:gd name="connsiteY12" fmla="*/ 78255 h 358831"/>
                <a:gd name="connsiteX13" fmla="*/ 284419 w 434185"/>
                <a:gd name="connsiteY13" fmla="*/ 9718 h 358831"/>
                <a:gd name="connsiteX14" fmla="*/ 260018 w 434185"/>
                <a:gd name="connsiteY14" fmla="*/ 9718 h 358831"/>
                <a:gd name="connsiteX15" fmla="*/ 174617 w 434185"/>
                <a:gd name="connsiteY15" fmla="*/ 32325 h 358831"/>
                <a:gd name="connsiteX16" fmla="*/ 96391 w 434185"/>
                <a:gd name="connsiteY16" fmla="*/ 24789 h 358831"/>
                <a:gd name="connsiteX17" fmla="*/ 77732 w 434185"/>
                <a:gd name="connsiteY17" fmla="*/ 53496 h 358831"/>
                <a:gd name="connsiteX18" fmla="*/ 79885 w 434185"/>
                <a:gd name="connsiteY18" fmla="*/ 89020 h 358831"/>
                <a:gd name="connsiteX19" fmla="*/ 59432 w 434185"/>
                <a:gd name="connsiteY19" fmla="*/ 128491 h 358831"/>
                <a:gd name="connsiteX20" fmla="*/ 11348 w 434185"/>
                <a:gd name="connsiteY20" fmla="*/ 142486 h 358831"/>
                <a:gd name="connsiteX21" fmla="*/ 1660 w 434185"/>
                <a:gd name="connsiteY21" fmla="*/ 159710 h 358831"/>
                <a:gd name="connsiteX22" fmla="*/ 45437 w 434185"/>
                <a:gd name="connsiteY22" fmla="*/ 206716 h 358831"/>
                <a:gd name="connsiteX23" fmla="*/ 66967 w 434185"/>
                <a:gd name="connsiteY23" fmla="*/ 216046 h 358831"/>
                <a:gd name="connsiteX24" fmla="*/ 113615 w 434185"/>
                <a:gd name="connsiteY24" fmla="*/ 217840 h 358831"/>
                <a:gd name="connsiteX25" fmla="*/ 126533 w 434185"/>
                <a:gd name="connsiteY25" fmla="*/ 225376 h 358831"/>
                <a:gd name="connsiteX26" fmla="*/ 114333 w 434185"/>
                <a:gd name="connsiteY26" fmla="*/ 233270 h 358831"/>
                <a:gd name="connsiteX27" fmla="*/ 55126 w 434185"/>
                <a:gd name="connsiteY27" fmla="*/ 253364 h 358831"/>
                <a:gd name="connsiteX28" fmla="*/ 25343 w 434185"/>
                <a:gd name="connsiteY28" fmla="*/ 321184 h 358831"/>
                <a:gd name="connsiteX29" fmla="*/ 43643 w 434185"/>
                <a:gd name="connsiteY29" fmla="*/ 337331 h 358831"/>
                <a:gd name="connsiteX30" fmla="*/ 106080 w 434185"/>
                <a:gd name="connsiteY30" fmla="*/ 356349 h 358831"/>
                <a:gd name="connsiteX31" fmla="*/ 132275 w 434185"/>
                <a:gd name="connsiteY31" fmla="*/ 350608 h 358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185" h="358831">
                  <a:moveTo>
                    <a:pt x="132275" y="350608"/>
                  </a:moveTo>
                  <a:cubicBezTo>
                    <a:pt x="136222" y="344866"/>
                    <a:pt x="140528" y="338766"/>
                    <a:pt x="144475" y="333025"/>
                  </a:cubicBezTo>
                  <a:cubicBezTo>
                    <a:pt x="168158" y="299295"/>
                    <a:pt x="196505" y="270230"/>
                    <a:pt x="232030" y="250135"/>
                  </a:cubicBezTo>
                  <a:cubicBezTo>
                    <a:pt x="275448" y="225735"/>
                    <a:pt x="323173" y="214611"/>
                    <a:pt x="372691" y="213175"/>
                  </a:cubicBezTo>
                  <a:cubicBezTo>
                    <a:pt x="387762" y="212817"/>
                    <a:pt x="399604" y="210305"/>
                    <a:pt x="403192" y="192722"/>
                  </a:cubicBezTo>
                  <a:cubicBezTo>
                    <a:pt x="404627" y="185545"/>
                    <a:pt x="410369" y="180522"/>
                    <a:pt x="415751" y="175498"/>
                  </a:cubicBezTo>
                  <a:cubicBezTo>
                    <a:pt x="420416" y="169398"/>
                    <a:pt x="422569" y="161863"/>
                    <a:pt x="430463" y="158274"/>
                  </a:cubicBezTo>
                  <a:cubicBezTo>
                    <a:pt x="436922" y="155045"/>
                    <a:pt x="438716" y="148227"/>
                    <a:pt x="436563" y="141409"/>
                  </a:cubicBezTo>
                  <a:cubicBezTo>
                    <a:pt x="421134" y="91890"/>
                    <a:pt x="377715" y="78255"/>
                    <a:pt x="338961" y="101579"/>
                  </a:cubicBezTo>
                  <a:cubicBezTo>
                    <a:pt x="328914" y="107679"/>
                    <a:pt x="319584" y="115573"/>
                    <a:pt x="308819" y="120956"/>
                  </a:cubicBezTo>
                  <a:cubicBezTo>
                    <a:pt x="297696" y="126697"/>
                    <a:pt x="287290" y="134950"/>
                    <a:pt x="271501" y="135309"/>
                  </a:cubicBezTo>
                  <a:cubicBezTo>
                    <a:pt x="275807" y="122032"/>
                    <a:pt x="284778" y="113779"/>
                    <a:pt x="291596" y="104450"/>
                  </a:cubicBezTo>
                  <a:cubicBezTo>
                    <a:pt x="297696" y="96555"/>
                    <a:pt x="300566" y="88302"/>
                    <a:pt x="299490" y="78255"/>
                  </a:cubicBezTo>
                  <a:cubicBezTo>
                    <a:pt x="307743" y="52419"/>
                    <a:pt x="300566" y="30530"/>
                    <a:pt x="284419" y="9718"/>
                  </a:cubicBezTo>
                  <a:cubicBezTo>
                    <a:pt x="275448" y="-1764"/>
                    <a:pt x="270066" y="-4635"/>
                    <a:pt x="260018" y="9718"/>
                  </a:cubicBezTo>
                  <a:cubicBezTo>
                    <a:pt x="240283" y="38425"/>
                    <a:pt x="216959" y="56007"/>
                    <a:pt x="174617" y="32325"/>
                  </a:cubicBezTo>
                  <a:cubicBezTo>
                    <a:pt x="150216" y="18330"/>
                    <a:pt x="123663" y="16895"/>
                    <a:pt x="96391" y="24789"/>
                  </a:cubicBezTo>
                  <a:cubicBezTo>
                    <a:pt x="81321" y="29095"/>
                    <a:pt x="74503" y="37707"/>
                    <a:pt x="77732" y="53496"/>
                  </a:cubicBezTo>
                  <a:cubicBezTo>
                    <a:pt x="80244" y="65337"/>
                    <a:pt x="80962" y="77178"/>
                    <a:pt x="79885" y="89020"/>
                  </a:cubicBezTo>
                  <a:cubicBezTo>
                    <a:pt x="83474" y="111985"/>
                    <a:pt x="80244" y="118444"/>
                    <a:pt x="59432" y="128491"/>
                  </a:cubicBezTo>
                  <a:cubicBezTo>
                    <a:pt x="44002" y="135668"/>
                    <a:pt x="27855" y="139974"/>
                    <a:pt x="11348" y="142486"/>
                  </a:cubicBezTo>
                  <a:cubicBezTo>
                    <a:pt x="-134" y="144280"/>
                    <a:pt x="-1928" y="149303"/>
                    <a:pt x="1660" y="159710"/>
                  </a:cubicBezTo>
                  <a:cubicBezTo>
                    <a:pt x="9195" y="181957"/>
                    <a:pt x="24266" y="197028"/>
                    <a:pt x="45437" y="206716"/>
                  </a:cubicBezTo>
                  <a:cubicBezTo>
                    <a:pt x="49743" y="216046"/>
                    <a:pt x="58355" y="215687"/>
                    <a:pt x="66967" y="216046"/>
                  </a:cubicBezTo>
                  <a:cubicBezTo>
                    <a:pt x="82397" y="216764"/>
                    <a:pt x="98186" y="214970"/>
                    <a:pt x="113615" y="217840"/>
                  </a:cubicBezTo>
                  <a:cubicBezTo>
                    <a:pt x="118639" y="218917"/>
                    <a:pt x="126174" y="218917"/>
                    <a:pt x="126533" y="225376"/>
                  </a:cubicBezTo>
                  <a:cubicBezTo>
                    <a:pt x="126892" y="232193"/>
                    <a:pt x="119357" y="232193"/>
                    <a:pt x="114333" y="233270"/>
                  </a:cubicBezTo>
                  <a:cubicBezTo>
                    <a:pt x="93880" y="237935"/>
                    <a:pt x="73785" y="244035"/>
                    <a:pt x="55126" y="253364"/>
                  </a:cubicBezTo>
                  <a:cubicBezTo>
                    <a:pt x="25702" y="268077"/>
                    <a:pt x="16731" y="289248"/>
                    <a:pt x="25343" y="321184"/>
                  </a:cubicBezTo>
                  <a:cubicBezTo>
                    <a:pt x="28214" y="331231"/>
                    <a:pt x="32878" y="337331"/>
                    <a:pt x="43643" y="337331"/>
                  </a:cubicBezTo>
                  <a:cubicBezTo>
                    <a:pt x="66608" y="337331"/>
                    <a:pt x="87062" y="344508"/>
                    <a:pt x="106080" y="356349"/>
                  </a:cubicBezTo>
                  <a:cubicBezTo>
                    <a:pt x="116486" y="363167"/>
                    <a:pt x="125457" y="360655"/>
                    <a:pt x="132275" y="35060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0524824-8435-45E4-ACBD-2DFDDC505919}"/>
                </a:ext>
              </a:extLst>
            </p:cNvPr>
            <p:cNvSpPr/>
            <p:nvPr/>
          </p:nvSpPr>
          <p:spPr>
            <a:xfrm>
              <a:off x="7874716" y="1549785"/>
              <a:ext cx="175827" cy="172239"/>
            </a:xfrm>
            <a:custGeom>
              <a:avLst/>
              <a:gdLst>
                <a:gd name="connsiteX0" fmla="*/ 56668 w 175827"/>
                <a:gd name="connsiteY0" fmla="*/ 37819 h 172238"/>
                <a:gd name="connsiteX1" fmla="*/ 14326 w 175827"/>
                <a:gd name="connsiteY1" fmla="*/ 53966 h 172238"/>
                <a:gd name="connsiteX2" fmla="*/ 4997 w 175827"/>
                <a:gd name="connsiteY2" fmla="*/ 85544 h 172238"/>
                <a:gd name="connsiteX3" fmla="*/ 18991 w 175827"/>
                <a:gd name="connsiteY3" fmla="*/ 111738 h 172238"/>
                <a:gd name="connsiteX4" fmla="*/ 49851 w 175827"/>
                <a:gd name="connsiteY4" fmla="*/ 161616 h 172238"/>
                <a:gd name="connsiteX5" fmla="*/ 70304 w 175827"/>
                <a:gd name="connsiteY5" fmla="*/ 173457 h 172238"/>
                <a:gd name="connsiteX6" fmla="*/ 73534 w 175827"/>
                <a:gd name="connsiteY6" fmla="*/ 172381 h 172238"/>
                <a:gd name="connsiteX7" fmla="*/ 149606 w 175827"/>
                <a:gd name="connsiteY7" fmla="*/ 137215 h 172238"/>
                <a:gd name="connsiteX8" fmla="*/ 153194 w 175827"/>
                <a:gd name="connsiteY8" fmla="*/ 123221 h 172238"/>
                <a:gd name="connsiteX9" fmla="*/ 177953 w 175827"/>
                <a:gd name="connsiteY9" fmla="*/ 76573 h 172238"/>
                <a:gd name="connsiteX10" fmla="*/ 152117 w 175827"/>
                <a:gd name="connsiteY10" fmla="*/ 8036 h 172238"/>
                <a:gd name="connsiteX11" fmla="*/ 129870 w 175827"/>
                <a:gd name="connsiteY11" fmla="*/ 3371 h 172238"/>
                <a:gd name="connsiteX12" fmla="*/ 67075 w 175827"/>
                <a:gd name="connsiteY12" fmla="*/ 37101 h 172238"/>
                <a:gd name="connsiteX13" fmla="*/ 56668 w 175827"/>
                <a:gd name="connsiteY13" fmla="*/ 37819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827" h="172238">
                  <a:moveTo>
                    <a:pt x="56668" y="37819"/>
                  </a:moveTo>
                  <a:cubicBezTo>
                    <a:pt x="43033" y="44278"/>
                    <a:pt x="27603" y="46790"/>
                    <a:pt x="14326" y="53966"/>
                  </a:cubicBezTo>
                  <a:cubicBezTo>
                    <a:pt x="-1462" y="62219"/>
                    <a:pt x="-3615" y="70114"/>
                    <a:pt x="4997" y="85544"/>
                  </a:cubicBezTo>
                  <a:cubicBezTo>
                    <a:pt x="9662" y="94155"/>
                    <a:pt x="18991" y="100614"/>
                    <a:pt x="18991" y="111738"/>
                  </a:cubicBezTo>
                  <a:cubicBezTo>
                    <a:pt x="27962" y="129321"/>
                    <a:pt x="39086" y="145468"/>
                    <a:pt x="49851" y="161616"/>
                  </a:cubicBezTo>
                  <a:cubicBezTo>
                    <a:pt x="54515" y="168792"/>
                    <a:pt x="60616" y="174534"/>
                    <a:pt x="70304" y="173457"/>
                  </a:cubicBezTo>
                  <a:cubicBezTo>
                    <a:pt x="71380" y="173098"/>
                    <a:pt x="72457" y="172739"/>
                    <a:pt x="73534" y="172381"/>
                  </a:cubicBezTo>
                  <a:cubicBezTo>
                    <a:pt x="104034" y="171663"/>
                    <a:pt x="126641" y="154080"/>
                    <a:pt x="149606" y="137215"/>
                  </a:cubicBezTo>
                  <a:cubicBezTo>
                    <a:pt x="154629" y="133627"/>
                    <a:pt x="155347" y="128603"/>
                    <a:pt x="153194" y="123221"/>
                  </a:cubicBezTo>
                  <a:cubicBezTo>
                    <a:pt x="163959" y="108868"/>
                    <a:pt x="173289" y="94155"/>
                    <a:pt x="177953" y="76573"/>
                  </a:cubicBezTo>
                  <a:cubicBezTo>
                    <a:pt x="179389" y="50019"/>
                    <a:pt x="166112" y="28848"/>
                    <a:pt x="152117" y="8036"/>
                  </a:cubicBezTo>
                  <a:cubicBezTo>
                    <a:pt x="145659" y="-1294"/>
                    <a:pt x="139558" y="-2011"/>
                    <a:pt x="129870" y="3371"/>
                  </a:cubicBezTo>
                  <a:cubicBezTo>
                    <a:pt x="109058" y="14854"/>
                    <a:pt x="89681" y="28489"/>
                    <a:pt x="67075" y="37101"/>
                  </a:cubicBezTo>
                  <a:cubicBezTo>
                    <a:pt x="63845" y="39254"/>
                    <a:pt x="60257" y="36025"/>
                    <a:pt x="56668" y="3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190EF37-E289-4EEB-9164-E283BF212E46}"/>
                </a:ext>
              </a:extLst>
            </p:cNvPr>
            <p:cNvSpPr/>
            <p:nvPr/>
          </p:nvSpPr>
          <p:spPr>
            <a:xfrm>
              <a:off x="7629099" y="1501105"/>
              <a:ext cx="172239" cy="157886"/>
            </a:xfrm>
            <a:custGeom>
              <a:avLst/>
              <a:gdLst>
                <a:gd name="connsiteX0" fmla="*/ 22038 w 172238"/>
                <a:gd name="connsiteY0" fmla="*/ 103364 h 157885"/>
                <a:gd name="connsiteX1" fmla="*/ 40698 w 172238"/>
                <a:gd name="connsiteY1" fmla="*/ 144988 h 157885"/>
                <a:gd name="connsiteX2" fmla="*/ 73351 w 172238"/>
                <a:gd name="connsiteY2" fmla="*/ 157189 h 157885"/>
                <a:gd name="connsiteX3" fmla="*/ 91293 w 172238"/>
                <a:gd name="connsiteY3" fmla="*/ 150730 h 157885"/>
                <a:gd name="connsiteX4" fmla="*/ 164135 w 172238"/>
                <a:gd name="connsiteY4" fmla="*/ 90446 h 157885"/>
                <a:gd name="connsiteX5" fmla="*/ 169518 w 172238"/>
                <a:gd name="connsiteY5" fmla="*/ 67840 h 157885"/>
                <a:gd name="connsiteX6" fmla="*/ 167006 w 172238"/>
                <a:gd name="connsiteY6" fmla="*/ 34109 h 157885"/>
                <a:gd name="connsiteX7" fmla="*/ 155523 w 172238"/>
                <a:gd name="connsiteY7" fmla="*/ 16168 h 157885"/>
                <a:gd name="connsiteX8" fmla="*/ 126817 w 172238"/>
                <a:gd name="connsiteY8" fmla="*/ 21 h 157885"/>
                <a:gd name="connsiteX9" fmla="*/ 13068 w 172238"/>
                <a:gd name="connsiteY9" fmla="*/ 36980 h 157885"/>
                <a:gd name="connsiteX10" fmla="*/ 4814 w 172238"/>
                <a:gd name="connsiteY10" fmla="*/ 67122 h 157885"/>
                <a:gd name="connsiteX11" fmla="*/ 23115 w 172238"/>
                <a:gd name="connsiteY11" fmla="*/ 96187 h 157885"/>
                <a:gd name="connsiteX12" fmla="*/ 22038 w 172238"/>
                <a:gd name="connsiteY12" fmla="*/ 103364 h 15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2238" h="157885">
                  <a:moveTo>
                    <a:pt x="22038" y="103364"/>
                  </a:moveTo>
                  <a:cubicBezTo>
                    <a:pt x="24191" y="119152"/>
                    <a:pt x="37109" y="129917"/>
                    <a:pt x="40698" y="144988"/>
                  </a:cubicBezTo>
                  <a:cubicBezTo>
                    <a:pt x="51462" y="161853"/>
                    <a:pt x="55051" y="163289"/>
                    <a:pt x="73351" y="157189"/>
                  </a:cubicBezTo>
                  <a:cubicBezTo>
                    <a:pt x="79451" y="155036"/>
                    <a:pt x="85193" y="152524"/>
                    <a:pt x="91293" y="150730"/>
                  </a:cubicBezTo>
                  <a:cubicBezTo>
                    <a:pt x="117487" y="132788"/>
                    <a:pt x="143682" y="114846"/>
                    <a:pt x="164135" y="90446"/>
                  </a:cubicBezTo>
                  <a:cubicBezTo>
                    <a:pt x="168800" y="83628"/>
                    <a:pt x="165571" y="75016"/>
                    <a:pt x="169518" y="67840"/>
                  </a:cubicBezTo>
                  <a:cubicBezTo>
                    <a:pt x="176695" y="55998"/>
                    <a:pt x="175977" y="44874"/>
                    <a:pt x="167006" y="34109"/>
                  </a:cubicBezTo>
                  <a:cubicBezTo>
                    <a:pt x="162341" y="28727"/>
                    <a:pt x="158753" y="22268"/>
                    <a:pt x="155523" y="16168"/>
                  </a:cubicBezTo>
                  <a:cubicBezTo>
                    <a:pt x="149423" y="3968"/>
                    <a:pt x="140453" y="-338"/>
                    <a:pt x="126817" y="21"/>
                  </a:cubicBezTo>
                  <a:cubicBezTo>
                    <a:pt x="85193" y="1815"/>
                    <a:pt x="47874" y="14374"/>
                    <a:pt x="13068" y="36980"/>
                  </a:cubicBezTo>
                  <a:cubicBezTo>
                    <a:pt x="508" y="45233"/>
                    <a:pt x="-4515" y="53845"/>
                    <a:pt x="4814" y="67122"/>
                  </a:cubicBezTo>
                  <a:cubicBezTo>
                    <a:pt x="12709" y="75734"/>
                    <a:pt x="18091" y="85781"/>
                    <a:pt x="23115" y="96187"/>
                  </a:cubicBezTo>
                  <a:cubicBezTo>
                    <a:pt x="22038" y="98340"/>
                    <a:pt x="21321" y="100852"/>
                    <a:pt x="22038" y="10336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715133A-ABCE-4B74-8121-F625566FBF7B}"/>
                </a:ext>
              </a:extLst>
            </p:cNvPr>
            <p:cNvSpPr/>
            <p:nvPr/>
          </p:nvSpPr>
          <p:spPr>
            <a:xfrm>
              <a:off x="7823216" y="1430832"/>
              <a:ext cx="143532" cy="154297"/>
            </a:xfrm>
            <a:custGeom>
              <a:avLst/>
              <a:gdLst>
                <a:gd name="connsiteX0" fmla="*/ 159 w 143532"/>
                <a:gd name="connsiteY0" fmla="*/ 105818 h 154297"/>
                <a:gd name="connsiteX1" fmla="*/ 159 w 143532"/>
                <a:gd name="connsiteY1" fmla="*/ 148877 h 154297"/>
                <a:gd name="connsiteX2" fmla="*/ 68696 w 143532"/>
                <a:gd name="connsiteY2" fmla="*/ 146007 h 154297"/>
                <a:gd name="connsiteX3" fmla="*/ 137592 w 143532"/>
                <a:gd name="connsiteY3" fmla="*/ 112277 h 154297"/>
                <a:gd name="connsiteX4" fmla="*/ 143333 w 143532"/>
                <a:gd name="connsiteY4" fmla="*/ 91464 h 154297"/>
                <a:gd name="connsiteX5" fmla="*/ 93097 w 143532"/>
                <a:gd name="connsiteY5" fmla="*/ 6780 h 154297"/>
                <a:gd name="connsiteX6" fmla="*/ 76949 w 143532"/>
                <a:gd name="connsiteY6" fmla="*/ 1398 h 154297"/>
                <a:gd name="connsiteX7" fmla="*/ 159 w 143532"/>
                <a:gd name="connsiteY7" fmla="*/ 105818 h 15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532" h="154297">
                  <a:moveTo>
                    <a:pt x="159" y="105818"/>
                  </a:moveTo>
                  <a:cubicBezTo>
                    <a:pt x="-199" y="120171"/>
                    <a:pt x="159" y="134524"/>
                    <a:pt x="159" y="148877"/>
                  </a:cubicBezTo>
                  <a:cubicBezTo>
                    <a:pt x="23484" y="157489"/>
                    <a:pt x="46449" y="159283"/>
                    <a:pt x="68696" y="146007"/>
                  </a:cubicBezTo>
                  <a:cubicBezTo>
                    <a:pt x="92020" y="135601"/>
                    <a:pt x="116421" y="127706"/>
                    <a:pt x="137592" y="112277"/>
                  </a:cubicBezTo>
                  <a:cubicBezTo>
                    <a:pt x="145486" y="106535"/>
                    <a:pt x="149074" y="101153"/>
                    <a:pt x="143333" y="91464"/>
                  </a:cubicBezTo>
                  <a:cubicBezTo>
                    <a:pt x="126468" y="63476"/>
                    <a:pt x="109603" y="35128"/>
                    <a:pt x="93097" y="6780"/>
                  </a:cubicBezTo>
                  <a:cubicBezTo>
                    <a:pt x="89150" y="-38"/>
                    <a:pt x="84844" y="-1473"/>
                    <a:pt x="76949" y="1398"/>
                  </a:cubicBezTo>
                  <a:cubicBezTo>
                    <a:pt x="32095" y="17545"/>
                    <a:pt x="1954" y="58093"/>
                    <a:pt x="159" y="10581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3F6EC11-F989-4458-964F-1209E186F1EF}"/>
                </a:ext>
              </a:extLst>
            </p:cNvPr>
            <p:cNvSpPr/>
            <p:nvPr/>
          </p:nvSpPr>
          <p:spPr>
            <a:xfrm>
              <a:off x="7713732" y="1346074"/>
              <a:ext cx="161474" cy="114826"/>
            </a:xfrm>
            <a:custGeom>
              <a:avLst/>
              <a:gdLst>
                <a:gd name="connsiteX0" fmla="*/ 560 w 161473"/>
                <a:gd name="connsiteY0" fmla="*/ 52785 h 114825"/>
                <a:gd name="connsiteX1" fmla="*/ 60843 w 161473"/>
                <a:gd name="connsiteY1" fmla="*/ 117733 h 114825"/>
                <a:gd name="connsiteX2" fmla="*/ 154498 w 161473"/>
                <a:gd name="connsiteY2" fmla="*/ 62114 h 114825"/>
                <a:gd name="connsiteX3" fmla="*/ 162392 w 161473"/>
                <a:gd name="connsiteY3" fmla="*/ 23002 h 114825"/>
                <a:gd name="connsiteX4" fmla="*/ 135480 w 161473"/>
                <a:gd name="connsiteY4" fmla="*/ 395 h 114825"/>
                <a:gd name="connsiteX5" fmla="*/ 8095 w 161473"/>
                <a:gd name="connsiteY5" fmla="*/ 43096 h 114825"/>
                <a:gd name="connsiteX6" fmla="*/ 560 w 161473"/>
                <a:gd name="connsiteY6" fmla="*/ 52785 h 11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473" h="114825">
                  <a:moveTo>
                    <a:pt x="560" y="52785"/>
                  </a:moveTo>
                  <a:cubicBezTo>
                    <a:pt x="-4823" y="84721"/>
                    <a:pt x="29625" y="123474"/>
                    <a:pt x="60843" y="117733"/>
                  </a:cubicBezTo>
                  <a:cubicBezTo>
                    <a:pt x="98162" y="110915"/>
                    <a:pt x="130456" y="92615"/>
                    <a:pt x="154498" y="62114"/>
                  </a:cubicBezTo>
                  <a:cubicBezTo>
                    <a:pt x="163469" y="50632"/>
                    <a:pt x="165622" y="37355"/>
                    <a:pt x="162392" y="23002"/>
                  </a:cubicBezTo>
                  <a:cubicBezTo>
                    <a:pt x="158804" y="7572"/>
                    <a:pt x="151269" y="-2117"/>
                    <a:pt x="135480" y="395"/>
                  </a:cubicBezTo>
                  <a:cubicBezTo>
                    <a:pt x="87397" y="1831"/>
                    <a:pt x="46131" y="17619"/>
                    <a:pt x="8095" y="43096"/>
                  </a:cubicBezTo>
                  <a:cubicBezTo>
                    <a:pt x="4507" y="45608"/>
                    <a:pt x="1277" y="48120"/>
                    <a:pt x="560" y="5278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7A3F2EE-415A-4ED7-912D-998D2CAACF60}"/>
                </a:ext>
              </a:extLst>
            </p:cNvPr>
            <p:cNvSpPr/>
            <p:nvPr/>
          </p:nvSpPr>
          <p:spPr>
            <a:xfrm>
              <a:off x="7574840" y="1382353"/>
              <a:ext cx="136356" cy="132768"/>
            </a:xfrm>
            <a:custGeom>
              <a:avLst/>
              <a:gdLst>
                <a:gd name="connsiteX0" fmla="*/ 134427 w 136355"/>
                <a:gd name="connsiteY0" fmla="*/ 67819 h 132767"/>
                <a:gd name="connsiteX1" fmla="*/ 110027 w 136355"/>
                <a:gd name="connsiteY1" fmla="*/ 30142 h 132767"/>
                <a:gd name="connsiteX2" fmla="*/ 54049 w 136355"/>
                <a:gd name="connsiteY2" fmla="*/ 0 h 132767"/>
                <a:gd name="connsiteX3" fmla="*/ 4889 w 136355"/>
                <a:gd name="connsiteY3" fmla="*/ 19018 h 132767"/>
                <a:gd name="connsiteX4" fmla="*/ 4530 w 136355"/>
                <a:gd name="connsiteY4" fmla="*/ 54901 h 132767"/>
                <a:gd name="connsiteX5" fmla="*/ 8836 w 136355"/>
                <a:gd name="connsiteY5" fmla="*/ 90425 h 132767"/>
                <a:gd name="connsiteX6" fmla="*/ 26060 w 136355"/>
                <a:gd name="connsiteY6" fmla="*/ 129179 h 132767"/>
                <a:gd name="connsiteX7" fmla="*/ 45437 w 136355"/>
                <a:gd name="connsiteY7" fmla="*/ 133126 h 132767"/>
                <a:gd name="connsiteX8" fmla="*/ 128327 w 136355"/>
                <a:gd name="connsiteY8" fmla="*/ 87196 h 132767"/>
                <a:gd name="connsiteX9" fmla="*/ 134427 w 136355"/>
                <a:gd name="connsiteY9" fmla="*/ 67819 h 13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355" h="132767">
                  <a:moveTo>
                    <a:pt x="134427" y="67819"/>
                  </a:moveTo>
                  <a:cubicBezTo>
                    <a:pt x="126174" y="55619"/>
                    <a:pt x="119356" y="41983"/>
                    <a:pt x="110027" y="30142"/>
                  </a:cubicBezTo>
                  <a:cubicBezTo>
                    <a:pt x="96032" y="11841"/>
                    <a:pt x="77373" y="359"/>
                    <a:pt x="54049" y="0"/>
                  </a:cubicBezTo>
                  <a:cubicBezTo>
                    <a:pt x="35390" y="1076"/>
                    <a:pt x="17807" y="6100"/>
                    <a:pt x="4889" y="19018"/>
                  </a:cubicBezTo>
                  <a:cubicBezTo>
                    <a:pt x="-5517" y="29424"/>
                    <a:pt x="3813" y="43060"/>
                    <a:pt x="4530" y="54901"/>
                  </a:cubicBezTo>
                  <a:cubicBezTo>
                    <a:pt x="5248" y="66743"/>
                    <a:pt x="7042" y="78584"/>
                    <a:pt x="8836" y="90425"/>
                  </a:cubicBezTo>
                  <a:cubicBezTo>
                    <a:pt x="10989" y="104779"/>
                    <a:pt x="17807" y="117338"/>
                    <a:pt x="26060" y="129179"/>
                  </a:cubicBezTo>
                  <a:cubicBezTo>
                    <a:pt x="31802" y="137073"/>
                    <a:pt x="37184" y="138150"/>
                    <a:pt x="45437" y="133126"/>
                  </a:cubicBezTo>
                  <a:cubicBezTo>
                    <a:pt x="72708" y="117338"/>
                    <a:pt x="100338" y="101908"/>
                    <a:pt x="128327" y="87196"/>
                  </a:cubicBezTo>
                  <a:cubicBezTo>
                    <a:pt x="137657" y="82172"/>
                    <a:pt x="140886" y="77149"/>
                    <a:pt x="134427" y="6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2197627-0BB2-41B6-9B9D-9097D4610A50}"/>
                </a:ext>
              </a:extLst>
            </p:cNvPr>
            <p:cNvSpPr/>
            <p:nvPr/>
          </p:nvSpPr>
          <p:spPr>
            <a:xfrm>
              <a:off x="7436197" y="1497762"/>
              <a:ext cx="150709" cy="118414"/>
            </a:xfrm>
            <a:custGeom>
              <a:avLst/>
              <a:gdLst>
                <a:gd name="connsiteX0" fmla="*/ 149991 w 150709"/>
                <a:gd name="connsiteY0" fmla="*/ 74054 h 118414"/>
                <a:gd name="connsiteX1" fmla="*/ 89349 w 150709"/>
                <a:gd name="connsiteY1" fmla="*/ 493 h 118414"/>
                <a:gd name="connsiteX2" fmla="*/ 0 w 150709"/>
                <a:gd name="connsiteY2" fmla="*/ 99531 h 118414"/>
                <a:gd name="connsiteX3" fmla="*/ 43419 w 150709"/>
                <a:gd name="connsiteY3" fmla="*/ 119267 h 118414"/>
                <a:gd name="connsiteX4" fmla="*/ 149991 w 150709"/>
                <a:gd name="connsiteY4" fmla="*/ 74054 h 11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09" h="118414">
                  <a:moveTo>
                    <a:pt x="149991" y="74054"/>
                  </a:moveTo>
                  <a:cubicBezTo>
                    <a:pt x="160398" y="40324"/>
                    <a:pt x="122720" y="-5248"/>
                    <a:pt x="89349" y="493"/>
                  </a:cubicBezTo>
                  <a:cubicBezTo>
                    <a:pt x="49160" y="7311"/>
                    <a:pt x="3229" y="58265"/>
                    <a:pt x="0" y="99531"/>
                  </a:cubicBezTo>
                  <a:cubicBezTo>
                    <a:pt x="8971" y="118549"/>
                    <a:pt x="25477" y="121061"/>
                    <a:pt x="43419" y="119267"/>
                  </a:cubicBezTo>
                  <a:cubicBezTo>
                    <a:pt x="83608" y="114961"/>
                    <a:pt x="119132" y="100607"/>
                    <a:pt x="149991" y="7405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29C24D4-A6B7-4354-8AFB-D2AC309A3807}"/>
                </a:ext>
              </a:extLst>
            </p:cNvPr>
            <p:cNvSpPr/>
            <p:nvPr/>
          </p:nvSpPr>
          <p:spPr>
            <a:xfrm>
              <a:off x="7948111" y="2069789"/>
              <a:ext cx="204534" cy="172239"/>
            </a:xfrm>
            <a:custGeom>
              <a:avLst/>
              <a:gdLst>
                <a:gd name="connsiteX0" fmla="*/ 7314 w 204533"/>
                <a:gd name="connsiteY0" fmla="*/ 120293 h 172238"/>
                <a:gd name="connsiteX1" fmla="*/ 39609 w 204533"/>
                <a:gd name="connsiteY1" fmla="*/ 168017 h 172238"/>
                <a:gd name="connsiteX2" fmla="*/ 61498 w 204533"/>
                <a:gd name="connsiteY2" fmla="*/ 171605 h 172238"/>
                <a:gd name="connsiteX3" fmla="*/ 97022 w 204533"/>
                <a:gd name="connsiteY3" fmla="*/ 154740 h 172238"/>
                <a:gd name="connsiteX4" fmla="*/ 161612 w 204533"/>
                <a:gd name="connsiteY4" fmla="*/ 130340 h 172238"/>
                <a:gd name="connsiteX5" fmla="*/ 205030 w 204533"/>
                <a:gd name="connsiteY5" fmla="*/ 72209 h 172238"/>
                <a:gd name="connsiteX6" fmla="*/ 89846 w 204533"/>
                <a:gd name="connsiteY6" fmla="*/ 9055 h 172238"/>
                <a:gd name="connsiteX7" fmla="*/ 58986 w 204533"/>
                <a:gd name="connsiteY7" fmla="*/ 26638 h 172238"/>
                <a:gd name="connsiteX8" fmla="*/ 138 w 204533"/>
                <a:gd name="connsiteY8" fmla="*/ 104863 h 172238"/>
                <a:gd name="connsiteX9" fmla="*/ 7314 w 204533"/>
                <a:gd name="connsiteY9" fmla="*/ 120293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533" h="172238">
                  <a:moveTo>
                    <a:pt x="7314" y="120293"/>
                  </a:moveTo>
                  <a:cubicBezTo>
                    <a:pt x="10544" y="141464"/>
                    <a:pt x="26691" y="153664"/>
                    <a:pt x="39609" y="168017"/>
                  </a:cubicBezTo>
                  <a:cubicBezTo>
                    <a:pt x="46427" y="175553"/>
                    <a:pt x="52886" y="176629"/>
                    <a:pt x="61498" y="171605"/>
                  </a:cubicBezTo>
                  <a:cubicBezTo>
                    <a:pt x="72981" y="165146"/>
                    <a:pt x="85181" y="160123"/>
                    <a:pt x="97022" y="154740"/>
                  </a:cubicBezTo>
                  <a:cubicBezTo>
                    <a:pt x="121423" y="154382"/>
                    <a:pt x="140082" y="138952"/>
                    <a:pt x="161612" y="130340"/>
                  </a:cubicBezTo>
                  <a:cubicBezTo>
                    <a:pt x="187806" y="119934"/>
                    <a:pt x="208619" y="105222"/>
                    <a:pt x="205030" y="72209"/>
                  </a:cubicBezTo>
                  <a:cubicBezTo>
                    <a:pt x="189242" y="10849"/>
                    <a:pt x="141876" y="-15346"/>
                    <a:pt x="89846" y="9055"/>
                  </a:cubicBezTo>
                  <a:cubicBezTo>
                    <a:pt x="79081" y="14079"/>
                    <a:pt x="69033" y="20896"/>
                    <a:pt x="58986" y="26638"/>
                  </a:cubicBezTo>
                  <a:cubicBezTo>
                    <a:pt x="29921" y="32738"/>
                    <a:pt x="-2374" y="75798"/>
                    <a:pt x="138" y="104863"/>
                  </a:cubicBezTo>
                  <a:cubicBezTo>
                    <a:pt x="497" y="111322"/>
                    <a:pt x="1932" y="117063"/>
                    <a:pt x="7314" y="12029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A877E4C-D5B0-4C33-8845-1D03476B4383}"/>
                </a:ext>
              </a:extLst>
            </p:cNvPr>
            <p:cNvSpPr/>
            <p:nvPr/>
          </p:nvSpPr>
          <p:spPr>
            <a:xfrm>
              <a:off x="8146844" y="1966373"/>
              <a:ext cx="204534" cy="150709"/>
            </a:xfrm>
            <a:custGeom>
              <a:avLst/>
              <a:gdLst>
                <a:gd name="connsiteX0" fmla="*/ 4504 w 204533"/>
                <a:gd name="connsiteY0" fmla="*/ 82688 h 150709"/>
                <a:gd name="connsiteX1" fmla="*/ 557 w 204533"/>
                <a:gd name="connsiteY1" fmla="*/ 103141 h 150709"/>
                <a:gd name="connsiteX2" fmla="*/ 65505 w 204533"/>
                <a:gd name="connsiteY2" fmla="*/ 151942 h 150709"/>
                <a:gd name="connsiteX3" fmla="*/ 93853 w 204533"/>
                <a:gd name="connsiteY3" fmla="*/ 146201 h 150709"/>
                <a:gd name="connsiteX4" fmla="*/ 174949 w 204533"/>
                <a:gd name="connsiteY4" fmla="*/ 104218 h 150709"/>
                <a:gd name="connsiteX5" fmla="*/ 194684 w 204533"/>
                <a:gd name="connsiteY5" fmla="*/ 44293 h 150709"/>
                <a:gd name="connsiteX6" fmla="*/ 173154 w 204533"/>
                <a:gd name="connsiteY6" fmla="*/ 13792 h 150709"/>
                <a:gd name="connsiteX7" fmla="*/ 140860 w 204533"/>
                <a:gd name="connsiteY7" fmla="*/ 157 h 150709"/>
                <a:gd name="connsiteX8" fmla="*/ 4504 w 204533"/>
                <a:gd name="connsiteY8" fmla="*/ 82688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533" h="150709">
                  <a:moveTo>
                    <a:pt x="4504" y="82688"/>
                  </a:moveTo>
                  <a:cubicBezTo>
                    <a:pt x="1633" y="89147"/>
                    <a:pt x="-1237" y="95606"/>
                    <a:pt x="557" y="103141"/>
                  </a:cubicBezTo>
                  <a:cubicBezTo>
                    <a:pt x="7733" y="130771"/>
                    <a:pt x="35005" y="151942"/>
                    <a:pt x="65505" y="151942"/>
                  </a:cubicBezTo>
                  <a:cubicBezTo>
                    <a:pt x="74476" y="152301"/>
                    <a:pt x="84164" y="150148"/>
                    <a:pt x="93853" y="146201"/>
                  </a:cubicBezTo>
                  <a:cubicBezTo>
                    <a:pt x="122201" y="134359"/>
                    <a:pt x="148395" y="118930"/>
                    <a:pt x="174949" y="104218"/>
                  </a:cubicBezTo>
                  <a:cubicBezTo>
                    <a:pt x="211549" y="84482"/>
                    <a:pt x="211908" y="82688"/>
                    <a:pt x="194684" y="44293"/>
                  </a:cubicBezTo>
                  <a:cubicBezTo>
                    <a:pt x="189661" y="32810"/>
                    <a:pt x="182484" y="22404"/>
                    <a:pt x="173154" y="13792"/>
                  </a:cubicBezTo>
                  <a:cubicBezTo>
                    <a:pt x="164184" y="5180"/>
                    <a:pt x="153419" y="874"/>
                    <a:pt x="140860" y="157"/>
                  </a:cubicBezTo>
                  <a:cubicBezTo>
                    <a:pt x="87753" y="-2714"/>
                    <a:pt x="26034" y="34245"/>
                    <a:pt x="4504" y="8268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6588535-36B2-4CCF-9B9A-BC685E676BA8}"/>
                </a:ext>
              </a:extLst>
            </p:cNvPr>
            <p:cNvSpPr/>
            <p:nvPr/>
          </p:nvSpPr>
          <p:spPr>
            <a:xfrm>
              <a:off x="8052021" y="1817256"/>
              <a:ext cx="204534" cy="161474"/>
            </a:xfrm>
            <a:custGeom>
              <a:avLst/>
              <a:gdLst>
                <a:gd name="connsiteX0" fmla="*/ 3519 w 204533"/>
                <a:gd name="connsiteY0" fmla="*/ 76431 h 161474"/>
                <a:gd name="connsiteX1" fmla="*/ 3519 w 204533"/>
                <a:gd name="connsiteY1" fmla="*/ 99755 h 161474"/>
                <a:gd name="connsiteX2" fmla="*/ 37967 w 204533"/>
                <a:gd name="connsiteY2" fmla="*/ 156450 h 161474"/>
                <a:gd name="connsiteX3" fmla="*/ 56626 w 204533"/>
                <a:gd name="connsiteY3" fmla="*/ 162192 h 161474"/>
                <a:gd name="connsiteX4" fmla="*/ 195494 w 204533"/>
                <a:gd name="connsiteY4" fmla="*/ 87555 h 161474"/>
                <a:gd name="connsiteX5" fmla="*/ 204465 w 204533"/>
                <a:gd name="connsiteY5" fmla="*/ 72125 h 161474"/>
                <a:gd name="connsiteX6" fmla="*/ 121575 w 204533"/>
                <a:gd name="connsiteY6" fmla="*/ 0 h 161474"/>
                <a:gd name="connsiteX7" fmla="*/ 3519 w 204533"/>
                <a:gd name="connsiteY7" fmla="*/ 7643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61474">
                  <a:moveTo>
                    <a:pt x="3519" y="76431"/>
                  </a:moveTo>
                  <a:cubicBezTo>
                    <a:pt x="-428" y="84325"/>
                    <a:pt x="-1863" y="91502"/>
                    <a:pt x="3519" y="99755"/>
                  </a:cubicBezTo>
                  <a:cubicBezTo>
                    <a:pt x="15360" y="118414"/>
                    <a:pt x="26843" y="137432"/>
                    <a:pt x="37967" y="156450"/>
                  </a:cubicBezTo>
                  <a:cubicBezTo>
                    <a:pt x="42632" y="164703"/>
                    <a:pt x="47655" y="167215"/>
                    <a:pt x="56626" y="162192"/>
                  </a:cubicBezTo>
                  <a:cubicBezTo>
                    <a:pt x="102915" y="137073"/>
                    <a:pt x="149204" y="112314"/>
                    <a:pt x="195494" y="87555"/>
                  </a:cubicBezTo>
                  <a:cubicBezTo>
                    <a:pt x="201594" y="84325"/>
                    <a:pt x="205541" y="80737"/>
                    <a:pt x="204465" y="72125"/>
                  </a:cubicBezTo>
                  <a:cubicBezTo>
                    <a:pt x="199441" y="33012"/>
                    <a:pt x="164275" y="718"/>
                    <a:pt x="121575" y="0"/>
                  </a:cubicBezTo>
                  <a:cubicBezTo>
                    <a:pt x="71697" y="5382"/>
                    <a:pt x="28637" y="26195"/>
                    <a:pt x="3519" y="7643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C796E50-F824-4B8F-A272-7EF74660526D}"/>
                </a:ext>
              </a:extLst>
            </p:cNvPr>
            <p:cNvSpPr/>
            <p:nvPr/>
          </p:nvSpPr>
          <p:spPr>
            <a:xfrm>
              <a:off x="7771521" y="1765880"/>
              <a:ext cx="200945" cy="161474"/>
            </a:xfrm>
            <a:custGeom>
              <a:avLst/>
              <a:gdLst>
                <a:gd name="connsiteX0" fmla="*/ 32478 w 200945"/>
                <a:gd name="connsiteY0" fmla="*/ 154361 h 161474"/>
                <a:gd name="connsiteX1" fmla="*/ 54008 w 200945"/>
                <a:gd name="connsiteY1" fmla="*/ 160820 h 161474"/>
                <a:gd name="connsiteX2" fmla="*/ 195388 w 200945"/>
                <a:gd name="connsiteY2" fmla="*/ 82953 h 161474"/>
                <a:gd name="connsiteX3" fmla="*/ 204000 w 200945"/>
                <a:gd name="connsiteY3" fmla="*/ 69318 h 161474"/>
                <a:gd name="connsiteX4" fmla="*/ 115010 w 200945"/>
                <a:gd name="connsiteY4" fmla="*/ 63 h 161474"/>
                <a:gd name="connsiteX5" fmla="*/ 4131 w 200945"/>
                <a:gd name="connsiteY5" fmla="*/ 71830 h 161474"/>
                <a:gd name="connsiteX6" fmla="*/ 4490 w 200945"/>
                <a:gd name="connsiteY6" fmla="*/ 102330 h 161474"/>
                <a:gd name="connsiteX7" fmla="*/ 32478 w 200945"/>
                <a:gd name="connsiteY7" fmla="*/ 15436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945" h="161474">
                  <a:moveTo>
                    <a:pt x="32478" y="154361"/>
                  </a:moveTo>
                  <a:cubicBezTo>
                    <a:pt x="37861" y="164767"/>
                    <a:pt x="43961" y="166202"/>
                    <a:pt x="54008" y="160820"/>
                  </a:cubicBezTo>
                  <a:cubicBezTo>
                    <a:pt x="101015" y="134625"/>
                    <a:pt x="148381" y="108789"/>
                    <a:pt x="195388" y="82953"/>
                  </a:cubicBezTo>
                  <a:cubicBezTo>
                    <a:pt x="200770" y="80083"/>
                    <a:pt x="205435" y="77212"/>
                    <a:pt x="204000" y="69318"/>
                  </a:cubicBezTo>
                  <a:cubicBezTo>
                    <a:pt x="196823" y="34870"/>
                    <a:pt x="172781" y="-1731"/>
                    <a:pt x="115010" y="63"/>
                  </a:cubicBezTo>
                  <a:cubicBezTo>
                    <a:pt x="75538" y="5087"/>
                    <a:pt x="29608" y="20876"/>
                    <a:pt x="4131" y="71830"/>
                  </a:cubicBezTo>
                  <a:cubicBezTo>
                    <a:pt x="-893" y="82236"/>
                    <a:pt x="-1969" y="91565"/>
                    <a:pt x="4490" y="102330"/>
                  </a:cubicBezTo>
                  <a:cubicBezTo>
                    <a:pt x="14178" y="119554"/>
                    <a:pt x="23508" y="136778"/>
                    <a:pt x="32478" y="15436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2EEB68B1-E48C-4836-AF31-4F19E848CE07}"/>
                </a:ext>
              </a:extLst>
            </p:cNvPr>
            <p:cNvSpPr/>
            <p:nvPr/>
          </p:nvSpPr>
          <p:spPr>
            <a:xfrm>
              <a:off x="7672603" y="2029452"/>
              <a:ext cx="211710" cy="161474"/>
            </a:xfrm>
            <a:custGeom>
              <a:avLst/>
              <a:gdLst>
                <a:gd name="connsiteX0" fmla="*/ 145032 w 211710"/>
                <a:gd name="connsiteY0" fmla="*/ 120800 h 161474"/>
                <a:gd name="connsiteX1" fmla="*/ 197062 w 211710"/>
                <a:gd name="connsiteY1" fmla="*/ 89940 h 161474"/>
                <a:gd name="connsiteX2" fmla="*/ 211415 w 211710"/>
                <a:gd name="connsiteY2" fmla="*/ 66257 h 161474"/>
                <a:gd name="connsiteX3" fmla="*/ 190244 w 211710"/>
                <a:gd name="connsiteY3" fmla="*/ 31092 h 161474"/>
                <a:gd name="connsiteX4" fmla="*/ 168356 w 211710"/>
                <a:gd name="connsiteY4" fmla="*/ 11356 h 161474"/>
                <a:gd name="connsiteX5" fmla="*/ 86901 w 211710"/>
                <a:gd name="connsiteY5" fmla="*/ 2744 h 161474"/>
                <a:gd name="connsiteX6" fmla="*/ 47430 w 211710"/>
                <a:gd name="connsiteY6" fmla="*/ 22480 h 161474"/>
                <a:gd name="connsiteX7" fmla="*/ 64 w 211710"/>
                <a:gd name="connsiteY7" fmla="*/ 96040 h 161474"/>
                <a:gd name="connsiteX8" fmla="*/ 37023 w 211710"/>
                <a:gd name="connsiteY8" fmla="*/ 155247 h 161474"/>
                <a:gd name="connsiteX9" fmla="*/ 57118 w 211710"/>
                <a:gd name="connsiteY9" fmla="*/ 159912 h 161474"/>
                <a:gd name="connsiteX10" fmla="*/ 118837 w 211710"/>
                <a:gd name="connsiteY10" fmla="*/ 127617 h 161474"/>
                <a:gd name="connsiteX11" fmla="*/ 145032 w 211710"/>
                <a:gd name="connsiteY11" fmla="*/ 120800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1710" h="161474">
                  <a:moveTo>
                    <a:pt x="145032" y="120800"/>
                  </a:moveTo>
                  <a:cubicBezTo>
                    <a:pt x="162256" y="110035"/>
                    <a:pt x="180197" y="100705"/>
                    <a:pt x="197062" y="89940"/>
                  </a:cubicBezTo>
                  <a:cubicBezTo>
                    <a:pt x="206033" y="84199"/>
                    <a:pt x="214645" y="78458"/>
                    <a:pt x="211415" y="66257"/>
                  </a:cubicBezTo>
                  <a:cubicBezTo>
                    <a:pt x="207827" y="52622"/>
                    <a:pt x="209621" y="35398"/>
                    <a:pt x="190244" y="31092"/>
                  </a:cubicBezTo>
                  <a:cubicBezTo>
                    <a:pt x="184144" y="23556"/>
                    <a:pt x="179121" y="13868"/>
                    <a:pt x="168356" y="11356"/>
                  </a:cubicBezTo>
                  <a:cubicBezTo>
                    <a:pt x="141443" y="4897"/>
                    <a:pt x="115249" y="-4791"/>
                    <a:pt x="86901" y="2744"/>
                  </a:cubicBezTo>
                  <a:cubicBezTo>
                    <a:pt x="73624" y="9203"/>
                    <a:pt x="59271" y="14227"/>
                    <a:pt x="47430" y="22480"/>
                  </a:cubicBezTo>
                  <a:cubicBezTo>
                    <a:pt x="21594" y="40063"/>
                    <a:pt x="-1371" y="60157"/>
                    <a:pt x="64" y="96040"/>
                  </a:cubicBezTo>
                  <a:cubicBezTo>
                    <a:pt x="12264" y="115776"/>
                    <a:pt x="25182" y="135153"/>
                    <a:pt x="37023" y="155247"/>
                  </a:cubicBezTo>
                  <a:cubicBezTo>
                    <a:pt x="42765" y="164936"/>
                    <a:pt x="48147" y="164936"/>
                    <a:pt x="57118" y="159912"/>
                  </a:cubicBezTo>
                  <a:cubicBezTo>
                    <a:pt x="77213" y="148430"/>
                    <a:pt x="98025" y="138382"/>
                    <a:pt x="118837" y="127617"/>
                  </a:cubicBezTo>
                  <a:cubicBezTo>
                    <a:pt x="127808" y="127617"/>
                    <a:pt x="136779" y="125823"/>
                    <a:pt x="145032" y="12080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96B49FE-8199-4C4D-8391-A8770078C266}"/>
                </a:ext>
              </a:extLst>
            </p:cNvPr>
            <p:cNvSpPr/>
            <p:nvPr/>
          </p:nvSpPr>
          <p:spPr>
            <a:xfrm>
              <a:off x="7861270" y="1924142"/>
              <a:ext cx="204534" cy="143532"/>
            </a:xfrm>
            <a:custGeom>
              <a:avLst/>
              <a:gdLst>
                <a:gd name="connsiteX0" fmla="*/ 30642 w 204533"/>
                <a:gd name="connsiteY0" fmla="*/ 130660 h 143532"/>
                <a:gd name="connsiteX1" fmla="*/ 33513 w 204533"/>
                <a:gd name="connsiteY1" fmla="*/ 132813 h 143532"/>
                <a:gd name="connsiteX2" fmla="*/ 66167 w 204533"/>
                <a:gd name="connsiteY2" fmla="*/ 139989 h 143532"/>
                <a:gd name="connsiteX3" fmla="*/ 200011 w 204533"/>
                <a:gd name="connsiteY3" fmla="*/ 80782 h 143532"/>
                <a:gd name="connsiteX4" fmla="*/ 205034 w 204533"/>
                <a:gd name="connsiteY4" fmla="*/ 68582 h 143532"/>
                <a:gd name="connsiteX5" fmla="*/ 138650 w 204533"/>
                <a:gd name="connsiteY5" fmla="*/ 404 h 143532"/>
                <a:gd name="connsiteX6" fmla="*/ 32078 w 204533"/>
                <a:gd name="connsiteY6" fmla="*/ 33775 h 143532"/>
                <a:gd name="connsiteX7" fmla="*/ 30642 w 204533"/>
                <a:gd name="connsiteY7" fmla="*/ 130660 h 14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43532">
                  <a:moveTo>
                    <a:pt x="30642" y="130660"/>
                  </a:moveTo>
                  <a:cubicBezTo>
                    <a:pt x="31360" y="131377"/>
                    <a:pt x="32436" y="132095"/>
                    <a:pt x="33513" y="132813"/>
                  </a:cubicBezTo>
                  <a:cubicBezTo>
                    <a:pt x="43919" y="148242"/>
                    <a:pt x="51454" y="149678"/>
                    <a:pt x="66167" y="139989"/>
                  </a:cubicBezTo>
                  <a:cubicBezTo>
                    <a:pt x="115685" y="131019"/>
                    <a:pt x="155874" y="101594"/>
                    <a:pt x="200011" y="80782"/>
                  </a:cubicBezTo>
                  <a:cubicBezTo>
                    <a:pt x="205034" y="78270"/>
                    <a:pt x="205752" y="73964"/>
                    <a:pt x="205034" y="68582"/>
                  </a:cubicBezTo>
                  <a:cubicBezTo>
                    <a:pt x="201805" y="34852"/>
                    <a:pt x="171304" y="2198"/>
                    <a:pt x="138650" y="404"/>
                  </a:cubicBezTo>
                  <a:cubicBezTo>
                    <a:pt x="99179" y="-2108"/>
                    <a:pt x="61143" y="6863"/>
                    <a:pt x="32078" y="33775"/>
                  </a:cubicBezTo>
                  <a:cubicBezTo>
                    <a:pt x="-9906" y="72888"/>
                    <a:pt x="-10982" y="94059"/>
                    <a:pt x="30642" y="130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2E1E549-D833-4323-9D88-3D6CFBA24F12}"/>
                </a:ext>
              </a:extLst>
            </p:cNvPr>
            <p:cNvSpPr/>
            <p:nvPr/>
          </p:nvSpPr>
          <p:spPr>
            <a:xfrm>
              <a:off x="7976206" y="1687437"/>
              <a:ext cx="190180" cy="139944"/>
            </a:xfrm>
            <a:custGeom>
              <a:avLst/>
              <a:gdLst>
                <a:gd name="connsiteX0" fmla="*/ 20127 w 190180"/>
                <a:gd name="connsiteY0" fmla="*/ 46929 h 139944"/>
                <a:gd name="connsiteX1" fmla="*/ 3621 w 190180"/>
                <a:gd name="connsiteY1" fmla="*/ 76712 h 139944"/>
                <a:gd name="connsiteX2" fmla="*/ 1109 w 190180"/>
                <a:gd name="connsiteY2" fmla="*/ 95372 h 139944"/>
                <a:gd name="connsiteX3" fmla="*/ 74310 w 190180"/>
                <a:gd name="connsiteY3" fmla="*/ 142020 h 139944"/>
                <a:gd name="connsiteX4" fmla="*/ 153971 w 190180"/>
                <a:gd name="connsiteY4" fmla="*/ 107213 h 139944"/>
                <a:gd name="connsiteX5" fmla="*/ 191289 w 190180"/>
                <a:gd name="connsiteY5" fmla="*/ 46929 h 139944"/>
                <a:gd name="connsiteX6" fmla="*/ 163659 w 190180"/>
                <a:gd name="connsiteY6" fmla="*/ 10329 h 139944"/>
                <a:gd name="connsiteX7" fmla="*/ 108758 w 190180"/>
                <a:gd name="connsiteY7" fmla="*/ 2793 h 139944"/>
                <a:gd name="connsiteX8" fmla="*/ 33762 w 190180"/>
                <a:gd name="connsiteY8" fmla="*/ 23964 h 139944"/>
                <a:gd name="connsiteX9" fmla="*/ 20127 w 190180"/>
                <a:gd name="connsiteY9" fmla="*/ 46929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180" h="139944">
                  <a:moveTo>
                    <a:pt x="20127" y="46929"/>
                  </a:moveTo>
                  <a:cubicBezTo>
                    <a:pt x="14744" y="56977"/>
                    <a:pt x="9003" y="66665"/>
                    <a:pt x="3621" y="76712"/>
                  </a:cubicBezTo>
                  <a:cubicBezTo>
                    <a:pt x="750" y="82454"/>
                    <a:pt x="-1403" y="88195"/>
                    <a:pt x="1109" y="95372"/>
                  </a:cubicBezTo>
                  <a:cubicBezTo>
                    <a:pt x="11156" y="128025"/>
                    <a:pt x="40580" y="147402"/>
                    <a:pt x="74310" y="142020"/>
                  </a:cubicBezTo>
                  <a:cubicBezTo>
                    <a:pt x="103734" y="137355"/>
                    <a:pt x="130647" y="125872"/>
                    <a:pt x="153971" y="107213"/>
                  </a:cubicBezTo>
                  <a:cubicBezTo>
                    <a:pt x="172989" y="91783"/>
                    <a:pt x="189854" y="73842"/>
                    <a:pt x="191289" y="46929"/>
                  </a:cubicBezTo>
                  <a:cubicBezTo>
                    <a:pt x="195236" y="26117"/>
                    <a:pt x="188060" y="16429"/>
                    <a:pt x="163659" y="10329"/>
                  </a:cubicBezTo>
                  <a:cubicBezTo>
                    <a:pt x="145359" y="7817"/>
                    <a:pt x="127058" y="5305"/>
                    <a:pt x="108758" y="2793"/>
                  </a:cubicBezTo>
                  <a:cubicBezTo>
                    <a:pt x="78975" y="-6895"/>
                    <a:pt x="57086" y="10687"/>
                    <a:pt x="33762" y="23964"/>
                  </a:cubicBezTo>
                  <a:cubicBezTo>
                    <a:pt x="25150" y="28988"/>
                    <a:pt x="20127" y="36523"/>
                    <a:pt x="20127" y="4692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3AFEFBA-A7C3-4618-832C-458A71664C4F}"/>
                </a:ext>
              </a:extLst>
            </p:cNvPr>
            <p:cNvSpPr/>
            <p:nvPr/>
          </p:nvSpPr>
          <p:spPr>
            <a:xfrm>
              <a:off x="7691071" y="1625139"/>
              <a:ext cx="197357" cy="150709"/>
            </a:xfrm>
            <a:custGeom>
              <a:avLst/>
              <a:gdLst>
                <a:gd name="connsiteX0" fmla="*/ 69510 w 197357"/>
                <a:gd name="connsiteY0" fmla="*/ 152646 h 150709"/>
                <a:gd name="connsiteX1" fmla="*/ 182900 w 197357"/>
                <a:gd name="connsiteY1" fmla="*/ 80162 h 150709"/>
                <a:gd name="connsiteX2" fmla="*/ 194024 w 197357"/>
                <a:gd name="connsiteY2" fmla="*/ 42843 h 150709"/>
                <a:gd name="connsiteX3" fmla="*/ 186130 w 197357"/>
                <a:gd name="connsiteY3" fmla="*/ 25261 h 150709"/>
                <a:gd name="connsiteX4" fmla="*/ 99293 w 197357"/>
                <a:gd name="connsiteY4" fmla="*/ 4090 h 150709"/>
                <a:gd name="connsiteX5" fmla="*/ 71304 w 197357"/>
                <a:gd name="connsiteY5" fmla="*/ 15931 h 150709"/>
                <a:gd name="connsiteX6" fmla="*/ 57668 w 197357"/>
                <a:gd name="connsiteY6" fmla="*/ 26696 h 150709"/>
                <a:gd name="connsiteX7" fmla="*/ 6714 w 197357"/>
                <a:gd name="connsiteY7" fmla="*/ 67244 h 150709"/>
                <a:gd name="connsiteX8" fmla="*/ 614 w 197357"/>
                <a:gd name="connsiteY8" fmla="*/ 92003 h 150709"/>
                <a:gd name="connsiteX9" fmla="*/ 69510 w 197357"/>
                <a:gd name="connsiteY9" fmla="*/ 152646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357" h="150709">
                  <a:moveTo>
                    <a:pt x="69510" y="152646"/>
                  </a:moveTo>
                  <a:cubicBezTo>
                    <a:pt x="117593" y="145469"/>
                    <a:pt x="157064" y="123580"/>
                    <a:pt x="182900" y="80162"/>
                  </a:cubicBezTo>
                  <a:cubicBezTo>
                    <a:pt x="197971" y="70115"/>
                    <a:pt x="201918" y="58273"/>
                    <a:pt x="194024" y="42843"/>
                  </a:cubicBezTo>
                  <a:cubicBezTo>
                    <a:pt x="191153" y="37102"/>
                    <a:pt x="189359" y="30643"/>
                    <a:pt x="186130" y="25261"/>
                  </a:cubicBezTo>
                  <a:cubicBezTo>
                    <a:pt x="161370" y="1219"/>
                    <a:pt x="132305" y="-5240"/>
                    <a:pt x="99293" y="4090"/>
                  </a:cubicBezTo>
                  <a:cubicBezTo>
                    <a:pt x="89604" y="6960"/>
                    <a:pt x="80992" y="12343"/>
                    <a:pt x="71304" y="15931"/>
                  </a:cubicBezTo>
                  <a:cubicBezTo>
                    <a:pt x="66280" y="18802"/>
                    <a:pt x="63768" y="24543"/>
                    <a:pt x="57668" y="26696"/>
                  </a:cubicBezTo>
                  <a:cubicBezTo>
                    <a:pt x="35780" y="33873"/>
                    <a:pt x="21785" y="51455"/>
                    <a:pt x="6714" y="67244"/>
                  </a:cubicBezTo>
                  <a:cubicBezTo>
                    <a:pt x="-104" y="74420"/>
                    <a:pt x="-821" y="82674"/>
                    <a:pt x="614" y="92003"/>
                  </a:cubicBezTo>
                  <a:cubicBezTo>
                    <a:pt x="-1539" y="127886"/>
                    <a:pt x="31474" y="158387"/>
                    <a:pt x="69510" y="15264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F87F152-E1DF-48AC-A983-1D6760915A47}"/>
                </a:ext>
              </a:extLst>
            </p:cNvPr>
            <p:cNvSpPr/>
            <p:nvPr/>
          </p:nvSpPr>
          <p:spPr>
            <a:xfrm>
              <a:off x="8215579" y="2125245"/>
              <a:ext cx="183004" cy="150709"/>
            </a:xfrm>
            <a:custGeom>
              <a:avLst/>
              <a:gdLst>
                <a:gd name="connsiteX0" fmla="*/ 38394 w 183003"/>
                <a:gd name="connsiteY0" fmla="*/ 53713 h 150709"/>
                <a:gd name="connsiteX1" fmla="*/ 30141 w 183003"/>
                <a:gd name="connsiteY1" fmla="*/ 55507 h 150709"/>
                <a:gd name="connsiteX2" fmla="*/ 2870 w 183003"/>
                <a:gd name="connsiteY2" fmla="*/ 93543 h 150709"/>
                <a:gd name="connsiteX3" fmla="*/ 28705 w 183003"/>
                <a:gd name="connsiteY3" fmla="*/ 137320 h 150709"/>
                <a:gd name="connsiteX4" fmla="*/ 53465 w 183003"/>
                <a:gd name="connsiteY4" fmla="*/ 150238 h 150709"/>
                <a:gd name="connsiteX5" fmla="*/ 56335 w 183003"/>
                <a:gd name="connsiteY5" fmla="*/ 151315 h 150709"/>
                <a:gd name="connsiteX6" fmla="*/ 181567 w 183003"/>
                <a:gd name="connsiteY6" fmla="*/ 96414 h 150709"/>
                <a:gd name="connsiteX7" fmla="*/ 155373 w 183003"/>
                <a:gd name="connsiteY7" fmla="*/ 8500 h 150709"/>
                <a:gd name="connsiteX8" fmla="*/ 129537 w 183003"/>
                <a:gd name="connsiteY8" fmla="*/ 3835 h 150709"/>
                <a:gd name="connsiteX9" fmla="*/ 38394 w 183003"/>
                <a:gd name="connsiteY9" fmla="*/ 53713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003" h="150709">
                  <a:moveTo>
                    <a:pt x="38394" y="53713"/>
                  </a:moveTo>
                  <a:cubicBezTo>
                    <a:pt x="35882" y="55866"/>
                    <a:pt x="33011" y="55507"/>
                    <a:pt x="30141" y="55507"/>
                  </a:cubicBezTo>
                  <a:cubicBezTo>
                    <a:pt x="4305" y="55866"/>
                    <a:pt x="-5384" y="69501"/>
                    <a:pt x="2870" y="93543"/>
                  </a:cubicBezTo>
                  <a:cubicBezTo>
                    <a:pt x="8611" y="109690"/>
                    <a:pt x="18658" y="123685"/>
                    <a:pt x="28705" y="137320"/>
                  </a:cubicBezTo>
                  <a:cubicBezTo>
                    <a:pt x="34447" y="145574"/>
                    <a:pt x="42341" y="151315"/>
                    <a:pt x="53465" y="150238"/>
                  </a:cubicBezTo>
                  <a:cubicBezTo>
                    <a:pt x="54541" y="150597"/>
                    <a:pt x="55618" y="150597"/>
                    <a:pt x="56335" y="151315"/>
                  </a:cubicBezTo>
                  <a:cubicBezTo>
                    <a:pt x="110878" y="161721"/>
                    <a:pt x="149990" y="137320"/>
                    <a:pt x="181567" y="96414"/>
                  </a:cubicBezTo>
                  <a:cubicBezTo>
                    <a:pt x="192691" y="61248"/>
                    <a:pt x="177262" y="33977"/>
                    <a:pt x="155373" y="8500"/>
                  </a:cubicBezTo>
                  <a:cubicBezTo>
                    <a:pt x="147478" y="-830"/>
                    <a:pt x="140661" y="-2624"/>
                    <a:pt x="129537" y="3835"/>
                  </a:cubicBezTo>
                  <a:cubicBezTo>
                    <a:pt x="99395" y="21059"/>
                    <a:pt x="68894" y="36848"/>
                    <a:pt x="38394" y="5371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D2468A8-4212-4B00-855D-1C540C70782C}"/>
                </a:ext>
              </a:extLst>
            </p:cNvPr>
            <p:cNvSpPr/>
            <p:nvPr/>
          </p:nvSpPr>
          <p:spPr>
            <a:xfrm>
              <a:off x="7600193" y="1892475"/>
              <a:ext cx="175827" cy="150709"/>
            </a:xfrm>
            <a:custGeom>
              <a:avLst/>
              <a:gdLst>
                <a:gd name="connsiteX0" fmla="*/ 122710 w 175827"/>
                <a:gd name="connsiteY0" fmla="*/ 124649 h 150709"/>
                <a:gd name="connsiteX1" fmla="*/ 158235 w 175827"/>
                <a:gd name="connsiteY1" fmla="*/ 97737 h 150709"/>
                <a:gd name="connsiteX2" fmla="*/ 168641 w 175827"/>
                <a:gd name="connsiteY2" fmla="*/ 23818 h 150709"/>
                <a:gd name="connsiteX3" fmla="*/ 113022 w 175827"/>
                <a:gd name="connsiteY3" fmla="*/ 1929 h 150709"/>
                <a:gd name="connsiteX4" fmla="*/ 55609 w 175827"/>
                <a:gd name="connsiteY4" fmla="*/ 22024 h 150709"/>
                <a:gd name="connsiteX5" fmla="*/ 1426 w 175827"/>
                <a:gd name="connsiteY5" fmla="*/ 110296 h 150709"/>
                <a:gd name="connsiteX6" fmla="*/ 13267 w 175827"/>
                <a:gd name="connsiteY6" fmla="*/ 117114 h 150709"/>
                <a:gd name="connsiteX7" fmla="*/ 60992 w 175827"/>
                <a:gd name="connsiteY7" fmla="*/ 146897 h 150709"/>
                <a:gd name="connsiteX8" fmla="*/ 77498 w 175827"/>
                <a:gd name="connsiteY8" fmla="*/ 149409 h 150709"/>
                <a:gd name="connsiteX9" fmla="*/ 122710 w 175827"/>
                <a:gd name="connsiteY9" fmla="*/ 124649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827" h="150709">
                  <a:moveTo>
                    <a:pt x="122710" y="124649"/>
                  </a:moveTo>
                  <a:cubicBezTo>
                    <a:pt x="134552" y="115679"/>
                    <a:pt x="147470" y="107426"/>
                    <a:pt x="158235" y="97737"/>
                  </a:cubicBezTo>
                  <a:cubicBezTo>
                    <a:pt x="179047" y="79437"/>
                    <a:pt x="182276" y="51089"/>
                    <a:pt x="168641" y="23818"/>
                  </a:cubicBezTo>
                  <a:cubicBezTo>
                    <a:pt x="157158" y="853"/>
                    <a:pt x="146034" y="-3094"/>
                    <a:pt x="113022" y="1929"/>
                  </a:cubicBezTo>
                  <a:cubicBezTo>
                    <a:pt x="92569" y="5159"/>
                    <a:pt x="73909" y="12694"/>
                    <a:pt x="55609" y="22024"/>
                  </a:cubicBezTo>
                  <a:cubicBezTo>
                    <a:pt x="19367" y="40324"/>
                    <a:pt x="-6469" y="65084"/>
                    <a:pt x="1426" y="110296"/>
                  </a:cubicBezTo>
                  <a:cubicBezTo>
                    <a:pt x="4655" y="113885"/>
                    <a:pt x="8243" y="117473"/>
                    <a:pt x="13267" y="117114"/>
                  </a:cubicBezTo>
                  <a:cubicBezTo>
                    <a:pt x="36591" y="115679"/>
                    <a:pt x="51662" y="126444"/>
                    <a:pt x="60992" y="146897"/>
                  </a:cubicBezTo>
                  <a:cubicBezTo>
                    <a:pt x="64939" y="155509"/>
                    <a:pt x="71398" y="152638"/>
                    <a:pt x="77498" y="149409"/>
                  </a:cubicBezTo>
                  <a:cubicBezTo>
                    <a:pt x="92569" y="141156"/>
                    <a:pt x="107640" y="132903"/>
                    <a:pt x="122710" y="12464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F402F4C-8C51-45DF-8A01-6505B8261BA2}"/>
                </a:ext>
              </a:extLst>
            </p:cNvPr>
            <p:cNvSpPr/>
            <p:nvPr/>
          </p:nvSpPr>
          <p:spPr>
            <a:xfrm>
              <a:off x="7530044" y="1739838"/>
              <a:ext cx="190180" cy="147121"/>
            </a:xfrm>
            <a:custGeom>
              <a:avLst/>
              <a:gdLst>
                <a:gd name="connsiteX0" fmla="*/ 186400 w 190180"/>
                <a:gd name="connsiteY0" fmla="*/ 107201 h 147120"/>
                <a:gd name="connsiteX1" fmla="*/ 187476 w 190180"/>
                <a:gd name="connsiteY1" fmla="*/ 93206 h 147120"/>
                <a:gd name="connsiteX2" fmla="*/ 136522 w 190180"/>
                <a:gd name="connsiteY2" fmla="*/ 6728 h 147120"/>
                <a:gd name="connsiteX3" fmla="*/ 120734 w 190180"/>
                <a:gd name="connsiteY3" fmla="*/ 2422 h 147120"/>
                <a:gd name="connsiteX4" fmla="*/ 8061 w 190180"/>
                <a:gd name="connsiteY4" fmla="*/ 65218 h 147120"/>
                <a:gd name="connsiteX5" fmla="*/ 525 w 190180"/>
                <a:gd name="connsiteY5" fmla="*/ 81365 h 147120"/>
                <a:gd name="connsiteX6" fmla="*/ 88798 w 190180"/>
                <a:gd name="connsiteY6" fmla="*/ 147749 h 147120"/>
                <a:gd name="connsiteX7" fmla="*/ 186400 w 190180"/>
                <a:gd name="connsiteY7" fmla="*/ 107201 h 14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180" h="147120">
                  <a:moveTo>
                    <a:pt x="186400" y="107201"/>
                  </a:moveTo>
                  <a:cubicBezTo>
                    <a:pt x="192500" y="102895"/>
                    <a:pt x="190347" y="98230"/>
                    <a:pt x="187476" y="93206"/>
                  </a:cubicBezTo>
                  <a:cubicBezTo>
                    <a:pt x="170253" y="64500"/>
                    <a:pt x="153388" y="35793"/>
                    <a:pt x="136522" y="6728"/>
                  </a:cubicBezTo>
                  <a:cubicBezTo>
                    <a:pt x="132217" y="-449"/>
                    <a:pt x="127910" y="-1884"/>
                    <a:pt x="120734" y="2422"/>
                  </a:cubicBezTo>
                  <a:cubicBezTo>
                    <a:pt x="83415" y="23593"/>
                    <a:pt x="45738" y="44405"/>
                    <a:pt x="8061" y="65218"/>
                  </a:cubicBezTo>
                  <a:cubicBezTo>
                    <a:pt x="1602" y="68806"/>
                    <a:pt x="-1269" y="73112"/>
                    <a:pt x="525" y="81365"/>
                  </a:cubicBezTo>
                  <a:cubicBezTo>
                    <a:pt x="9137" y="117248"/>
                    <a:pt x="46456" y="147390"/>
                    <a:pt x="88798" y="147749"/>
                  </a:cubicBezTo>
                  <a:cubicBezTo>
                    <a:pt x="121810" y="145596"/>
                    <a:pt x="154823" y="128372"/>
                    <a:pt x="186400" y="10720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B9B00F2-9180-41A6-A636-2909533C1732}"/>
                </a:ext>
              </a:extLst>
            </p:cNvPr>
            <p:cNvSpPr/>
            <p:nvPr/>
          </p:nvSpPr>
          <p:spPr>
            <a:xfrm>
              <a:off x="7478936" y="1615703"/>
              <a:ext cx="179416" cy="150709"/>
            </a:xfrm>
            <a:custGeom>
              <a:avLst/>
              <a:gdLst>
                <a:gd name="connsiteX0" fmla="*/ 71369 w 179415"/>
                <a:gd name="connsiteY0" fmla="*/ 148805 h 150709"/>
                <a:gd name="connsiteX1" fmla="*/ 157848 w 179415"/>
                <a:gd name="connsiteY1" fmla="*/ 93186 h 150709"/>
                <a:gd name="connsiteX2" fmla="*/ 175072 w 179415"/>
                <a:gd name="connsiteY2" fmla="*/ 77038 h 150709"/>
                <a:gd name="connsiteX3" fmla="*/ 172201 w 179415"/>
                <a:gd name="connsiteY3" fmla="*/ 22137 h 150709"/>
                <a:gd name="connsiteX4" fmla="*/ 142418 w 179415"/>
                <a:gd name="connsiteY4" fmla="*/ 2402 h 150709"/>
                <a:gd name="connsiteX5" fmla="*/ 71010 w 179415"/>
                <a:gd name="connsiteY5" fmla="*/ 12808 h 150709"/>
                <a:gd name="connsiteX6" fmla="*/ 59169 w 179415"/>
                <a:gd name="connsiteY6" fmla="*/ 14961 h 150709"/>
                <a:gd name="connsiteX7" fmla="*/ 25798 w 179415"/>
                <a:gd name="connsiteY7" fmla="*/ 29314 h 150709"/>
                <a:gd name="connsiteX8" fmla="*/ 11086 w 179415"/>
                <a:gd name="connsiteY8" fmla="*/ 39002 h 150709"/>
                <a:gd name="connsiteX9" fmla="*/ 4986 w 179415"/>
                <a:gd name="connsiteY9" fmla="*/ 64121 h 150709"/>
                <a:gd name="connsiteX10" fmla="*/ 21492 w 179415"/>
                <a:gd name="connsiteY10" fmla="*/ 93186 h 150709"/>
                <a:gd name="connsiteX11" fmla="*/ 51992 w 179415"/>
                <a:gd name="connsiteY11" fmla="*/ 143063 h 150709"/>
                <a:gd name="connsiteX12" fmla="*/ 71369 w 179415"/>
                <a:gd name="connsiteY12" fmla="*/ 148805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9415" h="150709">
                  <a:moveTo>
                    <a:pt x="71369" y="148805"/>
                  </a:moveTo>
                  <a:cubicBezTo>
                    <a:pt x="101152" y="131581"/>
                    <a:pt x="132012" y="116151"/>
                    <a:pt x="157848" y="93186"/>
                  </a:cubicBezTo>
                  <a:cubicBezTo>
                    <a:pt x="167177" y="91751"/>
                    <a:pt x="171483" y="84933"/>
                    <a:pt x="175072" y="77038"/>
                  </a:cubicBezTo>
                  <a:cubicBezTo>
                    <a:pt x="184042" y="58020"/>
                    <a:pt x="180454" y="40079"/>
                    <a:pt x="172201" y="22137"/>
                  </a:cubicBezTo>
                  <a:cubicBezTo>
                    <a:pt x="164665" y="11731"/>
                    <a:pt x="160001" y="-6569"/>
                    <a:pt x="142418" y="2402"/>
                  </a:cubicBezTo>
                  <a:cubicBezTo>
                    <a:pt x="119094" y="13884"/>
                    <a:pt x="96129" y="18190"/>
                    <a:pt x="71010" y="12808"/>
                  </a:cubicBezTo>
                  <a:cubicBezTo>
                    <a:pt x="66705" y="12449"/>
                    <a:pt x="61322" y="13525"/>
                    <a:pt x="59169" y="14961"/>
                  </a:cubicBezTo>
                  <a:cubicBezTo>
                    <a:pt x="48763" y="21420"/>
                    <a:pt x="32616" y="14602"/>
                    <a:pt x="25798" y="29314"/>
                  </a:cubicBezTo>
                  <a:cubicBezTo>
                    <a:pt x="20774" y="32543"/>
                    <a:pt x="16109" y="36491"/>
                    <a:pt x="11086" y="39002"/>
                  </a:cubicBezTo>
                  <a:cubicBezTo>
                    <a:pt x="-756" y="45103"/>
                    <a:pt x="-3626" y="52279"/>
                    <a:pt x="4986" y="64121"/>
                  </a:cubicBezTo>
                  <a:cubicBezTo>
                    <a:pt x="11445" y="73091"/>
                    <a:pt x="18621" y="82062"/>
                    <a:pt x="21492" y="93186"/>
                  </a:cubicBezTo>
                  <a:cubicBezTo>
                    <a:pt x="34051" y="108257"/>
                    <a:pt x="42304" y="126198"/>
                    <a:pt x="51992" y="143063"/>
                  </a:cubicBezTo>
                  <a:cubicBezTo>
                    <a:pt x="57016" y="152393"/>
                    <a:pt x="62040" y="154187"/>
                    <a:pt x="71369" y="148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33ED241-E42B-45FC-A792-D0561F19BCFA}"/>
                </a:ext>
              </a:extLst>
            </p:cNvPr>
            <p:cNvSpPr/>
            <p:nvPr/>
          </p:nvSpPr>
          <p:spPr>
            <a:xfrm>
              <a:off x="8002940" y="2287237"/>
              <a:ext cx="427009" cy="315771"/>
            </a:xfrm>
            <a:custGeom>
              <a:avLst/>
              <a:gdLst>
                <a:gd name="connsiteX0" fmla="*/ 419684 w 427008"/>
                <a:gd name="connsiteY0" fmla="*/ 24847 h 315771"/>
                <a:gd name="connsiteX1" fmla="*/ 406049 w 427008"/>
                <a:gd name="connsiteY1" fmla="*/ 11212 h 315771"/>
                <a:gd name="connsiteX2" fmla="*/ 362630 w 427008"/>
                <a:gd name="connsiteY2" fmla="*/ 14441 h 315771"/>
                <a:gd name="connsiteX3" fmla="*/ 349712 w 427008"/>
                <a:gd name="connsiteY3" fmla="*/ 31306 h 315771"/>
                <a:gd name="connsiteX4" fmla="*/ 146614 w 427008"/>
                <a:gd name="connsiteY4" fmla="*/ 168738 h 315771"/>
                <a:gd name="connsiteX5" fmla="*/ 14923 w 427008"/>
                <a:gd name="connsiteY5" fmla="*/ 201392 h 315771"/>
                <a:gd name="connsiteX6" fmla="*/ 2364 w 427008"/>
                <a:gd name="connsiteY6" fmla="*/ 216463 h 315771"/>
                <a:gd name="connsiteX7" fmla="*/ 85254 w 427008"/>
                <a:gd name="connsiteY7" fmla="*/ 312988 h 315771"/>
                <a:gd name="connsiteX8" fmla="*/ 110372 w 427008"/>
                <a:gd name="connsiteY8" fmla="*/ 314783 h 315771"/>
                <a:gd name="connsiteX9" fmla="*/ 415737 w 427008"/>
                <a:gd name="connsiteY9" fmla="*/ 149003 h 315771"/>
                <a:gd name="connsiteX10" fmla="*/ 426502 w 427008"/>
                <a:gd name="connsiteY10" fmla="*/ 136085 h 315771"/>
                <a:gd name="connsiteX11" fmla="*/ 419684 w 427008"/>
                <a:gd name="connsiteY11" fmla="*/ 24847 h 31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7008" h="315771">
                  <a:moveTo>
                    <a:pt x="419684" y="24847"/>
                  </a:moveTo>
                  <a:cubicBezTo>
                    <a:pt x="415020" y="20182"/>
                    <a:pt x="411072" y="15159"/>
                    <a:pt x="406049" y="11212"/>
                  </a:cubicBezTo>
                  <a:cubicBezTo>
                    <a:pt x="386313" y="-4577"/>
                    <a:pt x="378778" y="-3859"/>
                    <a:pt x="362630" y="14441"/>
                  </a:cubicBezTo>
                  <a:cubicBezTo>
                    <a:pt x="358324" y="20182"/>
                    <a:pt x="354377" y="26282"/>
                    <a:pt x="349712" y="31306"/>
                  </a:cubicBezTo>
                  <a:cubicBezTo>
                    <a:pt x="291940" y="91590"/>
                    <a:pt x="224121" y="137520"/>
                    <a:pt x="146614" y="168738"/>
                  </a:cubicBezTo>
                  <a:cubicBezTo>
                    <a:pt x="104272" y="185962"/>
                    <a:pt x="60494" y="197086"/>
                    <a:pt x="14923" y="201392"/>
                  </a:cubicBezTo>
                  <a:cubicBezTo>
                    <a:pt x="7029" y="202110"/>
                    <a:pt x="-5172" y="201033"/>
                    <a:pt x="2364" y="216463"/>
                  </a:cubicBezTo>
                  <a:cubicBezTo>
                    <a:pt x="21741" y="255934"/>
                    <a:pt x="47935" y="289306"/>
                    <a:pt x="85254" y="312988"/>
                  </a:cubicBezTo>
                  <a:cubicBezTo>
                    <a:pt x="93507" y="318371"/>
                    <a:pt x="101401" y="319447"/>
                    <a:pt x="110372" y="314783"/>
                  </a:cubicBezTo>
                  <a:cubicBezTo>
                    <a:pt x="214792" y="264546"/>
                    <a:pt x="317776" y="211080"/>
                    <a:pt x="415737" y="149003"/>
                  </a:cubicBezTo>
                  <a:cubicBezTo>
                    <a:pt x="420761" y="145773"/>
                    <a:pt x="426861" y="142903"/>
                    <a:pt x="426502" y="136085"/>
                  </a:cubicBezTo>
                  <a:cubicBezTo>
                    <a:pt x="425067" y="99125"/>
                    <a:pt x="433320" y="61089"/>
                    <a:pt x="419684" y="24847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129B0FC2-380C-4F47-8968-1022FA9CDDD6}"/>
                </a:ext>
              </a:extLst>
            </p:cNvPr>
            <p:cNvSpPr/>
            <p:nvPr/>
          </p:nvSpPr>
          <p:spPr>
            <a:xfrm>
              <a:off x="8032358" y="2217277"/>
              <a:ext cx="218887" cy="190180"/>
            </a:xfrm>
            <a:custGeom>
              <a:avLst/>
              <a:gdLst>
                <a:gd name="connsiteX0" fmla="*/ 26411 w 218886"/>
                <a:gd name="connsiteY0" fmla="*/ 157602 h 190180"/>
                <a:gd name="connsiteX1" fmla="*/ 102483 w 218886"/>
                <a:gd name="connsiteY1" fmla="*/ 189179 h 190180"/>
                <a:gd name="connsiteX2" fmla="*/ 189321 w 218886"/>
                <a:gd name="connsiteY2" fmla="*/ 147914 h 190180"/>
                <a:gd name="connsiteX3" fmla="*/ 218027 w 218886"/>
                <a:gd name="connsiteY3" fmla="*/ 69689 h 190180"/>
                <a:gd name="connsiteX4" fmla="*/ 174250 w 218886"/>
                <a:gd name="connsiteY4" fmla="*/ 9405 h 190180"/>
                <a:gd name="connsiteX5" fmla="*/ 143390 w 218886"/>
                <a:gd name="connsiteY5" fmla="*/ 4381 h 190180"/>
                <a:gd name="connsiteX6" fmla="*/ 92795 w 218886"/>
                <a:gd name="connsiteY6" fmla="*/ 30576 h 190180"/>
                <a:gd name="connsiteX7" fmla="*/ 11340 w 218886"/>
                <a:gd name="connsiteY7" fmla="*/ 75789 h 190180"/>
                <a:gd name="connsiteX8" fmla="*/ 575 w 218886"/>
                <a:gd name="connsiteY8" fmla="*/ 93730 h 190180"/>
                <a:gd name="connsiteX9" fmla="*/ 26411 w 218886"/>
                <a:gd name="connsiteY9" fmla="*/ 157602 h 19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886" h="190180">
                  <a:moveTo>
                    <a:pt x="26411" y="157602"/>
                  </a:moveTo>
                  <a:cubicBezTo>
                    <a:pt x="45070" y="183797"/>
                    <a:pt x="70189" y="195280"/>
                    <a:pt x="102483" y="189179"/>
                  </a:cubicBezTo>
                  <a:cubicBezTo>
                    <a:pt x="135137" y="183079"/>
                    <a:pt x="163126" y="166932"/>
                    <a:pt x="189321" y="147914"/>
                  </a:cubicBezTo>
                  <a:cubicBezTo>
                    <a:pt x="215515" y="128537"/>
                    <a:pt x="228074" y="102701"/>
                    <a:pt x="218027" y="69689"/>
                  </a:cubicBezTo>
                  <a:cubicBezTo>
                    <a:pt x="207262" y="46724"/>
                    <a:pt x="191832" y="27705"/>
                    <a:pt x="174250" y="9405"/>
                  </a:cubicBezTo>
                  <a:cubicBezTo>
                    <a:pt x="164561" y="-642"/>
                    <a:pt x="155949" y="-3154"/>
                    <a:pt x="143390" y="4381"/>
                  </a:cubicBezTo>
                  <a:cubicBezTo>
                    <a:pt x="127243" y="14070"/>
                    <a:pt x="109660" y="21964"/>
                    <a:pt x="92795" y="30576"/>
                  </a:cubicBezTo>
                  <a:cubicBezTo>
                    <a:pt x="65524" y="45647"/>
                    <a:pt x="38612" y="60718"/>
                    <a:pt x="11340" y="75789"/>
                  </a:cubicBezTo>
                  <a:cubicBezTo>
                    <a:pt x="4164" y="79736"/>
                    <a:pt x="-1936" y="83324"/>
                    <a:pt x="575" y="93730"/>
                  </a:cubicBezTo>
                  <a:cubicBezTo>
                    <a:pt x="5958" y="115978"/>
                    <a:pt x="12776" y="138225"/>
                    <a:pt x="26411" y="157602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5C344B3-4B22-4C95-B4D2-9C45FFE1B313}"/>
                </a:ext>
              </a:extLst>
            </p:cNvPr>
            <p:cNvSpPr/>
            <p:nvPr/>
          </p:nvSpPr>
          <p:spPr>
            <a:xfrm>
              <a:off x="7747012" y="2182112"/>
              <a:ext cx="204534" cy="139944"/>
            </a:xfrm>
            <a:custGeom>
              <a:avLst/>
              <a:gdLst>
                <a:gd name="connsiteX0" fmla="*/ 186525 w 204533"/>
                <a:gd name="connsiteY0" fmla="*/ 94806 h 139944"/>
                <a:gd name="connsiteX1" fmla="*/ 187602 w 204533"/>
                <a:gd name="connsiteY1" fmla="*/ 22323 h 139944"/>
                <a:gd name="connsiteX2" fmla="*/ 119424 w 204533"/>
                <a:gd name="connsiteY2" fmla="*/ 2946 h 139944"/>
                <a:gd name="connsiteX3" fmla="*/ 11416 w 204533"/>
                <a:gd name="connsiteY3" fmla="*/ 58564 h 139944"/>
                <a:gd name="connsiteX4" fmla="*/ 292 w 204533"/>
                <a:gd name="connsiteY4" fmla="*/ 73994 h 139944"/>
                <a:gd name="connsiteX5" fmla="*/ 63805 w 204533"/>
                <a:gd name="connsiteY5" fmla="*/ 141813 h 139944"/>
                <a:gd name="connsiteX6" fmla="*/ 186525 w 204533"/>
                <a:gd name="connsiteY6" fmla="*/ 94806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533" h="139944">
                  <a:moveTo>
                    <a:pt x="186525" y="94806"/>
                  </a:moveTo>
                  <a:cubicBezTo>
                    <a:pt x="210926" y="64306"/>
                    <a:pt x="210208" y="53541"/>
                    <a:pt x="187602" y="22323"/>
                  </a:cubicBezTo>
                  <a:cubicBezTo>
                    <a:pt x="168943" y="1510"/>
                    <a:pt x="145977" y="-4231"/>
                    <a:pt x="119424" y="2946"/>
                  </a:cubicBezTo>
                  <a:cubicBezTo>
                    <a:pt x="83541" y="21605"/>
                    <a:pt x="47299" y="39905"/>
                    <a:pt x="11416" y="58564"/>
                  </a:cubicBezTo>
                  <a:cubicBezTo>
                    <a:pt x="5316" y="61794"/>
                    <a:pt x="-1502" y="63947"/>
                    <a:pt x="292" y="73994"/>
                  </a:cubicBezTo>
                  <a:cubicBezTo>
                    <a:pt x="5316" y="104854"/>
                    <a:pt x="33304" y="138225"/>
                    <a:pt x="63805" y="141813"/>
                  </a:cubicBezTo>
                  <a:cubicBezTo>
                    <a:pt x="111888" y="147196"/>
                    <a:pt x="154948" y="134278"/>
                    <a:pt x="186525" y="9480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7F0D964-9F4A-4CC2-9EF5-624B3662AB7D}"/>
                </a:ext>
              </a:extLst>
            </p:cNvPr>
            <p:cNvSpPr/>
            <p:nvPr/>
          </p:nvSpPr>
          <p:spPr>
            <a:xfrm>
              <a:off x="8159601" y="2486087"/>
              <a:ext cx="258358" cy="179416"/>
            </a:xfrm>
            <a:custGeom>
              <a:avLst/>
              <a:gdLst>
                <a:gd name="connsiteX0" fmla="*/ 238623 w 258358"/>
                <a:gd name="connsiteY0" fmla="*/ 30 h 179415"/>
                <a:gd name="connsiteX1" fmla="*/ 230728 w 258358"/>
                <a:gd name="connsiteY1" fmla="*/ 12230 h 179415"/>
                <a:gd name="connsiteX2" fmla="*/ 213146 w 258358"/>
                <a:gd name="connsiteY2" fmla="*/ 42731 h 179415"/>
                <a:gd name="connsiteX3" fmla="*/ 161474 w 258358"/>
                <a:gd name="connsiteY3" fmla="*/ 77537 h 179415"/>
                <a:gd name="connsiteX4" fmla="*/ 35883 w 258358"/>
                <a:gd name="connsiteY4" fmla="*/ 129927 h 179415"/>
                <a:gd name="connsiteX5" fmla="*/ 0 w 258358"/>
                <a:gd name="connsiteY5" fmla="*/ 156480 h 179415"/>
                <a:gd name="connsiteX6" fmla="*/ 94014 w 258358"/>
                <a:gd name="connsiteY6" fmla="*/ 175498 h 179415"/>
                <a:gd name="connsiteX7" fmla="*/ 158962 w 258358"/>
                <a:gd name="connsiteY7" fmla="*/ 175139 h 179415"/>
                <a:gd name="connsiteX8" fmla="*/ 260153 w 258358"/>
                <a:gd name="connsiteY8" fmla="*/ 33042 h 179415"/>
                <a:gd name="connsiteX9" fmla="*/ 255847 w 258358"/>
                <a:gd name="connsiteY9" fmla="*/ 8642 h 179415"/>
                <a:gd name="connsiteX10" fmla="*/ 238623 w 258358"/>
                <a:gd name="connsiteY10" fmla="*/ 30 h 1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8358" h="179415">
                  <a:moveTo>
                    <a:pt x="238623" y="30"/>
                  </a:moveTo>
                  <a:cubicBezTo>
                    <a:pt x="231087" y="389"/>
                    <a:pt x="231446" y="6848"/>
                    <a:pt x="230728" y="12230"/>
                  </a:cubicBezTo>
                  <a:cubicBezTo>
                    <a:pt x="228216" y="24430"/>
                    <a:pt x="221758" y="34119"/>
                    <a:pt x="213146" y="42731"/>
                  </a:cubicBezTo>
                  <a:cubicBezTo>
                    <a:pt x="198075" y="57802"/>
                    <a:pt x="180133" y="68208"/>
                    <a:pt x="161474" y="77537"/>
                  </a:cubicBezTo>
                  <a:cubicBezTo>
                    <a:pt x="120926" y="97991"/>
                    <a:pt x="76790" y="110191"/>
                    <a:pt x="35883" y="129927"/>
                  </a:cubicBezTo>
                  <a:cubicBezTo>
                    <a:pt x="24400" y="135309"/>
                    <a:pt x="11483" y="139615"/>
                    <a:pt x="0" y="156480"/>
                  </a:cubicBezTo>
                  <a:cubicBezTo>
                    <a:pt x="36960" y="150739"/>
                    <a:pt x="64948" y="165092"/>
                    <a:pt x="94014" y="175498"/>
                  </a:cubicBezTo>
                  <a:cubicBezTo>
                    <a:pt x="115544" y="183034"/>
                    <a:pt x="137432" y="183034"/>
                    <a:pt x="158962" y="175139"/>
                  </a:cubicBezTo>
                  <a:cubicBezTo>
                    <a:pt x="216016" y="153610"/>
                    <a:pt x="258358" y="94044"/>
                    <a:pt x="260153" y="33042"/>
                  </a:cubicBezTo>
                  <a:cubicBezTo>
                    <a:pt x="260511" y="24789"/>
                    <a:pt x="260511" y="16177"/>
                    <a:pt x="255847" y="8642"/>
                  </a:cubicBezTo>
                  <a:cubicBezTo>
                    <a:pt x="251541" y="2542"/>
                    <a:pt x="245799" y="-329"/>
                    <a:pt x="238623" y="3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69AE6A9-5A17-45E6-A86C-4F9CC960E672}"/>
                </a:ext>
              </a:extLst>
            </p:cNvPr>
            <p:cNvSpPr/>
            <p:nvPr/>
          </p:nvSpPr>
          <p:spPr>
            <a:xfrm>
              <a:off x="7870194" y="2319672"/>
              <a:ext cx="168651" cy="150709"/>
            </a:xfrm>
            <a:custGeom>
              <a:avLst/>
              <a:gdLst>
                <a:gd name="connsiteX0" fmla="*/ 168839 w 168650"/>
                <a:gd name="connsiteY0" fmla="*/ 75660 h 150709"/>
                <a:gd name="connsiteX1" fmla="*/ 141209 w 168650"/>
                <a:gd name="connsiteY1" fmla="*/ 8918 h 150709"/>
                <a:gd name="connsiteX2" fmla="*/ 117885 w 168650"/>
                <a:gd name="connsiteY2" fmla="*/ 3535 h 150709"/>
                <a:gd name="connsiteX3" fmla="*/ 16336 w 168650"/>
                <a:gd name="connsiteY3" fmla="*/ 60589 h 150709"/>
                <a:gd name="connsiteX4" fmla="*/ 12030 w 168650"/>
                <a:gd name="connsiteY4" fmla="*/ 92525 h 150709"/>
                <a:gd name="connsiteX5" fmla="*/ 34278 w 168650"/>
                <a:gd name="connsiteY5" fmla="*/ 110467 h 150709"/>
                <a:gd name="connsiteX6" fmla="*/ 65496 w 168650"/>
                <a:gd name="connsiteY6" fmla="*/ 134150 h 150709"/>
                <a:gd name="connsiteX7" fmla="*/ 121474 w 168650"/>
                <a:gd name="connsiteY7" fmla="*/ 141685 h 150709"/>
                <a:gd name="connsiteX8" fmla="*/ 152692 w 168650"/>
                <a:gd name="connsiteY8" fmla="*/ 118002 h 150709"/>
                <a:gd name="connsiteX9" fmla="*/ 168839 w 168650"/>
                <a:gd name="connsiteY9" fmla="*/ 75660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650" h="150709">
                  <a:moveTo>
                    <a:pt x="168839" y="75660"/>
                  </a:moveTo>
                  <a:cubicBezTo>
                    <a:pt x="167763" y="50183"/>
                    <a:pt x="155563" y="29371"/>
                    <a:pt x="141209" y="8918"/>
                  </a:cubicBezTo>
                  <a:cubicBezTo>
                    <a:pt x="134392" y="-771"/>
                    <a:pt x="128650" y="-2565"/>
                    <a:pt x="117885" y="3535"/>
                  </a:cubicBezTo>
                  <a:cubicBezTo>
                    <a:pt x="84514" y="23271"/>
                    <a:pt x="50425" y="41571"/>
                    <a:pt x="16336" y="60589"/>
                  </a:cubicBezTo>
                  <a:cubicBezTo>
                    <a:pt x="-4476" y="72072"/>
                    <a:pt x="-4835" y="74943"/>
                    <a:pt x="12030" y="92525"/>
                  </a:cubicBezTo>
                  <a:cubicBezTo>
                    <a:pt x="18489" y="99343"/>
                    <a:pt x="26383" y="105084"/>
                    <a:pt x="34278" y="110467"/>
                  </a:cubicBezTo>
                  <a:cubicBezTo>
                    <a:pt x="45043" y="118002"/>
                    <a:pt x="56166" y="124820"/>
                    <a:pt x="65496" y="134150"/>
                  </a:cubicBezTo>
                  <a:cubicBezTo>
                    <a:pt x="89897" y="158192"/>
                    <a:pt x="89897" y="158192"/>
                    <a:pt x="121474" y="141685"/>
                  </a:cubicBezTo>
                  <a:cubicBezTo>
                    <a:pt x="133315" y="135585"/>
                    <a:pt x="143721" y="127691"/>
                    <a:pt x="152692" y="118002"/>
                  </a:cubicBezTo>
                  <a:cubicBezTo>
                    <a:pt x="163457" y="105802"/>
                    <a:pt x="169557" y="91808"/>
                    <a:pt x="168839" y="75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1" name="Graphic 161">
            <a:extLst>
              <a:ext uri="{FF2B5EF4-FFF2-40B4-BE49-F238E27FC236}">
                <a16:creationId xmlns:a16="http://schemas.microsoft.com/office/drawing/2014/main" id="{32309B28-5C86-42AA-8A90-020070401504}"/>
              </a:ext>
            </a:extLst>
          </p:cNvPr>
          <p:cNvGrpSpPr/>
          <p:nvPr/>
        </p:nvGrpSpPr>
        <p:grpSpPr>
          <a:xfrm rot="20415798">
            <a:off x="5961925" y="2158683"/>
            <a:ext cx="239553" cy="451213"/>
            <a:chOff x="5516731" y="2706042"/>
            <a:chExt cx="952136" cy="1793407"/>
          </a:xfrm>
        </p:grpSpPr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C75CD0C-A558-4075-A9F0-ECB6FF56E9DB}"/>
                </a:ext>
              </a:extLst>
            </p:cNvPr>
            <p:cNvSpPr/>
            <p:nvPr/>
          </p:nvSpPr>
          <p:spPr>
            <a:xfrm>
              <a:off x="5516712" y="2706060"/>
              <a:ext cx="949962" cy="1562981"/>
            </a:xfrm>
            <a:custGeom>
              <a:avLst/>
              <a:gdLst>
                <a:gd name="connsiteX0" fmla="*/ 919330 w 949962"/>
                <a:gd name="connsiteY0" fmla="*/ 653217 h 1562981"/>
                <a:gd name="connsiteX1" fmla="*/ 775857 w 949962"/>
                <a:gd name="connsiteY1" fmla="*/ 398879 h 1562981"/>
                <a:gd name="connsiteX2" fmla="*/ 661514 w 949962"/>
                <a:gd name="connsiteY2" fmla="*/ 271493 h 1562981"/>
                <a:gd name="connsiteX3" fmla="*/ 539997 w 949962"/>
                <a:gd name="connsiteY3" fmla="*/ 186279 h 1562981"/>
                <a:gd name="connsiteX4" fmla="*/ 436740 w 949962"/>
                <a:gd name="connsiteY4" fmla="*/ 126064 h 1562981"/>
                <a:gd name="connsiteX5" fmla="*/ 278051 w 949962"/>
                <a:gd name="connsiteY5" fmla="*/ 33241 h 1562981"/>
                <a:gd name="connsiteX6" fmla="*/ 160664 w 949962"/>
                <a:gd name="connsiteY6" fmla="*/ 199 h 1562981"/>
                <a:gd name="connsiteX7" fmla="*/ 129144 w 949962"/>
                <a:gd name="connsiteY7" fmla="*/ 17372 h 1562981"/>
                <a:gd name="connsiteX8" fmla="*/ 81320 w 949962"/>
                <a:gd name="connsiteY8" fmla="*/ 169323 h 1562981"/>
                <a:gd name="connsiteX9" fmla="*/ 49364 w 949962"/>
                <a:gd name="connsiteY9" fmla="*/ 363011 h 1562981"/>
                <a:gd name="connsiteX10" fmla="*/ 19 w 949962"/>
                <a:gd name="connsiteY10" fmla="*/ 608001 h 1562981"/>
                <a:gd name="connsiteX11" fmla="*/ 20453 w 949962"/>
                <a:gd name="connsiteY11" fmla="*/ 829297 h 1562981"/>
                <a:gd name="connsiteX12" fmla="*/ 85667 w 949962"/>
                <a:gd name="connsiteY12" fmla="*/ 1010594 h 1562981"/>
                <a:gd name="connsiteX13" fmla="*/ 281964 w 949962"/>
                <a:gd name="connsiteY13" fmla="*/ 1213629 h 1562981"/>
                <a:gd name="connsiteX14" fmla="*/ 375656 w 949962"/>
                <a:gd name="connsiteY14" fmla="*/ 1257758 h 1562981"/>
                <a:gd name="connsiteX15" fmla="*/ 478478 w 949962"/>
                <a:gd name="connsiteY15" fmla="*/ 1326886 h 1562981"/>
                <a:gd name="connsiteX16" fmla="*/ 674992 w 949962"/>
                <a:gd name="connsiteY16" fmla="*/ 1559485 h 1562981"/>
                <a:gd name="connsiteX17" fmla="*/ 680426 w 949962"/>
                <a:gd name="connsiteY17" fmla="*/ 1563615 h 1562981"/>
                <a:gd name="connsiteX18" fmla="*/ 684339 w 949962"/>
                <a:gd name="connsiteY18" fmla="*/ 1558398 h 1562981"/>
                <a:gd name="connsiteX19" fmla="*/ 691078 w 949962"/>
                <a:gd name="connsiteY19" fmla="*/ 1508617 h 1562981"/>
                <a:gd name="connsiteX20" fmla="*/ 713034 w 949962"/>
                <a:gd name="connsiteY20" fmla="*/ 1412099 h 1562981"/>
                <a:gd name="connsiteX21" fmla="*/ 801074 w 949962"/>
                <a:gd name="connsiteY21" fmla="*/ 1248193 h 1562981"/>
                <a:gd name="connsiteX22" fmla="*/ 835203 w 949962"/>
                <a:gd name="connsiteY22" fmla="*/ 1202977 h 1562981"/>
                <a:gd name="connsiteX23" fmla="*/ 930634 w 949962"/>
                <a:gd name="connsiteY23" fmla="*/ 993855 h 1562981"/>
                <a:gd name="connsiteX24" fmla="*/ 948242 w 949962"/>
                <a:gd name="connsiteY24" fmla="*/ 910598 h 1562981"/>
                <a:gd name="connsiteX25" fmla="*/ 951285 w 949962"/>
                <a:gd name="connsiteY25" fmla="*/ 793646 h 1562981"/>
                <a:gd name="connsiteX26" fmla="*/ 919330 w 949962"/>
                <a:gd name="connsiteY26" fmla="*/ 653217 h 1562981"/>
                <a:gd name="connsiteX27" fmla="*/ 220879 w 949962"/>
                <a:gd name="connsiteY27" fmla="*/ 161932 h 1562981"/>
                <a:gd name="connsiteX28" fmla="*/ 216314 w 949962"/>
                <a:gd name="connsiteY28" fmla="*/ 152150 h 1562981"/>
                <a:gd name="connsiteX29" fmla="*/ 221097 w 949962"/>
                <a:gd name="connsiteY29" fmla="*/ 161714 h 1562981"/>
                <a:gd name="connsiteX30" fmla="*/ 220879 w 949962"/>
                <a:gd name="connsiteY30" fmla="*/ 161932 h 1562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49962" h="1562981">
                  <a:moveTo>
                    <a:pt x="919330" y="653217"/>
                  </a:moveTo>
                  <a:cubicBezTo>
                    <a:pt x="901287" y="613218"/>
                    <a:pt x="807595" y="442138"/>
                    <a:pt x="775857" y="398879"/>
                  </a:cubicBezTo>
                  <a:cubicBezTo>
                    <a:pt x="741946" y="352794"/>
                    <a:pt x="703686" y="310404"/>
                    <a:pt x="661514" y="271493"/>
                  </a:cubicBezTo>
                  <a:cubicBezTo>
                    <a:pt x="624776" y="237581"/>
                    <a:pt x="585430" y="207582"/>
                    <a:pt x="539997" y="186279"/>
                  </a:cubicBezTo>
                  <a:cubicBezTo>
                    <a:pt x="503694" y="169540"/>
                    <a:pt x="470000" y="148454"/>
                    <a:pt x="436740" y="126064"/>
                  </a:cubicBezTo>
                  <a:cubicBezTo>
                    <a:pt x="385873" y="91500"/>
                    <a:pt x="334788" y="57805"/>
                    <a:pt x="278051" y="33241"/>
                  </a:cubicBezTo>
                  <a:cubicBezTo>
                    <a:pt x="240661" y="16937"/>
                    <a:pt x="202184" y="2590"/>
                    <a:pt x="160664" y="199"/>
                  </a:cubicBezTo>
                  <a:cubicBezTo>
                    <a:pt x="142839" y="-888"/>
                    <a:pt x="136535" y="2155"/>
                    <a:pt x="129144" y="17372"/>
                  </a:cubicBezTo>
                  <a:cubicBezTo>
                    <a:pt x="125883" y="23894"/>
                    <a:pt x="91102" y="124325"/>
                    <a:pt x="81320" y="169323"/>
                  </a:cubicBezTo>
                  <a:cubicBezTo>
                    <a:pt x="68929" y="224973"/>
                    <a:pt x="52843" y="354968"/>
                    <a:pt x="49364" y="363011"/>
                  </a:cubicBezTo>
                  <a:cubicBezTo>
                    <a:pt x="15888" y="441268"/>
                    <a:pt x="-634" y="523004"/>
                    <a:pt x="19" y="608001"/>
                  </a:cubicBezTo>
                  <a:cubicBezTo>
                    <a:pt x="236" y="633870"/>
                    <a:pt x="12844" y="797776"/>
                    <a:pt x="20453" y="829297"/>
                  </a:cubicBezTo>
                  <a:cubicBezTo>
                    <a:pt x="35452" y="892120"/>
                    <a:pt x="55016" y="953205"/>
                    <a:pt x="85667" y="1010594"/>
                  </a:cubicBezTo>
                  <a:cubicBezTo>
                    <a:pt x="108493" y="1053201"/>
                    <a:pt x="240879" y="1189717"/>
                    <a:pt x="281964" y="1213629"/>
                  </a:cubicBezTo>
                  <a:cubicBezTo>
                    <a:pt x="311963" y="1231020"/>
                    <a:pt x="343918" y="1244063"/>
                    <a:pt x="375656" y="1257758"/>
                  </a:cubicBezTo>
                  <a:cubicBezTo>
                    <a:pt x="414133" y="1274496"/>
                    <a:pt x="448696" y="1297104"/>
                    <a:pt x="478478" y="1326886"/>
                  </a:cubicBezTo>
                  <a:cubicBezTo>
                    <a:pt x="558909" y="1399491"/>
                    <a:pt x="663470" y="1531660"/>
                    <a:pt x="674992" y="1559485"/>
                  </a:cubicBezTo>
                  <a:cubicBezTo>
                    <a:pt x="676079" y="1562093"/>
                    <a:pt x="677166" y="1564050"/>
                    <a:pt x="680426" y="1563615"/>
                  </a:cubicBezTo>
                  <a:cubicBezTo>
                    <a:pt x="683687" y="1563398"/>
                    <a:pt x="684122" y="1560789"/>
                    <a:pt x="684339" y="1558398"/>
                  </a:cubicBezTo>
                  <a:cubicBezTo>
                    <a:pt x="685426" y="1541660"/>
                    <a:pt x="688469" y="1525138"/>
                    <a:pt x="691078" y="1508617"/>
                  </a:cubicBezTo>
                  <a:cubicBezTo>
                    <a:pt x="695860" y="1475793"/>
                    <a:pt x="705425" y="1444272"/>
                    <a:pt x="713034" y="1412099"/>
                  </a:cubicBezTo>
                  <a:cubicBezTo>
                    <a:pt x="718468" y="1388840"/>
                    <a:pt x="775640" y="1282539"/>
                    <a:pt x="801074" y="1248193"/>
                  </a:cubicBezTo>
                  <a:cubicBezTo>
                    <a:pt x="812378" y="1232976"/>
                    <a:pt x="824768" y="1218629"/>
                    <a:pt x="835203" y="1202977"/>
                  </a:cubicBezTo>
                  <a:cubicBezTo>
                    <a:pt x="878679" y="1138415"/>
                    <a:pt x="909330" y="1068200"/>
                    <a:pt x="930634" y="993855"/>
                  </a:cubicBezTo>
                  <a:cubicBezTo>
                    <a:pt x="938460" y="966465"/>
                    <a:pt x="945416" y="938857"/>
                    <a:pt x="948242" y="910598"/>
                  </a:cubicBezTo>
                  <a:cubicBezTo>
                    <a:pt x="949763" y="896468"/>
                    <a:pt x="951285" y="818427"/>
                    <a:pt x="951285" y="793646"/>
                  </a:cubicBezTo>
                  <a:cubicBezTo>
                    <a:pt x="949546" y="784298"/>
                    <a:pt x="924112" y="663868"/>
                    <a:pt x="919330" y="653217"/>
                  </a:cubicBezTo>
                  <a:close/>
                  <a:moveTo>
                    <a:pt x="220879" y="161932"/>
                  </a:moveTo>
                  <a:cubicBezTo>
                    <a:pt x="219358" y="158671"/>
                    <a:pt x="217836" y="155410"/>
                    <a:pt x="216314" y="152150"/>
                  </a:cubicBezTo>
                  <a:cubicBezTo>
                    <a:pt x="217836" y="155410"/>
                    <a:pt x="219358" y="158454"/>
                    <a:pt x="221097" y="161714"/>
                  </a:cubicBezTo>
                  <a:cubicBezTo>
                    <a:pt x="220879" y="161932"/>
                    <a:pt x="220879" y="161932"/>
                    <a:pt x="220879" y="161932"/>
                  </a:cubicBezTo>
                  <a:close/>
                </a:path>
              </a:pathLst>
            </a:custGeom>
            <a:solidFill>
              <a:schemeClr val="bg1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9E620D4A-61F1-4243-B09B-B3F0C5926EF6}"/>
                </a:ext>
              </a:extLst>
            </p:cNvPr>
            <p:cNvSpPr/>
            <p:nvPr/>
          </p:nvSpPr>
          <p:spPr>
            <a:xfrm>
              <a:off x="5610858" y="2760388"/>
              <a:ext cx="676060" cy="1739061"/>
            </a:xfrm>
            <a:custGeom>
              <a:avLst/>
              <a:gdLst>
                <a:gd name="connsiteX0" fmla="*/ 633018 w 676060"/>
                <a:gd name="connsiteY0" fmla="*/ 1317991 h 1739061"/>
                <a:gd name="connsiteX1" fmla="*/ 631279 w 676060"/>
                <a:gd name="connsiteY1" fmla="*/ 1325382 h 1739061"/>
                <a:gd name="connsiteX2" fmla="*/ 594107 w 676060"/>
                <a:gd name="connsiteY2" fmla="*/ 1492767 h 1739061"/>
                <a:gd name="connsiteX3" fmla="*/ 587151 w 676060"/>
                <a:gd name="connsiteY3" fmla="*/ 1621023 h 1739061"/>
                <a:gd name="connsiteX4" fmla="*/ 589977 w 676060"/>
                <a:gd name="connsiteY4" fmla="*/ 1697759 h 1739061"/>
                <a:gd name="connsiteX5" fmla="*/ 579542 w 676060"/>
                <a:gd name="connsiteY5" fmla="*/ 1708845 h 1739061"/>
                <a:gd name="connsiteX6" fmla="*/ 488894 w 676060"/>
                <a:gd name="connsiteY6" fmla="*/ 1739279 h 1739061"/>
                <a:gd name="connsiteX7" fmla="*/ 487589 w 676060"/>
                <a:gd name="connsiteY7" fmla="*/ 1739279 h 1739061"/>
                <a:gd name="connsiteX8" fmla="*/ 484329 w 676060"/>
                <a:gd name="connsiteY8" fmla="*/ 1664499 h 1739061"/>
                <a:gd name="connsiteX9" fmla="*/ 479111 w 676060"/>
                <a:gd name="connsiteY9" fmla="*/ 1564720 h 1739061"/>
                <a:gd name="connsiteX10" fmla="*/ 467155 w 676060"/>
                <a:gd name="connsiteY10" fmla="*/ 1425596 h 1739061"/>
                <a:gd name="connsiteX11" fmla="*/ 389984 w 676060"/>
                <a:gd name="connsiteY11" fmla="*/ 1273645 h 1739061"/>
                <a:gd name="connsiteX12" fmla="*/ 386724 w 676060"/>
                <a:gd name="connsiteY12" fmla="*/ 1269080 h 1739061"/>
                <a:gd name="connsiteX13" fmla="*/ 397593 w 676060"/>
                <a:gd name="connsiteY13" fmla="*/ 1275167 h 1739061"/>
                <a:gd name="connsiteX14" fmla="*/ 458895 w 676060"/>
                <a:gd name="connsiteY14" fmla="*/ 1334512 h 1739061"/>
                <a:gd name="connsiteX15" fmla="*/ 456069 w 676060"/>
                <a:gd name="connsiteY15" fmla="*/ 1324947 h 1739061"/>
                <a:gd name="connsiteX16" fmla="*/ 354116 w 676060"/>
                <a:gd name="connsiteY16" fmla="*/ 1119303 h 1739061"/>
                <a:gd name="connsiteX17" fmla="*/ 221513 w 676060"/>
                <a:gd name="connsiteY17" fmla="*/ 945832 h 1739061"/>
                <a:gd name="connsiteX18" fmla="*/ 80649 w 676060"/>
                <a:gd name="connsiteY18" fmla="*/ 762796 h 1739061"/>
                <a:gd name="connsiteX19" fmla="*/ 217 w 676060"/>
                <a:gd name="connsiteY19" fmla="*/ 621932 h 1739061"/>
                <a:gd name="connsiteX20" fmla="*/ 435 w 676060"/>
                <a:gd name="connsiteY20" fmla="*/ 620410 h 1739061"/>
                <a:gd name="connsiteX21" fmla="*/ 1522 w 676060"/>
                <a:gd name="connsiteY21" fmla="*/ 620845 h 1739061"/>
                <a:gd name="connsiteX22" fmla="*/ 120430 w 676060"/>
                <a:gd name="connsiteY22" fmla="*/ 806925 h 1739061"/>
                <a:gd name="connsiteX23" fmla="*/ 298901 w 676060"/>
                <a:gd name="connsiteY23" fmla="*/ 1030611 h 1739061"/>
                <a:gd name="connsiteX24" fmla="*/ 429331 w 676060"/>
                <a:gd name="connsiteY24" fmla="*/ 1218430 h 1739061"/>
                <a:gd name="connsiteX25" fmla="*/ 456721 w 676060"/>
                <a:gd name="connsiteY25" fmla="*/ 1273428 h 1739061"/>
                <a:gd name="connsiteX26" fmla="*/ 454547 w 676060"/>
                <a:gd name="connsiteY26" fmla="*/ 1251907 h 1739061"/>
                <a:gd name="connsiteX27" fmla="*/ 372377 w 676060"/>
                <a:gd name="connsiteY27" fmla="*/ 1000830 h 1739061"/>
                <a:gd name="connsiteX28" fmla="*/ 258468 w 676060"/>
                <a:gd name="connsiteY28" fmla="*/ 788664 h 1739061"/>
                <a:gd name="connsiteX29" fmla="*/ 129343 w 676060"/>
                <a:gd name="connsiteY29" fmla="*/ 526283 h 1739061"/>
                <a:gd name="connsiteX30" fmla="*/ 50868 w 676060"/>
                <a:gd name="connsiteY30" fmla="*/ 216948 h 1739061"/>
                <a:gd name="connsiteX31" fmla="*/ 50868 w 676060"/>
                <a:gd name="connsiteY31" fmla="*/ 204557 h 1739061"/>
                <a:gd name="connsiteX32" fmla="*/ 58259 w 676060"/>
                <a:gd name="connsiteY32" fmla="*/ 239990 h 1739061"/>
                <a:gd name="connsiteX33" fmla="*/ 116734 w 676060"/>
                <a:gd name="connsiteY33" fmla="*/ 471286 h 1739061"/>
                <a:gd name="connsiteX34" fmla="*/ 192166 w 676060"/>
                <a:gd name="connsiteY34" fmla="*/ 641931 h 1739061"/>
                <a:gd name="connsiteX35" fmla="*/ 353247 w 676060"/>
                <a:gd name="connsiteY35" fmla="*/ 948006 h 1739061"/>
                <a:gd name="connsiteX36" fmla="*/ 463677 w 676060"/>
                <a:gd name="connsiteY36" fmla="*/ 1195170 h 1739061"/>
                <a:gd name="connsiteX37" fmla="*/ 466938 w 676060"/>
                <a:gd name="connsiteY37" fmla="*/ 1199735 h 1739061"/>
                <a:gd name="connsiteX38" fmla="*/ 459982 w 676060"/>
                <a:gd name="connsiteY38" fmla="*/ 1152128 h 1739061"/>
                <a:gd name="connsiteX39" fmla="*/ 407375 w 676060"/>
                <a:gd name="connsiteY39" fmla="*/ 839532 h 1739061"/>
                <a:gd name="connsiteX40" fmla="*/ 285858 w 676060"/>
                <a:gd name="connsiteY40" fmla="*/ 463242 h 1739061"/>
                <a:gd name="connsiteX41" fmla="*/ 138473 w 676060"/>
                <a:gd name="connsiteY41" fmla="*/ 142820 h 1739061"/>
                <a:gd name="connsiteX42" fmla="*/ 79997 w 676060"/>
                <a:gd name="connsiteY42" fmla="*/ 8695 h 1739061"/>
                <a:gd name="connsiteX43" fmla="*/ 77606 w 676060"/>
                <a:gd name="connsiteY43" fmla="*/ 0 h 1739061"/>
                <a:gd name="connsiteX44" fmla="*/ 79779 w 676060"/>
                <a:gd name="connsiteY44" fmla="*/ 3696 h 1739061"/>
                <a:gd name="connsiteX45" fmla="*/ 207383 w 676060"/>
                <a:gd name="connsiteY45" fmla="*/ 261511 h 1739061"/>
                <a:gd name="connsiteX46" fmla="*/ 368464 w 676060"/>
                <a:gd name="connsiteY46" fmla="*/ 660409 h 1739061"/>
                <a:gd name="connsiteX47" fmla="*/ 426505 w 676060"/>
                <a:gd name="connsiteY47" fmla="*/ 891052 h 1739061"/>
                <a:gd name="connsiteX48" fmla="*/ 502154 w 676060"/>
                <a:gd name="connsiteY48" fmla="*/ 1280601 h 1739061"/>
                <a:gd name="connsiteX49" fmla="*/ 504545 w 676060"/>
                <a:gd name="connsiteY49" fmla="*/ 1286471 h 1739061"/>
                <a:gd name="connsiteX50" fmla="*/ 500197 w 676060"/>
                <a:gd name="connsiteY50" fmla="*/ 1235603 h 1739061"/>
                <a:gd name="connsiteX51" fmla="*/ 491720 w 676060"/>
                <a:gd name="connsiteY51" fmla="*/ 1050393 h 1739061"/>
                <a:gd name="connsiteX52" fmla="*/ 496719 w 676060"/>
                <a:gd name="connsiteY52" fmla="*/ 869096 h 1739061"/>
                <a:gd name="connsiteX53" fmla="*/ 470416 w 676060"/>
                <a:gd name="connsiteY53" fmla="*/ 569108 h 1739061"/>
                <a:gd name="connsiteX54" fmla="*/ 391289 w 676060"/>
                <a:gd name="connsiteY54" fmla="*/ 316727 h 1739061"/>
                <a:gd name="connsiteX55" fmla="*/ 306944 w 676060"/>
                <a:gd name="connsiteY55" fmla="*/ 173037 h 1739061"/>
                <a:gd name="connsiteX56" fmla="*/ 291728 w 676060"/>
                <a:gd name="connsiteY56" fmla="*/ 149125 h 1739061"/>
                <a:gd name="connsiteX57" fmla="*/ 293467 w 676060"/>
                <a:gd name="connsiteY57" fmla="*/ 149125 h 1739061"/>
                <a:gd name="connsiteX58" fmla="*/ 383028 w 676060"/>
                <a:gd name="connsiteY58" fmla="*/ 278467 h 1739061"/>
                <a:gd name="connsiteX59" fmla="*/ 444765 w 676060"/>
                <a:gd name="connsiteY59" fmla="*/ 429766 h 1739061"/>
                <a:gd name="connsiteX60" fmla="*/ 496937 w 676060"/>
                <a:gd name="connsiteY60" fmla="*/ 719971 h 1739061"/>
                <a:gd name="connsiteX61" fmla="*/ 503458 w 676060"/>
                <a:gd name="connsiteY61" fmla="*/ 943006 h 1739061"/>
                <a:gd name="connsiteX62" fmla="*/ 499328 w 676060"/>
                <a:gd name="connsiteY62" fmla="*/ 1043654 h 1739061"/>
                <a:gd name="connsiteX63" fmla="*/ 508675 w 676060"/>
                <a:gd name="connsiteY63" fmla="*/ 1226473 h 1739061"/>
                <a:gd name="connsiteX64" fmla="*/ 534544 w 676060"/>
                <a:gd name="connsiteY64" fmla="*/ 1351685 h 1739061"/>
                <a:gd name="connsiteX65" fmla="*/ 538457 w 676060"/>
                <a:gd name="connsiteY65" fmla="*/ 1363859 h 1739061"/>
                <a:gd name="connsiteX66" fmla="*/ 539979 w 676060"/>
                <a:gd name="connsiteY66" fmla="*/ 1360816 h 1739061"/>
                <a:gd name="connsiteX67" fmla="*/ 557152 w 676060"/>
                <a:gd name="connsiteY67" fmla="*/ 1196040 h 1739061"/>
                <a:gd name="connsiteX68" fmla="*/ 605193 w 676060"/>
                <a:gd name="connsiteY68" fmla="*/ 1035611 h 1739061"/>
                <a:gd name="connsiteX69" fmla="*/ 649105 w 676060"/>
                <a:gd name="connsiteY69" fmla="*/ 919094 h 1739061"/>
                <a:gd name="connsiteX70" fmla="*/ 669104 w 676060"/>
                <a:gd name="connsiteY70" fmla="*/ 735406 h 1739061"/>
                <a:gd name="connsiteX71" fmla="*/ 620627 w 676060"/>
                <a:gd name="connsiteY71" fmla="*/ 463677 h 1739061"/>
                <a:gd name="connsiteX72" fmla="*/ 618236 w 676060"/>
                <a:gd name="connsiteY72" fmla="*/ 455634 h 1739061"/>
                <a:gd name="connsiteX73" fmla="*/ 619758 w 676060"/>
                <a:gd name="connsiteY73" fmla="*/ 454112 h 1739061"/>
                <a:gd name="connsiteX74" fmla="*/ 677147 w 676060"/>
                <a:gd name="connsiteY74" fmla="*/ 759318 h 1739061"/>
                <a:gd name="connsiteX75" fmla="*/ 646279 w 676060"/>
                <a:gd name="connsiteY75" fmla="*/ 956266 h 1739061"/>
                <a:gd name="connsiteX76" fmla="*/ 605193 w 676060"/>
                <a:gd name="connsiteY76" fmla="*/ 1054306 h 1739061"/>
                <a:gd name="connsiteX77" fmla="*/ 569325 w 676060"/>
                <a:gd name="connsiteY77" fmla="*/ 1165823 h 1739061"/>
                <a:gd name="connsiteX78" fmla="*/ 551065 w 676060"/>
                <a:gd name="connsiteY78" fmla="*/ 1354946 h 1739061"/>
                <a:gd name="connsiteX79" fmla="*/ 583238 w 676060"/>
                <a:gd name="connsiteY79" fmla="*/ 1500375 h 1739061"/>
                <a:gd name="connsiteX80" fmla="*/ 586716 w 676060"/>
                <a:gd name="connsiteY80" fmla="*/ 1504288 h 1739061"/>
                <a:gd name="connsiteX81" fmla="*/ 590411 w 676060"/>
                <a:gd name="connsiteY81" fmla="*/ 1477550 h 1739061"/>
                <a:gd name="connsiteX82" fmla="*/ 624323 w 676060"/>
                <a:gd name="connsiteY82" fmla="*/ 1337121 h 1739061"/>
                <a:gd name="connsiteX83" fmla="*/ 633018 w 676060"/>
                <a:gd name="connsiteY83" fmla="*/ 1317991 h 173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676060" h="1739061">
                  <a:moveTo>
                    <a:pt x="633018" y="1317991"/>
                  </a:moveTo>
                  <a:cubicBezTo>
                    <a:pt x="632366" y="1320382"/>
                    <a:pt x="632149" y="1322991"/>
                    <a:pt x="631279" y="1325382"/>
                  </a:cubicBezTo>
                  <a:cubicBezTo>
                    <a:pt x="611280" y="1379510"/>
                    <a:pt x="601280" y="1435813"/>
                    <a:pt x="594107" y="1492767"/>
                  </a:cubicBezTo>
                  <a:cubicBezTo>
                    <a:pt x="588890" y="1535374"/>
                    <a:pt x="585412" y="1577981"/>
                    <a:pt x="587151" y="1621023"/>
                  </a:cubicBezTo>
                  <a:cubicBezTo>
                    <a:pt x="588237" y="1646674"/>
                    <a:pt x="589977" y="1672108"/>
                    <a:pt x="589977" y="1697759"/>
                  </a:cubicBezTo>
                  <a:cubicBezTo>
                    <a:pt x="589977" y="1707976"/>
                    <a:pt x="589542" y="1708410"/>
                    <a:pt x="579542" y="1708845"/>
                  </a:cubicBezTo>
                  <a:cubicBezTo>
                    <a:pt x="546500" y="1710367"/>
                    <a:pt x="517153" y="1723410"/>
                    <a:pt x="488894" y="1739279"/>
                  </a:cubicBezTo>
                  <a:cubicBezTo>
                    <a:pt x="488459" y="1739279"/>
                    <a:pt x="488024" y="1739279"/>
                    <a:pt x="487589" y="1739279"/>
                  </a:cubicBezTo>
                  <a:cubicBezTo>
                    <a:pt x="486502" y="1714280"/>
                    <a:pt x="485415" y="1689498"/>
                    <a:pt x="484329" y="1664499"/>
                  </a:cubicBezTo>
                  <a:cubicBezTo>
                    <a:pt x="482589" y="1631240"/>
                    <a:pt x="481068" y="1597980"/>
                    <a:pt x="479111" y="1564720"/>
                  </a:cubicBezTo>
                  <a:cubicBezTo>
                    <a:pt x="476285" y="1518201"/>
                    <a:pt x="476938" y="1471463"/>
                    <a:pt x="467155" y="1425596"/>
                  </a:cubicBezTo>
                  <a:cubicBezTo>
                    <a:pt x="454765" y="1368207"/>
                    <a:pt x="431070" y="1316469"/>
                    <a:pt x="389984" y="1273645"/>
                  </a:cubicBezTo>
                  <a:cubicBezTo>
                    <a:pt x="388680" y="1272341"/>
                    <a:pt x="387811" y="1270602"/>
                    <a:pt x="386724" y="1269080"/>
                  </a:cubicBezTo>
                  <a:cubicBezTo>
                    <a:pt x="391071" y="1269950"/>
                    <a:pt x="394115" y="1272776"/>
                    <a:pt x="397593" y="1275167"/>
                  </a:cubicBezTo>
                  <a:cubicBezTo>
                    <a:pt x="421288" y="1291253"/>
                    <a:pt x="441939" y="1310600"/>
                    <a:pt x="458895" y="1334512"/>
                  </a:cubicBezTo>
                  <a:cubicBezTo>
                    <a:pt x="458025" y="1331252"/>
                    <a:pt x="456938" y="1328208"/>
                    <a:pt x="456069" y="1324947"/>
                  </a:cubicBezTo>
                  <a:cubicBezTo>
                    <a:pt x="432809" y="1251037"/>
                    <a:pt x="397158" y="1183431"/>
                    <a:pt x="354116" y="1119303"/>
                  </a:cubicBezTo>
                  <a:cubicBezTo>
                    <a:pt x="313466" y="1058654"/>
                    <a:pt x="267598" y="1002352"/>
                    <a:pt x="221513" y="945832"/>
                  </a:cubicBezTo>
                  <a:cubicBezTo>
                    <a:pt x="172819" y="886269"/>
                    <a:pt x="123908" y="826706"/>
                    <a:pt x="80649" y="762796"/>
                  </a:cubicBezTo>
                  <a:cubicBezTo>
                    <a:pt x="50215" y="717798"/>
                    <a:pt x="22825" y="671278"/>
                    <a:pt x="217" y="621932"/>
                  </a:cubicBezTo>
                  <a:cubicBezTo>
                    <a:pt x="0" y="621280"/>
                    <a:pt x="-217" y="620845"/>
                    <a:pt x="435" y="620410"/>
                  </a:cubicBezTo>
                  <a:cubicBezTo>
                    <a:pt x="652" y="620193"/>
                    <a:pt x="1087" y="620410"/>
                    <a:pt x="1522" y="620845"/>
                  </a:cubicBezTo>
                  <a:cubicBezTo>
                    <a:pt x="34346" y="687147"/>
                    <a:pt x="76084" y="748014"/>
                    <a:pt x="120430" y="806925"/>
                  </a:cubicBezTo>
                  <a:cubicBezTo>
                    <a:pt x="177819" y="883226"/>
                    <a:pt x="239773" y="955832"/>
                    <a:pt x="298901" y="1030611"/>
                  </a:cubicBezTo>
                  <a:cubicBezTo>
                    <a:pt x="346291" y="1090609"/>
                    <a:pt x="391941" y="1151476"/>
                    <a:pt x="429331" y="1218430"/>
                  </a:cubicBezTo>
                  <a:cubicBezTo>
                    <a:pt x="438896" y="1235821"/>
                    <a:pt x="447808" y="1253428"/>
                    <a:pt x="456721" y="1273428"/>
                  </a:cubicBezTo>
                  <a:cubicBezTo>
                    <a:pt x="457156" y="1264732"/>
                    <a:pt x="455634" y="1258211"/>
                    <a:pt x="454547" y="1251907"/>
                  </a:cubicBezTo>
                  <a:cubicBezTo>
                    <a:pt x="441069" y="1163649"/>
                    <a:pt x="410636" y="1080827"/>
                    <a:pt x="372377" y="1000830"/>
                  </a:cubicBezTo>
                  <a:cubicBezTo>
                    <a:pt x="337595" y="928441"/>
                    <a:pt x="297597" y="858879"/>
                    <a:pt x="258468" y="788664"/>
                  </a:cubicBezTo>
                  <a:cubicBezTo>
                    <a:pt x="210861" y="703450"/>
                    <a:pt x="165863" y="617149"/>
                    <a:pt x="129343" y="526283"/>
                  </a:cubicBezTo>
                  <a:cubicBezTo>
                    <a:pt x="89562" y="426940"/>
                    <a:pt x="62606" y="323900"/>
                    <a:pt x="50868" y="216948"/>
                  </a:cubicBezTo>
                  <a:cubicBezTo>
                    <a:pt x="50433" y="212818"/>
                    <a:pt x="49998" y="208687"/>
                    <a:pt x="50868" y="204557"/>
                  </a:cubicBezTo>
                  <a:cubicBezTo>
                    <a:pt x="53259" y="216296"/>
                    <a:pt x="55433" y="228252"/>
                    <a:pt x="58259" y="239990"/>
                  </a:cubicBezTo>
                  <a:cubicBezTo>
                    <a:pt x="75867" y="317596"/>
                    <a:pt x="92605" y="395419"/>
                    <a:pt x="116734" y="471286"/>
                  </a:cubicBezTo>
                  <a:cubicBezTo>
                    <a:pt x="135647" y="531066"/>
                    <a:pt x="163472" y="586716"/>
                    <a:pt x="192166" y="641931"/>
                  </a:cubicBezTo>
                  <a:cubicBezTo>
                    <a:pt x="245208" y="744318"/>
                    <a:pt x="301292" y="844966"/>
                    <a:pt x="353247" y="948006"/>
                  </a:cubicBezTo>
                  <a:cubicBezTo>
                    <a:pt x="393897" y="1028655"/>
                    <a:pt x="431939" y="1110608"/>
                    <a:pt x="463677" y="1195170"/>
                  </a:cubicBezTo>
                  <a:cubicBezTo>
                    <a:pt x="464112" y="1196692"/>
                    <a:pt x="464329" y="1198213"/>
                    <a:pt x="466938" y="1199735"/>
                  </a:cubicBezTo>
                  <a:cubicBezTo>
                    <a:pt x="464547" y="1183214"/>
                    <a:pt x="462156" y="1167562"/>
                    <a:pt x="459982" y="1152128"/>
                  </a:cubicBezTo>
                  <a:cubicBezTo>
                    <a:pt x="444765" y="1047567"/>
                    <a:pt x="428461" y="943223"/>
                    <a:pt x="407375" y="839532"/>
                  </a:cubicBezTo>
                  <a:cubicBezTo>
                    <a:pt x="381072" y="709537"/>
                    <a:pt x="339334" y="584542"/>
                    <a:pt x="285858" y="463242"/>
                  </a:cubicBezTo>
                  <a:cubicBezTo>
                    <a:pt x="238469" y="355638"/>
                    <a:pt x="186949" y="249773"/>
                    <a:pt x="138473" y="142820"/>
                  </a:cubicBezTo>
                  <a:cubicBezTo>
                    <a:pt x="118256" y="98474"/>
                    <a:pt x="98692" y="53694"/>
                    <a:pt x="79997" y="8695"/>
                  </a:cubicBezTo>
                  <a:cubicBezTo>
                    <a:pt x="78910" y="6304"/>
                    <a:pt x="77171" y="3913"/>
                    <a:pt x="77606" y="0"/>
                  </a:cubicBezTo>
                  <a:cubicBezTo>
                    <a:pt x="78693" y="1739"/>
                    <a:pt x="79345" y="2609"/>
                    <a:pt x="79779" y="3696"/>
                  </a:cubicBezTo>
                  <a:cubicBezTo>
                    <a:pt x="120647" y="90431"/>
                    <a:pt x="166515" y="174776"/>
                    <a:pt x="207383" y="261511"/>
                  </a:cubicBezTo>
                  <a:cubicBezTo>
                    <a:pt x="268468" y="391506"/>
                    <a:pt x="324770" y="523457"/>
                    <a:pt x="368464" y="660409"/>
                  </a:cubicBezTo>
                  <a:cubicBezTo>
                    <a:pt x="392593" y="736058"/>
                    <a:pt x="410201" y="813446"/>
                    <a:pt x="426505" y="891052"/>
                  </a:cubicBezTo>
                  <a:cubicBezTo>
                    <a:pt x="453678" y="1020612"/>
                    <a:pt x="475851" y="1151041"/>
                    <a:pt x="502154" y="1280601"/>
                  </a:cubicBezTo>
                  <a:cubicBezTo>
                    <a:pt x="502589" y="1282558"/>
                    <a:pt x="503023" y="1284514"/>
                    <a:pt x="504545" y="1286471"/>
                  </a:cubicBezTo>
                  <a:cubicBezTo>
                    <a:pt x="503023" y="1269515"/>
                    <a:pt x="501502" y="1252559"/>
                    <a:pt x="500197" y="1235603"/>
                  </a:cubicBezTo>
                  <a:cubicBezTo>
                    <a:pt x="494763" y="1174084"/>
                    <a:pt x="489328" y="1112347"/>
                    <a:pt x="491720" y="1050393"/>
                  </a:cubicBezTo>
                  <a:cubicBezTo>
                    <a:pt x="494111" y="989961"/>
                    <a:pt x="496937" y="929746"/>
                    <a:pt x="496719" y="869096"/>
                  </a:cubicBezTo>
                  <a:cubicBezTo>
                    <a:pt x="496067" y="768448"/>
                    <a:pt x="489546" y="668234"/>
                    <a:pt x="470416" y="569108"/>
                  </a:cubicBezTo>
                  <a:cubicBezTo>
                    <a:pt x="453678" y="481937"/>
                    <a:pt x="429548" y="396941"/>
                    <a:pt x="391289" y="316727"/>
                  </a:cubicBezTo>
                  <a:cubicBezTo>
                    <a:pt x="367377" y="266511"/>
                    <a:pt x="336726" y="219991"/>
                    <a:pt x="306944" y="173037"/>
                  </a:cubicBezTo>
                  <a:cubicBezTo>
                    <a:pt x="301945" y="165211"/>
                    <a:pt x="296945" y="157385"/>
                    <a:pt x="291728" y="149125"/>
                  </a:cubicBezTo>
                  <a:cubicBezTo>
                    <a:pt x="292597" y="149125"/>
                    <a:pt x="293249" y="148907"/>
                    <a:pt x="293467" y="149125"/>
                  </a:cubicBezTo>
                  <a:cubicBezTo>
                    <a:pt x="324335" y="191514"/>
                    <a:pt x="356290" y="233252"/>
                    <a:pt x="383028" y="278467"/>
                  </a:cubicBezTo>
                  <a:cubicBezTo>
                    <a:pt x="411071" y="325857"/>
                    <a:pt x="429113" y="377376"/>
                    <a:pt x="444765" y="429766"/>
                  </a:cubicBezTo>
                  <a:cubicBezTo>
                    <a:pt x="472807" y="524544"/>
                    <a:pt x="488676" y="621497"/>
                    <a:pt x="496937" y="719971"/>
                  </a:cubicBezTo>
                  <a:cubicBezTo>
                    <a:pt x="503241" y="794316"/>
                    <a:pt x="504980" y="868661"/>
                    <a:pt x="503458" y="943006"/>
                  </a:cubicBezTo>
                  <a:cubicBezTo>
                    <a:pt x="502806" y="976483"/>
                    <a:pt x="501067" y="1010177"/>
                    <a:pt x="499328" y="1043654"/>
                  </a:cubicBezTo>
                  <a:cubicBezTo>
                    <a:pt x="496285" y="1104956"/>
                    <a:pt x="500632" y="1165823"/>
                    <a:pt x="508675" y="1226473"/>
                  </a:cubicBezTo>
                  <a:cubicBezTo>
                    <a:pt x="514327" y="1268863"/>
                    <a:pt x="521936" y="1310818"/>
                    <a:pt x="534544" y="1351685"/>
                  </a:cubicBezTo>
                  <a:cubicBezTo>
                    <a:pt x="535631" y="1355381"/>
                    <a:pt x="536935" y="1359077"/>
                    <a:pt x="538457" y="1363859"/>
                  </a:cubicBezTo>
                  <a:cubicBezTo>
                    <a:pt x="539326" y="1361902"/>
                    <a:pt x="539979" y="1361468"/>
                    <a:pt x="539979" y="1360816"/>
                  </a:cubicBezTo>
                  <a:cubicBezTo>
                    <a:pt x="539109" y="1305166"/>
                    <a:pt x="549761" y="1250820"/>
                    <a:pt x="557152" y="1196040"/>
                  </a:cubicBezTo>
                  <a:cubicBezTo>
                    <a:pt x="564760" y="1139955"/>
                    <a:pt x="583238" y="1087348"/>
                    <a:pt x="605193" y="1035611"/>
                  </a:cubicBezTo>
                  <a:cubicBezTo>
                    <a:pt x="621497" y="997352"/>
                    <a:pt x="638235" y="959310"/>
                    <a:pt x="649105" y="919094"/>
                  </a:cubicBezTo>
                  <a:cubicBezTo>
                    <a:pt x="665626" y="858879"/>
                    <a:pt x="670625" y="797577"/>
                    <a:pt x="669104" y="735406"/>
                  </a:cubicBezTo>
                  <a:cubicBezTo>
                    <a:pt x="666930" y="642366"/>
                    <a:pt x="649757" y="551935"/>
                    <a:pt x="620627" y="463677"/>
                  </a:cubicBezTo>
                  <a:cubicBezTo>
                    <a:pt x="619758" y="461069"/>
                    <a:pt x="618888" y="458243"/>
                    <a:pt x="618236" y="455634"/>
                  </a:cubicBezTo>
                  <a:cubicBezTo>
                    <a:pt x="617802" y="454330"/>
                    <a:pt x="618019" y="453460"/>
                    <a:pt x="619758" y="454112"/>
                  </a:cubicBezTo>
                  <a:cubicBezTo>
                    <a:pt x="658452" y="552152"/>
                    <a:pt x="680190" y="653452"/>
                    <a:pt x="677147" y="759318"/>
                  </a:cubicBezTo>
                  <a:cubicBezTo>
                    <a:pt x="675191" y="826272"/>
                    <a:pt x="668234" y="892573"/>
                    <a:pt x="646279" y="956266"/>
                  </a:cubicBezTo>
                  <a:cubicBezTo>
                    <a:pt x="634757" y="989743"/>
                    <a:pt x="619106" y="1021699"/>
                    <a:pt x="605193" y="1054306"/>
                  </a:cubicBezTo>
                  <a:cubicBezTo>
                    <a:pt x="589542" y="1090391"/>
                    <a:pt x="573890" y="1126694"/>
                    <a:pt x="569325" y="1165823"/>
                  </a:cubicBezTo>
                  <a:cubicBezTo>
                    <a:pt x="561934" y="1228647"/>
                    <a:pt x="548891" y="1291036"/>
                    <a:pt x="551065" y="1354946"/>
                  </a:cubicBezTo>
                  <a:cubicBezTo>
                    <a:pt x="552804" y="1405379"/>
                    <a:pt x="564543" y="1453638"/>
                    <a:pt x="583238" y="1500375"/>
                  </a:cubicBezTo>
                  <a:cubicBezTo>
                    <a:pt x="583890" y="1501679"/>
                    <a:pt x="583890" y="1503636"/>
                    <a:pt x="586716" y="1504288"/>
                  </a:cubicBezTo>
                  <a:cubicBezTo>
                    <a:pt x="588020" y="1495375"/>
                    <a:pt x="589107" y="1486245"/>
                    <a:pt x="590411" y="1477550"/>
                  </a:cubicBezTo>
                  <a:cubicBezTo>
                    <a:pt x="597368" y="1429726"/>
                    <a:pt x="606715" y="1382336"/>
                    <a:pt x="624323" y="1337121"/>
                  </a:cubicBezTo>
                  <a:cubicBezTo>
                    <a:pt x="626497" y="1330817"/>
                    <a:pt x="628671" y="1324078"/>
                    <a:pt x="633018" y="131799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CAE197E-DB13-4BFB-A2A7-E64BEB21DF8D}"/>
                </a:ext>
              </a:extLst>
            </p:cNvPr>
            <p:cNvSpPr/>
            <p:nvPr/>
          </p:nvSpPr>
          <p:spPr>
            <a:xfrm>
              <a:off x="6219529" y="3192544"/>
              <a:ext cx="8695" cy="23912"/>
            </a:xfrm>
            <a:custGeom>
              <a:avLst/>
              <a:gdLst>
                <a:gd name="connsiteX0" fmla="*/ 10434 w 8695"/>
                <a:gd name="connsiteY0" fmla="*/ 22390 h 23912"/>
                <a:gd name="connsiteX1" fmla="*/ 8913 w 8695"/>
                <a:gd name="connsiteY1" fmla="*/ 23912 h 23912"/>
                <a:gd name="connsiteX2" fmla="*/ 0 w 8695"/>
                <a:gd name="connsiteY2" fmla="*/ 652 h 23912"/>
                <a:gd name="connsiteX3" fmla="*/ 1522 w 8695"/>
                <a:gd name="connsiteY3" fmla="*/ 0 h 23912"/>
                <a:gd name="connsiteX4" fmla="*/ 10434 w 8695"/>
                <a:gd name="connsiteY4" fmla="*/ 22390 h 2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5" h="23912">
                  <a:moveTo>
                    <a:pt x="10434" y="22390"/>
                  </a:moveTo>
                  <a:cubicBezTo>
                    <a:pt x="10000" y="22825"/>
                    <a:pt x="9565" y="23260"/>
                    <a:pt x="8913" y="23912"/>
                  </a:cubicBezTo>
                  <a:cubicBezTo>
                    <a:pt x="5869" y="16086"/>
                    <a:pt x="3043" y="8478"/>
                    <a:pt x="0" y="652"/>
                  </a:cubicBezTo>
                  <a:cubicBezTo>
                    <a:pt x="435" y="435"/>
                    <a:pt x="1087" y="217"/>
                    <a:pt x="1522" y="0"/>
                  </a:cubicBezTo>
                  <a:cubicBezTo>
                    <a:pt x="4565" y="7391"/>
                    <a:pt x="7391" y="14782"/>
                    <a:pt x="10434" y="22390"/>
                  </a:cubicBezTo>
                  <a:close/>
                </a:path>
              </a:pathLst>
            </a:custGeom>
            <a:solidFill>
              <a:srgbClr val="979797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57064B9-5467-4D70-95E1-D1C7B4FA727D}"/>
                </a:ext>
              </a:extLst>
            </p:cNvPr>
            <p:cNvSpPr/>
            <p:nvPr/>
          </p:nvSpPr>
          <p:spPr>
            <a:xfrm>
              <a:off x="5591076" y="3337539"/>
              <a:ext cx="4348" cy="13043"/>
            </a:xfrm>
            <a:custGeom>
              <a:avLst/>
              <a:gdLst>
                <a:gd name="connsiteX0" fmla="*/ 0 w 4347"/>
                <a:gd name="connsiteY0" fmla="*/ 0 h 13042"/>
                <a:gd name="connsiteX1" fmla="*/ 6087 w 4347"/>
                <a:gd name="connsiteY1" fmla="*/ 14999 h 13042"/>
                <a:gd name="connsiteX2" fmla="*/ 0 w 4347"/>
                <a:gd name="connsiteY2" fmla="*/ 0 h 1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47" h="13042">
                  <a:moveTo>
                    <a:pt x="0" y="0"/>
                  </a:moveTo>
                  <a:cubicBezTo>
                    <a:pt x="4130" y="3913"/>
                    <a:pt x="6087" y="9130"/>
                    <a:pt x="6087" y="14999"/>
                  </a:cubicBezTo>
                  <a:cubicBezTo>
                    <a:pt x="3913" y="10000"/>
                    <a:pt x="1956" y="5000"/>
                    <a:pt x="0" y="0"/>
                  </a:cubicBezTo>
                  <a:close/>
                </a:path>
              </a:pathLst>
            </a:custGeom>
            <a:solidFill>
              <a:srgbClr val="6A6A6A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32015BA-F005-4D59-9F75-02418E8D8FAE}"/>
                </a:ext>
              </a:extLst>
            </p:cNvPr>
            <p:cNvSpPr/>
            <p:nvPr/>
          </p:nvSpPr>
          <p:spPr>
            <a:xfrm>
              <a:off x="5604771" y="3365581"/>
              <a:ext cx="6521" cy="15217"/>
            </a:xfrm>
            <a:custGeom>
              <a:avLst/>
              <a:gdLst>
                <a:gd name="connsiteX0" fmla="*/ 7608 w 6521"/>
                <a:gd name="connsiteY0" fmla="*/ 16086 h 15216"/>
                <a:gd name="connsiteX1" fmla="*/ 6304 w 6521"/>
                <a:gd name="connsiteY1" fmla="*/ 17173 h 15216"/>
                <a:gd name="connsiteX2" fmla="*/ 0 w 6521"/>
                <a:gd name="connsiteY2" fmla="*/ 0 h 15216"/>
                <a:gd name="connsiteX3" fmla="*/ 7608 w 6521"/>
                <a:gd name="connsiteY3" fmla="*/ 16086 h 1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21" h="15216">
                  <a:moveTo>
                    <a:pt x="7608" y="16086"/>
                  </a:moveTo>
                  <a:cubicBezTo>
                    <a:pt x="7174" y="16521"/>
                    <a:pt x="6739" y="16956"/>
                    <a:pt x="6304" y="17173"/>
                  </a:cubicBezTo>
                  <a:cubicBezTo>
                    <a:pt x="3261" y="11956"/>
                    <a:pt x="652" y="6521"/>
                    <a:pt x="0" y="0"/>
                  </a:cubicBezTo>
                  <a:cubicBezTo>
                    <a:pt x="2609" y="5435"/>
                    <a:pt x="5217" y="10652"/>
                    <a:pt x="7608" y="16086"/>
                  </a:cubicBezTo>
                  <a:close/>
                </a:path>
              </a:pathLst>
            </a:custGeom>
            <a:solidFill>
              <a:srgbClr val="8B8B8B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95E62F4-B7F9-4773-848B-830D780DC37C}"/>
              </a:ext>
            </a:extLst>
          </p:cNvPr>
          <p:cNvGrpSpPr/>
          <p:nvPr/>
        </p:nvGrpSpPr>
        <p:grpSpPr>
          <a:xfrm rot="2059766">
            <a:off x="4257557" y="740171"/>
            <a:ext cx="2946486" cy="4718082"/>
            <a:chOff x="4180371" y="4337252"/>
            <a:chExt cx="1369013" cy="2192142"/>
          </a:xfrm>
          <a:noFill/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991F4D8-4C38-4FB3-BED0-E70212CE6E2D}"/>
                </a:ext>
              </a:extLst>
            </p:cNvPr>
            <p:cNvSpPr/>
            <p:nvPr/>
          </p:nvSpPr>
          <p:spPr>
            <a:xfrm>
              <a:off x="4311134" y="5863156"/>
              <a:ext cx="9525" cy="9525"/>
            </a:xfrm>
            <a:custGeom>
              <a:avLst/>
              <a:gdLst>
                <a:gd name="connsiteX0" fmla="*/ 0 w 0"/>
                <a:gd name="connsiteY0" fmla="*/ 953 h 0"/>
                <a:gd name="connsiteX1" fmla="*/ 5715 w 0"/>
                <a:gd name="connsiteY1" fmla="*/ 0 h 0"/>
                <a:gd name="connsiteX2" fmla="*/ 4763 w 0"/>
                <a:gd name="connsiteY2" fmla="*/ 3810 h 0"/>
                <a:gd name="connsiteX3" fmla="*/ 0 w 0"/>
                <a:gd name="connsiteY3" fmla="*/ 953 h 0"/>
                <a:gd name="connsiteX4" fmla="*/ 0 w 0"/>
                <a:gd name="connsiteY4" fmla="*/ 95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953"/>
                  </a:moveTo>
                  <a:cubicBezTo>
                    <a:pt x="1905" y="953"/>
                    <a:pt x="3810" y="0"/>
                    <a:pt x="5715" y="0"/>
                  </a:cubicBezTo>
                  <a:cubicBezTo>
                    <a:pt x="5715" y="953"/>
                    <a:pt x="5715" y="2858"/>
                    <a:pt x="4763" y="3810"/>
                  </a:cubicBezTo>
                  <a:cubicBezTo>
                    <a:pt x="3810" y="2858"/>
                    <a:pt x="2857" y="953"/>
                    <a:pt x="0" y="953"/>
                  </a:cubicBezTo>
                  <a:cubicBezTo>
                    <a:pt x="952" y="0"/>
                    <a:pt x="0" y="953"/>
                    <a:pt x="0" y="953"/>
                  </a:cubicBezTo>
                  <a:close/>
                </a:path>
              </a:pathLst>
            </a:custGeom>
            <a:grpFill/>
            <a:ln w="19050" cap="flat">
              <a:solidFill>
                <a:schemeClr val="bg1">
                  <a:alpha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5A4AE82-1089-4304-A287-4D18140A344E}"/>
                </a:ext>
              </a:extLst>
            </p:cNvPr>
            <p:cNvSpPr/>
            <p:nvPr/>
          </p:nvSpPr>
          <p:spPr>
            <a:xfrm>
              <a:off x="4180371" y="4633919"/>
              <a:ext cx="1257300" cy="1895475"/>
            </a:xfrm>
            <a:custGeom>
              <a:avLst/>
              <a:gdLst>
                <a:gd name="connsiteX0" fmla="*/ 271 w 1257300"/>
                <a:gd name="connsiteY0" fmla="*/ 265307 h 1895475"/>
                <a:gd name="connsiteX1" fmla="*/ 114571 w 1257300"/>
                <a:gd name="connsiteY1" fmla="*/ 86237 h 1895475"/>
                <a:gd name="connsiteX2" fmla="*/ 1168036 w 1257300"/>
                <a:gd name="connsiteY2" fmla="*/ 94809 h 1895475"/>
                <a:gd name="connsiteX3" fmla="*/ 1262333 w 1257300"/>
                <a:gd name="connsiteY3" fmla="*/ 204347 h 1895475"/>
                <a:gd name="connsiteX4" fmla="*/ 1110886 w 1257300"/>
                <a:gd name="connsiteY4" fmla="*/ 1710250 h 1895475"/>
                <a:gd name="connsiteX5" fmla="*/ 915623 w 1257300"/>
                <a:gd name="connsiteY5" fmla="*/ 1897892 h 1895475"/>
                <a:gd name="connsiteX6" fmla="*/ 344123 w 1257300"/>
                <a:gd name="connsiteY6" fmla="*/ 1897892 h 1895475"/>
                <a:gd name="connsiteX7" fmla="*/ 156481 w 1257300"/>
                <a:gd name="connsiteY7" fmla="*/ 1718822 h 1895475"/>
                <a:gd name="connsiteX8" fmla="*/ 271 w 1257300"/>
                <a:gd name="connsiteY8" fmla="*/ 265307 h 1895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7300" h="1895475">
                  <a:moveTo>
                    <a:pt x="271" y="265307"/>
                  </a:moveTo>
                  <a:cubicBezTo>
                    <a:pt x="271" y="265307"/>
                    <a:pt x="-11159" y="129100"/>
                    <a:pt x="114571" y="86237"/>
                  </a:cubicBezTo>
                  <a:cubicBezTo>
                    <a:pt x="413656" y="-15680"/>
                    <a:pt x="744173" y="-44255"/>
                    <a:pt x="1168036" y="94809"/>
                  </a:cubicBezTo>
                  <a:cubicBezTo>
                    <a:pt x="1244236" y="119575"/>
                    <a:pt x="1262333" y="163390"/>
                    <a:pt x="1262333" y="204347"/>
                  </a:cubicBezTo>
                  <a:cubicBezTo>
                    <a:pt x="1262333" y="245305"/>
                    <a:pt x="1123268" y="1672150"/>
                    <a:pt x="1110886" y="1710250"/>
                  </a:cubicBezTo>
                  <a:cubicBezTo>
                    <a:pt x="1098503" y="1748350"/>
                    <a:pt x="1055641" y="1897892"/>
                    <a:pt x="915623" y="1897892"/>
                  </a:cubicBezTo>
                  <a:cubicBezTo>
                    <a:pt x="775606" y="1896940"/>
                    <a:pt x="223156" y="1897892"/>
                    <a:pt x="344123" y="1897892"/>
                  </a:cubicBezTo>
                  <a:cubicBezTo>
                    <a:pt x="465091" y="1897892"/>
                    <a:pt x="183151" y="1935040"/>
                    <a:pt x="156481" y="1718822"/>
                  </a:cubicBezTo>
                  <a:cubicBezTo>
                    <a:pt x="129811" y="1502605"/>
                    <a:pt x="271" y="265307"/>
                    <a:pt x="271" y="265307"/>
                  </a:cubicBezTo>
                  <a:close/>
                </a:path>
              </a:pathLst>
            </a:custGeom>
            <a:grpFill/>
            <a:ln w="19050" cap="flat">
              <a:solidFill>
                <a:schemeClr val="bg1">
                  <a:alpha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3966887-5C1B-4082-9EE8-DFB9822827A6}"/>
                </a:ext>
              </a:extLst>
            </p:cNvPr>
            <p:cNvSpPr/>
            <p:nvPr/>
          </p:nvSpPr>
          <p:spPr>
            <a:xfrm>
              <a:off x="4267049" y="4720003"/>
              <a:ext cx="1085850" cy="1743075"/>
            </a:xfrm>
            <a:custGeom>
              <a:avLst/>
              <a:gdLst>
                <a:gd name="connsiteX0" fmla="*/ 270 w 1085850"/>
                <a:gd name="connsiteY0" fmla="*/ 243993 h 1743075"/>
                <a:gd name="connsiteX1" fmla="*/ 99330 w 1085850"/>
                <a:gd name="connsiteY1" fmla="*/ 79211 h 1743075"/>
                <a:gd name="connsiteX2" fmla="*/ 1008015 w 1085850"/>
                <a:gd name="connsiteY2" fmla="*/ 86831 h 1743075"/>
                <a:gd name="connsiteX3" fmla="*/ 1089930 w 1085850"/>
                <a:gd name="connsiteY3" fmla="*/ 187796 h 1743075"/>
                <a:gd name="connsiteX4" fmla="*/ 958485 w 1085850"/>
                <a:gd name="connsiteY4" fmla="*/ 1573683 h 1743075"/>
                <a:gd name="connsiteX5" fmla="*/ 789893 w 1085850"/>
                <a:gd name="connsiteY5" fmla="*/ 1746086 h 1743075"/>
                <a:gd name="connsiteX6" fmla="*/ 296498 w 1085850"/>
                <a:gd name="connsiteY6" fmla="*/ 1746086 h 1743075"/>
                <a:gd name="connsiteX7" fmla="*/ 134573 w 1085850"/>
                <a:gd name="connsiteY7" fmla="*/ 1581303 h 1743075"/>
                <a:gd name="connsiteX8" fmla="*/ 270 w 1085850"/>
                <a:gd name="connsiteY8" fmla="*/ 243993 h 174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5850" h="1743075">
                  <a:moveTo>
                    <a:pt x="270" y="243993"/>
                  </a:moveTo>
                  <a:cubicBezTo>
                    <a:pt x="270" y="243993"/>
                    <a:pt x="-10207" y="119216"/>
                    <a:pt x="99330" y="79211"/>
                  </a:cubicBezTo>
                  <a:cubicBezTo>
                    <a:pt x="357458" y="-14134"/>
                    <a:pt x="642255" y="-40804"/>
                    <a:pt x="1008015" y="86831"/>
                  </a:cubicBezTo>
                  <a:cubicBezTo>
                    <a:pt x="1073738" y="109691"/>
                    <a:pt x="1089930" y="149696"/>
                    <a:pt x="1089930" y="187796"/>
                  </a:cubicBezTo>
                  <a:cubicBezTo>
                    <a:pt x="1089930" y="225896"/>
                    <a:pt x="969915" y="1538441"/>
                    <a:pt x="958485" y="1573683"/>
                  </a:cubicBezTo>
                  <a:cubicBezTo>
                    <a:pt x="948008" y="1608926"/>
                    <a:pt x="910860" y="1747038"/>
                    <a:pt x="789893" y="1746086"/>
                  </a:cubicBezTo>
                  <a:cubicBezTo>
                    <a:pt x="668925" y="1745133"/>
                    <a:pt x="192675" y="1746086"/>
                    <a:pt x="296498" y="1746086"/>
                  </a:cubicBezTo>
                  <a:cubicBezTo>
                    <a:pt x="400320" y="1746086"/>
                    <a:pt x="157433" y="1780376"/>
                    <a:pt x="134573" y="1581303"/>
                  </a:cubicBezTo>
                  <a:cubicBezTo>
                    <a:pt x="111713" y="1382231"/>
                    <a:pt x="270" y="243993"/>
                    <a:pt x="270" y="243993"/>
                  </a:cubicBezTo>
                  <a:close/>
                </a:path>
              </a:pathLst>
            </a:custGeom>
            <a:grpFill/>
            <a:ln w="19050" cap="flat">
              <a:solidFill>
                <a:schemeClr val="bg1">
                  <a:alpha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5927544-A430-45EB-89AF-284F2889E83D}"/>
                </a:ext>
              </a:extLst>
            </p:cNvPr>
            <p:cNvSpPr/>
            <p:nvPr/>
          </p:nvSpPr>
          <p:spPr>
            <a:xfrm>
              <a:off x="4368063" y="5264768"/>
              <a:ext cx="885825" cy="1133475"/>
            </a:xfrm>
            <a:custGeom>
              <a:avLst/>
              <a:gdLst>
                <a:gd name="connsiteX0" fmla="*/ 221 w 885825"/>
                <a:gd name="connsiteY0" fmla="*/ 158333 h 1133475"/>
                <a:gd name="connsiteX1" fmla="*/ 81184 w 885825"/>
                <a:gd name="connsiteY1" fmla="*/ 51653 h 1133475"/>
                <a:gd name="connsiteX2" fmla="*/ 822229 w 885825"/>
                <a:gd name="connsiteY2" fmla="*/ 56416 h 1133475"/>
                <a:gd name="connsiteX3" fmla="*/ 888904 w 885825"/>
                <a:gd name="connsiteY3" fmla="*/ 122138 h 1133475"/>
                <a:gd name="connsiteX4" fmla="*/ 782224 w 885825"/>
                <a:gd name="connsiteY4" fmla="*/ 1026061 h 1133475"/>
                <a:gd name="connsiteX5" fmla="*/ 645064 w 885825"/>
                <a:gd name="connsiteY5" fmla="*/ 1138456 h 1133475"/>
                <a:gd name="connsiteX6" fmla="*/ 243109 w 885825"/>
                <a:gd name="connsiteY6" fmla="*/ 1138456 h 1133475"/>
                <a:gd name="connsiteX7" fmla="*/ 110711 w 885825"/>
                <a:gd name="connsiteY7" fmla="*/ 1030824 h 1133475"/>
                <a:gd name="connsiteX8" fmla="*/ 221 w 885825"/>
                <a:gd name="connsiteY8" fmla="*/ 158333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5825" h="1133475">
                  <a:moveTo>
                    <a:pt x="221" y="158333"/>
                  </a:moveTo>
                  <a:cubicBezTo>
                    <a:pt x="221" y="158333"/>
                    <a:pt x="-8351" y="76418"/>
                    <a:pt x="81184" y="51653"/>
                  </a:cubicBezTo>
                  <a:cubicBezTo>
                    <a:pt x="291686" y="-9307"/>
                    <a:pt x="524096" y="-26452"/>
                    <a:pt x="822229" y="56416"/>
                  </a:cubicBezTo>
                  <a:cubicBezTo>
                    <a:pt x="875569" y="71656"/>
                    <a:pt x="888904" y="97373"/>
                    <a:pt x="888904" y="122138"/>
                  </a:cubicBezTo>
                  <a:cubicBezTo>
                    <a:pt x="888904" y="146903"/>
                    <a:pt x="790796" y="1003201"/>
                    <a:pt x="782224" y="1026061"/>
                  </a:cubicBezTo>
                  <a:cubicBezTo>
                    <a:pt x="773651" y="1048921"/>
                    <a:pt x="743171" y="1138456"/>
                    <a:pt x="645064" y="1138456"/>
                  </a:cubicBezTo>
                  <a:cubicBezTo>
                    <a:pt x="546956" y="1138456"/>
                    <a:pt x="158336" y="1138456"/>
                    <a:pt x="243109" y="1138456"/>
                  </a:cubicBezTo>
                  <a:cubicBezTo>
                    <a:pt x="327881" y="1138456"/>
                    <a:pt x="129761" y="1160363"/>
                    <a:pt x="110711" y="1030824"/>
                  </a:cubicBezTo>
                  <a:cubicBezTo>
                    <a:pt x="91661" y="901283"/>
                    <a:pt x="221" y="158333"/>
                    <a:pt x="221" y="158333"/>
                  </a:cubicBezTo>
                  <a:close/>
                </a:path>
              </a:pathLst>
            </a:custGeom>
            <a:grpFill/>
            <a:ln w="19050" cap="flat">
              <a:solidFill>
                <a:schemeClr val="bg1">
                  <a:alpha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7D1DA8F-0C40-470E-B108-F53D87B985FD}"/>
                </a:ext>
              </a:extLst>
            </p:cNvPr>
            <p:cNvSpPr/>
            <p:nvPr/>
          </p:nvSpPr>
          <p:spPr>
            <a:xfrm>
              <a:off x="4556879" y="5540259"/>
              <a:ext cx="123825" cy="123825"/>
            </a:xfrm>
            <a:custGeom>
              <a:avLst/>
              <a:gdLst>
                <a:gd name="connsiteX0" fmla="*/ 123825 w 123825"/>
                <a:gd name="connsiteY0" fmla="*/ 61913 h 123825"/>
                <a:gd name="connsiteX1" fmla="*/ 61912 w 123825"/>
                <a:gd name="connsiteY1" fmla="*/ 123825 h 123825"/>
                <a:gd name="connsiteX2" fmla="*/ 0 w 123825"/>
                <a:gd name="connsiteY2" fmla="*/ 61913 h 123825"/>
                <a:gd name="connsiteX3" fmla="*/ 61912 w 123825"/>
                <a:gd name="connsiteY3" fmla="*/ 0 h 123825"/>
                <a:gd name="connsiteX4" fmla="*/ 123825 w 123825"/>
                <a:gd name="connsiteY4" fmla="*/ 61913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123825">
                  <a:moveTo>
                    <a:pt x="123825" y="61913"/>
                  </a:moveTo>
                  <a:cubicBezTo>
                    <a:pt x="123825" y="96106"/>
                    <a:pt x="96106" y="123825"/>
                    <a:pt x="61912" y="123825"/>
                  </a:cubicBezTo>
                  <a:cubicBezTo>
                    <a:pt x="27719" y="123825"/>
                    <a:pt x="0" y="96106"/>
                    <a:pt x="0" y="61913"/>
                  </a:cubicBezTo>
                  <a:cubicBezTo>
                    <a:pt x="0" y="27719"/>
                    <a:pt x="27719" y="0"/>
                    <a:pt x="61912" y="0"/>
                  </a:cubicBezTo>
                  <a:cubicBezTo>
                    <a:pt x="96106" y="0"/>
                    <a:pt x="123825" y="27719"/>
                    <a:pt x="123825" y="61913"/>
                  </a:cubicBezTo>
                  <a:close/>
                </a:path>
              </a:pathLst>
            </a:custGeom>
            <a:grpFill/>
            <a:ln w="19050" cap="flat">
              <a:solidFill>
                <a:schemeClr val="bg1">
                  <a:alpha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F120814-69EB-4D0C-B897-C263E5E2816B}"/>
                </a:ext>
              </a:extLst>
            </p:cNvPr>
            <p:cNvSpPr/>
            <p:nvPr/>
          </p:nvSpPr>
          <p:spPr>
            <a:xfrm>
              <a:off x="4461629" y="5436436"/>
              <a:ext cx="85725" cy="85725"/>
            </a:xfrm>
            <a:custGeom>
              <a:avLst/>
              <a:gdLst>
                <a:gd name="connsiteX0" fmla="*/ 87630 w 85725"/>
                <a:gd name="connsiteY0" fmla="*/ 43815 h 85725"/>
                <a:gd name="connsiteX1" fmla="*/ 43815 w 85725"/>
                <a:gd name="connsiteY1" fmla="*/ 87630 h 85725"/>
                <a:gd name="connsiteX2" fmla="*/ 0 w 85725"/>
                <a:gd name="connsiteY2" fmla="*/ 43815 h 85725"/>
                <a:gd name="connsiteX3" fmla="*/ 43815 w 85725"/>
                <a:gd name="connsiteY3" fmla="*/ 0 h 85725"/>
                <a:gd name="connsiteX4" fmla="*/ 87630 w 85725"/>
                <a:gd name="connsiteY4" fmla="*/ 4381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7630" y="43815"/>
                  </a:moveTo>
                  <a:cubicBezTo>
                    <a:pt x="87630" y="68013"/>
                    <a:pt x="68013" y="87630"/>
                    <a:pt x="43815" y="87630"/>
                  </a:cubicBezTo>
                  <a:cubicBezTo>
                    <a:pt x="19617" y="87630"/>
                    <a:pt x="0" y="68013"/>
                    <a:pt x="0" y="43815"/>
                  </a:cubicBezTo>
                  <a:cubicBezTo>
                    <a:pt x="0" y="19617"/>
                    <a:pt x="19617" y="0"/>
                    <a:pt x="43815" y="0"/>
                  </a:cubicBezTo>
                  <a:cubicBezTo>
                    <a:pt x="68013" y="0"/>
                    <a:pt x="87630" y="19617"/>
                    <a:pt x="87630" y="43815"/>
                  </a:cubicBezTo>
                  <a:close/>
                </a:path>
              </a:pathLst>
            </a:custGeom>
            <a:grpFill/>
            <a:ln w="19050" cap="flat">
              <a:solidFill>
                <a:schemeClr val="bg1">
                  <a:alpha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F91EC1A-97DD-4DCC-8C13-E8219702C2A1}"/>
                </a:ext>
              </a:extLst>
            </p:cNvPr>
            <p:cNvSpPr/>
            <p:nvPr/>
          </p:nvSpPr>
          <p:spPr>
            <a:xfrm>
              <a:off x="4687782" y="4337252"/>
              <a:ext cx="861602" cy="2023603"/>
            </a:xfrm>
            <a:custGeom>
              <a:avLst/>
              <a:gdLst>
                <a:gd name="connsiteX0" fmla="*/ 641985 w 638175"/>
                <a:gd name="connsiteY0" fmla="*/ 62865 h 1171575"/>
                <a:gd name="connsiteX1" fmla="*/ 644843 w 638175"/>
                <a:gd name="connsiteY1" fmla="*/ 0 h 1171575"/>
                <a:gd name="connsiteX2" fmla="*/ 356235 w 638175"/>
                <a:gd name="connsiteY2" fmla="*/ 0 h 1171575"/>
                <a:gd name="connsiteX3" fmla="*/ 282893 w 638175"/>
                <a:gd name="connsiteY3" fmla="*/ 57150 h 1171575"/>
                <a:gd name="connsiteX4" fmla="*/ 0 w 638175"/>
                <a:gd name="connsiteY4" fmla="*/ 1163003 h 1171575"/>
                <a:gd name="connsiteX5" fmla="*/ 60008 w 638175"/>
                <a:gd name="connsiteY5" fmla="*/ 1178243 h 1171575"/>
                <a:gd name="connsiteX6" fmla="*/ 325755 w 638175"/>
                <a:gd name="connsiteY6" fmla="*/ 140018 h 1171575"/>
                <a:gd name="connsiteX7" fmla="*/ 403860 w 638175"/>
                <a:gd name="connsiteY7" fmla="*/ 62865 h 1171575"/>
                <a:gd name="connsiteX8" fmla="*/ 641985 w 638175"/>
                <a:gd name="connsiteY8" fmla="*/ 62865 h 1171575"/>
                <a:gd name="connsiteX0" fmla="*/ 858744 w 861602"/>
                <a:gd name="connsiteY0" fmla="*/ 62865 h 2013804"/>
                <a:gd name="connsiteX1" fmla="*/ 861602 w 861602"/>
                <a:gd name="connsiteY1" fmla="*/ 0 h 2013804"/>
                <a:gd name="connsiteX2" fmla="*/ 572994 w 861602"/>
                <a:gd name="connsiteY2" fmla="*/ 0 h 2013804"/>
                <a:gd name="connsiteX3" fmla="*/ 499652 w 861602"/>
                <a:gd name="connsiteY3" fmla="*/ 57150 h 2013804"/>
                <a:gd name="connsiteX4" fmla="*/ 0 w 861602"/>
                <a:gd name="connsiteY4" fmla="*/ 2013782 h 2013804"/>
                <a:gd name="connsiteX5" fmla="*/ 276767 w 861602"/>
                <a:gd name="connsiteY5" fmla="*/ 1178243 h 2013804"/>
                <a:gd name="connsiteX6" fmla="*/ 542514 w 861602"/>
                <a:gd name="connsiteY6" fmla="*/ 140018 h 2013804"/>
                <a:gd name="connsiteX7" fmla="*/ 620619 w 861602"/>
                <a:gd name="connsiteY7" fmla="*/ 62865 h 2013804"/>
                <a:gd name="connsiteX8" fmla="*/ 858744 w 861602"/>
                <a:gd name="connsiteY8" fmla="*/ 62865 h 2013804"/>
                <a:gd name="connsiteX0" fmla="*/ 858744 w 861602"/>
                <a:gd name="connsiteY0" fmla="*/ 62865 h 2023603"/>
                <a:gd name="connsiteX1" fmla="*/ 861602 w 861602"/>
                <a:gd name="connsiteY1" fmla="*/ 0 h 2023603"/>
                <a:gd name="connsiteX2" fmla="*/ 572994 w 861602"/>
                <a:gd name="connsiteY2" fmla="*/ 0 h 2023603"/>
                <a:gd name="connsiteX3" fmla="*/ 499652 w 861602"/>
                <a:gd name="connsiteY3" fmla="*/ 57150 h 2023603"/>
                <a:gd name="connsiteX4" fmla="*/ 0 w 861602"/>
                <a:gd name="connsiteY4" fmla="*/ 2013782 h 2023603"/>
                <a:gd name="connsiteX5" fmla="*/ 54589 w 861602"/>
                <a:gd name="connsiteY5" fmla="*/ 2023603 h 2023603"/>
                <a:gd name="connsiteX6" fmla="*/ 542514 w 861602"/>
                <a:gd name="connsiteY6" fmla="*/ 140018 h 2023603"/>
                <a:gd name="connsiteX7" fmla="*/ 620619 w 861602"/>
                <a:gd name="connsiteY7" fmla="*/ 62865 h 2023603"/>
                <a:gd name="connsiteX8" fmla="*/ 858744 w 861602"/>
                <a:gd name="connsiteY8" fmla="*/ 62865 h 2023603"/>
                <a:gd name="connsiteX0" fmla="*/ 858744 w 861602"/>
                <a:gd name="connsiteY0" fmla="*/ 62865 h 2023603"/>
                <a:gd name="connsiteX1" fmla="*/ 861602 w 861602"/>
                <a:gd name="connsiteY1" fmla="*/ 0 h 2023603"/>
                <a:gd name="connsiteX2" fmla="*/ 572994 w 861602"/>
                <a:gd name="connsiteY2" fmla="*/ 0 h 2023603"/>
                <a:gd name="connsiteX3" fmla="*/ 499652 w 861602"/>
                <a:gd name="connsiteY3" fmla="*/ 57150 h 2023603"/>
                <a:gd name="connsiteX4" fmla="*/ 0 w 861602"/>
                <a:gd name="connsiteY4" fmla="*/ 2013782 h 2023603"/>
                <a:gd name="connsiteX5" fmla="*/ 54589 w 861602"/>
                <a:gd name="connsiteY5" fmla="*/ 2023603 h 2023603"/>
                <a:gd name="connsiteX6" fmla="*/ 542514 w 861602"/>
                <a:gd name="connsiteY6" fmla="*/ 140018 h 2023603"/>
                <a:gd name="connsiteX7" fmla="*/ 620619 w 861602"/>
                <a:gd name="connsiteY7" fmla="*/ 62865 h 2023603"/>
                <a:gd name="connsiteX8" fmla="*/ 858744 w 861602"/>
                <a:gd name="connsiteY8" fmla="*/ 62865 h 202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1602" h="2023603">
                  <a:moveTo>
                    <a:pt x="858744" y="62865"/>
                  </a:moveTo>
                  <a:lnTo>
                    <a:pt x="861602" y="0"/>
                  </a:lnTo>
                  <a:lnTo>
                    <a:pt x="572994" y="0"/>
                  </a:lnTo>
                  <a:cubicBezTo>
                    <a:pt x="538704" y="0"/>
                    <a:pt x="508224" y="23813"/>
                    <a:pt x="499652" y="57150"/>
                  </a:cubicBezTo>
                  <a:lnTo>
                    <a:pt x="0" y="2013782"/>
                  </a:lnTo>
                  <a:cubicBezTo>
                    <a:pt x="20003" y="2018862"/>
                    <a:pt x="34586" y="2018523"/>
                    <a:pt x="54589" y="2023603"/>
                  </a:cubicBezTo>
                  <a:lnTo>
                    <a:pt x="542514" y="140018"/>
                  </a:lnTo>
                  <a:cubicBezTo>
                    <a:pt x="554897" y="97155"/>
                    <a:pt x="551087" y="62865"/>
                    <a:pt x="620619" y="62865"/>
                  </a:cubicBezTo>
                  <a:lnTo>
                    <a:pt x="858744" y="62865"/>
                  </a:lnTo>
                  <a:close/>
                </a:path>
              </a:pathLst>
            </a:custGeom>
            <a:grpFill/>
            <a:ln w="19050" cap="flat">
              <a:solidFill>
                <a:schemeClr val="bg1">
                  <a:alpha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1FD4771-50CE-454B-8E19-420F971589E6}"/>
              </a:ext>
            </a:extLst>
          </p:cNvPr>
          <p:cNvSpPr txBox="1"/>
          <p:nvPr/>
        </p:nvSpPr>
        <p:spPr>
          <a:xfrm>
            <a:off x="8162925" y="4079854"/>
            <a:ext cx="34142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A416A8-3114-4946-8EDD-360B357BC44C}"/>
              </a:ext>
            </a:extLst>
          </p:cNvPr>
          <p:cNvSpPr txBox="1"/>
          <p:nvPr/>
        </p:nvSpPr>
        <p:spPr>
          <a:xfrm>
            <a:off x="8516076" y="3013649"/>
            <a:ext cx="306112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8C7818-0861-4607-BA40-BA345B396E6D}"/>
              </a:ext>
            </a:extLst>
          </p:cNvPr>
          <p:cNvSpPr txBox="1"/>
          <p:nvPr/>
        </p:nvSpPr>
        <p:spPr>
          <a:xfrm>
            <a:off x="8516076" y="2268216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B418C942-770B-44C7-8B1C-AED0A02FE367}"/>
              </a:ext>
            </a:extLst>
          </p:cNvPr>
          <p:cNvSpPr txBox="1">
            <a:spLocks/>
          </p:cNvSpPr>
          <p:nvPr/>
        </p:nvSpPr>
        <p:spPr>
          <a:xfrm>
            <a:off x="6805254" y="469822"/>
            <a:ext cx="4845009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8E6D7D-E1D6-44C8-AD36-FB3824D376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38340A2-8F85-48F3-A9F4-0ED0E2963EBD}"/>
              </a:ext>
            </a:extLst>
          </p:cNvPr>
          <p:cNvSpPr/>
          <p:nvPr/>
        </p:nvSpPr>
        <p:spPr>
          <a:xfrm>
            <a:off x="6536612" y="3348298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F5BD136-8C33-43F3-A453-478BAAB8E4F7}"/>
              </a:ext>
            </a:extLst>
          </p:cNvPr>
          <p:cNvSpPr/>
          <p:nvPr/>
        </p:nvSpPr>
        <p:spPr>
          <a:xfrm>
            <a:off x="4986922" y="4031856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8E30B70-26F9-4EC9-80E2-8C061461F7DA}"/>
              </a:ext>
            </a:extLst>
          </p:cNvPr>
          <p:cNvSpPr/>
          <p:nvPr/>
        </p:nvSpPr>
        <p:spPr>
          <a:xfrm>
            <a:off x="3437232" y="3348298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40BC79B-F6BE-4590-84CC-00DBB5D0A13A}"/>
              </a:ext>
            </a:extLst>
          </p:cNvPr>
          <p:cNvSpPr/>
          <p:nvPr/>
        </p:nvSpPr>
        <p:spPr>
          <a:xfrm>
            <a:off x="1887542" y="4031856"/>
            <a:ext cx="693414" cy="69341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0A49135-9F1F-49E8-BD1A-FF8C7F60D341}"/>
              </a:ext>
            </a:extLst>
          </p:cNvPr>
          <p:cNvSpPr/>
          <p:nvPr/>
        </p:nvSpPr>
        <p:spPr>
          <a:xfrm>
            <a:off x="8086302" y="4031856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6CBD0A8-B057-4B58-AEDD-F93B2CF65730}"/>
              </a:ext>
            </a:extLst>
          </p:cNvPr>
          <p:cNvGrpSpPr/>
          <p:nvPr/>
        </p:nvGrpSpPr>
        <p:grpSpPr>
          <a:xfrm>
            <a:off x="1292596" y="1825706"/>
            <a:ext cx="1883306" cy="1477328"/>
            <a:chOff x="611560" y="1877923"/>
            <a:chExt cx="1883306" cy="14773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B90C8A5-DB25-4205-832A-52D360AED67F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006FCBA-052C-4001-8CA9-E6007B2F7CB6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Contents Graph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BE060A4-5BED-4183-80CD-E5AA8F498B59}"/>
              </a:ext>
            </a:extLst>
          </p:cNvPr>
          <p:cNvGrpSpPr/>
          <p:nvPr/>
        </p:nvGrpSpPr>
        <p:grpSpPr>
          <a:xfrm>
            <a:off x="2842286" y="4553260"/>
            <a:ext cx="1883306" cy="1477328"/>
            <a:chOff x="611560" y="1877923"/>
            <a:chExt cx="1883306" cy="147732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4ED5A2-6F4C-46AB-AD53-E9B57AFCEFA0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13F2AFC-124A-4CB0-B760-431CF219AA37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Contents Graph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2F7A2D4-D0BD-476E-B96E-14967C9785C1}"/>
              </a:ext>
            </a:extLst>
          </p:cNvPr>
          <p:cNvGrpSpPr/>
          <p:nvPr/>
        </p:nvGrpSpPr>
        <p:grpSpPr>
          <a:xfrm>
            <a:off x="5941666" y="4553260"/>
            <a:ext cx="1883306" cy="1477328"/>
            <a:chOff x="611560" y="1877923"/>
            <a:chExt cx="1883306" cy="147732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896C566-7CBD-4050-9CAD-790A652549C3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D611623-A935-4622-9A0D-50D2733285CD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Contents Graph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18D7694-C92D-4F5A-8F86-61D2F355A506}"/>
              </a:ext>
            </a:extLst>
          </p:cNvPr>
          <p:cNvGrpSpPr/>
          <p:nvPr/>
        </p:nvGrpSpPr>
        <p:grpSpPr>
          <a:xfrm>
            <a:off x="4391976" y="1825706"/>
            <a:ext cx="1883306" cy="1477328"/>
            <a:chOff x="611560" y="1877923"/>
            <a:chExt cx="1883306" cy="147732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9D4386D-EBF0-45D7-A17B-3DBD7747AFD9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FE23616-E5E8-496E-AD05-4D607EE017F4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Contents Graph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79564E1-5A03-41BF-BE23-352F14C95F8C}"/>
              </a:ext>
            </a:extLst>
          </p:cNvPr>
          <p:cNvGrpSpPr/>
          <p:nvPr/>
        </p:nvGrpSpPr>
        <p:grpSpPr>
          <a:xfrm>
            <a:off x="7491356" y="1825706"/>
            <a:ext cx="1883306" cy="1477328"/>
            <a:chOff x="611560" y="1877923"/>
            <a:chExt cx="1883306" cy="147732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DEB85D4-8AB1-49AA-939F-CF8D1C0CD80F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0AC5D90-7ED0-41E4-B9CD-12FCB59F1579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Contents Graph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Block Arc 22">
            <a:extLst>
              <a:ext uri="{FF2B5EF4-FFF2-40B4-BE49-F238E27FC236}">
                <a16:creationId xmlns:a16="http://schemas.microsoft.com/office/drawing/2014/main" id="{834B3FA1-0BAB-467A-BF30-AB3EAF472CDF}"/>
              </a:ext>
            </a:extLst>
          </p:cNvPr>
          <p:cNvSpPr/>
          <p:nvPr/>
        </p:nvSpPr>
        <p:spPr>
          <a:xfrm>
            <a:off x="1355000" y="3384218"/>
            <a:ext cx="1834703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24" name="Block Arc 23">
            <a:extLst>
              <a:ext uri="{FF2B5EF4-FFF2-40B4-BE49-F238E27FC236}">
                <a16:creationId xmlns:a16="http://schemas.microsoft.com/office/drawing/2014/main" id="{8EF859B6-98ED-4C9E-8791-19F7836CF3EA}"/>
              </a:ext>
            </a:extLst>
          </p:cNvPr>
          <p:cNvSpPr/>
          <p:nvPr/>
        </p:nvSpPr>
        <p:spPr>
          <a:xfrm rot="10800000">
            <a:off x="2885640" y="2601320"/>
            <a:ext cx="1834703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5" name="Block Arc 24">
            <a:extLst>
              <a:ext uri="{FF2B5EF4-FFF2-40B4-BE49-F238E27FC236}">
                <a16:creationId xmlns:a16="http://schemas.microsoft.com/office/drawing/2014/main" id="{D80707B7-D291-4543-B4E9-F85FF27BE9D1}"/>
              </a:ext>
            </a:extLst>
          </p:cNvPr>
          <p:cNvSpPr/>
          <p:nvPr/>
        </p:nvSpPr>
        <p:spPr>
          <a:xfrm>
            <a:off x="7477560" y="3384218"/>
            <a:ext cx="1834703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6" name="Block Arc 25">
            <a:extLst>
              <a:ext uri="{FF2B5EF4-FFF2-40B4-BE49-F238E27FC236}">
                <a16:creationId xmlns:a16="http://schemas.microsoft.com/office/drawing/2014/main" id="{12E9BA45-2B47-4461-8610-5441E5E19ABF}"/>
              </a:ext>
            </a:extLst>
          </p:cNvPr>
          <p:cNvSpPr/>
          <p:nvPr/>
        </p:nvSpPr>
        <p:spPr>
          <a:xfrm>
            <a:off x="4416280" y="3384218"/>
            <a:ext cx="1834703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7" name="Block Arc 26">
            <a:extLst>
              <a:ext uri="{FF2B5EF4-FFF2-40B4-BE49-F238E27FC236}">
                <a16:creationId xmlns:a16="http://schemas.microsoft.com/office/drawing/2014/main" id="{363C86F8-B60A-4021-8AD1-C0690DFA3252}"/>
              </a:ext>
            </a:extLst>
          </p:cNvPr>
          <p:cNvSpPr/>
          <p:nvPr/>
        </p:nvSpPr>
        <p:spPr>
          <a:xfrm rot="10800000">
            <a:off x="5946920" y="2601320"/>
            <a:ext cx="1834703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8" name="Oval 100">
            <a:extLst>
              <a:ext uri="{FF2B5EF4-FFF2-40B4-BE49-F238E27FC236}">
                <a16:creationId xmlns:a16="http://schemas.microsoft.com/office/drawing/2014/main" id="{40677709-0DB5-4E3E-974E-3499EF279F41}"/>
              </a:ext>
            </a:extLst>
          </p:cNvPr>
          <p:cNvSpPr/>
          <p:nvPr/>
        </p:nvSpPr>
        <p:spPr>
          <a:xfrm>
            <a:off x="9608122" y="3348298"/>
            <a:ext cx="693414" cy="6934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29" name="Group 118">
            <a:extLst>
              <a:ext uri="{FF2B5EF4-FFF2-40B4-BE49-F238E27FC236}">
                <a16:creationId xmlns:a16="http://schemas.microsoft.com/office/drawing/2014/main" id="{A79BFB45-6683-4663-8AC3-76D898F19E4E}"/>
              </a:ext>
            </a:extLst>
          </p:cNvPr>
          <p:cNvGrpSpPr/>
          <p:nvPr/>
        </p:nvGrpSpPr>
        <p:grpSpPr>
          <a:xfrm>
            <a:off x="9013176" y="4553260"/>
            <a:ext cx="1883306" cy="1477328"/>
            <a:chOff x="611560" y="1877923"/>
            <a:chExt cx="1883306" cy="147732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EB30295-1739-4AEC-876C-5D9C4C8EFC94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94808A5-E314-4D3F-A54E-F649FE38FF3E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Contents Graph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2" name="Block Arc 160">
            <a:extLst>
              <a:ext uri="{FF2B5EF4-FFF2-40B4-BE49-F238E27FC236}">
                <a16:creationId xmlns:a16="http://schemas.microsoft.com/office/drawing/2014/main" id="{797C66F3-6860-4AC1-8B8A-E088AABD386E}"/>
              </a:ext>
            </a:extLst>
          </p:cNvPr>
          <p:cNvSpPr/>
          <p:nvPr/>
        </p:nvSpPr>
        <p:spPr>
          <a:xfrm rot="10800000">
            <a:off x="9018429" y="2601320"/>
            <a:ext cx="1834703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39" name="그룹 125">
            <a:extLst>
              <a:ext uri="{FF2B5EF4-FFF2-40B4-BE49-F238E27FC236}">
                <a16:creationId xmlns:a16="http://schemas.microsoft.com/office/drawing/2014/main" id="{4EBE5CE1-7A2E-4D31-8825-58C4195DB9EB}"/>
              </a:ext>
            </a:extLst>
          </p:cNvPr>
          <p:cNvGrpSpPr/>
          <p:nvPr/>
        </p:nvGrpSpPr>
        <p:grpSpPr>
          <a:xfrm>
            <a:off x="2122328" y="4210228"/>
            <a:ext cx="245234" cy="343032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40" name="사각형: 둥근 모서리 132">
              <a:extLst>
                <a:ext uri="{FF2B5EF4-FFF2-40B4-BE49-F238E27FC236}">
                  <a16:creationId xmlns:a16="http://schemas.microsoft.com/office/drawing/2014/main" id="{619E7684-56DC-4168-AB22-24BF631641A0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막힌 원호 135">
              <a:extLst>
                <a:ext uri="{FF2B5EF4-FFF2-40B4-BE49-F238E27FC236}">
                  <a16:creationId xmlns:a16="http://schemas.microsoft.com/office/drawing/2014/main" id="{F9E243CF-E07F-47DE-BC25-9809C3091930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자유형: 도형 128">
              <a:extLst>
                <a:ext uri="{FF2B5EF4-FFF2-40B4-BE49-F238E27FC236}">
                  <a16:creationId xmlns:a16="http://schemas.microsoft.com/office/drawing/2014/main" id="{BE8FF5AA-81E4-4C2E-B6B2-C483302FF2B2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3" name="자유형: 도형 129">
              <a:extLst>
                <a:ext uri="{FF2B5EF4-FFF2-40B4-BE49-F238E27FC236}">
                  <a16:creationId xmlns:a16="http://schemas.microsoft.com/office/drawing/2014/main" id="{C13FD827-4E06-4DAF-8D69-AEDB8CF19381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001E576B-50C0-43FA-8ECD-2C05C68B5D68}"/>
              </a:ext>
            </a:extLst>
          </p:cNvPr>
          <p:cNvSpPr/>
          <p:nvPr/>
        </p:nvSpPr>
        <p:spPr>
          <a:xfrm>
            <a:off x="9759429" y="3541423"/>
            <a:ext cx="386582" cy="422424"/>
          </a:xfrm>
          <a:custGeom>
            <a:avLst/>
            <a:gdLst>
              <a:gd name="connsiteX0" fmla="*/ 1409099 w 1438275"/>
              <a:gd name="connsiteY0" fmla="*/ 372897 h 1571625"/>
              <a:gd name="connsiteX1" fmla="*/ 949042 w 1438275"/>
              <a:gd name="connsiteY1" fmla="*/ 243357 h 1571625"/>
              <a:gd name="connsiteX2" fmla="*/ 852839 w 1438275"/>
              <a:gd name="connsiteY2" fmla="*/ 270027 h 1571625"/>
              <a:gd name="connsiteX3" fmla="*/ 797594 w 1438275"/>
              <a:gd name="connsiteY3" fmla="*/ 227165 h 1571625"/>
              <a:gd name="connsiteX4" fmla="*/ 817597 w 1438275"/>
              <a:gd name="connsiteY4" fmla="*/ 33807 h 1571625"/>
              <a:gd name="connsiteX5" fmla="*/ 801404 w 1438275"/>
              <a:gd name="connsiteY5" fmla="*/ 2375 h 1571625"/>
              <a:gd name="connsiteX6" fmla="*/ 764257 w 1438275"/>
              <a:gd name="connsiteY6" fmla="*/ 36665 h 1571625"/>
              <a:gd name="connsiteX7" fmla="*/ 648052 w 1438275"/>
              <a:gd name="connsiteY7" fmla="*/ 163347 h 1571625"/>
              <a:gd name="connsiteX8" fmla="*/ 21307 w 1438275"/>
              <a:gd name="connsiteY8" fmla="*/ 350037 h 1571625"/>
              <a:gd name="connsiteX9" fmla="*/ 352 w 1438275"/>
              <a:gd name="connsiteY9" fmla="*/ 379565 h 1571625"/>
              <a:gd name="connsiteX10" fmla="*/ 35594 w 1438275"/>
              <a:gd name="connsiteY10" fmla="*/ 395757 h 1571625"/>
              <a:gd name="connsiteX11" fmla="*/ 163229 w 1438275"/>
              <a:gd name="connsiteY11" fmla="*/ 410997 h 1571625"/>
              <a:gd name="connsiteX12" fmla="*/ 615667 w 1438275"/>
              <a:gd name="connsiteY12" fmla="*/ 286220 h 1571625"/>
              <a:gd name="connsiteX13" fmla="*/ 705202 w 1438275"/>
              <a:gd name="connsiteY13" fmla="*/ 200495 h 1571625"/>
              <a:gd name="connsiteX14" fmla="*/ 744254 w 1438275"/>
              <a:gd name="connsiteY14" fmla="*/ 189065 h 1571625"/>
              <a:gd name="connsiteX15" fmla="*/ 754732 w 1438275"/>
              <a:gd name="connsiteY15" fmla="*/ 222402 h 1571625"/>
              <a:gd name="connsiteX16" fmla="*/ 746159 w 1438275"/>
              <a:gd name="connsiteY16" fmla="*/ 403377 h 1571625"/>
              <a:gd name="connsiteX17" fmla="*/ 699487 w 1438275"/>
              <a:gd name="connsiteY17" fmla="*/ 503390 h 1571625"/>
              <a:gd name="connsiteX18" fmla="*/ 649004 w 1438275"/>
              <a:gd name="connsiteY18" fmla="*/ 506247 h 1571625"/>
              <a:gd name="connsiteX19" fmla="*/ 553754 w 1438275"/>
              <a:gd name="connsiteY19" fmla="*/ 471005 h 1571625"/>
              <a:gd name="connsiteX20" fmla="*/ 229904 w 1438275"/>
              <a:gd name="connsiteY20" fmla="*/ 662457 h 1571625"/>
              <a:gd name="connsiteX21" fmla="*/ 215617 w 1438275"/>
              <a:gd name="connsiteY21" fmla="*/ 697700 h 1571625"/>
              <a:gd name="connsiteX22" fmla="*/ 378494 w 1438275"/>
              <a:gd name="connsiteY22" fmla="*/ 911060 h 1571625"/>
              <a:gd name="connsiteX23" fmla="*/ 676627 w 1438275"/>
              <a:gd name="connsiteY23" fmla="*/ 611022 h 1571625"/>
              <a:gd name="connsiteX24" fmla="*/ 679484 w 1438275"/>
              <a:gd name="connsiteY24" fmla="*/ 563397 h 1571625"/>
              <a:gd name="connsiteX25" fmla="*/ 730919 w 1438275"/>
              <a:gd name="connsiteY25" fmla="*/ 514820 h 1571625"/>
              <a:gd name="connsiteX26" fmla="*/ 742349 w 1438275"/>
              <a:gd name="connsiteY26" fmla="*/ 564350 h 1571625"/>
              <a:gd name="connsiteX27" fmla="*/ 766162 w 1438275"/>
              <a:gd name="connsiteY27" fmla="*/ 992022 h 1571625"/>
              <a:gd name="connsiteX28" fmla="*/ 739492 w 1438275"/>
              <a:gd name="connsiteY28" fmla="*/ 1039647 h 1571625"/>
              <a:gd name="connsiteX29" fmla="*/ 633764 w 1438275"/>
              <a:gd name="connsiteY29" fmla="*/ 1162520 h 1571625"/>
              <a:gd name="connsiteX30" fmla="*/ 627097 w 1438275"/>
              <a:gd name="connsiteY30" fmla="*/ 1419695 h 1571625"/>
              <a:gd name="connsiteX31" fmla="*/ 794737 w 1438275"/>
              <a:gd name="connsiteY31" fmla="*/ 1576857 h 1571625"/>
              <a:gd name="connsiteX32" fmla="*/ 961424 w 1438275"/>
              <a:gd name="connsiteY32" fmla="*/ 1406360 h 1571625"/>
              <a:gd name="connsiteX33" fmla="*/ 932849 w 1438275"/>
              <a:gd name="connsiteY33" fmla="*/ 1131087 h 1571625"/>
              <a:gd name="connsiteX34" fmla="*/ 833789 w 1438275"/>
              <a:gd name="connsiteY34" fmla="*/ 1033932 h 1571625"/>
              <a:gd name="connsiteX35" fmla="*/ 787117 w 1438275"/>
              <a:gd name="connsiteY35" fmla="*/ 979640 h 1571625"/>
              <a:gd name="connsiteX36" fmla="*/ 783307 w 1438275"/>
              <a:gd name="connsiteY36" fmla="*/ 695795 h 1571625"/>
              <a:gd name="connsiteX37" fmla="*/ 789022 w 1438275"/>
              <a:gd name="connsiteY37" fmla="*/ 702462 h 1571625"/>
              <a:gd name="connsiteX38" fmla="*/ 790927 w 1438275"/>
              <a:gd name="connsiteY38" fmla="*/ 726275 h 1571625"/>
              <a:gd name="connsiteX39" fmla="*/ 895702 w 1438275"/>
              <a:gd name="connsiteY39" fmla="*/ 929157 h 1571625"/>
              <a:gd name="connsiteX40" fmla="*/ 1098584 w 1438275"/>
              <a:gd name="connsiteY40" fmla="*/ 1019645 h 1571625"/>
              <a:gd name="connsiteX41" fmla="*/ 1300514 w 1438275"/>
              <a:gd name="connsiteY41" fmla="*/ 946302 h 1571625"/>
              <a:gd name="connsiteX42" fmla="*/ 1253842 w 1438275"/>
              <a:gd name="connsiteY42" fmla="*/ 741515 h 1571625"/>
              <a:gd name="connsiteX43" fmla="*/ 1015717 w 1438275"/>
              <a:gd name="connsiteY43" fmla="*/ 609117 h 1571625"/>
              <a:gd name="connsiteX44" fmla="*/ 835694 w 1438275"/>
              <a:gd name="connsiteY44" fmla="*/ 649122 h 1571625"/>
              <a:gd name="connsiteX45" fmla="*/ 792832 w 1438275"/>
              <a:gd name="connsiteY45" fmla="*/ 669125 h 1571625"/>
              <a:gd name="connsiteX46" fmla="*/ 772829 w 1438275"/>
              <a:gd name="connsiteY46" fmla="*/ 618642 h 1571625"/>
              <a:gd name="connsiteX47" fmla="*/ 784259 w 1438275"/>
              <a:gd name="connsiteY47" fmla="*/ 332892 h 1571625"/>
              <a:gd name="connsiteX48" fmla="*/ 843314 w 1438275"/>
              <a:gd name="connsiteY48" fmla="*/ 307175 h 1571625"/>
              <a:gd name="connsiteX49" fmla="*/ 889034 w 1438275"/>
              <a:gd name="connsiteY49" fmla="*/ 340512 h 1571625"/>
              <a:gd name="connsiteX50" fmla="*/ 1396717 w 1438275"/>
              <a:gd name="connsiteY50" fmla="*/ 431952 h 1571625"/>
              <a:gd name="connsiteX51" fmla="*/ 1437674 w 1438275"/>
              <a:gd name="connsiteY51" fmla="*/ 412902 h 1571625"/>
              <a:gd name="connsiteX52" fmla="*/ 1409099 w 1438275"/>
              <a:gd name="connsiteY52" fmla="*/ 372897 h 1571625"/>
              <a:gd name="connsiteX53" fmla="*/ 85124 w 1438275"/>
              <a:gd name="connsiteY53" fmla="*/ 362420 h 1571625"/>
              <a:gd name="connsiteX54" fmla="*/ 657577 w 1438275"/>
              <a:gd name="connsiteY54" fmla="*/ 196685 h 1571625"/>
              <a:gd name="connsiteX55" fmla="*/ 85124 w 1438275"/>
              <a:gd name="connsiteY55" fmla="*/ 362420 h 1571625"/>
              <a:gd name="connsiteX56" fmla="*/ 385162 w 1438275"/>
              <a:gd name="connsiteY56" fmla="*/ 549110 h 1571625"/>
              <a:gd name="connsiteX57" fmla="*/ 536609 w 1438275"/>
              <a:gd name="connsiteY57" fmla="*/ 498627 h 1571625"/>
              <a:gd name="connsiteX58" fmla="*/ 385162 w 1438275"/>
              <a:gd name="connsiteY58" fmla="*/ 549110 h 1571625"/>
              <a:gd name="connsiteX59" fmla="*/ 636622 w 1438275"/>
              <a:gd name="connsiteY59" fmla="*/ 1298727 h 1571625"/>
              <a:gd name="connsiteX60" fmla="*/ 724252 w 1438275"/>
              <a:gd name="connsiteY60" fmla="*/ 1077747 h 1571625"/>
              <a:gd name="connsiteX61" fmla="*/ 636622 w 1438275"/>
              <a:gd name="connsiteY61" fmla="*/ 1298727 h 1571625"/>
              <a:gd name="connsiteX62" fmla="*/ 814739 w 1438275"/>
              <a:gd name="connsiteY62" fmla="*/ 756755 h 1571625"/>
              <a:gd name="connsiteX63" fmla="*/ 909037 w 1438275"/>
              <a:gd name="connsiteY63" fmla="*/ 911060 h 1571625"/>
              <a:gd name="connsiteX64" fmla="*/ 814739 w 1438275"/>
              <a:gd name="connsiteY64" fmla="*/ 756755 h 1571625"/>
              <a:gd name="connsiteX65" fmla="*/ 971902 w 1438275"/>
              <a:gd name="connsiteY65" fmla="*/ 310032 h 1571625"/>
              <a:gd name="connsiteX66" fmla="*/ 971902 w 1438275"/>
              <a:gd name="connsiteY66" fmla="*/ 310032 h 1571625"/>
              <a:gd name="connsiteX67" fmla="*/ 971902 w 1438275"/>
              <a:gd name="connsiteY67" fmla="*/ 310032 h 1571625"/>
              <a:gd name="connsiteX68" fmla="*/ 873794 w 1438275"/>
              <a:gd name="connsiteY68" fmla="*/ 285267 h 1571625"/>
              <a:gd name="connsiteX69" fmla="*/ 978569 w 1438275"/>
              <a:gd name="connsiteY69" fmla="*/ 297650 h 1571625"/>
              <a:gd name="connsiteX70" fmla="*/ 989047 w 1438275"/>
              <a:gd name="connsiteY70" fmla="*/ 300507 h 1571625"/>
              <a:gd name="connsiteX71" fmla="*/ 1313849 w 1438275"/>
              <a:gd name="connsiteY71" fmla="*/ 376707 h 1571625"/>
              <a:gd name="connsiteX72" fmla="*/ 971902 w 1438275"/>
              <a:gd name="connsiteY72" fmla="*/ 310032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438275" h="1571625">
                <a:moveTo>
                  <a:pt x="1409099" y="372897"/>
                </a:moveTo>
                <a:cubicBezTo>
                  <a:pt x="1276702" y="253835"/>
                  <a:pt x="1126207" y="200495"/>
                  <a:pt x="949042" y="243357"/>
                </a:cubicBezTo>
                <a:cubicBezTo>
                  <a:pt x="916657" y="250977"/>
                  <a:pt x="885224" y="261455"/>
                  <a:pt x="852839" y="270027"/>
                </a:cubicBezTo>
                <a:cubicBezTo>
                  <a:pt x="805214" y="283362"/>
                  <a:pt x="794737" y="275742"/>
                  <a:pt x="797594" y="227165"/>
                </a:cubicBezTo>
                <a:cubicBezTo>
                  <a:pt x="801404" y="162395"/>
                  <a:pt x="804262" y="97625"/>
                  <a:pt x="817597" y="33807"/>
                </a:cubicBezTo>
                <a:cubicBezTo>
                  <a:pt x="821407" y="16662"/>
                  <a:pt x="819502" y="5232"/>
                  <a:pt x="801404" y="2375"/>
                </a:cubicBezTo>
                <a:cubicBezTo>
                  <a:pt x="776639" y="-1435"/>
                  <a:pt x="759494" y="-6198"/>
                  <a:pt x="764257" y="36665"/>
                </a:cubicBezTo>
                <a:cubicBezTo>
                  <a:pt x="778544" y="162395"/>
                  <a:pt x="772829" y="185255"/>
                  <a:pt x="648052" y="163347"/>
                </a:cubicBezTo>
                <a:cubicBezTo>
                  <a:pt x="409927" y="122390"/>
                  <a:pt x="197519" y="180492"/>
                  <a:pt x="21307" y="350037"/>
                </a:cubicBezTo>
                <a:cubicBezTo>
                  <a:pt x="12734" y="358610"/>
                  <a:pt x="-2506" y="366230"/>
                  <a:pt x="352" y="379565"/>
                </a:cubicBezTo>
                <a:cubicBezTo>
                  <a:pt x="4162" y="396710"/>
                  <a:pt x="22259" y="393852"/>
                  <a:pt x="35594" y="395757"/>
                </a:cubicBezTo>
                <a:cubicBezTo>
                  <a:pt x="78457" y="401472"/>
                  <a:pt x="120367" y="409092"/>
                  <a:pt x="163229" y="410997"/>
                </a:cubicBezTo>
                <a:cubicBezTo>
                  <a:pt x="328012" y="419570"/>
                  <a:pt x="483269" y="394805"/>
                  <a:pt x="615667" y="286220"/>
                </a:cubicBezTo>
                <a:cubicBezTo>
                  <a:pt x="647099" y="260502"/>
                  <a:pt x="675674" y="229070"/>
                  <a:pt x="705202" y="200495"/>
                </a:cubicBezTo>
                <a:cubicBezTo>
                  <a:pt x="716632" y="189065"/>
                  <a:pt x="729014" y="183350"/>
                  <a:pt x="744254" y="189065"/>
                </a:cubicBezTo>
                <a:cubicBezTo>
                  <a:pt x="759494" y="194780"/>
                  <a:pt x="754732" y="210972"/>
                  <a:pt x="754732" y="222402"/>
                </a:cubicBezTo>
                <a:cubicBezTo>
                  <a:pt x="751874" y="282410"/>
                  <a:pt x="746159" y="342417"/>
                  <a:pt x="746159" y="403377"/>
                </a:cubicBezTo>
                <a:cubicBezTo>
                  <a:pt x="746159" y="445287"/>
                  <a:pt x="729014" y="474815"/>
                  <a:pt x="699487" y="503390"/>
                </a:cubicBezTo>
                <a:cubicBezTo>
                  <a:pt x="682342" y="520535"/>
                  <a:pt x="669007" y="528155"/>
                  <a:pt x="649004" y="506247"/>
                </a:cubicBezTo>
                <a:cubicBezTo>
                  <a:pt x="624239" y="478625"/>
                  <a:pt x="589949" y="468147"/>
                  <a:pt x="553754" y="471005"/>
                </a:cubicBezTo>
                <a:cubicBezTo>
                  <a:pt x="415642" y="482435"/>
                  <a:pt x="308009" y="549110"/>
                  <a:pt x="229904" y="662457"/>
                </a:cubicBezTo>
                <a:cubicBezTo>
                  <a:pt x="223237" y="672935"/>
                  <a:pt x="217522" y="685317"/>
                  <a:pt x="215617" y="697700"/>
                </a:cubicBezTo>
                <a:cubicBezTo>
                  <a:pt x="187994" y="852957"/>
                  <a:pt x="230857" y="916775"/>
                  <a:pt x="378494" y="911060"/>
                </a:cubicBezTo>
                <a:cubicBezTo>
                  <a:pt x="521369" y="905345"/>
                  <a:pt x="667102" y="758660"/>
                  <a:pt x="676627" y="611022"/>
                </a:cubicBezTo>
                <a:cubicBezTo>
                  <a:pt x="677579" y="594830"/>
                  <a:pt x="675674" y="578637"/>
                  <a:pt x="679484" y="563397"/>
                </a:cubicBezTo>
                <a:cubicBezTo>
                  <a:pt x="686152" y="536727"/>
                  <a:pt x="708059" y="513867"/>
                  <a:pt x="730919" y="514820"/>
                </a:cubicBezTo>
                <a:cubicBezTo>
                  <a:pt x="750922" y="515772"/>
                  <a:pt x="741397" y="547205"/>
                  <a:pt x="742349" y="564350"/>
                </a:cubicBezTo>
                <a:cubicBezTo>
                  <a:pt x="743302" y="707225"/>
                  <a:pt x="744254" y="850100"/>
                  <a:pt x="766162" y="992022"/>
                </a:cubicBezTo>
                <a:cubicBezTo>
                  <a:pt x="769972" y="1017740"/>
                  <a:pt x="761399" y="1029170"/>
                  <a:pt x="739492" y="1039647"/>
                </a:cubicBezTo>
                <a:cubicBezTo>
                  <a:pt x="686152" y="1065365"/>
                  <a:pt x="652814" y="1108227"/>
                  <a:pt x="633764" y="1162520"/>
                </a:cubicBezTo>
                <a:cubicBezTo>
                  <a:pt x="605189" y="1247292"/>
                  <a:pt x="600427" y="1333970"/>
                  <a:pt x="627097" y="1419695"/>
                </a:cubicBezTo>
                <a:cubicBezTo>
                  <a:pt x="651862" y="1503515"/>
                  <a:pt x="732824" y="1578762"/>
                  <a:pt x="794737" y="1576857"/>
                </a:cubicBezTo>
                <a:cubicBezTo>
                  <a:pt x="860459" y="1574952"/>
                  <a:pt x="942374" y="1493037"/>
                  <a:pt x="961424" y="1406360"/>
                </a:cubicBezTo>
                <a:cubicBezTo>
                  <a:pt x="982379" y="1312062"/>
                  <a:pt x="970949" y="1219670"/>
                  <a:pt x="932849" y="1131087"/>
                </a:cubicBezTo>
                <a:cubicBezTo>
                  <a:pt x="913799" y="1086320"/>
                  <a:pt x="881414" y="1050125"/>
                  <a:pt x="833789" y="1033932"/>
                </a:cubicBezTo>
                <a:cubicBezTo>
                  <a:pt x="805214" y="1024407"/>
                  <a:pt x="794737" y="1005357"/>
                  <a:pt x="787117" y="979640"/>
                </a:cubicBezTo>
                <a:cubicBezTo>
                  <a:pt x="761399" y="886295"/>
                  <a:pt x="774734" y="791045"/>
                  <a:pt x="783307" y="695795"/>
                </a:cubicBezTo>
                <a:cubicBezTo>
                  <a:pt x="785212" y="697700"/>
                  <a:pt x="788069" y="700557"/>
                  <a:pt x="789022" y="702462"/>
                </a:cubicBezTo>
                <a:cubicBezTo>
                  <a:pt x="789974" y="710082"/>
                  <a:pt x="790927" y="718655"/>
                  <a:pt x="790927" y="726275"/>
                </a:cubicBezTo>
                <a:cubicBezTo>
                  <a:pt x="787117" y="813905"/>
                  <a:pt x="829027" y="877722"/>
                  <a:pt x="895702" y="929157"/>
                </a:cubicBezTo>
                <a:cubicBezTo>
                  <a:pt x="955709" y="974877"/>
                  <a:pt x="1024289" y="1005357"/>
                  <a:pt x="1098584" y="1019645"/>
                </a:cubicBezTo>
                <a:cubicBezTo>
                  <a:pt x="1183357" y="1035837"/>
                  <a:pt x="1266224" y="1005357"/>
                  <a:pt x="1300514" y="946302"/>
                </a:cubicBezTo>
                <a:cubicBezTo>
                  <a:pt x="1332899" y="891057"/>
                  <a:pt x="1314802" y="804380"/>
                  <a:pt x="1253842" y="741515"/>
                </a:cubicBezTo>
                <a:cubicBezTo>
                  <a:pt x="1189072" y="672935"/>
                  <a:pt x="1108109" y="628167"/>
                  <a:pt x="1015717" y="609117"/>
                </a:cubicBezTo>
                <a:cubicBezTo>
                  <a:pt x="951899" y="595782"/>
                  <a:pt x="889034" y="604355"/>
                  <a:pt x="835694" y="649122"/>
                </a:cubicBezTo>
                <a:cubicBezTo>
                  <a:pt x="823312" y="658647"/>
                  <a:pt x="814739" y="682460"/>
                  <a:pt x="792832" y="669125"/>
                </a:cubicBezTo>
                <a:cubicBezTo>
                  <a:pt x="774734" y="657695"/>
                  <a:pt x="771877" y="638645"/>
                  <a:pt x="772829" y="618642"/>
                </a:cubicBezTo>
                <a:cubicBezTo>
                  <a:pt x="776639" y="523392"/>
                  <a:pt x="779497" y="428142"/>
                  <a:pt x="784259" y="332892"/>
                </a:cubicBezTo>
                <a:cubicBezTo>
                  <a:pt x="786164" y="289077"/>
                  <a:pt x="805214" y="281457"/>
                  <a:pt x="843314" y="307175"/>
                </a:cubicBezTo>
                <a:cubicBezTo>
                  <a:pt x="858554" y="317652"/>
                  <a:pt x="873794" y="330035"/>
                  <a:pt x="889034" y="340512"/>
                </a:cubicBezTo>
                <a:cubicBezTo>
                  <a:pt x="1043339" y="451002"/>
                  <a:pt x="1213837" y="475767"/>
                  <a:pt x="1396717" y="431952"/>
                </a:cubicBezTo>
                <a:cubicBezTo>
                  <a:pt x="1411957" y="428142"/>
                  <a:pt x="1432912" y="428142"/>
                  <a:pt x="1437674" y="412902"/>
                </a:cubicBezTo>
                <a:cubicBezTo>
                  <a:pt x="1442437" y="393852"/>
                  <a:pt x="1421482" y="384327"/>
                  <a:pt x="1409099" y="372897"/>
                </a:cubicBezTo>
                <a:close/>
                <a:moveTo>
                  <a:pt x="85124" y="362420"/>
                </a:moveTo>
                <a:cubicBezTo>
                  <a:pt x="277529" y="311937"/>
                  <a:pt x="468029" y="253835"/>
                  <a:pt x="657577" y="196685"/>
                </a:cubicBezTo>
                <a:cubicBezTo>
                  <a:pt x="548992" y="254787"/>
                  <a:pt x="207044" y="353847"/>
                  <a:pt x="85124" y="362420"/>
                </a:cubicBezTo>
                <a:close/>
                <a:moveTo>
                  <a:pt x="385162" y="549110"/>
                </a:moveTo>
                <a:cubicBezTo>
                  <a:pt x="428977" y="511010"/>
                  <a:pt x="476602" y="487197"/>
                  <a:pt x="536609" y="498627"/>
                </a:cubicBezTo>
                <a:cubicBezTo>
                  <a:pt x="484222" y="510057"/>
                  <a:pt x="434692" y="529107"/>
                  <a:pt x="385162" y="549110"/>
                </a:cubicBezTo>
                <a:close/>
                <a:moveTo>
                  <a:pt x="636622" y="1298727"/>
                </a:moveTo>
                <a:cubicBezTo>
                  <a:pt x="615667" y="1210145"/>
                  <a:pt x="652814" y="1120610"/>
                  <a:pt x="724252" y="1077747"/>
                </a:cubicBezTo>
                <a:cubicBezTo>
                  <a:pt x="674722" y="1139660"/>
                  <a:pt x="642337" y="1208240"/>
                  <a:pt x="636622" y="1298727"/>
                </a:cubicBezTo>
                <a:close/>
                <a:moveTo>
                  <a:pt x="814739" y="756755"/>
                </a:moveTo>
                <a:cubicBezTo>
                  <a:pt x="834742" y="814857"/>
                  <a:pt x="861412" y="870102"/>
                  <a:pt x="909037" y="911060"/>
                </a:cubicBezTo>
                <a:cubicBezTo>
                  <a:pt x="845219" y="878675"/>
                  <a:pt x="809024" y="830097"/>
                  <a:pt x="814739" y="756755"/>
                </a:cubicBezTo>
                <a:close/>
                <a:moveTo>
                  <a:pt x="971902" y="310032"/>
                </a:moveTo>
                <a:cubicBezTo>
                  <a:pt x="971902" y="310032"/>
                  <a:pt x="971902" y="310032"/>
                  <a:pt x="971902" y="310032"/>
                </a:cubicBezTo>
                <a:cubicBezTo>
                  <a:pt x="971902" y="310032"/>
                  <a:pt x="971902" y="310032"/>
                  <a:pt x="971902" y="310032"/>
                </a:cubicBezTo>
                <a:cubicBezTo>
                  <a:pt x="943327" y="304317"/>
                  <a:pt x="912847" y="303365"/>
                  <a:pt x="873794" y="285267"/>
                </a:cubicBezTo>
                <a:cubicBezTo>
                  <a:pt x="915704" y="289077"/>
                  <a:pt x="948089" y="290030"/>
                  <a:pt x="978569" y="297650"/>
                </a:cubicBezTo>
                <a:cubicBezTo>
                  <a:pt x="981427" y="297650"/>
                  <a:pt x="985237" y="299555"/>
                  <a:pt x="989047" y="300507"/>
                </a:cubicBezTo>
                <a:cubicBezTo>
                  <a:pt x="1100489" y="312890"/>
                  <a:pt x="1209074" y="335750"/>
                  <a:pt x="1313849" y="376707"/>
                </a:cubicBezTo>
                <a:cubicBezTo>
                  <a:pt x="1199549" y="354800"/>
                  <a:pt x="1086202" y="331940"/>
                  <a:pt x="971902" y="3100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F6E85AFC-C486-4ED7-9D1A-73C9926DF19C}"/>
              </a:ext>
            </a:extLst>
          </p:cNvPr>
          <p:cNvSpPr/>
          <p:nvPr/>
        </p:nvSpPr>
        <p:spPr>
          <a:xfrm rot="589284">
            <a:off x="5218996" y="4132207"/>
            <a:ext cx="263571" cy="465310"/>
          </a:xfrm>
          <a:custGeom>
            <a:avLst/>
            <a:gdLst>
              <a:gd name="connsiteX0" fmla="*/ 424352 w 1005886"/>
              <a:gd name="connsiteY0" fmla="*/ 1757546 h 1775797"/>
              <a:gd name="connsiteX1" fmla="*/ 419512 w 1005886"/>
              <a:gd name="connsiteY1" fmla="*/ 1760644 h 1775797"/>
              <a:gd name="connsiteX2" fmla="*/ 424545 w 1005886"/>
              <a:gd name="connsiteY2" fmla="*/ 1763160 h 1775797"/>
              <a:gd name="connsiteX3" fmla="*/ 474870 w 1005886"/>
              <a:gd name="connsiteY3" fmla="*/ 1761771 h 1775797"/>
              <a:gd name="connsiteX4" fmla="*/ 448357 w 1005886"/>
              <a:gd name="connsiteY4" fmla="*/ 1760450 h 1775797"/>
              <a:gd name="connsiteX5" fmla="*/ 443324 w 1005886"/>
              <a:gd name="connsiteY5" fmla="*/ 1757739 h 1775797"/>
              <a:gd name="connsiteX6" fmla="*/ 448357 w 1005886"/>
              <a:gd name="connsiteY6" fmla="*/ 1755029 h 1775797"/>
              <a:gd name="connsiteX7" fmla="*/ 485719 w 1005886"/>
              <a:gd name="connsiteY7" fmla="*/ 1755223 h 1775797"/>
              <a:gd name="connsiteX8" fmla="*/ 506047 w 1005886"/>
              <a:gd name="connsiteY8" fmla="*/ 1757546 h 1775797"/>
              <a:gd name="connsiteX9" fmla="*/ 510886 w 1005886"/>
              <a:gd name="connsiteY9" fmla="*/ 1760256 h 1775797"/>
              <a:gd name="connsiteX10" fmla="*/ 508263 w 1005886"/>
              <a:gd name="connsiteY10" fmla="*/ 1760849 h 1775797"/>
              <a:gd name="connsiteX11" fmla="*/ 522693 w 1005886"/>
              <a:gd name="connsiteY11" fmla="*/ 1760450 h 1775797"/>
              <a:gd name="connsiteX12" fmla="*/ 528501 w 1005886"/>
              <a:gd name="connsiteY12" fmla="*/ 1757740 h 1775797"/>
              <a:gd name="connsiteX13" fmla="*/ 522305 w 1005886"/>
              <a:gd name="connsiteY13" fmla="*/ 1754449 h 1775797"/>
              <a:gd name="connsiteX14" fmla="*/ 464811 w 1005886"/>
              <a:gd name="connsiteY14" fmla="*/ 1752513 h 1775797"/>
              <a:gd name="connsiteX15" fmla="*/ 424352 w 1005886"/>
              <a:gd name="connsiteY15" fmla="*/ 1757546 h 1775797"/>
              <a:gd name="connsiteX16" fmla="*/ 395314 w 1005886"/>
              <a:gd name="connsiteY16" fmla="*/ 1750383 h 1775797"/>
              <a:gd name="connsiteX17" fmla="*/ 480685 w 1005886"/>
              <a:gd name="connsiteY17" fmla="*/ 1744963 h 1775797"/>
              <a:gd name="connsiteX18" fmla="*/ 498301 w 1005886"/>
              <a:gd name="connsiteY18" fmla="*/ 1746125 h 1775797"/>
              <a:gd name="connsiteX19" fmla="*/ 493462 w 1005886"/>
              <a:gd name="connsiteY19" fmla="*/ 1747480 h 1775797"/>
              <a:gd name="connsiteX20" fmla="*/ 445703 w 1005886"/>
              <a:gd name="connsiteY20" fmla="*/ 1748825 h 1775797"/>
              <a:gd name="connsiteX21" fmla="*/ 436547 w 1005886"/>
              <a:gd name="connsiteY21" fmla="*/ 1748254 h 1775797"/>
              <a:gd name="connsiteX22" fmla="*/ 432648 w 1005886"/>
              <a:gd name="connsiteY22" fmla="*/ 1749193 h 1775797"/>
              <a:gd name="connsiteX23" fmla="*/ 410994 w 1005886"/>
              <a:gd name="connsiteY23" fmla="*/ 1749803 h 1775797"/>
              <a:gd name="connsiteX24" fmla="*/ 389313 w 1005886"/>
              <a:gd name="connsiteY24" fmla="*/ 1757933 h 1775797"/>
              <a:gd name="connsiteX25" fmla="*/ 385440 w 1005886"/>
              <a:gd name="connsiteY25" fmla="*/ 1762386 h 1775797"/>
              <a:gd name="connsiteX26" fmla="*/ 390087 w 1005886"/>
              <a:gd name="connsiteY26" fmla="*/ 1765096 h 1775797"/>
              <a:gd name="connsiteX27" fmla="*/ 416608 w 1005886"/>
              <a:gd name="connsiteY27" fmla="*/ 1767613 h 1775797"/>
              <a:gd name="connsiteX28" fmla="*/ 406348 w 1005886"/>
              <a:gd name="connsiteY28" fmla="*/ 1763547 h 1775797"/>
              <a:gd name="connsiteX29" fmla="*/ 401702 w 1005886"/>
              <a:gd name="connsiteY29" fmla="*/ 1759869 h 1775797"/>
              <a:gd name="connsiteX30" fmla="*/ 405187 w 1005886"/>
              <a:gd name="connsiteY30" fmla="*/ 1755804 h 1775797"/>
              <a:gd name="connsiteX31" fmla="*/ 432648 w 1005886"/>
              <a:gd name="connsiteY31" fmla="*/ 1749193 h 1775797"/>
              <a:gd name="connsiteX32" fmla="*/ 445703 w 1005886"/>
              <a:gd name="connsiteY32" fmla="*/ 1748825 h 1775797"/>
              <a:gd name="connsiteX33" fmla="*/ 526565 w 1005886"/>
              <a:gd name="connsiteY33" fmla="*/ 1753869 h 1775797"/>
              <a:gd name="connsiteX34" fmla="*/ 541471 w 1005886"/>
              <a:gd name="connsiteY34" fmla="*/ 1757933 h 1775797"/>
              <a:gd name="connsiteX35" fmla="*/ 545149 w 1005886"/>
              <a:gd name="connsiteY35" fmla="*/ 1761612 h 1775797"/>
              <a:gd name="connsiteX36" fmla="*/ 541084 w 1005886"/>
              <a:gd name="connsiteY36" fmla="*/ 1764903 h 1775797"/>
              <a:gd name="connsiteX37" fmla="*/ 508949 w 1005886"/>
              <a:gd name="connsiteY37" fmla="*/ 1769162 h 1775797"/>
              <a:gd name="connsiteX38" fmla="*/ 453196 w 1005886"/>
              <a:gd name="connsiteY38" fmla="*/ 1769162 h 1775797"/>
              <a:gd name="connsiteX39" fmla="*/ 446227 w 1005886"/>
              <a:gd name="connsiteY39" fmla="*/ 1769162 h 1775797"/>
              <a:gd name="connsiteX40" fmla="*/ 503722 w 1005886"/>
              <a:gd name="connsiteY40" fmla="*/ 1771097 h 1775797"/>
              <a:gd name="connsiteX41" fmla="*/ 551537 w 1005886"/>
              <a:gd name="connsiteY41" fmla="*/ 1766452 h 1775797"/>
              <a:gd name="connsiteX42" fmla="*/ 552312 w 1005886"/>
              <a:gd name="connsiteY42" fmla="*/ 1766257 h 1775797"/>
              <a:gd name="connsiteX43" fmla="*/ 560056 w 1005886"/>
              <a:gd name="connsiteY43" fmla="*/ 1762773 h 1775797"/>
              <a:gd name="connsiteX44" fmla="*/ 552506 w 1005886"/>
              <a:gd name="connsiteY44" fmla="*/ 1757740 h 1775797"/>
              <a:gd name="connsiteX45" fmla="*/ 514756 w 1005886"/>
              <a:gd name="connsiteY45" fmla="*/ 1749222 h 1775797"/>
              <a:gd name="connsiteX46" fmla="*/ 507013 w 1005886"/>
              <a:gd name="connsiteY46" fmla="*/ 1747867 h 1775797"/>
              <a:gd name="connsiteX47" fmla="*/ 512627 w 1005886"/>
              <a:gd name="connsiteY47" fmla="*/ 1746512 h 1775797"/>
              <a:gd name="connsiteX48" fmla="*/ 563153 w 1005886"/>
              <a:gd name="connsiteY48" fmla="*/ 1755998 h 1775797"/>
              <a:gd name="connsiteX49" fmla="*/ 569734 w 1005886"/>
              <a:gd name="connsiteY49" fmla="*/ 1758320 h 1775797"/>
              <a:gd name="connsiteX50" fmla="*/ 573994 w 1005886"/>
              <a:gd name="connsiteY50" fmla="*/ 1763354 h 1775797"/>
              <a:gd name="connsiteX51" fmla="*/ 570121 w 1005886"/>
              <a:gd name="connsiteY51" fmla="*/ 1767032 h 1775797"/>
              <a:gd name="connsiteX52" fmla="*/ 544569 w 1005886"/>
              <a:gd name="connsiteY52" fmla="*/ 1772453 h 1775797"/>
              <a:gd name="connsiteX53" fmla="*/ 456487 w 1005886"/>
              <a:gd name="connsiteY53" fmla="*/ 1775163 h 1775797"/>
              <a:gd name="connsiteX54" fmla="*/ 379827 w 1005886"/>
              <a:gd name="connsiteY54" fmla="*/ 1768387 h 1775797"/>
              <a:gd name="connsiteX55" fmla="*/ 374406 w 1005886"/>
              <a:gd name="connsiteY55" fmla="*/ 1767032 h 1775797"/>
              <a:gd name="connsiteX56" fmla="*/ 373439 w 1005886"/>
              <a:gd name="connsiteY56" fmla="*/ 1760063 h 1775797"/>
              <a:gd name="connsiteX57" fmla="*/ 395314 w 1005886"/>
              <a:gd name="connsiteY57" fmla="*/ 1750383 h 1775797"/>
              <a:gd name="connsiteX58" fmla="*/ 91771 w 1005886"/>
              <a:gd name="connsiteY58" fmla="*/ 1649138 h 1775797"/>
              <a:gd name="connsiteX59" fmla="*/ 92933 w 1005886"/>
              <a:gd name="connsiteY59" fmla="*/ 1650300 h 1775797"/>
              <a:gd name="connsiteX60" fmla="*/ 97191 w 1005886"/>
              <a:gd name="connsiteY60" fmla="*/ 1653784 h 1775797"/>
              <a:gd name="connsiteX61" fmla="*/ 101064 w 1005886"/>
              <a:gd name="connsiteY61" fmla="*/ 1657075 h 1775797"/>
              <a:gd name="connsiteX62" fmla="*/ 174820 w 1005886"/>
              <a:gd name="connsiteY62" fmla="*/ 1702374 h 1775797"/>
              <a:gd name="connsiteX63" fmla="*/ 218183 w 1005886"/>
              <a:gd name="connsiteY63" fmla="*/ 1720765 h 1775797"/>
              <a:gd name="connsiteX64" fmla="*/ 223023 w 1005886"/>
              <a:gd name="connsiteY64" fmla="*/ 1722894 h 1775797"/>
              <a:gd name="connsiteX65" fmla="*/ 315556 w 1005886"/>
              <a:gd name="connsiteY65" fmla="*/ 1756966 h 1775797"/>
              <a:gd name="connsiteX66" fmla="*/ 344789 w 1005886"/>
              <a:gd name="connsiteY66" fmla="*/ 1763548 h 1775797"/>
              <a:gd name="connsiteX67" fmla="*/ 334335 w 1005886"/>
              <a:gd name="connsiteY67" fmla="*/ 1759869 h 1775797"/>
              <a:gd name="connsiteX68" fmla="*/ 244511 w 1005886"/>
              <a:gd name="connsiteY68" fmla="*/ 1728315 h 1775797"/>
              <a:gd name="connsiteX69" fmla="*/ 177336 w 1005886"/>
              <a:gd name="connsiteY69" fmla="*/ 1701600 h 1775797"/>
              <a:gd name="connsiteX70" fmla="*/ 91771 w 1005886"/>
              <a:gd name="connsiteY70" fmla="*/ 1649138 h 1775797"/>
              <a:gd name="connsiteX71" fmla="*/ 368639 w 1005886"/>
              <a:gd name="connsiteY71" fmla="*/ 1066533 h 1775797"/>
              <a:gd name="connsiteX72" fmla="*/ 358146 w 1005886"/>
              <a:gd name="connsiteY72" fmla="*/ 1075103 h 1775797"/>
              <a:gd name="connsiteX73" fmla="*/ 358146 w 1005886"/>
              <a:gd name="connsiteY73" fmla="*/ 1075928 h 1775797"/>
              <a:gd name="connsiteX74" fmla="*/ 356984 w 1005886"/>
              <a:gd name="connsiteY74" fmla="*/ 1085995 h 1775797"/>
              <a:gd name="connsiteX75" fmla="*/ 354681 w 1005886"/>
              <a:gd name="connsiteY75" fmla="*/ 1089641 h 1775797"/>
              <a:gd name="connsiteX76" fmla="*/ 354506 w 1005886"/>
              <a:gd name="connsiteY76" fmla="*/ 1089810 h 1775797"/>
              <a:gd name="connsiteX77" fmla="*/ 345757 w 1005886"/>
              <a:gd name="connsiteY77" fmla="*/ 1097609 h 1775797"/>
              <a:gd name="connsiteX78" fmla="*/ 340339 w 1005886"/>
              <a:gd name="connsiteY78" fmla="*/ 1103538 h 1775797"/>
              <a:gd name="connsiteX79" fmla="*/ 292714 w 1005886"/>
              <a:gd name="connsiteY79" fmla="*/ 1149685 h 1775797"/>
              <a:gd name="connsiteX80" fmla="*/ 335496 w 1005886"/>
              <a:gd name="connsiteY80" fmla="*/ 1108838 h 1775797"/>
              <a:gd name="connsiteX81" fmla="*/ 340339 w 1005886"/>
              <a:gd name="connsiteY81" fmla="*/ 1103538 h 1775797"/>
              <a:gd name="connsiteX82" fmla="*/ 354506 w 1005886"/>
              <a:gd name="connsiteY82" fmla="*/ 1089810 h 1775797"/>
              <a:gd name="connsiteX83" fmla="*/ 354661 w 1005886"/>
              <a:gd name="connsiteY83" fmla="*/ 1089672 h 1775797"/>
              <a:gd name="connsiteX84" fmla="*/ 354681 w 1005886"/>
              <a:gd name="connsiteY84" fmla="*/ 1089641 h 1775797"/>
              <a:gd name="connsiteX85" fmla="*/ 355048 w 1005886"/>
              <a:gd name="connsiteY85" fmla="*/ 1089285 h 1775797"/>
              <a:gd name="connsiteX86" fmla="*/ 439009 w 1005886"/>
              <a:gd name="connsiteY86" fmla="*/ 994941 h 1775797"/>
              <a:gd name="connsiteX87" fmla="*/ 439525 w 1005886"/>
              <a:gd name="connsiteY87" fmla="*/ 995542 h 1775797"/>
              <a:gd name="connsiteX88" fmla="*/ 440017 w 1005886"/>
              <a:gd name="connsiteY88" fmla="*/ 995730 h 1775797"/>
              <a:gd name="connsiteX89" fmla="*/ 560251 w 1005886"/>
              <a:gd name="connsiteY89" fmla="*/ 960094 h 1775797"/>
              <a:gd name="connsiteX90" fmla="*/ 566925 w 1005886"/>
              <a:gd name="connsiteY90" fmla="*/ 972143 h 1775797"/>
              <a:gd name="connsiteX91" fmla="*/ 562380 w 1005886"/>
              <a:gd name="connsiteY91" fmla="*/ 960938 h 1775797"/>
              <a:gd name="connsiteX92" fmla="*/ 403869 w 1005886"/>
              <a:gd name="connsiteY92" fmla="*/ 973379 h 1775797"/>
              <a:gd name="connsiteX93" fmla="*/ 403445 w 1005886"/>
              <a:gd name="connsiteY93" fmla="*/ 973521 h 1775797"/>
              <a:gd name="connsiteX94" fmla="*/ 399187 w 1005886"/>
              <a:gd name="connsiteY94" fmla="*/ 978747 h 1775797"/>
              <a:gd name="connsiteX95" fmla="*/ 390281 w 1005886"/>
              <a:gd name="connsiteY95" fmla="*/ 1006237 h 1775797"/>
              <a:gd name="connsiteX96" fmla="*/ 376343 w 1005886"/>
              <a:gd name="connsiteY96" fmla="*/ 1045341 h 1775797"/>
              <a:gd name="connsiteX97" fmla="*/ 374213 w 1005886"/>
              <a:gd name="connsiteY97" fmla="*/ 1055601 h 1775797"/>
              <a:gd name="connsiteX98" fmla="*/ 369810 w 1005886"/>
              <a:gd name="connsiteY98" fmla="*/ 1064572 h 1775797"/>
              <a:gd name="connsiteX99" fmla="*/ 376512 w 1005886"/>
              <a:gd name="connsiteY99" fmla="*/ 1053351 h 1775797"/>
              <a:gd name="connsiteX100" fmla="*/ 391443 w 1005886"/>
              <a:gd name="connsiteY100" fmla="*/ 1014368 h 1775797"/>
              <a:gd name="connsiteX101" fmla="*/ 415061 w 1005886"/>
              <a:gd name="connsiteY101" fmla="*/ 970230 h 1775797"/>
              <a:gd name="connsiteX102" fmla="*/ 413688 w 1005886"/>
              <a:gd name="connsiteY102" fmla="*/ 970582 h 1775797"/>
              <a:gd name="connsiteX103" fmla="*/ 415190 w 1005886"/>
              <a:gd name="connsiteY103" fmla="*/ 970420 h 1775797"/>
              <a:gd name="connsiteX104" fmla="*/ 287874 w 1005886"/>
              <a:gd name="connsiteY104" fmla="*/ 3461 h 1775797"/>
              <a:gd name="connsiteX105" fmla="*/ 293488 w 1005886"/>
              <a:gd name="connsiteY105" fmla="*/ 3074 h 1775797"/>
              <a:gd name="connsiteX106" fmla="*/ 297747 w 1005886"/>
              <a:gd name="connsiteY106" fmla="*/ 15850 h 1775797"/>
              <a:gd name="connsiteX107" fmla="*/ 404994 w 1005886"/>
              <a:gd name="connsiteY107" fmla="*/ 403604 h 1775797"/>
              <a:gd name="connsiteX108" fmla="*/ 449132 w 1005886"/>
              <a:gd name="connsiteY108" fmla="*/ 619259 h 1775797"/>
              <a:gd name="connsiteX109" fmla="*/ 474104 w 1005886"/>
              <a:gd name="connsiteY109" fmla="*/ 790389 h 1775797"/>
              <a:gd name="connsiteX110" fmla="*/ 474685 w 1005886"/>
              <a:gd name="connsiteY110" fmla="*/ 798133 h 1775797"/>
              <a:gd name="connsiteX111" fmla="*/ 475072 w 1005886"/>
              <a:gd name="connsiteY111" fmla="*/ 798713 h 1775797"/>
              <a:gd name="connsiteX112" fmla="*/ 475847 w 1005886"/>
              <a:gd name="connsiteY112" fmla="*/ 799294 h 1775797"/>
              <a:gd name="connsiteX113" fmla="*/ 476040 w 1005886"/>
              <a:gd name="connsiteY113" fmla="*/ 782646 h 1775797"/>
              <a:gd name="connsiteX114" fmla="*/ 469071 w 1005886"/>
              <a:gd name="connsiteY114" fmla="*/ 574928 h 1775797"/>
              <a:gd name="connsiteX115" fmla="*/ 468877 w 1005886"/>
              <a:gd name="connsiteY115" fmla="*/ 418703 h 1775797"/>
              <a:gd name="connsiteX116" fmla="*/ 495592 w 1005886"/>
              <a:gd name="connsiteY116" fmla="*/ 269061 h 1775797"/>
              <a:gd name="connsiteX117" fmla="*/ 497141 w 1005886"/>
              <a:gd name="connsiteY117" fmla="*/ 265189 h 1775797"/>
              <a:gd name="connsiteX118" fmla="*/ 503529 w 1005886"/>
              <a:gd name="connsiteY118" fmla="*/ 246605 h 1775797"/>
              <a:gd name="connsiteX119" fmla="*/ 507595 w 1005886"/>
              <a:gd name="connsiteY119" fmla="*/ 242733 h 1775797"/>
              <a:gd name="connsiteX120" fmla="*/ 508949 w 1005886"/>
              <a:gd name="connsiteY120" fmla="*/ 247960 h 1775797"/>
              <a:gd name="connsiteX121" fmla="*/ 496754 w 1005886"/>
              <a:gd name="connsiteY121" fmla="*/ 328879 h 1775797"/>
              <a:gd name="connsiteX122" fmla="*/ 490752 w 1005886"/>
              <a:gd name="connsiteY122" fmla="*/ 440966 h 1775797"/>
              <a:gd name="connsiteX123" fmla="*/ 497335 w 1005886"/>
              <a:gd name="connsiteY123" fmla="*/ 634552 h 1775797"/>
              <a:gd name="connsiteX124" fmla="*/ 507788 w 1005886"/>
              <a:gd name="connsiteY124" fmla="*/ 752833 h 1775797"/>
              <a:gd name="connsiteX125" fmla="*/ 509724 w 1005886"/>
              <a:gd name="connsiteY125" fmla="*/ 824848 h 1775797"/>
              <a:gd name="connsiteX126" fmla="*/ 510111 w 1005886"/>
              <a:gd name="connsiteY126" fmla="*/ 829687 h 1775797"/>
              <a:gd name="connsiteX127" fmla="*/ 526373 w 1005886"/>
              <a:gd name="connsiteY127" fmla="*/ 756898 h 1775797"/>
              <a:gd name="connsiteX128" fmla="*/ 542053 w 1005886"/>
              <a:gd name="connsiteY128" fmla="*/ 683723 h 1775797"/>
              <a:gd name="connsiteX129" fmla="*/ 638265 w 1005886"/>
              <a:gd name="connsiteY129" fmla="*/ 331976 h 1775797"/>
              <a:gd name="connsiteX130" fmla="*/ 756933 w 1005886"/>
              <a:gd name="connsiteY130" fmla="*/ 46050 h 1775797"/>
              <a:gd name="connsiteX131" fmla="*/ 761579 w 1005886"/>
              <a:gd name="connsiteY131" fmla="*/ 37338 h 1775797"/>
              <a:gd name="connsiteX132" fmla="*/ 767000 w 1005886"/>
              <a:gd name="connsiteY132" fmla="*/ 25916 h 1775797"/>
              <a:gd name="connsiteX133" fmla="*/ 770678 w 1005886"/>
              <a:gd name="connsiteY133" fmla="*/ 23788 h 1775797"/>
              <a:gd name="connsiteX134" fmla="*/ 772033 w 1005886"/>
              <a:gd name="connsiteY134" fmla="*/ 28433 h 1775797"/>
              <a:gd name="connsiteX135" fmla="*/ 766613 w 1005886"/>
              <a:gd name="connsiteY135" fmla="*/ 42177 h 1775797"/>
              <a:gd name="connsiteX136" fmla="*/ 647751 w 1005886"/>
              <a:gd name="connsiteY136" fmla="*/ 402635 h 1775797"/>
              <a:gd name="connsiteX137" fmla="*/ 605937 w 1005886"/>
              <a:gd name="connsiteY137" fmla="*/ 602223 h 1775797"/>
              <a:gd name="connsiteX138" fmla="*/ 571865 w 1005886"/>
              <a:gd name="connsiteY138" fmla="*/ 828332 h 1775797"/>
              <a:gd name="connsiteX139" fmla="*/ 560638 w 1005886"/>
              <a:gd name="connsiteY139" fmla="*/ 894345 h 1775797"/>
              <a:gd name="connsiteX140" fmla="*/ 560566 w 1005886"/>
              <a:gd name="connsiteY140" fmla="*/ 894299 h 1775797"/>
              <a:gd name="connsiteX141" fmla="*/ 560637 w 1005886"/>
              <a:gd name="connsiteY141" fmla="*/ 894538 h 1775797"/>
              <a:gd name="connsiteX142" fmla="*/ 549603 w 1005886"/>
              <a:gd name="connsiteY142" fmla="*/ 945451 h 1775797"/>
              <a:gd name="connsiteX143" fmla="*/ 555217 w 1005886"/>
              <a:gd name="connsiteY143" fmla="*/ 951645 h 1775797"/>
              <a:gd name="connsiteX144" fmla="*/ 566251 w 1005886"/>
              <a:gd name="connsiteY144" fmla="*/ 956292 h 1775797"/>
              <a:gd name="connsiteX145" fmla="*/ 579996 w 1005886"/>
              <a:gd name="connsiteY145" fmla="*/ 980683 h 1775797"/>
              <a:gd name="connsiteX146" fmla="*/ 591805 w 1005886"/>
              <a:gd name="connsiteY146" fmla="*/ 1020369 h 1775797"/>
              <a:gd name="connsiteX147" fmla="*/ 592192 w 1005886"/>
              <a:gd name="connsiteY147" fmla="*/ 1024435 h 1775797"/>
              <a:gd name="connsiteX148" fmla="*/ 584835 w 1005886"/>
              <a:gd name="connsiteY148" fmla="*/ 1016304 h 1775797"/>
              <a:gd name="connsiteX149" fmla="*/ 580328 w 1005886"/>
              <a:gd name="connsiteY149" fmla="*/ 1005189 h 1775797"/>
              <a:gd name="connsiteX150" fmla="*/ 581158 w 1005886"/>
              <a:gd name="connsiteY150" fmla="*/ 1007592 h 1775797"/>
              <a:gd name="connsiteX151" fmla="*/ 618907 w 1005886"/>
              <a:gd name="connsiteY151" fmla="*/ 1088705 h 1775797"/>
              <a:gd name="connsiteX152" fmla="*/ 629167 w 1005886"/>
              <a:gd name="connsiteY152" fmla="*/ 1099352 h 1775797"/>
              <a:gd name="connsiteX153" fmla="*/ 653365 w 1005886"/>
              <a:gd name="connsiteY153" fmla="*/ 1119679 h 1775797"/>
              <a:gd name="connsiteX154" fmla="*/ 680661 w 1005886"/>
              <a:gd name="connsiteY154" fmla="*/ 1136521 h 1775797"/>
              <a:gd name="connsiteX155" fmla="*/ 746674 w 1005886"/>
              <a:gd name="connsiteY155" fmla="*/ 1157428 h 1775797"/>
              <a:gd name="connsiteX156" fmla="*/ 869408 w 1005886"/>
              <a:gd name="connsiteY156" fmla="*/ 1212601 h 1775797"/>
              <a:gd name="connsiteX157" fmla="*/ 873280 w 1005886"/>
              <a:gd name="connsiteY157" fmla="*/ 1215698 h 1775797"/>
              <a:gd name="connsiteX158" fmla="*/ 921289 w 1005886"/>
              <a:gd name="connsiteY158" fmla="*/ 1253834 h 1775797"/>
              <a:gd name="connsiteX159" fmla="*/ 1003370 w 1005886"/>
              <a:gd name="connsiteY159" fmla="*/ 1406768 h 1775797"/>
              <a:gd name="connsiteX160" fmla="*/ 1004919 w 1005886"/>
              <a:gd name="connsiteY160" fmla="*/ 1420706 h 1775797"/>
              <a:gd name="connsiteX161" fmla="*/ 1005886 w 1005886"/>
              <a:gd name="connsiteY161" fmla="*/ 1420706 h 1775797"/>
              <a:gd name="connsiteX162" fmla="*/ 1005886 w 1005886"/>
              <a:gd name="connsiteY162" fmla="*/ 1466005 h 1775797"/>
              <a:gd name="connsiteX163" fmla="*/ 1004724 w 1005886"/>
              <a:gd name="connsiteY163" fmla="*/ 1466198 h 1775797"/>
              <a:gd name="connsiteX164" fmla="*/ 994659 w 1005886"/>
              <a:gd name="connsiteY164" fmla="*/ 1519822 h 1775797"/>
              <a:gd name="connsiteX165" fmla="*/ 979365 w 1005886"/>
              <a:gd name="connsiteY165" fmla="*/ 1559701 h 1775797"/>
              <a:gd name="connsiteX166" fmla="*/ 956523 w 1005886"/>
              <a:gd name="connsiteY166" fmla="*/ 1597644 h 1775797"/>
              <a:gd name="connsiteX167" fmla="*/ 937163 w 1005886"/>
              <a:gd name="connsiteY167" fmla="*/ 1622423 h 1775797"/>
              <a:gd name="connsiteX168" fmla="*/ 917611 w 1005886"/>
              <a:gd name="connsiteY168" fmla="*/ 1641782 h 1775797"/>
              <a:gd name="connsiteX169" fmla="*/ 854502 w 1005886"/>
              <a:gd name="connsiteY169" fmla="*/ 1684952 h 1775797"/>
              <a:gd name="connsiteX170" fmla="*/ 786746 w 1005886"/>
              <a:gd name="connsiteY170" fmla="*/ 1716700 h 1775797"/>
              <a:gd name="connsiteX171" fmla="*/ 713571 w 1005886"/>
              <a:gd name="connsiteY171" fmla="*/ 1740317 h 1775797"/>
              <a:gd name="connsiteX172" fmla="*/ 663626 w 1005886"/>
              <a:gd name="connsiteY172" fmla="*/ 1753288 h 1775797"/>
              <a:gd name="connsiteX173" fmla="*/ 615616 w 1005886"/>
              <a:gd name="connsiteY173" fmla="*/ 1762579 h 1775797"/>
              <a:gd name="connsiteX174" fmla="*/ 595870 w 1005886"/>
              <a:gd name="connsiteY174" fmla="*/ 1763548 h 1775797"/>
              <a:gd name="connsiteX175" fmla="*/ 594515 w 1005886"/>
              <a:gd name="connsiteY175" fmla="*/ 1763160 h 1775797"/>
              <a:gd name="connsiteX176" fmla="*/ 587933 w 1005886"/>
              <a:gd name="connsiteY176" fmla="*/ 1760838 h 1775797"/>
              <a:gd name="connsiteX177" fmla="*/ 550764 w 1005886"/>
              <a:gd name="connsiteY177" fmla="*/ 1746318 h 1775797"/>
              <a:gd name="connsiteX178" fmla="*/ 490947 w 1005886"/>
              <a:gd name="connsiteY178" fmla="*/ 1737607 h 1775797"/>
              <a:gd name="connsiteX179" fmla="*/ 426482 w 1005886"/>
              <a:gd name="connsiteY179" fmla="*/ 1737994 h 1775797"/>
              <a:gd name="connsiteX180" fmla="*/ 398025 w 1005886"/>
              <a:gd name="connsiteY180" fmla="*/ 1742447 h 1775797"/>
              <a:gd name="connsiteX181" fmla="*/ 359501 w 1005886"/>
              <a:gd name="connsiteY181" fmla="*/ 1759095 h 1775797"/>
              <a:gd name="connsiteX182" fmla="*/ 350983 w 1005886"/>
              <a:gd name="connsiteY182" fmla="*/ 1763935 h 1775797"/>
              <a:gd name="connsiteX183" fmla="*/ 348273 w 1005886"/>
              <a:gd name="connsiteY183" fmla="*/ 1764129 h 1775797"/>
              <a:gd name="connsiteX184" fmla="*/ 339949 w 1005886"/>
              <a:gd name="connsiteY184" fmla="*/ 1766452 h 1775797"/>
              <a:gd name="connsiteX185" fmla="*/ 280324 w 1005886"/>
              <a:gd name="connsiteY185" fmla="*/ 1747674 h 1775797"/>
              <a:gd name="connsiteX186" fmla="*/ 223604 w 1005886"/>
              <a:gd name="connsiteY186" fmla="*/ 1726573 h 1775797"/>
              <a:gd name="connsiteX187" fmla="*/ 215086 w 1005886"/>
              <a:gd name="connsiteY187" fmla="*/ 1725217 h 1775797"/>
              <a:gd name="connsiteX188" fmla="*/ 115969 w 1005886"/>
              <a:gd name="connsiteY188" fmla="*/ 1674885 h 1775797"/>
              <a:gd name="connsiteX189" fmla="*/ 21887 w 1005886"/>
              <a:gd name="connsiteY189" fmla="*/ 1552345 h 1775797"/>
              <a:gd name="connsiteX190" fmla="*/ 19950 w 1005886"/>
              <a:gd name="connsiteY190" fmla="*/ 1547118 h 1775797"/>
              <a:gd name="connsiteX191" fmla="*/ 10271 w 1005886"/>
              <a:gd name="connsiteY191" fmla="*/ 1514209 h 1775797"/>
              <a:gd name="connsiteX192" fmla="*/ 399 w 1005886"/>
              <a:gd name="connsiteY192" fmla="*/ 1443936 h 1775797"/>
              <a:gd name="connsiteX193" fmla="*/ 2915 w 1005886"/>
              <a:gd name="connsiteY193" fmla="*/ 1422448 h 1775797"/>
              <a:gd name="connsiteX194" fmla="*/ 17627 w 1005886"/>
              <a:gd name="connsiteY194" fmla="*/ 1364759 h 1775797"/>
              <a:gd name="connsiteX195" fmla="*/ 45504 w 1005886"/>
              <a:gd name="connsiteY195" fmla="*/ 1313653 h 1775797"/>
              <a:gd name="connsiteX196" fmla="*/ 52473 w 1005886"/>
              <a:gd name="connsiteY196" fmla="*/ 1301650 h 1775797"/>
              <a:gd name="connsiteX197" fmla="*/ 132230 w 1005886"/>
              <a:gd name="connsiteY197" fmla="*/ 1240283 h 1775797"/>
              <a:gd name="connsiteX198" fmla="*/ 267160 w 1005886"/>
              <a:gd name="connsiteY198" fmla="*/ 1161881 h 1775797"/>
              <a:gd name="connsiteX199" fmla="*/ 354468 w 1005886"/>
              <a:gd name="connsiteY199" fmla="*/ 1077284 h 1775797"/>
              <a:gd name="connsiteX200" fmla="*/ 357658 w 1005886"/>
              <a:gd name="connsiteY200" fmla="*/ 1073589 h 1775797"/>
              <a:gd name="connsiteX201" fmla="*/ 357759 w 1005886"/>
              <a:gd name="connsiteY201" fmla="*/ 1072831 h 1775797"/>
              <a:gd name="connsiteX202" fmla="*/ 387958 w 1005886"/>
              <a:gd name="connsiteY202" fmla="*/ 994621 h 1775797"/>
              <a:gd name="connsiteX203" fmla="*/ 394734 w 1005886"/>
              <a:gd name="connsiteY203" fmla="*/ 974489 h 1775797"/>
              <a:gd name="connsiteX204" fmla="*/ 407317 w 1005886"/>
              <a:gd name="connsiteY204" fmla="*/ 961325 h 1775797"/>
              <a:gd name="connsiteX205" fmla="*/ 411382 w 1005886"/>
              <a:gd name="connsiteY205" fmla="*/ 946612 h 1775797"/>
              <a:gd name="connsiteX206" fmla="*/ 412108 w 1005886"/>
              <a:gd name="connsiteY206" fmla="*/ 946361 h 1775797"/>
              <a:gd name="connsiteX207" fmla="*/ 389289 w 1005886"/>
              <a:gd name="connsiteY207" fmla="*/ 827800 h 1775797"/>
              <a:gd name="connsiteX208" fmla="*/ 359888 w 1005886"/>
              <a:gd name="connsiteY208" fmla="*/ 710438 h 1775797"/>
              <a:gd name="connsiteX209" fmla="*/ 304909 w 1005886"/>
              <a:gd name="connsiteY209" fmla="*/ 574734 h 1775797"/>
              <a:gd name="connsiteX210" fmla="*/ 265999 w 1005886"/>
              <a:gd name="connsiteY210" fmla="*/ 518401 h 1775797"/>
              <a:gd name="connsiteX211" fmla="*/ 255545 w 1005886"/>
              <a:gd name="connsiteY211" fmla="*/ 504268 h 1775797"/>
              <a:gd name="connsiteX212" fmla="*/ 254384 w 1005886"/>
              <a:gd name="connsiteY212" fmla="*/ 496719 h 1775797"/>
              <a:gd name="connsiteX213" fmla="*/ 261933 w 1005886"/>
              <a:gd name="connsiteY213" fmla="*/ 498461 h 1775797"/>
              <a:gd name="connsiteX214" fmla="*/ 274710 w 1005886"/>
              <a:gd name="connsiteY214" fmla="*/ 508334 h 1775797"/>
              <a:gd name="connsiteX215" fmla="*/ 291940 w 1005886"/>
              <a:gd name="connsiteY215" fmla="*/ 524982 h 1775797"/>
              <a:gd name="connsiteX216" fmla="*/ 358533 w 1005886"/>
              <a:gd name="connsiteY216" fmla="*/ 614419 h 1775797"/>
              <a:gd name="connsiteX217" fmla="*/ 392217 w 1005886"/>
              <a:gd name="connsiteY217" fmla="*/ 682756 h 1775797"/>
              <a:gd name="connsiteX218" fmla="*/ 440808 w 1005886"/>
              <a:gd name="connsiteY218" fmla="*/ 828525 h 1775797"/>
              <a:gd name="connsiteX219" fmla="*/ 443323 w 1005886"/>
              <a:gd name="connsiteY219" fmla="*/ 832978 h 1775797"/>
              <a:gd name="connsiteX220" fmla="*/ 439839 w 1005886"/>
              <a:gd name="connsiteY220" fmla="*/ 806263 h 1775797"/>
              <a:gd name="connsiteX221" fmla="*/ 396476 w 1005886"/>
              <a:gd name="connsiteY221" fmla="*/ 545890 h 1775797"/>
              <a:gd name="connsiteX222" fmla="*/ 338981 w 1005886"/>
              <a:gd name="connsiteY222" fmla="*/ 260157 h 1775797"/>
              <a:gd name="connsiteX223" fmla="*/ 288455 w 1005886"/>
              <a:gd name="connsiteY223" fmla="*/ 10430 h 1775797"/>
              <a:gd name="connsiteX224" fmla="*/ 287874 w 1005886"/>
              <a:gd name="connsiteY224" fmla="*/ 3461 h 177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1005886" h="1775797">
                <a:moveTo>
                  <a:pt x="424352" y="1757546"/>
                </a:moveTo>
                <a:cubicBezTo>
                  <a:pt x="422416" y="1758127"/>
                  <a:pt x="419512" y="1758127"/>
                  <a:pt x="419512" y="1760644"/>
                </a:cubicBezTo>
                <a:cubicBezTo>
                  <a:pt x="419512" y="1763160"/>
                  <a:pt x="422609" y="1762773"/>
                  <a:pt x="424545" y="1763160"/>
                </a:cubicBezTo>
                <a:lnTo>
                  <a:pt x="474870" y="1761771"/>
                </a:lnTo>
                <a:lnTo>
                  <a:pt x="448357" y="1760450"/>
                </a:lnTo>
                <a:cubicBezTo>
                  <a:pt x="446421" y="1759869"/>
                  <a:pt x="443324" y="1760643"/>
                  <a:pt x="443324" y="1757739"/>
                </a:cubicBezTo>
                <a:cubicBezTo>
                  <a:pt x="443324" y="1755223"/>
                  <a:pt x="446421" y="1755029"/>
                  <a:pt x="448357" y="1755029"/>
                </a:cubicBezTo>
                <a:cubicBezTo>
                  <a:pt x="460747" y="1754448"/>
                  <a:pt x="473331" y="1754254"/>
                  <a:pt x="485719" y="1755223"/>
                </a:cubicBezTo>
                <a:cubicBezTo>
                  <a:pt x="492495" y="1755803"/>
                  <a:pt x="499271" y="1756771"/>
                  <a:pt x="506047" y="1757546"/>
                </a:cubicBezTo>
                <a:cubicBezTo>
                  <a:pt x="507789" y="1757739"/>
                  <a:pt x="509919" y="1757352"/>
                  <a:pt x="510886" y="1760256"/>
                </a:cubicBezTo>
                <a:lnTo>
                  <a:pt x="508263" y="1760849"/>
                </a:lnTo>
                <a:lnTo>
                  <a:pt x="522693" y="1760450"/>
                </a:lnTo>
                <a:cubicBezTo>
                  <a:pt x="524822" y="1759869"/>
                  <a:pt x="528501" y="1760450"/>
                  <a:pt x="528501" y="1757740"/>
                </a:cubicBezTo>
                <a:cubicBezTo>
                  <a:pt x="528501" y="1754449"/>
                  <a:pt x="524629" y="1755030"/>
                  <a:pt x="522305" y="1754449"/>
                </a:cubicBezTo>
                <a:cubicBezTo>
                  <a:pt x="503334" y="1750383"/>
                  <a:pt x="484169" y="1750965"/>
                  <a:pt x="464811" y="1752513"/>
                </a:cubicBezTo>
                <a:cubicBezTo>
                  <a:pt x="451260" y="1753675"/>
                  <a:pt x="437516" y="1753093"/>
                  <a:pt x="424352" y="1757546"/>
                </a:cubicBezTo>
                <a:close/>
                <a:moveTo>
                  <a:pt x="395314" y="1750383"/>
                </a:moveTo>
                <a:cubicBezTo>
                  <a:pt x="423384" y="1741866"/>
                  <a:pt x="452034" y="1742446"/>
                  <a:pt x="480685" y="1744963"/>
                </a:cubicBezTo>
                <a:cubicBezTo>
                  <a:pt x="486299" y="1745350"/>
                  <a:pt x="492106" y="1745738"/>
                  <a:pt x="498301" y="1746125"/>
                </a:cubicBezTo>
                <a:cubicBezTo>
                  <a:pt x="496559" y="1748835"/>
                  <a:pt x="495010" y="1747480"/>
                  <a:pt x="493462" y="1747480"/>
                </a:cubicBezTo>
                <a:lnTo>
                  <a:pt x="445703" y="1748825"/>
                </a:lnTo>
                <a:lnTo>
                  <a:pt x="436547" y="1748254"/>
                </a:lnTo>
                <a:lnTo>
                  <a:pt x="432648" y="1749193"/>
                </a:lnTo>
                <a:lnTo>
                  <a:pt x="410994" y="1749803"/>
                </a:lnTo>
                <a:cubicBezTo>
                  <a:pt x="403444" y="1751352"/>
                  <a:pt x="396088" y="1754062"/>
                  <a:pt x="389313" y="1757933"/>
                </a:cubicBezTo>
                <a:cubicBezTo>
                  <a:pt x="387570" y="1758902"/>
                  <a:pt x="384860" y="1759676"/>
                  <a:pt x="385440" y="1762386"/>
                </a:cubicBezTo>
                <a:cubicBezTo>
                  <a:pt x="385827" y="1764516"/>
                  <a:pt x="388344" y="1764516"/>
                  <a:pt x="390087" y="1765096"/>
                </a:cubicBezTo>
                <a:cubicBezTo>
                  <a:pt x="398798" y="1767613"/>
                  <a:pt x="407703" y="1766452"/>
                  <a:pt x="416608" y="1767613"/>
                </a:cubicBezTo>
                <a:cubicBezTo>
                  <a:pt x="413511" y="1764903"/>
                  <a:pt x="410026" y="1764322"/>
                  <a:pt x="406348" y="1763547"/>
                </a:cubicBezTo>
                <a:cubicBezTo>
                  <a:pt x="404218" y="1762967"/>
                  <a:pt x="401895" y="1762580"/>
                  <a:pt x="401702" y="1759869"/>
                </a:cubicBezTo>
                <a:cubicBezTo>
                  <a:pt x="401508" y="1757546"/>
                  <a:pt x="403638" y="1756772"/>
                  <a:pt x="405187" y="1755804"/>
                </a:cubicBezTo>
                <a:lnTo>
                  <a:pt x="432648" y="1749193"/>
                </a:lnTo>
                <a:lnTo>
                  <a:pt x="445703" y="1748825"/>
                </a:lnTo>
                <a:lnTo>
                  <a:pt x="526565" y="1753869"/>
                </a:lnTo>
                <a:cubicBezTo>
                  <a:pt x="531598" y="1754449"/>
                  <a:pt x="536438" y="1756385"/>
                  <a:pt x="541471" y="1757933"/>
                </a:cubicBezTo>
                <a:cubicBezTo>
                  <a:pt x="543213" y="1758514"/>
                  <a:pt x="545149" y="1759289"/>
                  <a:pt x="545149" y="1761612"/>
                </a:cubicBezTo>
                <a:cubicBezTo>
                  <a:pt x="545149" y="1763935"/>
                  <a:pt x="542826" y="1764516"/>
                  <a:pt x="541084" y="1764903"/>
                </a:cubicBezTo>
                <a:cubicBezTo>
                  <a:pt x="530631" y="1767613"/>
                  <a:pt x="519790" y="1768000"/>
                  <a:pt x="508949" y="1769162"/>
                </a:cubicBezTo>
                <a:cubicBezTo>
                  <a:pt x="490365" y="1771097"/>
                  <a:pt x="471780" y="1770130"/>
                  <a:pt x="453196" y="1769162"/>
                </a:cubicBezTo>
                <a:cubicBezTo>
                  <a:pt x="450873" y="1768969"/>
                  <a:pt x="448550" y="1769162"/>
                  <a:pt x="446227" y="1769162"/>
                </a:cubicBezTo>
                <a:cubicBezTo>
                  <a:pt x="465391" y="1771679"/>
                  <a:pt x="484556" y="1773033"/>
                  <a:pt x="503722" y="1771097"/>
                </a:cubicBezTo>
                <a:cubicBezTo>
                  <a:pt x="519790" y="1769356"/>
                  <a:pt x="535857" y="1769743"/>
                  <a:pt x="551537" y="1766452"/>
                </a:cubicBezTo>
                <a:cubicBezTo>
                  <a:pt x="551925" y="1766258"/>
                  <a:pt x="552119" y="1766257"/>
                  <a:pt x="552312" y="1766257"/>
                </a:cubicBezTo>
                <a:cubicBezTo>
                  <a:pt x="555216" y="1765483"/>
                  <a:pt x="559861" y="1766064"/>
                  <a:pt x="560056" y="1762773"/>
                </a:cubicBezTo>
                <a:cubicBezTo>
                  <a:pt x="560249" y="1759095"/>
                  <a:pt x="555409" y="1758902"/>
                  <a:pt x="552506" y="1757740"/>
                </a:cubicBezTo>
                <a:cubicBezTo>
                  <a:pt x="540503" y="1752900"/>
                  <a:pt x="527532" y="1751352"/>
                  <a:pt x="514756" y="1749222"/>
                </a:cubicBezTo>
                <a:cubicBezTo>
                  <a:pt x="512240" y="1748835"/>
                  <a:pt x="509723" y="1748255"/>
                  <a:pt x="507013" y="1747867"/>
                </a:cubicBezTo>
                <a:cubicBezTo>
                  <a:pt x="508755" y="1745156"/>
                  <a:pt x="510884" y="1746318"/>
                  <a:pt x="512627" y="1746512"/>
                </a:cubicBezTo>
                <a:cubicBezTo>
                  <a:pt x="529662" y="1748835"/>
                  <a:pt x="546698" y="1750771"/>
                  <a:pt x="563153" y="1755998"/>
                </a:cubicBezTo>
                <a:cubicBezTo>
                  <a:pt x="565282" y="1756772"/>
                  <a:pt x="567605" y="1757353"/>
                  <a:pt x="569734" y="1758320"/>
                </a:cubicBezTo>
                <a:cubicBezTo>
                  <a:pt x="571670" y="1759095"/>
                  <a:pt x="573994" y="1759869"/>
                  <a:pt x="573994" y="1763354"/>
                </a:cubicBezTo>
                <a:cubicBezTo>
                  <a:pt x="573800" y="1765483"/>
                  <a:pt x="571864" y="1766257"/>
                  <a:pt x="570121" y="1767032"/>
                </a:cubicBezTo>
                <a:cubicBezTo>
                  <a:pt x="561991" y="1770517"/>
                  <a:pt x="553280" y="1771485"/>
                  <a:pt x="544569" y="1772453"/>
                </a:cubicBezTo>
                <a:cubicBezTo>
                  <a:pt x="515337" y="1775744"/>
                  <a:pt x="485912" y="1776518"/>
                  <a:pt x="456487" y="1775163"/>
                </a:cubicBezTo>
                <a:cubicBezTo>
                  <a:pt x="430740" y="1774001"/>
                  <a:pt x="405187" y="1772259"/>
                  <a:pt x="379827" y="1768387"/>
                </a:cubicBezTo>
                <a:cubicBezTo>
                  <a:pt x="378085" y="1768000"/>
                  <a:pt x="376149" y="1767613"/>
                  <a:pt x="374406" y="1767032"/>
                </a:cubicBezTo>
                <a:cubicBezTo>
                  <a:pt x="369761" y="1765290"/>
                  <a:pt x="369566" y="1762967"/>
                  <a:pt x="373439" y="1760063"/>
                </a:cubicBezTo>
                <a:cubicBezTo>
                  <a:pt x="380020" y="1755223"/>
                  <a:pt x="387764" y="1752707"/>
                  <a:pt x="395314" y="1750383"/>
                </a:cubicBezTo>
                <a:close/>
                <a:moveTo>
                  <a:pt x="91771" y="1649138"/>
                </a:moveTo>
                <a:cubicBezTo>
                  <a:pt x="92158" y="1649526"/>
                  <a:pt x="92545" y="1649913"/>
                  <a:pt x="92933" y="1650300"/>
                </a:cubicBezTo>
                <a:cubicBezTo>
                  <a:pt x="94288" y="1651461"/>
                  <a:pt x="95837" y="1652623"/>
                  <a:pt x="97191" y="1653784"/>
                </a:cubicBezTo>
                <a:cubicBezTo>
                  <a:pt x="98547" y="1654946"/>
                  <a:pt x="99708" y="1655914"/>
                  <a:pt x="101064" y="1657075"/>
                </a:cubicBezTo>
                <a:cubicBezTo>
                  <a:pt x="123519" y="1675272"/>
                  <a:pt x="148298" y="1689985"/>
                  <a:pt x="174820" y="1702374"/>
                </a:cubicBezTo>
                <a:cubicBezTo>
                  <a:pt x="188952" y="1708956"/>
                  <a:pt x="203470" y="1715151"/>
                  <a:pt x="218183" y="1720765"/>
                </a:cubicBezTo>
                <a:cubicBezTo>
                  <a:pt x="219732" y="1721346"/>
                  <a:pt x="221861" y="1721540"/>
                  <a:pt x="223023" y="1722894"/>
                </a:cubicBezTo>
                <a:cubicBezTo>
                  <a:pt x="253609" y="1734897"/>
                  <a:pt x="284583" y="1745931"/>
                  <a:pt x="315556" y="1756966"/>
                </a:cubicBezTo>
                <a:cubicBezTo>
                  <a:pt x="324849" y="1760450"/>
                  <a:pt x="334335" y="1763548"/>
                  <a:pt x="344789" y="1763548"/>
                </a:cubicBezTo>
                <a:cubicBezTo>
                  <a:pt x="341110" y="1762773"/>
                  <a:pt x="337820" y="1761031"/>
                  <a:pt x="334335" y="1759869"/>
                </a:cubicBezTo>
                <a:cubicBezTo>
                  <a:pt x="304135" y="1750191"/>
                  <a:pt x="274323" y="1739155"/>
                  <a:pt x="244511" y="1728315"/>
                </a:cubicBezTo>
                <a:cubicBezTo>
                  <a:pt x="221861" y="1719990"/>
                  <a:pt x="199212" y="1711666"/>
                  <a:pt x="177336" y="1701600"/>
                </a:cubicBezTo>
                <a:cubicBezTo>
                  <a:pt x="146556" y="1687662"/>
                  <a:pt x="117325" y="1671207"/>
                  <a:pt x="91771" y="1649138"/>
                </a:cubicBezTo>
                <a:close/>
                <a:moveTo>
                  <a:pt x="368639" y="1066533"/>
                </a:moveTo>
                <a:lnTo>
                  <a:pt x="358146" y="1075103"/>
                </a:lnTo>
                <a:lnTo>
                  <a:pt x="358146" y="1075928"/>
                </a:lnTo>
                <a:cubicBezTo>
                  <a:pt x="360276" y="1079607"/>
                  <a:pt x="356597" y="1082510"/>
                  <a:pt x="356984" y="1085995"/>
                </a:cubicBezTo>
                <a:lnTo>
                  <a:pt x="354681" y="1089641"/>
                </a:lnTo>
                <a:lnTo>
                  <a:pt x="354506" y="1089810"/>
                </a:lnTo>
                <a:lnTo>
                  <a:pt x="345757" y="1097609"/>
                </a:lnTo>
                <a:lnTo>
                  <a:pt x="340339" y="1103538"/>
                </a:lnTo>
                <a:lnTo>
                  <a:pt x="292714" y="1149685"/>
                </a:lnTo>
                <a:cubicBezTo>
                  <a:pt x="308201" y="1137295"/>
                  <a:pt x="321945" y="1123163"/>
                  <a:pt x="335496" y="1108838"/>
                </a:cubicBezTo>
                <a:lnTo>
                  <a:pt x="340339" y="1103538"/>
                </a:lnTo>
                <a:lnTo>
                  <a:pt x="354506" y="1089810"/>
                </a:lnTo>
                <a:lnTo>
                  <a:pt x="354661" y="1089672"/>
                </a:lnTo>
                <a:lnTo>
                  <a:pt x="354681" y="1089641"/>
                </a:lnTo>
                <a:lnTo>
                  <a:pt x="355048" y="1089285"/>
                </a:lnTo>
                <a:close/>
                <a:moveTo>
                  <a:pt x="439009" y="994941"/>
                </a:moveTo>
                <a:lnTo>
                  <a:pt x="439525" y="995542"/>
                </a:lnTo>
                <a:lnTo>
                  <a:pt x="440017" y="995730"/>
                </a:lnTo>
                <a:close/>
                <a:moveTo>
                  <a:pt x="560251" y="960094"/>
                </a:moveTo>
                <a:lnTo>
                  <a:pt x="566925" y="972143"/>
                </a:lnTo>
                <a:lnTo>
                  <a:pt x="562380" y="960938"/>
                </a:lnTo>
                <a:close/>
                <a:moveTo>
                  <a:pt x="403869" y="973379"/>
                </a:moveTo>
                <a:lnTo>
                  <a:pt x="403445" y="973521"/>
                </a:lnTo>
                <a:cubicBezTo>
                  <a:pt x="400541" y="974102"/>
                  <a:pt x="400154" y="976619"/>
                  <a:pt x="399187" y="978747"/>
                </a:cubicBezTo>
                <a:cubicBezTo>
                  <a:pt x="395314" y="987653"/>
                  <a:pt x="392991" y="996945"/>
                  <a:pt x="390281" y="1006237"/>
                </a:cubicBezTo>
                <a:cubicBezTo>
                  <a:pt x="386603" y="1019595"/>
                  <a:pt x="381763" y="1032565"/>
                  <a:pt x="376343" y="1045341"/>
                </a:cubicBezTo>
                <a:cubicBezTo>
                  <a:pt x="374989" y="1048633"/>
                  <a:pt x="374020" y="1051923"/>
                  <a:pt x="374213" y="1055601"/>
                </a:cubicBezTo>
                <a:lnTo>
                  <a:pt x="369810" y="1064572"/>
                </a:lnTo>
                <a:lnTo>
                  <a:pt x="376512" y="1053351"/>
                </a:lnTo>
                <a:cubicBezTo>
                  <a:pt x="382344" y="1040792"/>
                  <a:pt x="387088" y="1027726"/>
                  <a:pt x="391443" y="1014368"/>
                </a:cubicBezTo>
                <a:close/>
                <a:moveTo>
                  <a:pt x="415061" y="970230"/>
                </a:moveTo>
                <a:lnTo>
                  <a:pt x="413688" y="970582"/>
                </a:lnTo>
                <a:lnTo>
                  <a:pt x="415190" y="970420"/>
                </a:lnTo>
                <a:close/>
                <a:moveTo>
                  <a:pt x="287874" y="3461"/>
                </a:moveTo>
                <a:cubicBezTo>
                  <a:pt x="289423" y="-1379"/>
                  <a:pt x="291746" y="-799"/>
                  <a:pt x="293488" y="3074"/>
                </a:cubicBezTo>
                <a:cubicBezTo>
                  <a:pt x="295231" y="7138"/>
                  <a:pt x="296585" y="11591"/>
                  <a:pt x="297747" y="15850"/>
                </a:cubicBezTo>
                <a:cubicBezTo>
                  <a:pt x="335109" y="144585"/>
                  <a:pt x="371697" y="273707"/>
                  <a:pt x="404994" y="403604"/>
                </a:cubicBezTo>
                <a:cubicBezTo>
                  <a:pt x="423191" y="474650"/>
                  <a:pt x="437129" y="546857"/>
                  <a:pt x="449132" y="619259"/>
                </a:cubicBezTo>
                <a:cubicBezTo>
                  <a:pt x="458617" y="676173"/>
                  <a:pt x="466747" y="733282"/>
                  <a:pt x="474104" y="790389"/>
                </a:cubicBezTo>
                <a:cubicBezTo>
                  <a:pt x="474491" y="792906"/>
                  <a:pt x="474491" y="795616"/>
                  <a:pt x="474685" y="798133"/>
                </a:cubicBezTo>
                <a:cubicBezTo>
                  <a:pt x="474878" y="798326"/>
                  <a:pt x="475072" y="798520"/>
                  <a:pt x="475072" y="798713"/>
                </a:cubicBezTo>
                <a:cubicBezTo>
                  <a:pt x="475265" y="799294"/>
                  <a:pt x="475847" y="799682"/>
                  <a:pt x="475847" y="799294"/>
                </a:cubicBezTo>
                <a:cubicBezTo>
                  <a:pt x="476814" y="793680"/>
                  <a:pt x="476814" y="788259"/>
                  <a:pt x="476040" y="782646"/>
                </a:cubicBezTo>
                <a:cubicBezTo>
                  <a:pt x="474491" y="713342"/>
                  <a:pt x="472168" y="644038"/>
                  <a:pt x="469071" y="574928"/>
                </a:cubicBezTo>
                <a:cubicBezTo>
                  <a:pt x="466747" y="522852"/>
                  <a:pt x="465586" y="470778"/>
                  <a:pt x="468877" y="418703"/>
                </a:cubicBezTo>
                <a:cubicBezTo>
                  <a:pt x="471974" y="367790"/>
                  <a:pt x="480105" y="317845"/>
                  <a:pt x="495592" y="269061"/>
                </a:cubicBezTo>
                <a:cubicBezTo>
                  <a:pt x="495979" y="267706"/>
                  <a:pt x="496560" y="266544"/>
                  <a:pt x="497141" y="265189"/>
                </a:cubicBezTo>
                <a:cubicBezTo>
                  <a:pt x="499271" y="258994"/>
                  <a:pt x="501399" y="252800"/>
                  <a:pt x="503529" y="246605"/>
                </a:cubicBezTo>
                <a:cubicBezTo>
                  <a:pt x="504304" y="244669"/>
                  <a:pt x="504690" y="241959"/>
                  <a:pt x="507595" y="242733"/>
                </a:cubicBezTo>
                <a:cubicBezTo>
                  <a:pt x="510692" y="243507"/>
                  <a:pt x="509336" y="246024"/>
                  <a:pt x="508949" y="247960"/>
                </a:cubicBezTo>
                <a:cubicBezTo>
                  <a:pt x="503723" y="274675"/>
                  <a:pt x="499464" y="301777"/>
                  <a:pt x="496754" y="328879"/>
                </a:cubicBezTo>
                <a:cubicBezTo>
                  <a:pt x="492882" y="366047"/>
                  <a:pt x="491333" y="403410"/>
                  <a:pt x="490752" y="440966"/>
                </a:cubicBezTo>
                <a:cubicBezTo>
                  <a:pt x="489785" y="505624"/>
                  <a:pt x="492688" y="570088"/>
                  <a:pt x="497335" y="634552"/>
                </a:cubicBezTo>
                <a:cubicBezTo>
                  <a:pt x="500238" y="674043"/>
                  <a:pt x="504691" y="713342"/>
                  <a:pt x="507788" y="752833"/>
                </a:cubicBezTo>
                <a:cubicBezTo>
                  <a:pt x="509530" y="776838"/>
                  <a:pt x="510305" y="800843"/>
                  <a:pt x="509724" y="824848"/>
                </a:cubicBezTo>
                <a:cubicBezTo>
                  <a:pt x="509723" y="826397"/>
                  <a:pt x="509724" y="827945"/>
                  <a:pt x="510111" y="829687"/>
                </a:cubicBezTo>
                <a:cubicBezTo>
                  <a:pt x="516112" y="805489"/>
                  <a:pt x="519790" y="780903"/>
                  <a:pt x="526373" y="756898"/>
                </a:cubicBezTo>
                <a:cubicBezTo>
                  <a:pt x="530437" y="732313"/>
                  <a:pt x="536633" y="708115"/>
                  <a:pt x="542053" y="683723"/>
                </a:cubicBezTo>
                <a:cubicBezTo>
                  <a:pt x="568962" y="565054"/>
                  <a:pt x="599548" y="447354"/>
                  <a:pt x="638265" y="331976"/>
                </a:cubicBezTo>
                <a:cubicBezTo>
                  <a:pt x="671175" y="234022"/>
                  <a:pt x="709699" y="138197"/>
                  <a:pt x="756933" y="46050"/>
                </a:cubicBezTo>
                <a:cubicBezTo>
                  <a:pt x="758482" y="43146"/>
                  <a:pt x="760030" y="40242"/>
                  <a:pt x="761579" y="37338"/>
                </a:cubicBezTo>
                <a:cubicBezTo>
                  <a:pt x="763322" y="33466"/>
                  <a:pt x="765065" y="29788"/>
                  <a:pt x="767000" y="25916"/>
                </a:cubicBezTo>
                <a:cubicBezTo>
                  <a:pt x="767774" y="24562"/>
                  <a:pt x="768549" y="22819"/>
                  <a:pt x="770678" y="23788"/>
                </a:cubicBezTo>
                <a:cubicBezTo>
                  <a:pt x="773001" y="24755"/>
                  <a:pt x="772614" y="26498"/>
                  <a:pt x="772033" y="28433"/>
                </a:cubicBezTo>
                <a:cubicBezTo>
                  <a:pt x="770097" y="32886"/>
                  <a:pt x="768355" y="37532"/>
                  <a:pt x="766613" y="42177"/>
                </a:cubicBezTo>
                <a:cubicBezTo>
                  <a:pt x="719959" y="160072"/>
                  <a:pt x="678918" y="279708"/>
                  <a:pt x="647751" y="402635"/>
                </a:cubicBezTo>
                <a:cubicBezTo>
                  <a:pt x="631102" y="468649"/>
                  <a:pt x="617164" y="535049"/>
                  <a:pt x="605937" y="602223"/>
                </a:cubicBezTo>
                <a:cubicBezTo>
                  <a:pt x="593353" y="677334"/>
                  <a:pt x="583674" y="753027"/>
                  <a:pt x="571865" y="828332"/>
                </a:cubicBezTo>
                <a:cubicBezTo>
                  <a:pt x="568380" y="850401"/>
                  <a:pt x="564315" y="872276"/>
                  <a:pt x="560638" y="894345"/>
                </a:cubicBezTo>
                <a:lnTo>
                  <a:pt x="560566" y="894299"/>
                </a:lnTo>
                <a:lnTo>
                  <a:pt x="560637" y="894538"/>
                </a:lnTo>
                <a:cubicBezTo>
                  <a:pt x="556959" y="911573"/>
                  <a:pt x="553475" y="928609"/>
                  <a:pt x="549603" y="945451"/>
                </a:cubicBezTo>
                <a:cubicBezTo>
                  <a:pt x="548442" y="950678"/>
                  <a:pt x="549022" y="953388"/>
                  <a:pt x="555217" y="951645"/>
                </a:cubicBezTo>
                <a:cubicBezTo>
                  <a:pt x="559863" y="950291"/>
                  <a:pt x="563347" y="952808"/>
                  <a:pt x="566251" y="956292"/>
                </a:cubicBezTo>
                <a:cubicBezTo>
                  <a:pt x="572446" y="963648"/>
                  <a:pt x="576898" y="971972"/>
                  <a:pt x="579996" y="980683"/>
                </a:cubicBezTo>
                <a:cubicBezTo>
                  <a:pt x="584642" y="993654"/>
                  <a:pt x="588901" y="1006818"/>
                  <a:pt x="591805" y="1020369"/>
                </a:cubicBezTo>
                <a:cubicBezTo>
                  <a:pt x="592772" y="1021724"/>
                  <a:pt x="592772" y="1023079"/>
                  <a:pt x="592192" y="1024435"/>
                </a:cubicBezTo>
                <a:cubicBezTo>
                  <a:pt x="586191" y="1024822"/>
                  <a:pt x="585610" y="1019788"/>
                  <a:pt x="584835" y="1016304"/>
                </a:cubicBezTo>
                <a:lnTo>
                  <a:pt x="580328" y="1005189"/>
                </a:lnTo>
                <a:lnTo>
                  <a:pt x="581158" y="1007592"/>
                </a:lnTo>
                <a:cubicBezTo>
                  <a:pt x="589676" y="1036630"/>
                  <a:pt x="599549" y="1064700"/>
                  <a:pt x="618907" y="1088705"/>
                </a:cubicBezTo>
                <a:cubicBezTo>
                  <a:pt x="622198" y="1092576"/>
                  <a:pt x="625877" y="1095674"/>
                  <a:pt x="629167" y="1099352"/>
                </a:cubicBezTo>
                <a:cubicBezTo>
                  <a:pt x="635749" y="1107870"/>
                  <a:pt x="645235" y="1113097"/>
                  <a:pt x="653365" y="1119679"/>
                </a:cubicBezTo>
                <a:cubicBezTo>
                  <a:pt x="661496" y="1127035"/>
                  <a:pt x="671950" y="1130326"/>
                  <a:pt x="680661" y="1136521"/>
                </a:cubicBezTo>
                <a:cubicBezTo>
                  <a:pt x="701955" y="1145813"/>
                  <a:pt x="724605" y="1150846"/>
                  <a:pt x="746674" y="1157428"/>
                </a:cubicBezTo>
                <a:cubicBezTo>
                  <a:pt x="790038" y="1170399"/>
                  <a:pt x="831078" y="1188596"/>
                  <a:pt x="869408" y="1212601"/>
                </a:cubicBezTo>
                <a:cubicBezTo>
                  <a:pt x="870763" y="1213568"/>
                  <a:pt x="871925" y="1214730"/>
                  <a:pt x="873280" y="1215698"/>
                </a:cubicBezTo>
                <a:cubicBezTo>
                  <a:pt x="890703" y="1226538"/>
                  <a:pt x="906771" y="1239122"/>
                  <a:pt x="921289" y="1253834"/>
                </a:cubicBezTo>
                <a:cubicBezTo>
                  <a:pt x="965814" y="1295649"/>
                  <a:pt x="994659" y="1345788"/>
                  <a:pt x="1003370" y="1406768"/>
                </a:cubicBezTo>
                <a:cubicBezTo>
                  <a:pt x="1004144" y="1411414"/>
                  <a:pt x="1004531" y="1416059"/>
                  <a:pt x="1004919" y="1420706"/>
                </a:cubicBezTo>
                <a:cubicBezTo>
                  <a:pt x="1005306" y="1420706"/>
                  <a:pt x="1005693" y="1420706"/>
                  <a:pt x="1005886" y="1420706"/>
                </a:cubicBezTo>
                <a:cubicBezTo>
                  <a:pt x="1005886" y="1435806"/>
                  <a:pt x="1005886" y="1450906"/>
                  <a:pt x="1005886" y="1466005"/>
                </a:cubicBezTo>
                <a:cubicBezTo>
                  <a:pt x="1005499" y="1466198"/>
                  <a:pt x="1005112" y="1466198"/>
                  <a:pt x="1004724" y="1466198"/>
                </a:cubicBezTo>
                <a:cubicBezTo>
                  <a:pt x="1003176" y="1484396"/>
                  <a:pt x="1001047" y="1502593"/>
                  <a:pt x="994659" y="1519822"/>
                </a:cubicBezTo>
                <a:cubicBezTo>
                  <a:pt x="990399" y="1533373"/>
                  <a:pt x="986722" y="1547311"/>
                  <a:pt x="979365" y="1559701"/>
                </a:cubicBezTo>
                <a:cubicBezTo>
                  <a:pt x="973751" y="1573446"/>
                  <a:pt x="964847" y="1585448"/>
                  <a:pt x="956523" y="1597644"/>
                </a:cubicBezTo>
                <a:cubicBezTo>
                  <a:pt x="952070" y="1607517"/>
                  <a:pt x="943939" y="1614486"/>
                  <a:pt x="937163" y="1622423"/>
                </a:cubicBezTo>
                <a:cubicBezTo>
                  <a:pt x="931356" y="1629586"/>
                  <a:pt x="923999" y="1635200"/>
                  <a:pt x="917611" y="1641782"/>
                </a:cubicBezTo>
                <a:cubicBezTo>
                  <a:pt x="898252" y="1658624"/>
                  <a:pt x="876377" y="1671788"/>
                  <a:pt x="854502" y="1684952"/>
                </a:cubicBezTo>
                <a:cubicBezTo>
                  <a:pt x="832627" y="1696760"/>
                  <a:pt x="810170" y="1707795"/>
                  <a:pt x="786746" y="1716700"/>
                </a:cubicBezTo>
                <a:cubicBezTo>
                  <a:pt x="762742" y="1725798"/>
                  <a:pt x="738543" y="1733928"/>
                  <a:pt x="713571" y="1740317"/>
                </a:cubicBezTo>
                <a:cubicBezTo>
                  <a:pt x="696923" y="1744576"/>
                  <a:pt x="680080" y="1748254"/>
                  <a:pt x="663626" y="1753288"/>
                </a:cubicBezTo>
                <a:cubicBezTo>
                  <a:pt x="647558" y="1756192"/>
                  <a:pt x="631490" y="1759095"/>
                  <a:pt x="615616" y="1762579"/>
                </a:cubicBezTo>
                <a:cubicBezTo>
                  <a:pt x="609034" y="1765096"/>
                  <a:pt x="602452" y="1764709"/>
                  <a:pt x="595870" y="1763548"/>
                </a:cubicBezTo>
                <a:cubicBezTo>
                  <a:pt x="595483" y="1763548"/>
                  <a:pt x="594902" y="1763355"/>
                  <a:pt x="594515" y="1763160"/>
                </a:cubicBezTo>
                <a:cubicBezTo>
                  <a:pt x="591999" y="1763160"/>
                  <a:pt x="589676" y="1762386"/>
                  <a:pt x="587933" y="1760838"/>
                </a:cubicBezTo>
                <a:cubicBezTo>
                  <a:pt x="577286" y="1751545"/>
                  <a:pt x="564703" y="1747674"/>
                  <a:pt x="550764" y="1746318"/>
                </a:cubicBezTo>
                <a:cubicBezTo>
                  <a:pt x="530632" y="1744382"/>
                  <a:pt x="510886" y="1740704"/>
                  <a:pt x="490947" y="1737607"/>
                </a:cubicBezTo>
                <a:cubicBezTo>
                  <a:pt x="469459" y="1734317"/>
                  <a:pt x="447971" y="1734317"/>
                  <a:pt x="426482" y="1737994"/>
                </a:cubicBezTo>
                <a:cubicBezTo>
                  <a:pt x="416997" y="1739543"/>
                  <a:pt x="407510" y="1740898"/>
                  <a:pt x="398025" y="1742447"/>
                </a:cubicBezTo>
                <a:cubicBezTo>
                  <a:pt x="383699" y="1744770"/>
                  <a:pt x="371117" y="1750965"/>
                  <a:pt x="359501" y="1759095"/>
                </a:cubicBezTo>
                <a:cubicBezTo>
                  <a:pt x="356791" y="1760838"/>
                  <a:pt x="354274" y="1762967"/>
                  <a:pt x="350983" y="1763935"/>
                </a:cubicBezTo>
                <a:cubicBezTo>
                  <a:pt x="350016" y="1764129"/>
                  <a:pt x="349241" y="1764129"/>
                  <a:pt x="348273" y="1764129"/>
                </a:cubicBezTo>
                <a:cubicBezTo>
                  <a:pt x="347306" y="1770130"/>
                  <a:pt x="343046" y="1767032"/>
                  <a:pt x="339949" y="1766452"/>
                </a:cubicBezTo>
                <a:cubicBezTo>
                  <a:pt x="319235" y="1762579"/>
                  <a:pt x="300070" y="1754642"/>
                  <a:pt x="280324" y="1747674"/>
                </a:cubicBezTo>
                <a:cubicBezTo>
                  <a:pt x="261159" y="1740898"/>
                  <a:pt x="242188" y="1734510"/>
                  <a:pt x="223604" y="1726573"/>
                </a:cubicBezTo>
                <a:cubicBezTo>
                  <a:pt x="220700" y="1726185"/>
                  <a:pt x="217990" y="1725604"/>
                  <a:pt x="215086" y="1725217"/>
                </a:cubicBezTo>
                <a:cubicBezTo>
                  <a:pt x="180434" y="1711666"/>
                  <a:pt x="146556" y="1696373"/>
                  <a:pt x="115969" y="1674885"/>
                </a:cubicBezTo>
                <a:cubicBezTo>
                  <a:pt x="71832" y="1643911"/>
                  <a:pt x="39696" y="1603645"/>
                  <a:pt x="21887" y="1552345"/>
                </a:cubicBezTo>
                <a:cubicBezTo>
                  <a:pt x="21306" y="1550602"/>
                  <a:pt x="20531" y="1548860"/>
                  <a:pt x="19950" y="1547118"/>
                </a:cubicBezTo>
                <a:cubicBezTo>
                  <a:pt x="14337" y="1536858"/>
                  <a:pt x="12981" y="1525243"/>
                  <a:pt x="10271" y="1514209"/>
                </a:cubicBezTo>
                <a:cubicBezTo>
                  <a:pt x="4463" y="1491171"/>
                  <a:pt x="2915" y="1467360"/>
                  <a:pt x="399" y="1443936"/>
                </a:cubicBezTo>
                <a:cubicBezTo>
                  <a:pt x="-570" y="1436580"/>
                  <a:pt x="205" y="1429418"/>
                  <a:pt x="2915" y="1422448"/>
                </a:cubicBezTo>
                <a:cubicBezTo>
                  <a:pt x="5819" y="1402702"/>
                  <a:pt x="10852" y="1383537"/>
                  <a:pt x="17627" y="1364759"/>
                </a:cubicBezTo>
                <a:cubicBezTo>
                  <a:pt x="24210" y="1346175"/>
                  <a:pt x="34082" y="1329527"/>
                  <a:pt x="45504" y="1313653"/>
                </a:cubicBezTo>
                <a:cubicBezTo>
                  <a:pt x="45698" y="1308426"/>
                  <a:pt x="49375" y="1305135"/>
                  <a:pt x="52473" y="1301650"/>
                </a:cubicBezTo>
                <a:cubicBezTo>
                  <a:pt x="75510" y="1276678"/>
                  <a:pt x="102805" y="1257125"/>
                  <a:pt x="132230" y="1240283"/>
                </a:cubicBezTo>
                <a:cubicBezTo>
                  <a:pt x="177336" y="1214342"/>
                  <a:pt x="223991" y="1191113"/>
                  <a:pt x="267160" y="1161881"/>
                </a:cubicBezTo>
                <a:cubicBezTo>
                  <a:pt x="301231" y="1138844"/>
                  <a:pt x="330269" y="1110580"/>
                  <a:pt x="354468" y="1077284"/>
                </a:cubicBezTo>
                <a:lnTo>
                  <a:pt x="357658" y="1073589"/>
                </a:lnTo>
                <a:lnTo>
                  <a:pt x="357759" y="1072831"/>
                </a:lnTo>
                <a:cubicBezTo>
                  <a:pt x="371890" y="1048246"/>
                  <a:pt x="380796" y="1021918"/>
                  <a:pt x="387958" y="994621"/>
                </a:cubicBezTo>
                <a:cubicBezTo>
                  <a:pt x="389701" y="987846"/>
                  <a:pt x="392411" y="981264"/>
                  <a:pt x="394734" y="974489"/>
                </a:cubicBezTo>
                <a:cubicBezTo>
                  <a:pt x="397057" y="968294"/>
                  <a:pt x="398992" y="962873"/>
                  <a:pt x="407317" y="961325"/>
                </a:cubicBezTo>
                <a:cubicBezTo>
                  <a:pt x="415254" y="959776"/>
                  <a:pt x="412931" y="952420"/>
                  <a:pt x="411382" y="946612"/>
                </a:cubicBezTo>
                <a:lnTo>
                  <a:pt x="412108" y="946361"/>
                </a:lnTo>
                <a:lnTo>
                  <a:pt x="389289" y="827800"/>
                </a:lnTo>
                <a:cubicBezTo>
                  <a:pt x="380892" y="788356"/>
                  <a:pt x="371406" y="749155"/>
                  <a:pt x="359888" y="710438"/>
                </a:cubicBezTo>
                <a:cubicBezTo>
                  <a:pt x="345950" y="663396"/>
                  <a:pt x="329302" y="617517"/>
                  <a:pt x="304909" y="574734"/>
                </a:cubicBezTo>
                <a:cubicBezTo>
                  <a:pt x="293488" y="554794"/>
                  <a:pt x="280518" y="536210"/>
                  <a:pt x="265999" y="518401"/>
                </a:cubicBezTo>
                <a:cubicBezTo>
                  <a:pt x="262320" y="513948"/>
                  <a:pt x="258836" y="509108"/>
                  <a:pt x="255545" y="504268"/>
                </a:cubicBezTo>
                <a:cubicBezTo>
                  <a:pt x="253996" y="502139"/>
                  <a:pt x="251673" y="499235"/>
                  <a:pt x="254384" y="496719"/>
                </a:cubicBezTo>
                <a:cubicBezTo>
                  <a:pt x="257093" y="494202"/>
                  <a:pt x="259805" y="497106"/>
                  <a:pt x="261933" y="498461"/>
                </a:cubicBezTo>
                <a:cubicBezTo>
                  <a:pt x="266386" y="501364"/>
                  <a:pt x="270645" y="504850"/>
                  <a:pt x="274710" y="508334"/>
                </a:cubicBezTo>
                <a:cubicBezTo>
                  <a:pt x="280711" y="513561"/>
                  <a:pt x="286906" y="518788"/>
                  <a:pt x="291940" y="524982"/>
                </a:cubicBezTo>
                <a:cubicBezTo>
                  <a:pt x="320203" y="550342"/>
                  <a:pt x="340530" y="581509"/>
                  <a:pt x="358533" y="614419"/>
                </a:cubicBezTo>
                <a:cubicBezTo>
                  <a:pt x="371697" y="636294"/>
                  <a:pt x="382345" y="659331"/>
                  <a:pt x="392217" y="682756"/>
                </a:cubicBezTo>
                <a:cubicBezTo>
                  <a:pt x="412350" y="729990"/>
                  <a:pt x="428805" y="778581"/>
                  <a:pt x="440808" y="828525"/>
                </a:cubicBezTo>
                <a:cubicBezTo>
                  <a:pt x="441195" y="830074"/>
                  <a:pt x="441775" y="831623"/>
                  <a:pt x="443323" y="832978"/>
                </a:cubicBezTo>
                <a:cubicBezTo>
                  <a:pt x="442162" y="824073"/>
                  <a:pt x="441001" y="815168"/>
                  <a:pt x="439839" y="806263"/>
                </a:cubicBezTo>
                <a:cubicBezTo>
                  <a:pt x="427643" y="719149"/>
                  <a:pt x="412931" y="632423"/>
                  <a:pt x="396476" y="545890"/>
                </a:cubicBezTo>
                <a:cubicBezTo>
                  <a:pt x="378279" y="450451"/>
                  <a:pt x="358727" y="355400"/>
                  <a:pt x="338981" y="260157"/>
                </a:cubicBezTo>
                <a:cubicBezTo>
                  <a:pt x="321752" y="176914"/>
                  <a:pt x="303168" y="94059"/>
                  <a:pt x="288455" y="10430"/>
                </a:cubicBezTo>
                <a:cubicBezTo>
                  <a:pt x="288068" y="8107"/>
                  <a:pt x="288068" y="5784"/>
                  <a:pt x="287874" y="3461"/>
                </a:cubicBezTo>
                <a:close/>
              </a:path>
            </a:pathLst>
          </a:custGeom>
          <a:solidFill>
            <a:schemeClr val="bg1"/>
          </a:solidFill>
          <a:ln w="199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46" name="Graphic 43">
            <a:extLst>
              <a:ext uri="{FF2B5EF4-FFF2-40B4-BE49-F238E27FC236}">
                <a16:creationId xmlns:a16="http://schemas.microsoft.com/office/drawing/2014/main" id="{CD73A669-B627-4298-B88E-8FB301A61B33}"/>
              </a:ext>
            </a:extLst>
          </p:cNvPr>
          <p:cNvGrpSpPr/>
          <p:nvPr/>
        </p:nvGrpSpPr>
        <p:grpSpPr>
          <a:xfrm>
            <a:off x="3630979" y="3545431"/>
            <a:ext cx="354254" cy="299147"/>
            <a:chOff x="10245572" y="2383008"/>
            <a:chExt cx="1072164" cy="905383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1E0B373-A9E4-4834-A580-62E2022D2263}"/>
                </a:ext>
              </a:extLst>
            </p:cNvPr>
            <p:cNvSpPr/>
            <p:nvPr/>
          </p:nvSpPr>
          <p:spPr>
            <a:xfrm>
              <a:off x="10246012" y="2441891"/>
              <a:ext cx="1072946" cy="845478"/>
            </a:xfrm>
            <a:custGeom>
              <a:avLst/>
              <a:gdLst>
                <a:gd name="connsiteX0" fmla="*/ 1063214 w 1072946"/>
                <a:gd name="connsiteY0" fmla="*/ 303610 h 845478"/>
                <a:gd name="connsiteX1" fmla="*/ 1059470 w 1072946"/>
                <a:gd name="connsiteY1" fmla="*/ 288293 h 845478"/>
                <a:gd name="connsiteX2" fmla="*/ 937618 w 1072946"/>
                <a:gd name="connsiteY2" fmla="*/ 98367 h 845478"/>
                <a:gd name="connsiteX3" fmla="*/ 671789 w 1072946"/>
                <a:gd name="connsiteY3" fmla="*/ 10551 h 845478"/>
                <a:gd name="connsiteX4" fmla="*/ 425702 w 1072946"/>
                <a:gd name="connsiteY4" fmla="*/ 7488 h 845478"/>
                <a:gd name="connsiteX5" fmla="*/ 264027 w 1072946"/>
                <a:gd name="connsiteY5" fmla="*/ 41185 h 845478"/>
                <a:gd name="connsiteX6" fmla="*/ 65932 w 1072946"/>
                <a:gd name="connsiteY6" fmla="*/ 184821 h 845478"/>
                <a:gd name="connsiteX7" fmla="*/ 11813 w 1072946"/>
                <a:gd name="connsiteY7" fmla="*/ 479921 h 845478"/>
                <a:gd name="connsiteX8" fmla="*/ 202079 w 1072946"/>
                <a:gd name="connsiteY8" fmla="*/ 731114 h 845478"/>
                <a:gd name="connsiteX9" fmla="*/ 319507 w 1072946"/>
                <a:gd name="connsiteY9" fmla="*/ 785573 h 845478"/>
                <a:gd name="connsiteX10" fmla="*/ 466547 w 1072946"/>
                <a:gd name="connsiteY10" fmla="*/ 828460 h 845478"/>
                <a:gd name="connsiteX11" fmla="*/ 538365 w 1072946"/>
                <a:gd name="connsiteY11" fmla="*/ 845478 h 845478"/>
                <a:gd name="connsiteX12" fmla="*/ 596908 w 1072946"/>
                <a:gd name="connsiteY12" fmla="*/ 831182 h 845478"/>
                <a:gd name="connsiteX13" fmla="*/ 800449 w 1072946"/>
                <a:gd name="connsiteY13" fmla="*/ 762087 h 845478"/>
                <a:gd name="connsiteX14" fmla="*/ 1033943 w 1072946"/>
                <a:gd name="connsiteY14" fmla="*/ 556845 h 845478"/>
                <a:gd name="connsiteX15" fmla="*/ 1063214 w 1072946"/>
                <a:gd name="connsiteY15" fmla="*/ 303610 h 845478"/>
                <a:gd name="connsiteX16" fmla="*/ 1059811 w 1072946"/>
                <a:gd name="connsiteY16" fmla="*/ 293058 h 845478"/>
                <a:gd name="connsiteX17" fmla="*/ 1059811 w 1072946"/>
                <a:gd name="connsiteY17" fmla="*/ 293058 h 845478"/>
                <a:gd name="connsiteX18" fmla="*/ 1059811 w 1072946"/>
                <a:gd name="connsiteY18" fmla="*/ 293058 h 845478"/>
                <a:gd name="connsiteX19" fmla="*/ 1059811 w 1072946"/>
                <a:gd name="connsiteY19" fmla="*/ 293058 h 845478"/>
                <a:gd name="connsiteX20" fmla="*/ 577167 w 1072946"/>
                <a:gd name="connsiteY20" fmla="*/ 0 h 845478"/>
                <a:gd name="connsiteX21" fmla="*/ 577507 w 1072946"/>
                <a:gd name="connsiteY21" fmla="*/ 340 h 845478"/>
                <a:gd name="connsiteX22" fmla="*/ 577167 w 1072946"/>
                <a:gd name="connsiteY22" fmla="*/ 0 h 845478"/>
                <a:gd name="connsiteX23" fmla="*/ 577167 w 1072946"/>
                <a:gd name="connsiteY23" fmla="*/ 0 h 845478"/>
                <a:gd name="connsiteX24" fmla="*/ 577167 w 1072946"/>
                <a:gd name="connsiteY24" fmla="*/ 0 h 845478"/>
                <a:gd name="connsiteX25" fmla="*/ 577167 w 1072946"/>
                <a:gd name="connsiteY25" fmla="*/ 0 h 845478"/>
                <a:gd name="connsiteX26" fmla="*/ 9090 w 1072946"/>
                <a:gd name="connsiteY26" fmla="*/ 307013 h 845478"/>
                <a:gd name="connsiteX27" fmla="*/ 9090 w 1072946"/>
                <a:gd name="connsiteY27" fmla="*/ 307013 h 845478"/>
                <a:gd name="connsiteX28" fmla="*/ 9090 w 1072946"/>
                <a:gd name="connsiteY28" fmla="*/ 307013 h 845478"/>
                <a:gd name="connsiteX29" fmla="*/ 9090 w 1072946"/>
                <a:gd name="connsiteY29" fmla="*/ 307013 h 84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72946" h="845478">
                  <a:moveTo>
                    <a:pt x="1063214" y="303610"/>
                  </a:moveTo>
                  <a:cubicBezTo>
                    <a:pt x="1062193" y="298504"/>
                    <a:pt x="1060832" y="293399"/>
                    <a:pt x="1059470" y="288293"/>
                  </a:cubicBezTo>
                  <a:cubicBezTo>
                    <a:pt x="1039388" y="215114"/>
                    <a:pt x="994800" y="148061"/>
                    <a:pt x="937618" y="98367"/>
                  </a:cubicBezTo>
                  <a:cubicBezTo>
                    <a:pt x="866140" y="36420"/>
                    <a:pt x="764710" y="6807"/>
                    <a:pt x="671789" y="10551"/>
                  </a:cubicBezTo>
                  <a:cubicBezTo>
                    <a:pt x="616990" y="12934"/>
                    <a:pt x="554022" y="18380"/>
                    <a:pt x="425702" y="7488"/>
                  </a:cubicBezTo>
                  <a:cubicBezTo>
                    <a:pt x="370222" y="2723"/>
                    <a:pt x="314742" y="20422"/>
                    <a:pt x="264027" y="41185"/>
                  </a:cubicBezTo>
                  <a:cubicBezTo>
                    <a:pt x="188124" y="72158"/>
                    <a:pt x="116306" y="119129"/>
                    <a:pt x="65932" y="184821"/>
                  </a:cubicBezTo>
                  <a:cubicBezTo>
                    <a:pt x="1942" y="268552"/>
                    <a:pt x="-14055" y="378831"/>
                    <a:pt x="11813" y="479921"/>
                  </a:cubicBezTo>
                  <a:cubicBezTo>
                    <a:pt x="39383" y="587138"/>
                    <a:pt x="108818" y="673251"/>
                    <a:pt x="202079" y="731114"/>
                  </a:cubicBezTo>
                  <a:cubicBezTo>
                    <a:pt x="238839" y="753919"/>
                    <a:pt x="278322" y="772299"/>
                    <a:pt x="319507" y="785573"/>
                  </a:cubicBezTo>
                  <a:cubicBezTo>
                    <a:pt x="368180" y="801570"/>
                    <a:pt x="417193" y="815866"/>
                    <a:pt x="466547" y="828460"/>
                  </a:cubicBezTo>
                  <a:cubicBezTo>
                    <a:pt x="488330" y="833905"/>
                    <a:pt x="515560" y="845478"/>
                    <a:pt x="538365" y="845478"/>
                  </a:cubicBezTo>
                  <a:cubicBezTo>
                    <a:pt x="557425" y="845478"/>
                    <a:pt x="578528" y="835948"/>
                    <a:pt x="596908" y="831182"/>
                  </a:cubicBezTo>
                  <a:cubicBezTo>
                    <a:pt x="665322" y="813143"/>
                    <a:pt x="735098" y="791700"/>
                    <a:pt x="800449" y="762087"/>
                  </a:cubicBezTo>
                  <a:cubicBezTo>
                    <a:pt x="898476" y="717839"/>
                    <a:pt x="984589" y="654871"/>
                    <a:pt x="1033943" y="556845"/>
                  </a:cubicBezTo>
                  <a:cubicBezTo>
                    <a:pt x="1073085" y="479240"/>
                    <a:pt x="1082615" y="388362"/>
                    <a:pt x="1063214" y="303610"/>
                  </a:cubicBezTo>
                  <a:close/>
                  <a:moveTo>
                    <a:pt x="1059811" y="293058"/>
                  </a:moveTo>
                  <a:cubicBezTo>
                    <a:pt x="1059811" y="293058"/>
                    <a:pt x="1059811" y="293058"/>
                    <a:pt x="1059811" y="293058"/>
                  </a:cubicBezTo>
                  <a:cubicBezTo>
                    <a:pt x="1059811" y="293058"/>
                    <a:pt x="1059811" y="293058"/>
                    <a:pt x="1059811" y="293058"/>
                  </a:cubicBezTo>
                  <a:lnTo>
                    <a:pt x="1059811" y="293058"/>
                  </a:lnTo>
                  <a:close/>
                  <a:moveTo>
                    <a:pt x="577167" y="0"/>
                  </a:moveTo>
                  <a:cubicBezTo>
                    <a:pt x="577167" y="0"/>
                    <a:pt x="577507" y="340"/>
                    <a:pt x="577507" y="340"/>
                  </a:cubicBezTo>
                  <a:cubicBezTo>
                    <a:pt x="577507" y="340"/>
                    <a:pt x="577507" y="34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lnTo>
                    <a:pt x="577167" y="0"/>
                  </a:lnTo>
                  <a:close/>
                  <a:moveTo>
                    <a:pt x="9090" y="307013"/>
                  </a:move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lose/>
                </a:path>
              </a:pathLst>
            </a:custGeom>
            <a:solidFill>
              <a:schemeClr val="bg1"/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1747FD2-E34E-463E-A5C6-5215C72CF48C}"/>
                </a:ext>
              </a:extLst>
            </p:cNvPr>
            <p:cNvSpPr/>
            <p:nvPr/>
          </p:nvSpPr>
          <p:spPr>
            <a:xfrm>
              <a:off x="10498806" y="2383263"/>
              <a:ext cx="609271" cy="246382"/>
            </a:xfrm>
            <a:custGeom>
              <a:avLst/>
              <a:gdLst>
                <a:gd name="connsiteX0" fmla="*/ 173588 w 609271"/>
                <a:gd name="connsiteY0" fmla="*/ 234599 h 246382"/>
                <a:gd name="connsiteX1" fmla="*/ 188565 w 609271"/>
                <a:gd name="connsiteY1" fmla="*/ 222686 h 246382"/>
                <a:gd name="connsiteX2" fmla="*/ 204902 w 609271"/>
                <a:gd name="connsiteY2" fmla="*/ 205327 h 246382"/>
                <a:gd name="connsiteX3" fmla="*/ 219198 w 609271"/>
                <a:gd name="connsiteY3" fmla="*/ 185586 h 246382"/>
                <a:gd name="connsiteX4" fmla="*/ 226346 w 609271"/>
                <a:gd name="connsiteY4" fmla="*/ 175034 h 246382"/>
                <a:gd name="connsiteX5" fmla="*/ 233153 w 609271"/>
                <a:gd name="connsiteY5" fmla="*/ 165164 h 246382"/>
                <a:gd name="connsiteX6" fmla="*/ 0 w 609271"/>
                <a:gd name="connsiteY6" fmla="*/ 120235 h 246382"/>
                <a:gd name="connsiteX7" fmla="*/ 21443 w 609271"/>
                <a:gd name="connsiteY7" fmla="*/ 112406 h 246382"/>
                <a:gd name="connsiteX8" fmla="*/ 49013 w 609271"/>
                <a:gd name="connsiteY8" fmla="*/ 113768 h 246382"/>
                <a:gd name="connsiteX9" fmla="*/ 87815 w 609271"/>
                <a:gd name="connsiteY9" fmla="*/ 117852 h 246382"/>
                <a:gd name="connsiteX10" fmla="*/ 105174 w 609271"/>
                <a:gd name="connsiteY10" fmla="*/ 116150 h 246382"/>
                <a:gd name="connsiteX11" fmla="*/ 123554 w 609271"/>
                <a:gd name="connsiteY11" fmla="*/ 116150 h 246382"/>
                <a:gd name="connsiteX12" fmla="*/ 156570 w 609271"/>
                <a:gd name="connsiteY12" fmla="*/ 104237 h 246382"/>
                <a:gd name="connsiteX13" fmla="*/ 203541 w 609271"/>
                <a:gd name="connsiteY13" fmla="*/ 67478 h 246382"/>
                <a:gd name="connsiteX14" fmla="*/ 181417 w 609271"/>
                <a:gd name="connsiteY14" fmla="*/ 28675 h 246382"/>
                <a:gd name="connsiteX15" fmla="*/ 169164 w 609271"/>
                <a:gd name="connsiteY15" fmla="*/ 13018 h 246382"/>
                <a:gd name="connsiteX16" fmla="*/ 168143 w 609271"/>
                <a:gd name="connsiteY16" fmla="*/ 1106 h 246382"/>
                <a:gd name="connsiteX17" fmla="*/ 188224 w 609271"/>
                <a:gd name="connsiteY17" fmla="*/ 12678 h 246382"/>
                <a:gd name="connsiteX18" fmla="*/ 250512 w 609271"/>
                <a:gd name="connsiteY18" fmla="*/ 54544 h 246382"/>
                <a:gd name="connsiteX19" fmla="*/ 273317 w 609271"/>
                <a:gd name="connsiteY19" fmla="*/ 65776 h 246382"/>
                <a:gd name="connsiteX20" fmla="*/ 329137 w 609271"/>
                <a:gd name="connsiteY20" fmla="*/ 65776 h 246382"/>
                <a:gd name="connsiteX21" fmla="*/ 433971 w 609271"/>
                <a:gd name="connsiteY21" fmla="*/ 6211 h 246382"/>
                <a:gd name="connsiteX22" fmla="*/ 408784 w 609271"/>
                <a:gd name="connsiteY22" fmla="*/ 49098 h 246382"/>
                <a:gd name="connsiteX23" fmla="*/ 416272 w 609271"/>
                <a:gd name="connsiteY23" fmla="*/ 69860 h 246382"/>
                <a:gd name="connsiteX24" fmla="*/ 500003 w 609271"/>
                <a:gd name="connsiteY24" fmla="*/ 74966 h 246382"/>
                <a:gd name="connsiteX25" fmla="*/ 499662 w 609271"/>
                <a:gd name="connsiteY25" fmla="*/ 74966 h 246382"/>
                <a:gd name="connsiteX26" fmla="*/ 525190 w 609271"/>
                <a:gd name="connsiteY26" fmla="*/ 80412 h 246382"/>
                <a:gd name="connsiteX27" fmla="*/ 472093 w 609271"/>
                <a:gd name="connsiteY27" fmla="*/ 85177 h 246382"/>
                <a:gd name="connsiteX28" fmla="*/ 422058 w 609271"/>
                <a:gd name="connsiteY28" fmla="*/ 85517 h 246382"/>
                <a:gd name="connsiteX29" fmla="*/ 435673 w 609271"/>
                <a:gd name="connsiteY29" fmla="*/ 98451 h 246382"/>
                <a:gd name="connsiteX30" fmla="*/ 450649 w 609271"/>
                <a:gd name="connsiteY30" fmla="*/ 108662 h 246382"/>
                <a:gd name="connsiteX31" fmla="*/ 484686 w 609271"/>
                <a:gd name="connsiteY31" fmla="*/ 117512 h 246382"/>
                <a:gd name="connsiteX32" fmla="*/ 543230 w 609271"/>
                <a:gd name="connsiteY32" fmla="*/ 116831 h 246382"/>
                <a:gd name="connsiteX33" fmla="*/ 598710 w 609271"/>
                <a:gd name="connsiteY33" fmla="*/ 111045 h 246382"/>
                <a:gd name="connsiteX34" fmla="*/ 609261 w 609271"/>
                <a:gd name="connsiteY34" fmla="*/ 117512 h 246382"/>
                <a:gd name="connsiteX35" fmla="*/ 598710 w 609271"/>
                <a:gd name="connsiteY35" fmla="*/ 122958 h 246382"/>
                <a:gd name="connsiteX36" fmla="*/ 475156 w 609271"/>
                <a:gd name="connsiteY36" fmla="*/ 165164 h 246382"/>
                <a:gd name="connsiteX37" fmla="*/ 369982 w 609271"/>
                <a:gd name="connsiteY37" fmla="*/ 164823 h 246382"/>
                <a:gd name="connsiteX38" fmla="*/ 390063 w 609271"/>
                <a:gd name="connsiteY38" fmla="*/ 192053 h 246382"/>
                <a:gd name="connsiteX39" fmla="*/ 431929 w 609271"/>
                <a:gd name="connsiteY39" fmla="*/ 238343 h 246382"/>
                <a:gd name="connsiteX40" fmla="*/ 402998 w 609271"/>
                <a:gd name="connsiteY40" fmla="*/ 225069 h 246382"/>
                <a:gd name="connsiteX41" fmla="*/ 365897 w 609271"/>
                <a:gd name="connsiteY41" fmla="*/ 214177 h 246382"/>
                <a:gd name="connsiteX42" fmla="*/ 350921 w 609271"/>
                <a:gd name="connsiteY42" fmla="*/ 209412 h 246382"/>
                <a:gd name="connsiteX43" fmla="*/ 310077 w 609271"/>
                <a:gd name="connsiteY43" fmla="*/ 184565 h 246382"/>
                <a:gd name="connsiteX44" fmla="*/ 286932 w 609271"/>
                <a:gd name="connsiteY44" fmla="*/ 185586 h 246382"/>
                <a:gd name="connsiteX45" fmla="*/ 276040 w 609271"/>
                <a:gd name="connsiteY45" fmla="*/ 196137 h 246382"/>
                <a:gd name="connsiteX46" fmla="*/ 230771 w 609271"/>
                <a:gd name="connsiteY46" fmla="*/ 220984 h 246382"/>
                <a:gd name="connsiteX47" fmla="*/ 206604 w 609271"/>
                <a:gd name="connsiteY47" fmla="*/ 229834 h 246382"/>
                <a:gd name="connsiteX48" fmla="*/ 180736 w 609271"/>
                <a:gd name="connsiteY48" fmla="*/ 244810 h 246382"/>
                <a:gd name="connsiteX49" fmla="*/ 172908 w 609271"/>
                <a:gd name="connsiteY49" fmla="*/ 245491 h 246382"/>
                <a:gd name="connsiteX50" fmla="*/ 171546 w 609271"/>
                <a:gd name="connsiteY50" fmla="*/ 239024 h 246382"/>
                <a:gd name="connsiteX51" fmla="*/ 173588 w 609271"/>
                <a:gd name="connsiteY51" fmla="*/ 234599 h 24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9271" h="246382">
                  <a:moveTo>
                    <a:pt x="173588" y="234599"/>
                  </a:moveTo>
                  <a:cubicBezTo>
                    <a:pt x="177333" y="229834"/>
                    <a:pt x="184480" y="226430"/>
                    <a:pt x="188565" y="222686"/>
                  </a:cubicBezTo>
                  <a:cubicBezTo>
                    <a:pt x="194351" y="217240"/>
                    <a:pt x="199797" y="211454"/>
                    <a:pt x="204902" y="205327"/>
                  </a:cubicBezTo>
                  <a:cubicBezTo>
                    <a:pt x="210008" y="198860"/>
                    <a:pt x="214773" y="192393"/>
                    <a:pt x="219198" y="185586"/>
                  </a:cubicBezTo>
                  <a:cubicBezTo>
                    <a:pt x="221581" y="182182"/>
                    <a:pt x="223963" y="178438"/>
                    <a:pt x="226346" y="175034"/>
                  </a:cubicBezTo>
                  <a:cubicBezTo>
                    <a:pt x="227367" y="173333"/>
                    <a:pt x="231451" y="165504"/>
                    <a:pt x="233153" y="165164"/>
                  </a:cubicBezTo>
                  <a:cubicBezTo>
                    <a:pt x="147380" y="181842"/>
                    <a:pt x="74541" y="151889"/>
                    <a:pt x="0" y="120235"/>
                  </a:cubicBezTo>
                  <a:cubicBezTo>
                    <a:pt x="4084" y="114108"/>
                    <a:pt x="14636" y="113087"/>
                    <a:pt x="21443" y="112406"/>
                  </a:cubicBezTo>
                  <a:cubicBezTo>
                    <a:pt x="30633" y="111385"/>
                    <a:pt x="39823" y="112406"/>
                    <a:pt x="49013" y="113768"/>
                  </a:cubicBezTo>
                  <a:cubicBezTo>
                    <a:pt x="61947" y="115470"/>
                    <a:pt x="74881" y="118533"/>
                    <a:pt x="87815" y="117852"/>
                  </a:cubicBezTo>
                  <a:cubicBezTo>
                    <a:pt x="93602" y="117852"/>
                    <a:pt x="99388" y="116150"/>
                    <a:pt x="105174" y="116150"/>
                  </a:cubicBezTo>
                  <a:cubicBezTo>
                    <a:pt x="111301" y="116150"/>
                    <a:pt x="117427" y="116150"/>
                    <a:pt x="123554" y="116150"/>
                  </a:cubicBezTo>
                  <a:cubicBezTo>
                    <a:pt x="135467" y="116150"/>
                    <a:pt x="146699" y="110705"/>
                    <a:pt x="156570" y="104237"/>
                  </a:cubicBezTo>
                  <a:cubicBezTo>
                    <a:pt x="173248" y="93346"/>
                    <a:pt x="186863" y="78029"/>
                    <a:pt x="203541" y="67478"/>
                  </a:cubicBezTo>
                  <a:cubicBezTo>
                    <a:pt x="201158" y="50799"/>
                    <a:pt x="188565" y="42631"/>
                    <a:pt x="181417" y="28675"/>
                  </a:cubicBezTo>
                  <a:cubicBezTo>
                    <a:pt x="179034" y="25612"/>
                    <a:pt x="170865" y="16422"/>
                    <a:pt x="169164" y="13018"/>
                  </a:cubicBezTo>
                  <a:cubicBezTo>
                    <a:pt x="167121" y="8934"/>
                    <a:pt x="163718" y="4509"/>
                    <a:pt x="168143" y="1106"/>
                  </a:cubicBezTo>
                  <a:cubicBezTo>
                    <a:pt x="173929" y="-3660"/>
                    <a:pt x="184480" y="8253"/>
                    <a:pt x="188224" y="12678"/>
                  </a:cubicBezTo>
                  <a:cubicBezTo>
                    <a:pt x="208306" y="30718"/>
                    <a:pt x="225665" y="43992"/>
                    <a:pt x="250512" y="54544"/>
                  </a:cubicBezTo>
                  <a:cubicBezTo>
                    <a:pt x="253575" y="56245"/>
                    <a:pt x="270253" y="64755"/>
                    <a:pt x="273317" y="65776"/>
                  </a:cubicBezTo>
                  <a:cubicBezTo>
                    <a:pt x="288633" y="70541"/>
                    <a:pt x="307354" y="64414"/>
                    <a:pt x="329137" y="65776"/>
                  </a:cubicBezTo>
                  <a:cubicBezTo>
                    <a:pt x="358749" y="67478"/>
                    <a:pt x="389042" y="25952"/>
                    <a:pt x="433971" y="6211"/>
                  </a:cubicBezTo>
                  <a:cubicBezTo>
                    <a:pt x="428525" y="26974"/>
                    <a:pt x="415932" y="34121"/>
                    <a:pt x="408784" y="49098"/>
                  </a:cubicBezTo>
                  <a:cubicBezTo>
                    <a:pt x="400615" y="66456"/>
                    <a:pt x="407763" y="69520"/>
                    <a:pt x="416272" y="69860"/>
                  </a:cubicBezTo>
                  <a:cubicBezTo>
                    <a:pt x="444182" y="71222"/>
                    <a:pt x="472773" y="66456"/>
                    <a:pt x="500003" y="74966"/>
                  </a:cubicBezTo>
                  <a:lnTo>
                    <a:pt x="499662" y="74966"/>
                  </a:lnTo>
                  <a:cubicBezTo>
                    <a:pt x="501024" y="76327"/>
                    <a:pt x="525871" y="78369"/>
                    <a:pt x="525190" y="80412"/>
                  </a:cubicBezTo>
                  <a:cubicBezTo>
                    <a:pt x="517021" y="89602"/>
                    <a:pt x="481963" y="86198"/>
                    <a:pt x="472093" y="85177"/>
                  </a:cubicBezTo>
                  <a:cubicBezTo>
                    <a:pt x="456436" y="83135"/>
                    <a:pt x="441119" y="82113"/>
                    <a:pt x="422058" y="85517"/>
                  </a:cubicBezTo>
                  <a:cubicBezTo>
                    <a:pt x="423420" y="85177"/>
                    <a:pt x="433971" y="97090"/>
                    <a:pt x="435673" y="98451"/>
                  </a:cubicBezTo>
                  <a:cubicBezTo>
                    <a:pt x="440438" y="102195"/>
                    <a:pt x="445544" y="105599"/>
                    <a:pt x="450649" y="108662"/>
                  </a:cubicBezTo>
                  <a:cubicBezTo>
                    <a:pt x="461541" y="114449"/>
                    <a:pt x="472433" y="116150"/>
                    <a:pt x="484686" y="117512"/>
                  </a:cubicBezTo>
                  <a:cubicBezTo>
                    <a:pt x="504087" y="119214"/>
                    <a:pt x="523829" y="119214"/>
                    <a:pt x="543230" y="116831"/>
                  </a:cubicBezTo>
                  <a:cubicBezTo>
                    <a:pt x="560929" y="114789"/>
                    <a:pt x="581011" y="106280"/>
                    <a:pt x="598710" y="111045"/>
                  </a:cubicBezTo>
                  <a:cubicBezTo>
                    <a:pt x="602794" y="112066"/>
                    <a:pt x="608921" y="111726"/>
                    <a:pt x="609261" y="117512"/>
                  </a:cubicBezTo>
                  <a:cubicBezTo>
                    <a:pt x="609602" y="124319"/>
                    <a:pt x="601433" y="119554"/>
                    <a:pt x="598710" y="122958"/>
                  </a:cubicBezTo>
                  <a:cubicBezTo>
                    <a:pt x="558206" y="139296"/>
                    <a:pt x="518383" y="156995"/>
                    <a:pt x="475156" y="165164"/>
                  </a:cubicBezTo>
                  <a:cubicBezTo>
                    <a:pt x="441119" y="171631"/>
                    <a:pt x="406742" y="174354"/>
                    <a:pt x="369982" y="164823"/>
                  </a:cubicBezTo>
                  <a:cubicBezTo>
                    <a:pt x="375087" y="177757"/>
                    <a:pt x="383596" y="184224"/>
                    <a:pt x="390063" y="192053"/>
                  </a:cubicBezTo>
                  <a:cubicBezTo>
                    <a:pt x="403678" y="208050"/>
                    <a:pt x="422739" y="218602"/>
                    <a:pt x="431929" y="238343"/>
                  </a:cubicBezTo>
                  <a:cubicBezTo>
                    <a:pt x="422058" y="234259"/>
                    <a:pt x="412868" y="229153"/>
                    <a:pt x="402998" y="225069"/>
                  </a:cubicBezTo>
                  <a:cubicBezTo>
                    <a:pt x="391425" y="219963"/>
                    <a:pt x="378151" y="217581"/>
                    <a:pt x="365897" y="214177"/>
                  </a:cubicBezTo>
                  <a:cubicBezTo>
                    <a:pt x="360792" y="212815"/>
                    <a:pt x="355686" y="211114"/>
                    <a:pt x="350921" y="209412"/>
                  </a:cubicBezTo>
                  <a:cubicBezTo>
                    <a:pt x="335604" y="203625"/>
                    <a:pt x="323011" y="194095"/>
                    <a:pt x="310077" y="184565"/>
                  </a:cubicBezTo>
                  <a:cubicBezTo>
                    <a:pt x="302589" y="179119"/>
                    <a:pt x="294079" y="179800"/>
                    <a:pt x="286932" y="185586"/>
                  </a:cubicBezTo>
                  <a:cubicBezTo>
                    <a:pt x="282847" y="188649"/>
                    <a:pt x="279784" y="192734"/>
                    <a:pt x="276040" y="196137"/>
                  </a:cubicBezTo>
                  <a:cubicBezTo>
                    <a:pt x="263786" y="208731"/>
                    <a:pt x="247449" y="215538"/>
                    <a:pt x="230771" y="220984"/>
                  </a:cubicBezTo>
                  <a:cubicBezTo>
                    <a:pt x="222602" y="223707"/>
                    <a:pt x="214092" y="225749"/>
                    <a:pt x="206604" y="229834"/>
                  </a:cubicBezTo>
                  <a:cubicBezTo>
                    <a:pt x="197755" y="234599"/>
                    <a:pt x="189245" y="239705"/>
                    <a:pt x="180736" y="244810"/>
                  </a:cubicBezTo>
                  <a:cubicBezTo>
                    <a:pt x="178354" y="246172"/>
                    <a:pt x="174950" y="247193"/>
                    <a:pt x="172908" y="245491"/>
                  </a:cubicBezTo>
                  <a:cubicBezTo>
                    <a:pt x="170865" y="244129"/>
                    <a:pt x="170865" y="241066"/>
                    <a:pt x="171546" y="239024"/>
                  </a:cubicBezTo>
                  <a:cubicBezTo>
                    <a:pt x="171887" y="236641"/>
                    <a:pt x="172567" y="235620"/>
                    <a:pt x="173588" y="23459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11EF80B-EC99-4B6E-B74E-89D53A3808E0}"/>
                </a:ext>
              </a:extLst>
            </p:cNvPr>
            <p:cNvSpPr/>
            <p:nvPr/>
          </p:nvSpPr>
          <p:spPr>
            <a:xfrm>
              <a:off x="10725483" y="2395412"/>
              <a:ext cx="148252" cy="120993"/>
            </a:xfrm>
            <a:custGeom>
              <a:avLst/>
              <a:gdLst>
                <a:gd name="connsiteX0" fmla="*/ 88165 w 148252"/>
                <a:gd name="connsiteY0" fmla="*/ 5975 h 120993"/>
                <a:gd name="connsiteX1" fmla="*/ 95313 w 148252"/>
                <a:gd name="connsiteY1" fmla="*/ 37630 h 120993"/>
                <a:gd name="connsiteX2" fmla="*/ 119479 w 148252"/>
                <a:gd name="connsiteY2" fmla="*/ 65200 h 120993"/>
                <a:gd name="connsiteX3" fmla="*/ 135817 w 148252"/>
                <a:gd name="connsiteY3" fmla="*/ 72007 h 120993"/>
                <a:gd name="connsiteX4" fmla="*/ 137178 w 148252"/>
                <a:gd name="connsiteY4" fmla="*/ 107406 h 120993"/>
                <a:gd name="connsiteX5" fmla="*/ 101780 w 148252"/>
                <a:gd name="connsiteY5" fmla="*/ 118978 h 120993"/>
                <a:gd name="connsiteX6" fmla="*/ 19410 w 148252"/>
                <a:gd name="connsiteY6" fmla="*/ 112171 h 120993"/>
                <a:gd name="connsiteX7" fmla="*/ 9 w 148252"/>
                <a:gd name="connsiteY7" fmla="*/ 89026 h 120993"/>
                <a:gd name="connsiteX8" fmla="*/ 17708 w 148252"/>
                <a:gd name="connsiteY8" fmla="*/ 69284 h 120993"/>
                <a:gd name="connsiteX9" fmla="*/ 25877 w 148252"/>
                <a:gd name="connsiteY9" fmla="*/ 65880 h 120993"/>
                <a:gd name="connsiteX10" fmla="*/ 59233 w 148252"/>
                <a:gd name="connsiteY10" fmla="*/ 17888 h 120993"/>
                <a:gd name="connsiteX11" fmla="*/ 58893 w 148252"/>
                <a:gd name="connsiteY11" fmla="*/ 5295 h 120993"/>
                <a:gd name="connsiteX12" fmla="*/ 88165 w 148252"/>
                <a:gd name="connsiteY12" fmla="*/ 5975 h 12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252" h="120993">
                  <a:moveTo>
                    <a:pt x="88165" y="5975"/>
                  </a:moveTo>
                  <a:cubicBezTo>
                    <a:pt x="95313" y="15506"/>
                    <a:pt x="95653" y="26398"/>
                    <a:pt x="95313" y="37630"/>
                  </a:cubicBezTo>
                  <a:cubicBezTo>
                    <a:pt x="97014" y="52266"/>
                    <a:pt x="101780" y="63838"/>
                    <a:pt x="119479" y="65200"/>
                  </a:cubicBezTo>
                  <a:cubicBezTo>
                    <a:pt x="125265" y="65540"/>
                    <a:pt x="130711" y="68944"/>
                    <a:pt x="135817" y="72007"/>
                  </a:cubicBezTo>
                  <a:cubicBezTo>
                    <a:pt x="151814" y="81197"/>
                    <a:pt x="152495" y="97194"/>
                    <a:pt x="137178" y="107406"/>
                  </a:cubicBezTo>
                  <a:cubicBezTo>
                    <a:pt x="126627" y="114213"/>
                    <a:pt x="114033" y="117617"/>
                    <a:pt x="101780" y="118978"/>
                  </a:cubicBezTo>
                  <a:cubicBezTo>
                    <a:pt x="74210" y="121701"/>
                    <a:pt x="45959" y="123403"/>
                    <a:pt x="19410" y="112171"/>
                  </a:cubicBezTo>
                  <a:cubicBezTo>
                    <a:pt x="8859" y="107746"/>
                    <a:pt x="350" y="101279"/>
                    <a:pt x="9" y="89026"/>
                  </a:cubicBezTo>
                  <a:cubicBezTo>
                    <a:pt x="-331" y="77793"/>
                    <a:pt x="8859" y="73028"/>
                    <a:pt x="17708" y="69284"/>
                  </a:cubicBezTo>
                  <a:cubicBezTo>
                    <a:pt x="20431" y="68263"/>
                    <a:pt x="23154" y="66902"/>
                    <a:pt x="25877" y="65880"/>
                  </a:cubicBezTo>
                  <a:cubicBezTo>
                    <a:pt x="59574" y="54308"/>
                    <a:pt x="59574" y="54308"/>
                    <a:pt x="59233" y="17888"/>
                  </a:cubicBezTo>
                  <a:cubicBezTo>
                    <a:pt x="59233" y="13804"/>
                    <a:pt x="59233" y="9719"/>
                    <a:pt x="58893" y="5295"/>
                  </a:cubicBezTo>
                  <a:cubicBezTo>
                    <a:pt x="69104" y="-5597"/>
                    <a:pt x="78635" y="3252"/>
                    <a:pt x="88165" y="597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0" name="Graphic 416">
            <a:extLst>
              <a:ext uri="{FF2B5EF4-FFF2-40B4-BE49-F238E27FC236}">
                <a16:creationId xmlns:a16="http://schemas.microsoft.com/office/drawing/2014/main" id="{8209C56B-E9DE-4C55-A2A1-D73F9BA6C76B}"/>
              </a:ext>
            </a:extLst>
          </p:cNvPr>
          <p:cNvGrpSpPr/>
          <p:nvPr/>
        </p:nvGrpSpPr>
        <p:grpSpPr>
          <a:xfrm rot="3600000">
            <a:off x="8256772" y="4154517"/>
            <a:ext cx="345449" cy="432813"/>
            <a:chOff x="7143391" y="1135118"/>
            <a:chExt cx="1546562" cy="1937688"/>
          </a:xfrm>
          <a:solidFill>
            <a:schemeClr val="bg1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AF3E8F5-D27B-4A5A-B0AF-C8B6C701B696}"/>
                </a:ext>
              </a:extLst>
            </p:cNvPr>
            <p:cNvSpPr/>
            <p:nvPr/>
          </p:nvSpPr>
          <p:spPr>
            <a:xfrm>
              <a:off x="7143361" y="1306280"/>
              <a:ext cx="1542974" cy="1765449"/>
            </a:xfrm>
            <a:custGeom>
              <a:avLst/>
              <a:gdLst>
                <a:gd name="connsiteX0" fmla="*/ 1543722 w 1542973"/>
                <a:gd name="connsiteY0" fmla="*/ 1066805 h 1765449"/>
                <a:gd name="connsiteX1" fmla="*/ 1544439 w 1542973"/>
                <a:gd name="connsiteY1" fmla="*/ 1070034 h 1765449"/>
                <a:gd name="connsiteX2" fmla="*/ 1537263 w 1542973"/>
                <a:gd name="connsiteY2" fmla="*/ 1209261 h 1765449"/>
                <a:gd name="connsiteX3" fmla="*/ 1427461 w 1542973"/>
                <a:gd name="connsiteY3" fmla="*/ 1389394 h 1765449"/>
                <a:gd name="connsiteX4" fmla="*/ 1424949 w 1542973"/>
                <a:gd name="connsiteY4" fmla="*/ 1417024 h 1765449"/>
                <a:gd name="connsiteX5" fmla="*/ 1469803 w 1542973"/>
                <a:gd name="connsiteY5" fmla="*/ 1515703 h 1765449"/>
                <a:gd name="connsiteX6" fmla="*/ 1517527 w 1542973"/>
                <a:gd name="connsiteY6" fmla="*/ 1642370 h 1765449"/>
                <a:gd name="connsiteX7" fmla="*/ 1516092 w 1542973"/>
                <a:gd name="connsiteY7" fmla="*/ 1661388 h 1765449"/>
                <a:gd name="connsiteX8" fmla="*/ 1480209 w 1542973"/>
                <a:gd name="connsiteY8" fmla="*/ 1699065 h 1765449"/>
                <a:gd name="connsiteX9" fmla="*/ 1469085 w 1542973"/>
                <a:gd name="connsiteY9" fmla="*/ 1708754 h 1765449"/>
                <a:gd name="connsiteX10" fmla="*/ 1452220 w 1542973"/>
                <a:gd name="connsiteY10" fmla="*/ 1720236 h 1765449"/>
                <a:gd name="connsiteX11" fmla="*/ 1411672 w 1542973"/>
                <a:gd name="connsiteY11" fmla="*/ 1744278 h 1765449"/>
                <a:gd name="connsiteX12" fmla="*/ 1318735 w 1542973"/>
                <a:gd name="connsiteY12" fmla="*/ 1767602 h 1765449"/>
                <a:gd name="connsiteX13" fmla="*/ 1302228 w 1542973"/>
                <a:gd name="connsiteY13" fmla="*/ 1758990 h 1765449"/>
                <a:gd name="connsiteX14" fmla="*/ 1279622 w 1542973"/>
                <a:gd name="connsiteY14" fmla="*/ 1723107 h 1765449"/>
                <a:gd name="connsiteX15" fmla="*/ 1227951 w 1542973"/>
                <a:gd name="connsiteY15" fmla="*/ 1682918 h 1765449"/>
                <a:gd name="connsiteX16" fmla="*/ 1215391 w 1542973"/>
                <a:gd name="connsiteY16" fmla="*/ 1661388 h 1765449"/>
                <a:gd name="connsiteX17" fmla="*/ 1175561 w 1542973"/>
                <a:gd name="connsiteY17" fmla="*/ 1612228 h 1765449"/>
                <a:gd name="connsiteX18" fmla="*/ 1155467 w 1542973"/>
                <a:gd name="connsiteY18" fmla="*/ 1597516 h 1765449"/>
                <a:gd name="connsiteX19" fmla="*/ 1135731 w 1542973"/>
                <a:gd name="connsiteY19" fmla="*/ 1592134 h 1765449"/>
                <a:gd name="connsiteX20" fmla="*/ 1047817 w 1542973"/>
                <a:gd name="connsiteY20" fmla="*/ 1596081 h 1765449"/>
                <a:gd name="connsiteX21" fmla="*/ 1043152 w 1542973"/>
                <a:gd name="connsiteY21" fmla="*/ 1593928 h 1765449"/>
                <a:gd name="connsiteX22" fmla="*/ 983586 w 1542973"/>
                <a:gd name="connsiteY22" fmla="*/ 1583881 h 1765449"/>
                <a:gd name="connsiteX23" fmla="*/ 809195 w 1542973"/>
                <a:gd name="connsiteY23" fmla="*/ 1504938 h 1765449"/>
                <a:gd name="connsiteX24" fmla="*/ 533253 w 1542973"/>
                <a:gd name="connsiteY24" fmla="*/ 1216079 h 1765449"/>
                <a:gd name="connsiteX25" fmla="*/ 198823 w 1542973"/>
                <a:gd name="connsiteY25" fmla="*/ 805217 h 1765449"/>
                <a:gd name="connsiteX26" fmla="*/ 152892 w 1542973"/>
                <a:gd name="connsiteY26" fmla="*/ 761440 h 1765449"/>
                <a:gd name="connsiteX27" fmla="*/ 78256 w 1542973"/>
                <a:gd name="connsiteY27" fmla="*/ 693979 h 1765449"/>
                <a:gd name="connsiteX28" fmla="*/ 19407 w 1542973"/>
                <a:gd name="connsiteY28" fmla="*/ 658814 h 1765449"/>
                <a:gd name="connsiteX29" fmla="*/ 5772 w 1542973"/>
                <a:gd name="connsiteY29" fmla="*/ 657020 h 1765449"/>
                <a:gd name="connsiteX30" fmla="*/ 30 w 1542973"/>
                <a:gd name="connsiteY30" fmla="*/ 649126 h 1765449"/>
                <a:gd name="connsiteX31" fmla="*/ 6489 w 1542973"/>
                <a:gd name="connsiteY31" fmla="*/ 641231 h 1765449"/>
                <a:gd name="connsiteX32" fmla="*/ 24072 w 1542973"/>
                <a:gd name="connsiteY32" fmla="*/ 639078 h 1765449"/>
                <a:gd name="connsiteX33" fmla="*/ 122392 w 1542973"/>
                <a:gd name="connsiteY33" fmla="*/ 661685 h 1765449"/>
                <a:gd name="connsiteX34" fmla="*/ 212458 w 1542973"/>
                <a:gd name="connsiteY34" fmla="*/ 703309 h 1765449"/>
                <a:gd name="connsiteX35" fmla="*/ 227888 w 1542973"/>
                <a:gd name="connsiteY35" fmla="*/ 712280 h 1765449"/>
                <a:gd name="connsiteX36" fmla="*/ 254800 w 1542973"/>
                <a:gd name="connsiteY36" fmla="*/ 727710 h 1765449"/>
                <a:gd name="connsiteX37" fmla="*/ 305037 w 1542973"/>
                <a:gd name="connsiteY37" fmla="*/ 757851 h 1765449"/>
                <a:gd name="connsiteX38" fmla="*/ 367115 w 1542973"/>
                <a:gd name="connsiteY38" fmla="*/ 805576 h 1765449"/>
                <a:gd name="connsiteX39" fmla="*/ 377880 w 1542973"/>
                <a:gd name="connsiteY39" fmla="*/ 814905 h 1765449"/>
                <a:gd name="connsiteX40" fmla="*/ 399768 w 1542973"/>
                <a:gd name="connsiteY40" fmla="*/ 832847 h 1765449"/>
                <a:gd name="connsiteX41" fmla="*/ 502394 w 1542973"/>
                <a:gd name="connsiteY41" fmla="*/ 922196 h 1765449"/>
                <a:gd name="connsiteX42" fmla="*/ 704775 w 1542973"/>
                <a:gd name="connsiteY42" fmla="*/ 1120271 h 1765449"/>
                <a:gd name="connsiteX43" fmla="*/ 1052841 w 1542973"/>
                <a:gd name="connsiteY43" fmla="*/ 1375759 h 1765449"/>
                <a:gd name="connsiteX44" fmla="*/ 1280699 w 1542973"/>
                <a:gd name="connsiteY44" fmla="*/ 1431019 h 1765449"/>
                <a:gd name="connsiteX45" fmla="*/ 1346365 w 1542973"/>
                <a:gd name="connsiteY45" fmla="*/ 1423124 h 1765449"/>
                <a:gd name="connsiteX46" fmla="*/ 1368253 w 1542973"/>
                <a:gd name="connsiteY46" fmla="*/ 1404824 h 1765449"/>
                <a:gd name="connsiteX47" fmla="*/ 1353183 w 1542973"/>
                <a:gd name="connsiteY47" fmla="*/ 1382576 h 1765449"/>
                <a:gd name="connsiteX48" fmla="*/ 1302946 w 1542973"/>
                <a:gd name="connsiteY48" fmla="*/ 1366788 h 1765449"/>
                <a:gd name="connsiteX49" fmla="*/ 1287158 w 1542973"/>
                <a:gd name="connsiteY49" fmla="*/ 1344540 h 1765449"/>
                <a:gd name="connsiteX50" fmla="*/ 1320170 w 1542973"/>
                <a:gd name="connsiteY50" fmla="*/ 1133906 h 1765449"/>
                <a:gd name="connsiteX51" fmla="*/ 1309405 w 1542973"/>
                <a:gd name="connsiteY51" fmla="*/ 1023745 h 1765449"/>
                <a:gd name="connsiteX52" fmla="*/ 1296128 w 1542973"/>
                <a:gd name="connsiteY52" fmla="*/ 960950 h 1765449"/>
                <a:gd name="connsiteX53" fmla="*/ 1293617 w 1542973"/>
                <a:gd name="connsiteY53" fmla="*/ 944443 h 1765449"/>
                <a:gd name="connsiteX54" fmla="*/ 1284287 w 1542973"/>
                <a:gd name="connsiteY54" fmla="*/ 884878 h 1765449"/>
                <a:gd name="connsiteX55" fmla="*/ 1184891 w 1542973"/>
                <a:gd name="connsiteY55" fmla="*/ 538606 h 1765449"/>
                <a:gd name="connsiteX56" fmla="*/ 1154390 w 1542973"/>
                <a:gd name="connsiteY56" fmla="*/ 428444 h 1765449"/>
                <a:gd name="connsiteX57" fmla="*/ 1149366 w 1542973"/>
                <a:gd name="connsiteY57" fmla="*/ 400456 h 1765449"/>
                <a:gd name="connsiteX58" fmla="*/ 1138601 w 1542973"/>
                <a:gd name="connsiteY58" fmla="*/ 361343 h 1765449"/>
                <a:gd name="connsiteX59" fmla="*/ 1139678 w 1542973"/>
                <a:gd name="connsiteY59" fmla="*/ 340172 h 1765449"/>
                <a:gd name="connsiteX60" fmla="*/ 1119225 w 1542973"/>
                <a:gd name="connsiteY60" fmla="*/ 130615 h 1765449"/>
                <a:gd name="connsiteX61" fmla="*/ 1123531 w 1542973"/>
                <a:gd name="connsiteY61" fmla="*/ 72125 h 1765449"/>
                <a:gd name="connsiteX62" fmla="*/ 1142907 w 1542973"/>
                <a:gd name="connsiteY62" fmla="*/ 23683 h 1765449"/>
                <a:gd name="connsiteX63" fmla="*/ 1151519 w 1542973"/>
                <a:gd name="connsiteY63" fmla="*/ 0 h 1765449"/>
                <a:gd name="connsiteX64" fmla="*/ 1157261 w 1542973"/>
                <a:gd name="connsiteY64" fmla="*/ 44495 h 1765449"/>
                <a:gd name="connsiteX65" fmla="*/ 1176638 w 1542973"/>
                <a:gd name="connsiteY65" fmla="*/ 86119 h 1765449"/>
                <a:gd name="connsiteX66" fmla="*/ 1187761 w 1542973"/>
                <a:gd name="connsiteY66" fmla="*/ 141021 h 1765449"/>
                <a:gd name="connsiteX67" fmla="*/ 1271369 w 1542973"/>
                <a:gd name="connsiteY67" fmla="*/ 357037 h 1765449"/>
                <a:gd name="connsiteX68" fmla="*/ 1286799 w 1542973"/>
                <a:gd name="connsiteY68" fmla="*/ 386820 h 1765449"/>
                <a:gd name="connsiteX69" fmla="*/ 1311199 w 1542973"/>
                <a:gd name="connsiteY69" fmla="*/ 433109 h 1765449"/>
                <a:gd name="connsiteX70" fmla="*/ 1319452 w 1542973"/>
                <a:gd name="connsiteY70" fmla="*/ 454639 h 1765449"/>
                <a:gd name="connsiteX71" fmla="*/ 1331653 w 1542973"/>
                <a:gd name="connsiteY71" fmla="*/ 481551 h 1765449"/>
                <a:gd name="connsiteX72" fmla="*/ 1335241 w 1542973"/>
                <a:gd name="connsiteY72" fmla="*/ 504875 h 1765449"/>
                <a:gd name="connsiteX73" fmla="*/ 1410237 w 1542973"/>
                <a:gd name="connsiteY73" fmla="*/ 659890 h 1765449"/>
                <a:gd name="connsiteX74" fmla="*/ 1529010 w 1542973"/>
                <a:gd name="connsiteY74" fmla="*/ 978174 h 1765449"/>
                <a:gd name="connsiteX75" fmla="*/ 1543722 w 1542973"/>
                <a:gd name="connsiteY75" fmla="*/ 1066805 h 176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542973" h="1765449">
                  <a:moveTo>
                    <a:pt x="1543722" y="1066805"/>
                  </a:moveTo>
                  <a:cubicBezTo>
                    <a:pt x="1544081" y="1067881"/>
                    <a:pt x="1544081" y="1068958"/>
                    <a:pt x="1544439" y="1070034"/>
                  </a:cubicBezTo>
                  <a:cubicBezTo>
                    <a:pt x="1545157" y="1116682"/>
                    <a:pt x="1547310" y="1163331"/>
                    <a:pt x="1537263" y="1209261"/>
                  </a:cubicBezTo>
                  <a:cubicBezTo>
                    <a:pt x="1521115" y="1282104"/>
                    <a:pt x="1485950" y="1343105"/>
                    <a:pt x="1427461" y="1389394"/>
                  </a:cubicBezTo>
                  <a:cubicBezTo>
                    <a:pt x="1414543" y="1399800"/>
                    <a:pt x="1415260" y="1405542"/>
                    <a:pt x="1424949" y="1417024"/>
                  </a:cubicBezTo>
                  <a:cubicBezTo>
                    <a:pt x="1448990" y="1445372"/>
                    <a:pt x="1462267" y="1479102"/>
                    <a:pt x="1469803" y="1515703"/>
                  </a:cubicBezTo>
                  <a:cubicBezTo>
                    <a:pt x="1478773" y="1560557"/>
                    <a:pt x="1490256" y="1604334"/>
                    <a:pt x="1517527" y="1642370"/>
                  </a:cubicBezTo>
                  <a:cubicBezTo>
                    <a:pt x="1522910" y="1649547"/>
                    <a:pt x="1521474" y="1654929"/>
                    <a:pt x="1516092" y="1661388"/>
                  </a:cubicBezTo>
                  <a:cubicBezTo>
                    <a:pt x="1505327" y="1675024"/>
                    <a:pt x="1492768" y="1686865"/>
                    <a:pt x="1480209" y="1699065"/>
                  </a:cubicBezTo>
                  <a:cubicBezTo>
                    <a:pt x="1476620" y="1702295"/>
                    <a:pt x="1472673" y="1705524"/>
                    <a:pt x="1469085" y="1708754"/>
                  </a:cubicBezTo>
                  <a:cubicBezTo>
                    <a:pt x="1468367" y="1719878"/>
                    <a:pt x="1460114" y="1719878"/>
                    <a:pt x="1452220" y="1720236"/>
                  </a:cubicBezTo>
                  <a:cubicBezTo>
                    <a:pt x="1438943" y="1728490"/>
                    <a:pt x="1423513" y="1733513"/>
                    <a:pt x="1411672" y="1744278"/>
                  </a:cubicBezTo>
                  <a:cubicBezTo>
                    <a:pt x="1381171" y="1754325"/>
                    <a:pt x="1350312" y="1762579"/>
                    <a:pt x="1318735" y="1767602"/>
                  </a:cubicBezTo>
                  <a:cubicBezTo>
                    <a:pt x="1310123" y="1769037"/>
                    <a:pt x="1305458" y="1766884"/>
                    <a:pt x="1302228" y="1758990"/>
                  </a:cubicBezTo>
                  <a:cubicBezTo>
                    <a:pt x="1296846" y="1745713"/>
                    <a:pt x="1288593" y="1734231"/>
                    <a:pt x="1279622" y="1723107"/>
                  </a:cubicBezTo>
                  <a:cubicBezTo>
                    <a:pt x="1259169" y="1713777"/>
                    <a:pt x="1246610" y="1694401"/>
                    <a:pt x="1227951" y="1682918"/>
                  </a:cubicBezTo>
                  <a:cubicBezTo>
                    <a:pt x="1223286" y="1676100"/>
                    <a:pt x="1215391" y="1671077"/>
                    <a:pt x="1215391" y="1661388"/>
                  </a:cubicBezTo>
                  <a:cubicBezTo>
                    <a:pt x="1202115" y="1644882"/>
                    <a:pt x="1188838" y="1628376"/>
                    <a:pt x="1175561" y="1612228"/>
                  </a:cubicBezTo>
                  <a:cubicBezTo>
                    <a:pt x="1169102" y="1607205"/>
                    <a:pt x="1161567" y="1603257"/>
                    <a:pt x="1155467" y="1597516"/>
                  </a:cubicBezTo>
                  <a:cubicBezTo>
                    <a:pt x="1149725" y="1592134"/>
                    <a:pt x="1143266" y="1592134"/>
                    <a:pt x="1135731" y="1592134"/>
                  </a:cubicBezTo>
                  <a:cubicBezTo>
                    <a:pt x="1106307" y="1592851"/>
                    <a:pt x="1077241" y="1597157"/>
                    <a:pt x="1047817" y="1596081"/>
                  </a:cubicBezTo>
                  <a:cubicBezTo>
                    <a:pt x="1046023" y="1596081"/>
                    <a:pt x="1044588" y="1595363"/>
                    <a:pt x="1043152" y="1593928"/>
                  </a:cubicBezTo>
                  <a:cubicBezTo>
                    <a:pt x="1023417" y="1590698"/>
                    <a:pt x="1003322" y="1588187"/>
                    <a:pt x="983586" y="1583881"/>
                  </a:cubicBezTo>
                  <a:cubicBezTo>
                    <a:pt x="919714" y="1570245"/>
                    <a:pt x="863019" y="1540462"/>
                    <a:pt x="809195" y="1504938"/>
                  </a:cubicBezTo>
                  <a:cubicBezTo>
                    <a:pt x="698316" y="1426713"/>
                    <a:pt x="612555" y="1324446"/>
                    <a:pt x="533253" y="1216079"/>
                  </a:cubicBezTo>
                  <a:cubicBezTo>
                    <a:pt x="428834" y="1073623"/>
                    <a:pt x="322978" y="931884"/>
                    <a:pt x="198823" y="805217"/>
                  </a:cubicBezTo>
                  <a:cubicBezTo>
                    <a:pt x="186623" y="787634"/>
                    <a:pt x="169399" y="774716"/>
                    <a:pt x="152892" y="761440"/>
                  </a:cubicBezTo>
                  <a:cubicBezTo>
                    <a:pt x="135310" y="757492"/>
                    <a:pt x="83638" y="710486"/>
                    <a:pt x="78256" y="693979"/>
                  </a:cubicBezTo>
                  <a:cubicBezTo>
                    <a:pt x="60673" y="678550"/>
                    <a:pt x="40937" y="667426"/>
                    <a:pt x="19407" y="658814"/>
                  </a:cubicBezTo>
                  <a:cubicBezTo>
                    <a:pt x="14742" y="660967"/>
                    <a:pt x="10078" y="659532"/>
                    <a:pt x="5772" y="657020"/>
                  </a:cubicBezTo>
                  <a:cubicBezTo>
                    <a:pt x="2542" y="655226"/>
                    <a:pt x="-328" y="653431"/>
                    <a:pt x="30" y="649126"/>
                  </a:cubicBezTo>
                  <a:cubicBezTo>
                    <a:pt x="748" y="645178"/>
                    <a:pt x="2901" y="642667"/>
                    <a:pt x="6489" y="641231"/>
                  </a:cubicBezTo>
                  <a:cubicBezTo>
                    <a:pt x="12231" y="638719"/>
                    <a:pt x="17972" y="638361"/>
                    <a:pt x="24072" y="639078"/>
                  </a:cubicBezTo>
                  <a:cubicBezTo>
                    <a:pt x="57802" y="643025"/>
                    <a:pt x="90815" y="648767"/>
                    <a:pt x="122392" y="661685"/>
                  </a:cubicBezTo>
                  <a:cubicBezTo>
                    <a:pt x="152892" y="674603"/>
                    <a:pt x="184470" y="685367"/>
                    <a:pt x="212458" y="703309"/>
                  </a:cubicBezTo>
                  <a:cubicBezTo>
                    <a:pt x="217482" y="706539"/>
                    <a:pt x="223223" y="708333"/>
                    <a:pt x="227888" y="712280"/>
                  </a:cubicBezTo>
                  <a:cubicBezTo>
                    <a:pt x="234347" y="721968"/>
                    <a:pt x="245471" y="723045"/>
                    <a:pt x="254800" y="727710"/>
                  </a:cubicBezTo>
                  <a:cubicBezTo>
                    <a:pt x="272024" y="736680"/>
                    <a:pt x="288172" y="748163"/>
                    <a:pt x="305037" y="757851"/>
                  </a:cubicBezTo>
                  <a:cubicBezTo>
                    <a:pt x="324414" y="775793"/>
                    <a:pt x="346661" y="789429"/>
                    <a:pt x="367115" y="805576"/>
                  </a:cubicBezTo>
                  <a:cubicBezTo>
                    <a:pt x="370703" y="808447"/>
                    <a:pt x="375727" y="810241"/>
                    <a:pt x="377880" y="814905"/>
                  </a:cubicBezTo>
                  <a:cubicBezTo>
                    <a:pt x="382544" y="823876"/>
                    <a:pt x="392233" y="827106"/>
                    <a:pt x="399768" y="832847"/>
                  </a:cubicBezTo>
                  <a:cubicBezTo>
                    <a:pt x="435651" y="860477"/>
                    <a:pt x="469023" y="891337"/>
                    <a:pt x="502394" y="922196"/>
                  </a:cubicBezTo>
                  <a:cubicBezTo>
                    <a:pt x="571648" y="986068"/>
                    <a:pt x="636956" y="1054605"/>
                    <a:pt x="704775" y="1120271"/>
                  </a:cubicBezTo>
                  <a:cubicBezTo>
                    <a:pt x="809195" y="1221102"/>
                    <a:pt x="921150" y="1312245"/>
                    <a:pt x="1052841" y="1375759"/>
                  </a:cubicBezTo>
                  <a:cubicBezTo>
                    <a:pt x="1124607" y="1410565"/>
                    <a:pt x="1199962" y="1432454"/>
                    <a:pt x="1280699" y="1431019"/>
                  </a:cubicBezTo>
                  <a:cubicBezTo>
                    <a:pt x="1302587" y="1430660"/>
                    <a:pt x="1324835" y="1428507"/>
                    <a:pt x="1346365" y="1423124"/>
                  </a:cubicBezTo>
                  <a:cubicBezTo>
                    <a:pt x="1356412" y="1420612"/>
                    <a:pt x="1366459" y="1416306"/>
                    <a:pt x="1368253" y="1404824"/>
                  </a:cubicBezTo>
                  <a:cubicBezTo>
                    <a:pt x="1370048" y="1393341"/>
                    <a:pt x="1361436" y="1387600"/>
                    <a:pt x="1353183" y="1382576"/>
                  </a:cubicBezTo>
                  <a:cubicBezTo>
                    <a:pt x="1337753" y="1372888"/>
                    <a:pt x="1321964" y="1365711"/>
                    <a:pt x="1302946" y="1366788"/>
                  </a:cubicBezTo>
                  <a:cubicBezTo>
                    <a:pt x="1286440" y="1367864"/>
                    <a:pt x="1280699" y="1359611"/>
                    <a:pt x="1287158" y="1344540"/>
                  </a:cubicBezTo>
                  <a:cubicBezTo>
                    <a:pt x="1315864" y="1277080"/>
                    <a:pt x="1321964" y="1206031"/>
                    <a:pt x="1320170" y="1133906"/>
                  </a:cubicBezTo>
                  <a:cubicBezTo>
                    <a:pt x="1319094" y="1096947"/>
                    <a:pt x="1316582" y="1059628"/>
                    <a:pt x="1309405" y="1023745"/>
                  </a:cubicBezTo>
                  <a:cubicBezTo>
                    <a:pt x="1305099" y="1002933"/>
                    <a:pt x="1297923" y="982480"/>
                    <a:pt x="1296128" y="960950"/>
                  </a:cubicBezTo>
                  <a:cubicBezTo>
                    <a:pt x="1295411" y="955567"/>
                    <a:pt x="1293617" y="949826"/>
                    <a:pt x="1293617" y="944443"/>
                  </a:cubicBezTo>
                  <a:cubicBezTo>
                    <a:pt x="1296487" y="923631"/>
                    <a:pt x="1288593" y="904613"/>
                    <a:pt x="1284287" y="884878"/>
                  </a:cubicBezTo>
                  <a:cubicBezTo>
                    <a:pt x="1258092" y="767540"/>
                    <a:pt x="1215750" y="654508"/>
                    <a:pt x="1184891" y="538606"/>
                  </a:cubicBezTo>
                  <a:cubicBezTo>
                    <a:pt x="1175202" y="501646"/>
                    <a:pt x="1162643" y="465763"/>
                    <a:pt x="1154390" y="428444"/>
                  </a:cubicBezTo>
                  <a:cubicBezTo>
                    <a:pt x="1156543" y="418397"/>
                    <a:pt x="1148649" y="410144"/>
                    <a:pt x="1149366" y="400456"/>
                  </a:cubicBezTo>
                  <a:cubicBezTo>
                    <a:pt x="1150084" y="386102"/>
                    <a:pt x="1137525" y="375696"/>
                    <a:pt x="1138601" y="361343"/>
                  </a:cubicBezTo>
                  <a:cubicBezTo>
                    <a:pt x="1136807" y="354166"/>
                    <a:pt x="1139678" y="347349"/>
                    <a:pt x="1139678" y="340172"/>
                  </a:cubicBezTo>
                  <a:cubicBezTo>
                    <a:pt x="1124607" y="271276"/>
                    <a:pt x="1119942" y="201304"/>
                    <a:pt x="1119225" y="130615"/>
                  </a:cubicBezTo>
                  <a:cubicBezTo>
                    <a:pt x="1118866" y="110879"/>
                    <a:pt x="1126042" y="91861"/>
                    <a:pt x="1123531" y="72125"/>
                  </a:cubicBezTo>
                  <a:cubicBezTo>
                    <a:pt x="1126401" y="54542"/>
                    <a:pt x="1127119" y="36242"/>
                    <a:pt x="1142907" y="23683"/>
                  </a:cubicBezTo>
                  <a:cubicBezTo>
                    <a:pt x="1147572" y="16865"/>
                    <a:pt x="1144343" y="7535"/>
                    <a:pt x="1151519" y="0"/>
                  </a:cubicBezTo>
                  <a:cubicBezTo>
                    <a:pt x="1156543" y="15071"/>
                    <a:pt x="1149366" y="30859"/>
                    <a:pt x="1157261" y="44495"/>
                  </a:cubicBezTo>
                  <a:cubicBezTo>
                    <a:pt x="1171255" y="54901"/>
                    <a:pt x="1169461" y="72484"/>
                    <a:pt x="1176638" y="86119"/>
                  </a:cubicBezTo>
                  <a:cubicBezTo>
                    <a:pt x="1172690" y="105855"/>
                    <a:pt x="1183097" y="123079"/>
                    <a:pt x="1187761" y="141021"/>
                  </a:cubicBezTo>
                  <a:cubicBezTo>
                    <a:pt x="1206779" y="216375"/>
                    <a:pt x="1238357" y="287065"/>
                    <a:pt x="1271369" y="357037"/>
                  </a:cubicBezTo>
                  <a:cubicBezTo>
                    <a:pt x="1276034" y="367084"/>
                    <a:pt x="1278187" y="378926"/>
                    <a:pt x="1286799" y="386820"/>
                  </a:cubicBezTo>
                  <a:cubicBezTo>
                    <a:pt x="1292899" y="403326"/>
                    <a:pt x="1304381" y="417321"/>
                    <a:pt x="1311199" y="433109"/>
                  </a:cubicBezTo>
                  <a:cubicBezTo>
                    <a:pt x="1310482" y="441721"/>
                    <a:pt x="1319811" y="446386"/>
                    <a:pt x="1319452" y="454639"/>
                  </a:cubicBezTo>
                  <a:cubicBezTo>
                    <a:pt x="1320888" y="464686"/>
                    <a:pt x="1327706" y="472581"/>
                    <a:pt x="1331653" y="481551"/>
                  </a:cubicBezTo>
                  <a:cubicBezTo>
                    <a:pt x="1335241" y="489446"/>
                    <a:pt x="1336317" y="496622"/>
                    <a:pt x="1335241" y="504875"/>
                  </a:cubicBezTo>
                  <a:cubicBezTo>
                    <a:pt x="1360359" y="556547"/>
                    <a:pt x="1384760" y="608219"/>
                    <a:pt x="1410237" y="659890"/>
                  </a:cubicBezTo>
                  <a:cubicBezTo>
                    <a:pt x="1460473" y="762157"/>
                    <a:pt x="1503533" y="866936"/>
                    <a:pt x="1529010" y="978174"/>
                  </a:cubicBezTo>
                  <a:cubicBezTo>
                    <a:pt x="1536545" y="1006521"/>
                    <a:pt x="1539416" y="1037022"/>
                    <a:pt x="1543722" y="1066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ECF06A7-D7FC-48C4-834C-C03501F34E4F}"/>
                </a:ext>
              </a:extLst>
            </p:cNvPr>
            <p:cNvSpPr/>
            <p:nvPr/>
          </p:nvSpPr>
          <p:spPr>
            <a:xfrm>
              <a:off x="7358824" y="1135088"/>
              <a:ext cx="434186" cy="358831"/>
            </a:xfrm>
            <a:custGeom>
              <a:avLst/>
              <a:gdLst>
                <a:gd name="connsiteX0" fmla="*/ 132275 w 434185"/>
                <a:gd name="connsiteY0" fmla="*/ 350608 h 358831"/>
                <a:gd name="connsiteX1" fmla="*/ 144475 w 434185"/>
                <a:gd name="connsiteY1" fmla="*/ 333025 h 358831"/>
                <a:gd name="connsiteX2" fmla="*/ 232030 w 434185"/>
                <a:gd name="connsiteY2" fmla="*/ 250135 h 358831"/>
                <a:gd name="connsiteX3" fmla="*/ 372691 w 434185"/>
                <a:gd name="connsiteY3" fmla="*/ 213175 h 358831"/>
                <a:gd name="connsiteX4" fmla="*/ 403192 w 434185"/>
                <a:gd name="connsiteY4" fmla="*/ 192722 h 358831"/>
                <a:gd name="connsiteX5" fmla="*/ 415751 w 434185"/>
                <a:gd name="connsiteY5" fmla="*/ 175498 h 358831"/>
                <a:gd name="connsiteX6" fmla="*/ 430463 w 434185"/>
                <a:gd name="connsiteY6" fmla="*/ 158274 h 358831"/>
                <a:gd name="connsiteX7" fmla="*/ 436563 w 434185"/>
                <a:gd name="connsiteY7" fmla="*/ 141409 h 358831"/>
                <a:gd name="connsiteX8" fmla="*/ 338961 w 434185"/>
                <a:gd name="connsiteY8" fmla="*/ 101579 h 358831"/>
                <a:gd name="connsiteX9" fmla="*/ 308819 w 434185"/>
                <a:gd name="connsiteY9" fmla="*/ 120956 h 358831"/>
                <a:gd name="connsiteX10" fmla="*/ 271501 w 434185"/>
                <a:gd name="connsiteY10" fmla="*/ 135309 h 358831"/>
                <a:gd name="connsiteX11" fmla="*/ 291596 w 434185"/>
                <a:gd name="connsiteY11" fmla="*/ 104450 h 358831"/>
                <a:gd name="connsiteX12" fmla="*/ 299490 w 434185"/>
                <a:gd name="connsiteY12" fmla="*/ 78255 h 358831"/>
                <a:gd name="connsiteX13" fmla="*/ 284419 w 434185"/>
                <a:gd name="connsiteY13" fmla="*/ 9718 h 358831"/>
                <a:gd name="connsiteX14" fmla="*/ 260018 w 434185"/>
                <a:gd name="connsiteY14" fmla="*/ 9718 h 358831"/>
                <a:gd name="connsiteX15" fmla="*/ 174617 w 434185"/>
                <a:gd name="connsiteY15" fmla="*/ 32325 h 358831"/>
                <a:gd name="connsiteX16" fmla="*/ 96391 w 434185"/>
                <a:gd name="connsiteY16" fmla="*/ 24789 h 358831"/>
                <a:gd name="connsiteX17" fmla="*/ 77732 w 434185"/>
                <a:gd name="connsiteY17" fmla="*/ 53496 h 358831"/>
                <a:gd name="connsiteX18" fmla="*/ 79885 w 434185"/>
                <a:gd name="connsiteY18" fmla="*/ 89020 h 358831"/>
                <a:gd name="connsiteX19" fmla="*/ 59432 w 434185"/>
                <a:gd name="connsiteY19" fmla="*/ 128491 h 358831"/>
                <a:gd name="connsiteX20" fmla="*/ 11348 w 434185"/>
                <a:gd name="connsiteY20" fmla="*/ 142486 h 358831"/>
                <a:gd name="connsiteX21" fmla="*/ 1660 w 434185"/>
                <a:gd name="connsiteY21" fmla="*/ 159710 h 358831"/>
                <a:gd name="connsiteX22" fmla="*/ 45437 w 434185"/>
                <a:gd name="connsiteY22" fmla="*/ 206716 h 358831"/>
                <a:gd name="connsiteX23" fmla="*/ 66967 w 434185"/>
                <a:gd name="connsiteY23" fmla="*/ 216046 h 358831"/>
                <a:gd name="connsiteX24" fmla="*/ 113615 w 434185"/>
                <a:gd name="connsiteY24" fmla="*/ 217840 h 358831"/>
                <a:gd name="connsiteX25" fmla="*/ 126533 w 434185"/>
                <a:gd name="connsiteY25" fmla="*/ 225376 h 358831"/>
                <a:gd name="connsiteX26" fmla="*/ 114333 w 434185"/>
                <a:gd name="connsiteY26" fmla="*/ 233270 h 358831"/>
                <a:gd name="connsiteX27" fmla="*/ 55126 w 434185"/>
                <a:gd name="connsiteY27" fmla="*/ 253364 h 358831"/>
                <a:gd name="connsiteX28" fmla="*/ 25343 w 434185"/>
                <a:gd name="connsiteY28" fmla="*/ 321184 h 358831"/>
                <a:gd name="connsiteX29" fmla="*/ 43643 w 434185"/>
                <a:gd name="connsiteY29" fmla="*/ 337331 h 358831"/>
                <a:gd name="connsiteX30" fmla="*/ 106080 w 434185"/>
                <a:gd name="connsiteY30" fmla="*/ 356349 h 358831"/>
                <a:gd name="connsiteX31" fmla="*/ 132275 w 434185"/>
                <a:gd name="connsiteY31" fmla="*/ 350608 h 358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185" h="358831">
                  <a:moveTo>
                    <a:pt x="132275" y="350608"/>
                  </a:moveTo>
                  <a:cubicBezTo>
                    <a:pt x="136222" y="344866"/>
                    <a:pt x="140528" y="338766"/>
                    <a:pt x="144475" y="333025"/>
                  </a:cubicBezTo>
                  <a:cubicBezTo>
                    <a:pt x="168158" y="299295"/>
                    <a:pt x="196505" y="270230"/>
                    <a:pt x="232030" y="250135"/>
                  </a:cubicBezTo>
                  <a:cubicBezTo>
                    <a:pt x="275448" y="225735"/>
                    <a:pt x="323173" y="214611"/>
                    <a:pt x="372691" y="213175"/>
                  </a:cubicBezTo>
                  <a:cubicBezTo>
                    <a:pt x="387762" y="212817"/>
                    <a:pt x="399604" y="210305"/>
                    <a:pt x="403192" y="192722"/>
                  </a:cubicBezTo>
                  <a:cubicBezTo>
                    <a:pt x="404627" y="185545"/>
                    <a:pt x="410369" y="180522"/>
                    <a:pt x="415751" y="175498"/>
                  </a:cubicBezTo>
                  <a:cubicBezTo>
                    <a:pt x="420416" y="169398"/>
                    <a:pt x="422569" y="161863"/>
                    <a:pt x="430463" y="158274"/>
                  </a:cubicBezTo>
                  <a:cubicBezTo>
                    <a:pt x="436922" y="155045"/>
                    <a:pt x="438716" y="148227"/>
                    <a:pt x="436563" y="141409"/>
                  </a:cubicBezTo>
                  <a:cubicBezTo>
                    <a:pt x="421134" y="91890"/>
                    <a:pt x="377715" y="78255"/>
                    <a:pt x="338961" y="101579"/>
                  </a:cubicBezTo>
                  <a:cubicBezTo>
                    <a:pt x="328914" y="107679"/>
                    <a:pt x="319584" y="115573"/>
                    <a:pt x="308819" y="120956"/>
                  </a:cubicBezTo>
                  <a:cubicBezTo>
                    <a:pt x="297696" y="126697"/>
                    <a:pt x="287290" y="134950"/>
                    <a:pt x="271501" y="135309"/>
                  </a:cubicBezTo>
                  <a:cubicBezTo>
                    <a:pt x="275807" y="122032"/>
                    <a:pt x="284778" y="113779"/>
                    <a:pt x="291596" y="104450"/>
                  </a:cubicBezTo>
                  <a:cubicBezTo>
                    <a:pt x="297696" y="96555"/>
                    <a:pt x="300566" y="88302"/>
                    <a:pt x="299490" y="78255"/>
                  </a:cubicBezTo>
                  <a:cubicBezTo>
                    <a:pt x="307743" y="52419"/>
                    <a:pt x="300566" y="30530"/>
                    <a:pt x="284419" y="9718"/>
                  </a:cubicBezTo>
                  <a:cubicBezTo>
                    <a:pt x="275448" y="-1764"/>
                    <a:pt x="270066" y="-4635"/>
                    <a:pt x="260018" y="9718"/>
                  </a:cubicBezTo>
                  <a:cubicBezTo>
                    <a:pt x="240283" y="38425"/>
                    <a:pt x="216959" y="56007"/>
                    <a:pt x="174617" y="32325"/>
                  </a:cubicBezTo>
                  <a:cubicBezTo>
                    <a:pt x="150216" y="18330"/>
                    <a:pt x="123663" y="16895"/>
                    <a:pt x="96391" y="24789"/>
                  </a:cubicBezTo>
                  <a:cubicBezTo>
                    <a:pt x="81321" y="29095"/>
                    <a:pt x="74503" y="37707"/>
                    <a:pt x="77732" y="53496"/>
                  </a:cubicBezTo>
                  <a:cubicBezTo>
                    <a:pt x="80244" y="65337"/>
                    <a:pt x="80962" y="77178"/>
                    <a:pt x="79885" y="89020"/>
                  </a:cubicBezTo>
                  <a:cubicBezTo>
                    <a:pt x="83474" y="111985"/>
                    <a:pt x="80244" y="118444"/>
                    <a:pt x="59432" y="128491"/>
                  </a:cubicBezTo>
                  <a:cubicBezTo>
                    <a:pt x="44002" y="135668"/>
                    <a:pt x="27855" y="139974"/>
                    <a:pt x="11348" y="142486"/>
                  </a:cubicBezTo>
                  <a:cubicBezTo>
                    <a:pt x="-134" y="144280"/>
                    <a:pt x="-1928" y="149303"/>
                    <a:pt x="1660" y="159710"/>
                  </a:cubicBezTo>
                  <a:cubicBezTo>
                    <a:pt x="9195" y="181957"/>
                    <a:pt x="24266" y="197028"/>
                    <a:pt x="45437" y="206716"/>
                  </a:cubicBezTo>
                  <a:cubicBezTo>
                    <a:pt x="49743" y="216046"/>
                    <a:pt x="58355" y="215687"/>
                    <a:pt x="66967" y="216046"/>
                  </a:cubicBezTo>
                  <a:cubicBezTo>
                    <a:pt x="82397" y="216764"/>
                    <a:pt x="98186" y="214970"/>
                    <a:pt x="113615" y="217840"/>
                  </a:cubicBezTo>
                  <a:cubicBezTo>
                    <a:pt x="118639" y="218917"/>
                    <a:pt x="126174" y="218917"/>
                    <a:pt x="126533" y="225376"/>
                  </a:cubicBezTo>
                  <a:cubicBezTo>
                    <a:pt x="126892" y="232193"/>
                    <a:pt x="119357" y="232193"/>
                    <a:pt x="114333" y="233270"/>
                  </a:cubicBezTo>
                  <a:cubicBezTo>
                    <a:pt x="93880" y="237935"/>
                    <a:pt x="73785" y="244035"/>
                    <a:pt x="55126" y="253364"/>
                  </a:cubicBezTo>
                  <a:cubicBezTo>
                    <a:pt x="25702" y="268077"/>
                    <a:pt x="16731" y="289248"/>
                    <a:pt x="25343" y="321184"/>
                  </a:cubicBezTo>
                  <a:cubicBezTo>
                    <a:pt x="28214" y="331231"/>
                    <a:pt x="32878" y="337331"/>
                    <a:pt x="43643" y="337331"/>
                  </a:cubicBezTo>
                  <a:cubicBezTo>
                    <a:pt x="66608" y="337331"/>
                    <a:pt x="87062" y="344508"/>
                    <a:pt x="106080" y="356349"/>
                  </a:cubicBezTo>
                  <a:cubicBezTo>
                    <a:pt x="116486" y="363167"/>
                    <a:pt x="125457" y="360655"/>
                    <a:pt x="132275" y="35060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C6040F6-4E28-40A3-90E0-B7810A032181}"/>
                </a:ext>
              </a:extLst>
            </p:cNvPr>
            <p:cNvSpPr/>
            <p:nvPr/>
          </p:nvSpPr>
          <p:spPr>
            <a:xfrm>
              <a:off x="7874716" y="1549785"/>
              <a:ext cx="175827" cy="172239"/>
            </a:xfrm>
            <a:custGeom>
              <a:avLst/>
              <a:gdLst>
                <a:gd name="connsiteX0" fmla="*/ 56668 w 175827"/>
                <a:gd name="connsiteY0" fmla="*/ 37819 h 172238"/>
                <a:gd name="connsiteX1" fmla="*/ 14326 w 175827"/>
                <a:gd name="connsiteY1" fmla="*/ 53966 h 172238"/>
                <a:gd name="connsiteX2" fmla="*/ 4997 w 175827"/>
                <a:gd name="connsiteY2" fmla="*/ 85544 h 172238"/>
                <a:gd name="connsiteX3" fmla="*/ 18991 w 175827"/>
                <a:gd name="connsiteY3" fmla="*/ 111738 h 172238"/>
                <a:gd name="connsiteX4" fmla="*/ 49851 w 175827"/>
                <a:gd name="connsiteY4" fmla="*/ 161616 h 172238"/>
                <a:gd name="connsiteX5" fmla="*/ 70304 w 175827"/>
                <a:gd name="connsiteY5" fmla="*/ 173457 h 172238"/>
                <a:gd name="connsiteX6" fmla="*/ 73534 w 175827"/>
                <a:gd name="connsiteY6" fmla="*/ 172381 h 172238"/>
                <a:gd name="connsiteX7" fmla="*/ 149606 w 175827"/>
                <a:gd name="connsiteY7" fmla="*/ 137215 h 172238"/>
                <a:gd name="connsiteX8" fmla="*/ 153194 w 175827"/>
                <a:gd name="connsiteY8" fmla="*/ 123221 h 172238"/>
                <a:gd name="connsiteX9" fmla="*/ 177953 w 175827"/>
                <a:gd name="connsiteY9" fmla="*/ 76573 h 172238"/>
                <a:gd name="connsiteX10" fmla="*/ 152117 w 175827"/>
                <a:gd name="connsiteY10" fmla="*/ 8036 h 172238"/>
                <a:gd name="connsiteX11" fmla="*/ 129870 w 175827"/>
                <a:gd name="connsiteY11" fmla="*/ 3371 h 172238"/>
                <a:gd name="connsiteX12" fmla="*/ 67075 w 175827"/>
                <a:gd name="connsiteY12" fmla="*/ 37101 h 172238"/>
                <a:gd name="connsiteX13" fmla="*/ 56668 w 175827"/>
                <a:gd name="connsiteY13" fmla="*/ 37819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827" h="172238">
                  <a:moveTo>
                    <a:pt x="56668" y="37819"/>
                  </a:moveTo>
                  <a:cubicBezTo>
                    <a:pt x="43033" y="44278"/>
                    <a:pt x="27603" y="46790"/>
                    <a:pt x="14326" y="53966"/>
                  </a:cubicBezTo>
                  <a:cubicBezTo>
                    <a:pt x="-1462" y="62219"/>
                    <a:pt x="-3615" y="70114"/>
                    <a:pt x="4997" y="85544"/>
                  </a:cubicBezTo>
                  <a:cubicBezTo>
                    <a:pt x="9662" y="94155"/>
                    <a:pt x="18991" y="100614"/>
                    <a:pt x="18991" y="111738"/>
                  </a:cubicBezTo>
                  <a:cubicBezTo>
                    <a:pt x="27962" y="129321"/>
                    <a:pt x="39086" y="145468"/>
                    <a:pt x="49851" y="161616"/>
                  </a:cubicBezTo>
                  <a:cubicBezTo>
                    <a:pt x="54515" y="168792"/>
                    <a:pt x="60616" y="174534"/>
                    <a:pt x="70304" y="173457"/>
                  </a:cubicBezTo>
                  <a:cubicBezTo>
                    <a:pt x="71380" y="173098"/>
                    <a:pt x="72457" y="172739"/>
                    <a:pt x="73534" y="172381"/>
                  </a:cubicBezTo>
                  <a:cubicBezTo>
                    <a:pt x="104034" y="171663"/>
                    <a:pt x="126641" y="154080"/>
                    <a:pt x="149606" y="137215"/>
                  </a:cubicBezTo>
                  <a:cubicBezTo>
                    <a:pt x="154629" y="133627"/>
                    <a:pt x="155347" y="128603"/>
                    <a:pt x="153194" y="123221"/>
                  </a:cubicBezTo>
                  <a:cubicBezTo>
                    <a:pt x="163959" y="108868"/>
                    <a:pt x="173289" y="94155"/>
                    <a:pt x="177953" y="76573"/>
                  </a:cubicBezTo>
                  <a:cubicBezTo>
                    <a:pt x="179389" y="50019"/>
                    <a:pt x="166112" y="28848"/>
                    <a:pt x="152117" y="8036"/>
                  </a:cubicBezTo>
                  <a:cubicBezTo>
                    <a:pt x="145659" y="-1294"/>
                    <a:pt x="139558" y="-2011"/>
                    <a:pt x="129870" y="3371"/>
                  </a:cubicBezTo>
                  <a:cubicBezTo>
                    <a:pt x="109058" y="14854"/>
                    <a:pt x="89681" y="28489"/>
                    <a:pt x="67075" y="37101"/>
                  </a:cubicBezTo>
                  <a:cubicBezTo>
                    <a:pt x="63845" y="39254"/>
                    <a:pt x="60257" y="36025"/>
                    <a:pt x="56668" y="3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65682C8-93D1-4036-B726-25024857FE6C}"/>
                </a:ext>
              </a:extLst>
            </p:cNvPr>
            <p:cNvSpPr/>
            <p:nvPr/>
          </p:nvSpPr>
          <p:spPr>
            <a:xfrm>
              <a:off x="7629099" y="1501105"/>
              <a:ext cx="172239" cy="157886"/>
            </a:xfrm>
            <a:custGeom>
              <a:avLst/>
              <a:gdLst>
                <a:gd name="connsiteX0" fmla="*/ 22038 w 172238"/>
                <a:gd name="connsiteY0" fmla="*/ 103364 h 157885"/>
                <a:gd name="connsiteX1" fmla="*/ 40698 w 172238"/>
                <a:gd name="connsiteY1" fmla="*/ 144988 h 157885"/>
                <a:gd name="connsiteX2" fmla="*/ 73351 w 172238"/>
                <a:gd name="connsiteY2" fmla="*/ 157189 h 157885"/>
                <a:gd name="connsiteX3" fmla="*/ 91293 w 172238"/>
                <a:gd name="connsiteY3" fmla="*/ 150730 h 157885"/>
                <a:gd name="connsiteX4" fmla="*/ 164135 w 172238"/>
                <a:gd name="connsiteY4" fmla="*/ 90446 h 157885"/>
                <a:gd name="connsiteX5" fmla="*/ 169518 w 172238"/>
                <a:gd name="connsiteY5" fmla="*/ 67840 h 157885"/>
                <a:gd name="connsiteX6" fmla="*/ 167006 w 172238"/>
                <a:gd name="connsiteY6" fmla="*/ 34109 h 157885"/>
                <a:gd name="connsiteX7" fmla="*/ 155523 w 172238"/>
                <a:gd name="connsiteY7" fmla="*/ 16168 h 157885"/>
                <a:gd name="connsiteX8" fmla="*/ 126817 w 172238"/>
                <a:gd name="connsiteY8" fmla="*/ 21 h 157885"/>
                <a:gd name="connsiteX9" fmla="*/ 13068 w 172238"/>
                <a:gd name="connsiteY9" fmla="*/ 36980 h 157885"/>
                <a:gd name="connsiteX10" fmla="*/ 4814 w 172238"/>
                <a:gd name="connsiteY10" fmla="*/ 67122 h 157885"/>
                <a:gd name="connsiteX11" fmla="*/ 23115 w 172238"/>
                <a:gd name="connsiteY11" fmla="*/ 96187 h 157885"/>
                <a:gd name="connsiteX12" fmla="*/ 22038 w 172238"/>
                <a:gd name="connsiteY12" fmla="*/ 103364 h 15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2238" h="157885">
                  <a:moveTo>
                    <a:pt x="22038" y="103364"/>
                  </a:moveTo>
                  <a:cubicBezTo>
                    <a:pt x="24191" y="119152"/>
                    <a:pt x="37109" y="129917"/>
                    <a:pt x="40698" y="144988"/>
                  </a:cubicBezTo>
                  <a:cubicBezTo>
                    <a:pt x="51462" y="161853"/>
                    <a:pt x="55051" y="163289"/>
                    <a:pt x="73351" y="157189"/>
                  </a:cubicBezTo>
                  <a:cubicBezTo>
                    <a:pt x="79451" y="155036"/>
                    <a:pt x="85193" y="152524"/>
                    <a:pt x="91293" y="150730"/>
                  </a:cubicBezTo>
                  <a:cubicBezTo>
                    <a:pt x="117487" y="132788"/>
                    <a:pt x="143682" y="114846"/>
                    <a:pt x="164135" y="90446"/>
                  </a:cubicBezTo>
                  <a:cubicBezTo>
                    <a:pt x="168800" y="83628"/>
                    <a:pt x="165571" y="75016"/>
                    <a:pt x="169518" y="67840"/>
                  </a:cubicBezTo>
                  <a:cubicBezTo>
                    <a:pt x="176695" y="55998"/>
                    <a:pt x="175977" y="44874"/>
                    <a:pt x="167006" y="34109"/>
                  </a:cubicBezTo>
                  <a:cubicBezTo>
                    <a:pt x="162341" y="28727"/>
                    <a:pt x="158753" y="22268"/>
                    <a:pt x="155523" y="16168"/>
                  </a:cubicBezTo>
                  <a:cubicBezTo>
                    <a:pt x="149423" y="3968"/>
                    <a:pt x="140453" y="-338"/>
                    <a:pt x="126817" y="21"/>
                  </a:cubicBezTo>
                  <a:cubicBezTo>
                    <a:pt x="85193" y="1815"/>
                    <a:pt x="47874" y="14374"/>
                    <a:pt x="13068" y="36980"/>
                  </a:cubicBezTo>
                  <a:cubicBezTo>
                    <a:pt x="508" y="45233"/>
                    <a:pt x="-4515" y="53845"/>
                    <a:pt x="4814" y="67122"/>
                  </a:cubicBezTo>
                  <a:cubicBezTo>
                    <a:pt x="12709" y="75734"/>
                    <a:pt x="18091" y="85781"/>
                    <a:pt x="23115" y="96187"/>
                  </a:cubicBezTo>
                  <a:cubicBezTo>
                    <a:pt x="22038" y="98340"/>
                    <a:pt x="21321" y="100852"/>
                    <a:pt x="22038" y="10336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644E62E-B426-4B4E-A825-46B4C27C591F}"/>
                </a:ext>
              </a:extLst>
            </p:cNvPr>
            <p:cNvSpPr/>
            <p:nvPr/>
          </p:nvSpPr>
          <p:spPr>
            <a:xfrm>
              <a:off x="7823216" y="1430832"/>
              <a:ext cx="143532" cy="154297"/>
            </a:xfrm>
            <a:custGeom>
              <a:avLst/>
              <a:gdLst>
                <a:gd name="connsiteX0" fmla="*/ 159 w 143532"/>
                <a:gd name="connsiteY0" fmla="*/ 105818 h 154297"/>
                <a:gd name="connsiteX1" fmla="*/ 159 w 143532"/>
                <a:gd name="connsiteY1" fmla="*/ 148877 h 154297"/>
                <a:gd name="connsiteX2" fmla="*/ 68696 w 143532"/>
                <a:gd name="connsiteY2" fmla="*/ 146007 h 154297"/>
                <a:gd name="connsiteX3" fmla="*/ 137592 w 143532"/>
                <a:gd name="connsiteY3" fmla="*/ 112277 h 154297"/>
                <a:gd name="connsiteX4" fmla="*/ 143333 w 143532"/>
                <a:gd name="connsiteY4" fmla="*/ 91464 h 154297"/>
                <a:gd name="connsiteX5" fmla="*/ 93097 w 143532"/>
                <a:gd name="connsiteY5" fmla="*/ 6780 h 154297"/>
                <a:gd name="connsiteX6" fmla="*/ 76949 w 143532"/>
                <a:gd name="connsiteY6" fmla="*/ 1398 h 154297"/>
                <a:gd name="connsiteX7" fmla="*/ 159 w 143532"/>
                <a:gd name="connsiteY7" fmla="*/ 105818 h 15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532" h="154297">
                  <a:moveTo>
                    <a:pt x="159" y="105818"/>
                  </a:moveTo>
                  <a:cubicBezTo>
                    <a:pt x="-199" y="120171"/>
                    <a:pt x="159" y="134524"/>
                    <a:pt x="159" y="148877"/>
                  </a:cubicBezTo>
                  <a:cubicBezTo>
                    <a:pt x="23484" y="157489"/>
                    <a:pt x="46449" y="159283"/>
                    <a:pt x="68696" y="146007"/>
                  </a:cubicBezTo>
                  <a:cubicBezTo>
                    <a:pt x="92020" y="135601"/>
                    <a:pt x="116421" y="127706"/>
                    <a:pt x="137592" y="112277"/>
                  </a:cubicBezTo>
                  <a:cubicBezTo>
                    <a:pt x="145486" y="106535"/>
                    <a:pt x="149074" y="101153"/>
                    <a:pt x="143333" y="91464"/>
                  </a:cubicBezTo>
                  <a:cubicBezTo>
                    <a:pt x="126468" y="63476"/>
                    <a:pt x="109603" y="35128"/>
                    <a:pt x="93097" y="6780"/>
                  </a:cubicBezTo>
                  <a:cubicBezTo>
                    <a:pt x="89150" y="-38"/>
                    <a:pt x="84844" y="-1473"/>
                    <a:pt x="76949" y="1398"/>
                  </a:cubicBezTo>
                  <a:cubicBezTo>
                    <a:pt x="32095" y="17545"/>
                    <a:pt x="1954" y="58093"/>
                    <a:pt x="159" y="10581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828A1CA-0EAB-4059-B025-3E36345DE03A}"/>
                </a:ext>
              </a:extLst>
            </p:cNvPr>
            <p:cNvSpPr/>
            <p:nvPr/>
          </p:nvSpPr>
          <p:spPr>
            <a:xfrm>
              <a:off x="7713732" y="1346074"/>
              <a:ext cx="161474" cy="114826"/>
            </a:xfrm>
            <a:custGeom>
              <a:avLst/>
              <a:gdLst>
                <a:gd name="connsiteX0" fmla="*/ 560 w 161473"/>
                <a:gd name="connsiteY0" fmla="*/ 52785 h 114825"/>
                <a:gd name="connsiteX1" fmla="*/ 60843 w 161473"/>
                <a:gd name="connsiteY1" fmla="*/ 117733 h 114825"/>
                <a:gd name="connsiteX2" fmla="*/ 154498 w 161473"/>
                <a:gd name="connsiteY2" fmla="*/ 62114 h 114825"/>
                <a:gd name="connsiteX3" fmla="*/ 162392 w 161473"/>
                <a:gd name="connsiteY3" fmla="*/ 23002 h 114825"/>
                <a:gd name="connsiteX4" fmla="*/ 135480 w 161473"/>
                <a:gd name="connsiteY4" fmla="*/ 395 h 114825"/>
                <a:gd name="connsiteX5" fmla="*/ 8095 w 161473"/>
                <a:gd name="connsiteY5" fmla="*/ 43096 h 114825"/>
                <a:gd name="connsiteX6" fmla="*/ 560 w 161473"/>
                <a:gd name="connsiteY6" fmla="*/ 52785 h 11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473" h="114825">
                  <a:moveTo>
                    <a:pt x="560" y="52785"/>
                  </a:moveTo>
                  <a:cubicBezTo>
                    <a:pt x="-4823" y="84721"/>
                    <a:pt x="29625" y="123474"/>
                    <a:pt x="60843" y="117733"/>
                  </a:cubicBezTo>
                  <a:cubicBezTo>
                    <a:pt x="98162" y="110915"/>
                    <a:pt x="130456" y="92615"/>
                    <a:pt x="154498" y="62114"/>
                  </a:cubicBezTo>
                  <a:cubicBezTo>
                    <a:pt x="163469" y="50632"/>
                    <a:pt x="165622" y="37355"/>
                    <a:pt x="162392" y="23002"/>
                  </a:cubicBezTo>
                  <a:cubicBezTo>
                    <a:pt x="158804" y="7572"/>
                    <a:pt x="151269" y="-2117"/>
                    <a:pt x="135480" y="395"/>
                  </a:cubicBezTo>
                  <a:cubicBezTo>
                    <a:pt x="87397" y="1831"/>
                    <a:pt x="46131" y="17619"/>
                    <a:pt x="8095" y="43096"/>
                  </a:cubicBezTo>
                  <a:cubicBezTo>
                    <a:pt x="4507" y="45608"/>
                    <a:pt x="1277" y="48120"/>
                    <a:pt x="560" y="5278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DCFAF4C-35D8-48BB-889D-6A9046C96415}"/>
                </a:ext>
              </a:extLst>
            </p:cNvPr>
            <p:cNvSpPr/>
            <p:nvPr/>
          </p:nvSpPr>
          <p:spPr>
            <a:xfrm>
              <a:off x="7574840" y="1382353"/>
              <a:ext cx="136356" cy="132768"/>
            </a:xfrm>
            <a:custGeom>
              <a:avLst/>
              <a:gdLst>
                <a:gd name="connsiteX0" fmla="*/ 134427 w 136355"/>
                <a:gd name="connsiteY0" fmla="*/ 67819 h 132767"/>
                <a:gd name="connsiteX1" fmla="*/ 110027 w 136355"/>
                <a:gd name="connsiteY1" fmla="*/ 30142 h 132767"/>
                <a:gd name="connsiteX2" fmla="*/ 54049 w 136355"/>
                <a:gd name="connsiteY2" fmla="*/ 0 h 132767"/>
                <a:gd name="connsiteX3" fmla="*/ 4889 w 136355"/>
                <a:gd name="connsiteY3" fmla="*/ 19018 h 132767"/>
                <a:gd name="connsiteX4" fmla="*/ 4530 w 136355"/>
                <a:gd name="connsiteY4" fmla="*/ 54901 h 132767"/>
                <a:gd name="connsiteX5" fmla="*/ 8836 w 136355"/>
                <a:gd name="connsiteY5" fmla="*/ 90425 h 132767"/>
                <a:gd name="connsiteX6" fmla="*/ 26060 w 136355"/>
                <a:gd name="connsiteY6" fmla="*/ 129179 h 132767"/>
                <a:gd name="connsiteX7" fmla="*/ 45437 w 136355"/>
                <a:gd name="connsiteY7" fmla="*/ 133126 h 132767"/>
                <a:gd name="connsiteX8" fmla="*/ 128327 w 136355"/>
                <a:gd name="connsiteY8" fmla="*/ 87196 h 132767"/>
                <a:gd name="connsiteX9" fmla="*/ 134427 w 136355"/>
                <a:gd name="connsiteY9" fmla="*/ 67819 h 13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355" h="132767">
                  <a:moveTo>
                    <a:pt x="134427" y="67819"/>
                  </a:moveTo>
                  <a:cubicBezTo>
                    <a:pt x="126174" y="55619"/>
                    <a:pt x="119356" y="41983"/>
                    <a:pt x="110027" y="30142"/>
                  </a:cubicBezTo>
                  <a:cubicBezTo>
                    <a:pt x="96032" y="11841"/>
                    <a:pt x="77373" y="359"/>
                    <a:pt x="54049" y="0"/>
                  </a:cubicBezTo>
                  <a:cubicBezTo>
                    <a:pt x="35390" y="1076"/>
                    <a:pt x="17807" y="6100"/>
                    <a:pt x="4889" y="19018"/>
                  </a:cubicBezTo>
                  <a:cubicBezTo>
                    <a:pt x="-5517" y="29424"/>
                    <a:pt x="3813" y="43060"/>
                    <a:pt x="4530" y="54901"/>
                  </a:cubicBezTo>
                  <a:cubicBezTo>
                    <a:pt x="5248" y="66743"/>
                    <a:pt x="7042" y="78584"/>
                    <a:pt x="8836" y="90425"/>
                  </a:cubicBezTo>
                  <a:cubicBezTo>
                    <a:pt x="10989" y="104779"/>
                    <a:pt x="17807" y="117338"/>
                    <a:pt x="26060" y="129179"/>
                  </a:cubicBezTo>
                  <a:cubicBezTo>
                    <a:pt x="31802" y="137073"/>
                    <a:pt x="37184" y="138150"/>
                    <a:pt x="45437" y="133126"/>
                  </a:cubicBezTo>
                  <a:cubicBezTo>
                    <a:pt x="72708" y="117338"/>
                    <a:pt x="100338" y="101908"/>
                    <a:pt x="128327" y="87196"/>
                  </a:cubicBezTo>
                  <a:cubicBezTo>
                    <a:pt x="137657" y="82172"/>
                    <a:pt x="140886" y="77149"/>
                    <a:pt x="134427" y="6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3CF2864-E51E-4DBF-8312-61CFEAC0E593}"/>
                </a:ext>
              </a:extLst>
            </p:cNvPr>
            <p:cNvSpPr/>
            <p:nvPr/>
          </p:nvSpPr>
          <p:spPr>
            <a:xfrm>
              <a:off x="7436197" y="1497762"/>
              <a:ext cx="150709" cy="118414"/>
            </a:xfrm>
            <a:custGeom>
              <a:avLst/>
              <a:gdLst>
                <a:gd name="connsiteX0" fmla="*/ 149991 w 150709"/>
                <a:gd name="connsiteY0" fmla="*/ 74054 h 118414"/>
                <a:gd name="connsiteX1" fmla="*/ 89349 w 150709"/>
                <a:gd name="connsiteY1" fmla="*/ 493 h 118414"/>
                <a:gd name="connsiteX2" fmla="*/ 0 w 150709"/>
                <a:gd name="connsiteY2" fmla="*/ 99531 h 118414"/>
                <a:gd name="connsiteX3" fmla="*/ 43419 w 150709"/>
                <a:gd name="connsiteY3" fmla="*/ 119267 h 118414"/>
                <a:gd name="connsiteX4" fmla="*/ 149991 w 150709"/>
                <a:gd name="connsiteY4" fmla="*/ 74054 h 11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09" h="118414">
                  <a:moveTo>
                    <a:pt x="149991" y="74054"/>
                  </a:moveTo>
                  <a:cubicBezTo>
                    <a:pt x="160398" y="40324"/>
                    <a:pt x="122720" y="-5248"/>
                    <a:pt x="89349" y="493"/>
                  </a:cubicBezTo>
                  <a:cubicBezTo>
                    <a:pt x="49160" y="7311"/>
                    <a:pt x="3229" y="58265"/>
                    <a:pt x="0" y="99531"/>
                  </a:cubicBezTo>
                  <a:cubicBezTo>
                    <a:pt x="8971" y="118549"/>
                    <a:pt x="25477" y="121061"/>
                    <a:pt x="43419" y="119267"/>
                  </a:cubicBezTo>
                  <a:cubicBezTo>
                    <a:pt x="83608" y="114961"/>
                    <a:pt x="119132" y="100607"/>
                    <a:pt x="149991" y="7405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5CB93A1-9701-4AB8-B77C-7BB5642B1DFE}"/>
                </a:ext>
              </a:extLst>
            </p:cNvPr>
            <p:cNvSpPr/>
            <p:nvPr/>
          </p:nvSpPr>
          <p:spPr>
            <a:xfrm>
              <a:off x="7948111" y="2069789"/>
              <a:ext cx="204534" cy="172239"/>
            </a:xfrm>
            <a:custGeom>
              <a:avLst/>
              <a:gdLst>
                <a:gd name="connsiteX0" fmla="*/ 7314 w 204533"/>
                <a:gd name="connsiteY0" fmla="*/ 120293 h 172238"/>
                <a:gd name="connsiteX1" fmla="*/ 39609 w 204533"/>
                <a:gd name="connsiteY1" fmla="*/ 168017 h 172238"/>
                <a:gd name="connsiteX2" fmla="*/ 61498 w 204533"/>
                <a:gd name="connsiteY2" fmla="*/ 171605 h 172238"/>
                <a:gd name="connsiteX3" fmla="*/ 97022 w 204533"/>
                <a:gd name="connsiteY3" fmla="*/ 154740 h 172238"/>
                <a:gd name="connsiteX4" fmla="*/ 161612 w 204533"/>
                <a:gd name="connsiteY4" fmla="*/ 130340 h 172238"/>
                <a:gd name="connsiteX5" fmla="*/ 205030 w 204533"/>
                <a:gd name="connsiteY5" fmla="*/ 72209 h 172238"/>
                <a:gd name="connsiteX6" fmla="*/ 89846 w 204533"/>
                <a:gd name="connsiteY6" fmla="*/ 9055 h 172238"/>
                <a:gd name="connsiteX7" fmla="*/ 58986 w 204533"/>
                <a:gd name="connsiteY7" fmla="*/ 26638 h 172238"/>
                <a:gd name="connsiteX8" fmla="*/ 138 w 204533"/>
                <a:gd name="connsiteY8" fmla="*/ 104863 h 172238"/>
                <a:gd name="connsiteX9" fmla="*/ 7314 w 204533"/>
                <a:gd name="connsiteY9" fmla="*/ 120293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533" h="172238">
                  <a:moveTo>
                    <a:pt x="7314" y="120293"/>
                  </a:moveTo>
                  <a:cubicBezTo>
                    <a:pt x="10544" y="141464"/>
                    <a:pt x="26691" y="153664"/>
                    <a:pt x="39609" y="168017"/>
                  </a:cubicBezTo>
                  <a:cubicBezTo>
                    <a:pt x="46427" y="175553"/>
                    <a:pt x="52886" y="176629"/>
                    <a:pt x="61498" y="171605"/>
                  </a:cubicBezTo>
                  <a:cubicBezTo>
                    <a:pt x="72981" y="165146"/>
                    <a:pt x="85181" y="160123"/>
                    <a:pt x="97022" y="154740"/>
                  </a:cubicBezTo>
                  <a:cubicBezTo>
                    <a:pt x="121423" y="154382"/>
                    <a:pt x="140082" y="138952"/>
                    <a:pt x="161612" y="130340"/>
                  </a:cubicBezTo>
                  <a:cubicBezTo>
                    <a:pt x="187806" y="119934"/>
                    <a:pt x="208619" y="105222"/>
                    <a:pt x="205030" y="72209"/>
                  </a:cubicBezTo>
                  <a:cubicBezTo>
                    <a:pt x="189242" y="10849"/>
                    <a:pt x="141876" y="-15346"/>
                    <a:pt x="89846" y="9055"/>
                  </a:cubicBezTo>
                  <a:cubicBezTo>
                    <a:pt x="79081" y="14079"/>
                    <a:pt x="69033" y="20896"/>
                    <a:pt x="58986" y="26638"/>
                  </a:cubicBezTo>
                  <a:cubicBezTo>
                    <a:pt x="29921" y="32738"/>
                    <a:pt x="-2374" y="75798"/>
                    <a:pt x="138" y="104863"/>
                  </a:cubicBezTo>
                  <a:cubicBezTo>
                    <a:pt x="497" y="111322"/>
                    <a:pt x="1932" y="117063"/>
                    <a:pt x="7314" y="12029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242ACCA-74FA-4DCB-99E9-66572AC63E7C}"/>
                </a:ext>
              </a:extLst>
            </p:cNvPr>
            <p:cNvSpPr/>
            <p:nvPr/>
          </p:nvSpPr>
          <p:spPr>
            <a:xfrm>
              <a:off x="8146844" y="1966373"/>
              <a:ext cx="204534" cy="150709"/>
            </a:xfrm>
            <a:custGeom>
              <a:avLst/>
              <a:gdLst>
                <a:gd name="connsiteX0" fmla="*/ 4504 w 204533"/>
                <a:gd name="connsiteY0" fmla="*/ 82688 h 150709"/>
                <a:gd name="connsiteX1" fmla="*/ 557 w 204533"/>
                <a:gd name="connsiteY1" fmla="*/ 103141 h 150709"/>
                <a:gd name="connsiteX2" fmla="*/ 65505 w 204533"/>
                <a:gd name="connsiteY2" fmla="*/ 151942 h 150709"/>
                <a:gd name="connsiteX3" fmla="*/ 93853 w 204533"/>
                <a:gd name="connsiteY3" fmla="*/ 146201 h 150709"/>
                <a:gd name="connsiteX4" fmla="*/ 174949 w 204533"/>
                <a:gd name="connsiteY4" fmla="*/ 104218 h 150709"/>
                <a:gd name="connsiteX5" fmla="*/ 194684 w 204533"/>
                <a:gd name="connsiteY5" fmla="*/ 44293 h 150709"/>
                <a:gd name="connsiteX6" fmla="*/ 173154 w 204533"/>
                <a:gd name="connsiteY6" fmla="*/ 13792 h 150709"/>
                <a:gd name="connsiteX7" fmla="*/ 140860 w 204533"/>
                <a:gd name="connsiteY7" fmla="*/ 157 h 150709"/>
                <a:gd name="connsiteX8" fmla="*/ 4504 w 204533"/>
                <a:gd name="connsiteY8" fmla="*/ 82688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533" h="150709">
                  <a:moveTo>
                    <a:pt x="4504" y="82688"/>
                  </a:moveTo>
                  <a:cubicBezTo>
                    <a:pt x="1633" y="89147"/>
                    <a:pt x="-1237" y="95606"/>
                    <a:pt x="557" y="103141"/>
                  </a:cubicBezTo>
                  <a:cubicBezTo>
                    <a:pt x="7733" y="130771"/>
                    <a:pt x="35005" y="151942"/>
                    <a:pt x="65505" y="151942"/>
                  </a:cubicBezTo>
                  <a:cubicBezTo>
                    <a:pt x="74476" y="152301"/>
                    <a:pt x="84164" y="150148"/>
                    <a:pt x="93853" y="146201"/>
                  </a:cubicBezTo>
                  <a:cubicBezTo>
                    <a:pt x="122201" y="134359"/>
                    <a:pt x="148395" y="118930"/>
                    <a:pt x="174949" y="104218"/>
                  </a:cubicBezTo>
                  <a:cubicBezTo>
                    <a:pt x="211549" y="84482"/>
                    <a:pt x="211908" y="82688"/>
                    <a:pt x="194684" y="44293"/>
                  </a:cubicBezTo>
                  <a:cubicBezTo>
                    <a:pt x="189661" y="32810"/>
                    <a:pt x="182484" y="22404"/>
                    <a:pt x="173154" y="13792"/>
                  </a:cubicBezTo>
                  <a:cubicBezTo>
                    <a:pt x="164184" y="5180"/>
                    <a:pt x="153419" y="874"/>
                    <a:pt x="140860" y="157"/>
                  </a:cubicBezTo>
                  <a:cubicBezTo>
                    <a:pt x="87753" y="-2714"/>
                    <a:pt x="26034" y="34245"/>
                    <a:pt x="4504" y="8268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4064FC9-907B-41E0-A80B-F280718A8C61}"/>
                </a:ext>
              </a:extLst>
            </p:cNvPr>
            <p:cNvSpPr/>
            <p:nvPr/>
          </p:nvSpPr>
          <p:spPr>
            <a:xfrm>
              <a:off x="8052021" y="1817256"/>
              <a:ext cx="204534" cy="161474"/>
            </a:xfrm>
            <a:custGeom>
              <a:avLst/>
              <a:gdLst>
                <a:gd name="connsiteX0" fmla="*/ 3519 w 204533"/>
                <a:gd name="connsiteY0" fmla="*/ 76431 h 161474"/>
                <a:gd name="connsiteX1" fmla="*/ 3519 w 204533"/>
                <a:gd name="connsiteY1" fmla="*/ 99755 h 161474"/>
                <a:gd name="connsiteX2" fmla="*/ 37967 w 204533"/>
                <a:gd name="connsiteY2" fmla="*/ 156450 h 161474"/>
                <a:gd name="connsiteX3" fmla="*/ 56626 w 204533"/>
                <a:gd name="connsiteY3" fmla="*/ 162192 h 161474"/>
                <a:gd name="connsiteX4" fmla="*/ 195494 w 204533"/>
                <a:gd name="connsiteY4" fmla="*/ 87555 h 161474"/>
                <a:gd name="connsiteX5" fmla="*/ 204465 w 204533"/>
                <a:gd name="connsiteY5" fmla="*/ 72125 h 161474"/>
                <a:gd name="connsiteX6" fmla="*/ 121575 w 204533"/>
                <a:gd name="connsiteY6" fmla="*/ 0 h 161474"/>
                <a:gd name="connsiteX7" fmla="*/ 3519 w 204533"/>
                <a:gd name="connsiteY7" fmla="*/ 7643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61474">
                  <a:moveTo>
                    <a:pt x="3519" y="76431"/>
                  </a:moveTo>
                  <a:cubicBezTo>
                    <a:pt x="-428" y="84325"/>
                    <a:pt x="-1863" y="91502"/>
                    <a:pt x="3519" y="99755"/>
                  </a:cubicBezTo>
                  <a:cubicBezTo>
                    <a:pt x="15360" y="118414"/>
                    <a:pt x="26843" y="137432"/>
                    <a:pt x="37967" y="156450"/>
                  </a:cubicBezTo>
                  <a:cubicBezTo>
                    <a:pt x="42632" y="164703"/>
                    <a:pt x="47655" y="167215"/>
                    <a:pt x="56626" y="162192"/>
                  </a:cubicBezTo>
                  <a:cubicBezTo>
                    <a:pt x="102915" y="137073"/>
                    <a:pt x="149204" y="112314"/>
                    <a:pt x="195494" y="87555"/>
                  </a:cubicBezTo>
                  <a:cubicBezTo>
                    <a:pt x="201594" y="84325"/>
                    <a:pt x="205541" y="80737"/>
                    <a:pt x="204465" y="72125"/>
                  </a:cubicBezTo>
                  <a:cubicBezTo>
                    <a:pt x="199441" y="33012"/>
                    <a:pt x="164275" y="718"/>
                    <a:pt x="121575" y="0"/>
                  </a:cubicBezTo>
                  <a:cubicBezTo>
                    <a:pt x="71697" y="5382"/>
                    <a:pt x="28637" y="26195"/>
                    <a:pt x="3519" y="7643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EC84AAE-1944-4A9B-8DD6-2D8B9FBEB538}"/>
                </a:ext>
              </a:extLst>
            </p:cNvPr>
            <p:cNvSpPr/>
            <p:nvPr/>
          </p:nvSpPr>
          <p:spPr>
            <a:xfrm>
              <a:off x="7771521" y="1765880"/>
              <a:ext cx="200945" cy="161474"/>
            </a:xfrm>
            <a:custGeom>
              <a:avLst/>
              <a:gdLst>
                <a:gd name="connsiteX0" fmla="*/ 32478 w 200945"/>
                <a:gd name="connsiteY0" fmla="*/ 154361 h 161474"/>
                <a:gd name="connsiteX1" fmla="*/ 54008 w 200945"/>
                <a:gd name="connsiteY1" fmla="*/ 160820 h 161474"/>
                <a:gd name="connsiteX2" fmla="*/ 195388 w 200945"/>
                <a:gd name="connsiteY2" fmla="*/ 82953 h 161474"/>
                <a:gd name="connsiteX3" fmla="*/ 204000 w 200945"/>
                <a:gd name="connsiteY3" fmla="*/ 69318 h 161474"/>
                <a:gd name="connsiteX4" fmla="*/ 115010 w 200945"/>
                <a:gd name="connsiteY4" fmla="*/ 63 h 161474"/>
                <a:gd name="connsiteX5" fmla="*/ 4131 w 200945"/>
                <a:gd name="connsiteY5" fmla="*/ 71830 h 161474"/>
                <a:gd name="connsiteX6" fmla="*/ 4490 w 200945"/>
                <a:gd name="connsiteY6" fmla="*/ 102330 h 161474"/>
                <a:gd name="connsiteX7" fmla="*/ 32478 w 200945"/>
                <a:gd name="connsiteY7" fmla="*/ 15436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945" h="161474">
                  <a:moveTo>
                    <a:pt x="32478" y="154361"/>
                  </a:moveTo>
                  <a:cubicBezTo>
                    <a:pt x="37861" y="164767"/>
                    <a:pt x="43961" y="166202"/>
                    <a:pt x="54008" y="160820"/>
                  </a:cubicBezTo>
                  <a:cubicBezTo>
                    <a:pt x="101015" y="134625"/>
                    <a:pt x="148381" y="108789"/>
                    <a:pt x="195388" y="82953"/>
                  </a:cubicBezTo>
                  <a:cubicBezTo>
                    <a:pt x="200770" y="80083"/>
                    <a:pt x="205435" y="77212"/>
                    <a:pt x="204000" y="69318"/>
                  </a:cubicBezTo>
                  <a:cubicBezTo>
                    <a:pt x="196823" y="34870"/>
                    <a:pt x="172781" y="-1731"/>
                    <a:pt x="115010" y="63"/>
                  </a:cubicBezTo>
                  <a:cubicBezTo>
                    <a:pt x="75538" y="5087"/>
                    <a:pt x="29608" y="20876"/>
                    <a:pt x="4131" y="71830"/>
                  </a:cubicBezTo>
                  <a:cubicBezTo>
                    <a:pt x="-893" y="82236"/>
                    <a:pt x="-1969" y="91565"/>
                    <a:pt x="4490" y="102330"/>
                  </a:cubicBezTo>
                  <a:cubicBezTo>
                    <a:pt x="14178" y="119554"/>
                    <a:pt x="23508" y="136778"/>
                    <a:pt x="32478" y="15436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544DF79-C57D-415C-98F7-793BE02E7162}"/>
                </a:ext>
              </a:extLst>
            </p:cNvPr>
            <p:cNvSpPr/>
            <p:nvPr/>
          </p:nvSpPr>
          <p:spPr>
            <a:xfrm>
              <a:off x="7672603" y="2029452"/>
              <a:ext cx="211710" cy="161474"/>
            </a:xfrm>
            <a:custGeom>
              <a:avLst/>
              <a:gdLst>
                <a:gd name="connsiteX0" fmla="*/ 145032 w 211710"/>
                <a:gd name="connsiteY0" fmla="*/ 120800 h 161474"/>
                <a:gd name="connsiteX1" fmla="*/ 197062 w 211710"/>
                <a:gd name="connsiteY1" fmla="*/ 89940 h 161474"/>
                <a:gd name="connsiteX2" fmla="*/ 211415 w 211710"/>
                <a:gd name="connsiteY2" fmla="*/ 66257 h 161474"/>
                <a:gd name="connsiteX3" fmla="*/ 190244 w 211710"/>
                <a:gd name="connsiteY3" fmla="*/ 31092 h 161474"/>
                <a:gd name="connsiteX4" fmla="*/ 168356 w 211710"/>
                <a:gd name="connsiteY4" fmla="*/ 11356 h 161474"/>
                <a:gd name="connsiteX5" fmla="*/ 86901 w 211710"/>
                <a:gd name="connsiteY5" fmla="*/ 2744 h 161474"/>
                <a:gd name="connsiteX6" fmla="*/ 47430 w 211710"/>
                <a:gd name="connsiteY6" fmla="*/ 22480 h 161474"/>
                <a:gd name="connsiteX7" fmla="*/ 64 w 211710"/>
                <a:gd name="connsiteY7" fmla="*/ 96040 h 161474"/>
                <a:gd name="connsiteX8" fmla="*/ 37023 w 211710"/>
                <a:gd name="connsiteY8" fmla="*/ 155247 h 161474"/>
                <a:gd name="connsiteX9" fmla="*/ 57118 w 211710"/>
                <a:gd name="connsiteY9" fmla="*/ 159912 h 161474"/>
                <a:gd name="connsiteX10" fmla="*/ 118837 w 211710"/>
                <a:gd name="connsiteY10" fmla="*/ 127617 h 161474"/>
                <a:gd name="connsiteX11" fmla="*/ 145032 w 211710"/>
                <a:gd name="connsiteY11" fmla="*/ 120800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1710" h="161474">
                  <a:moveTo>
                    <a:pt x="145032" y="120800"/>
                  </a:moveTo>
                  <a:cubicBezTo>
                    <a:pt x="162256" y="110035"/>
                    <a:pt x="180197" y="100705"/>
                    <a:pt x="197062" y="89940"/>
                  </a:cubicBezTo>
                  <a:cubicBezTo>
                    <a:pt x="206033" y="84199"/>
                    <a:pt x="214645" y="78458"/>
                    <a:pt x="211415" y="66257"/>
                  </a:cubicBezTo>
                  <a:cubicBezTo>
                    <a:pt x="207827" y="52622"/>
                    <a:pt x="209621" y="35398"/>
                    <a:pt x="190244" y="31092"/>
                  </a:cubicBezTo>
                  <a:cubicBezTo>
                    <a:pt x="184144" y="23556"/>
                    <a:pt x="179121" y="13868"/>
                    <a:pt x="168356" y="11356"/>
                  </a:cubicBezTo>
                  <a:cubicBezTo>
                    <a:pt x="141443" y="4897"/>
                    <a:pt x="115249" y="-4791"/>
                    <a:pt x="86901" y="2744"/>
                  </a:cubicBezTo>
                  <a:cubicBezTo>
                    <a:pt x="73624" y="9203"/>
                    <a:pt x="59271" y="14227"/>
                    <a:pt x="47430" y="22480"/>
                  </a:cubicBezTo>
                  <a:cubicBezTo>
                    <a:pt x="21594" y="40063"/>
                    <a:pt x="-1371" y="60157"/>
                    <a:pt x="64" y="96040"/>
                  </a:cubicBezTo>
                  <a:cubicBezTo>
                    <a:pt x="12264" y="115776"/>
                    <a:pt x="25182" y="135153"/>
                    <a:pt x="37023" y="155247"/>
                  </a:cubicBezTo>
                  <a:cubicBezTo>
                    <a:pt x="42765" y="164936"/>
                    <a:pt x="48147" y="164936"/>
                    <a:pt x="57118" y="159912"/>
                  </a:cubicBezTo>
                  <a:cubicBezTo>
                    <a:pt x="77213" y="148430"/>
                    <a:pt x="98025" y="138382"/>
                    <a:pt x="118837" y="127617"/>
                  </a:cubicBezTo>
                  <a:cubicBezTo>
                    <a:pt x="127808" y="127617"/>
                    <a:pt x="136779" y="125823"/>
                    <a:pt x="145032" y="12080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3A1049-3065-4251-81FE-044232E7EE13}"/>
                </a:ext>
              </a:extLst>
            </p:cNvPr>
            <p:cNvSpPr/>
            <p:nvPr/>
          </p:nvSpPr>
          <p:spPr>
            <a:xfrm>
              <a:off x="7861270" y="1924142"/>
              <a:ext cx="204534" cy="143532"/>
            </a:xfrm>
            <a:custGeom>
              <a:avLst/>
              <a:gdLst>
                <a:gd name="connsiteX0" fmla="*/ 30642 w 204533"/>
                <a:gd name="connsiteY0" fmla="*/ 130660 h 143532"/>
                <a:gd name="connsiteX1" fmla="*/ 33513 w 204533"/>
                <a:gd name="connsiteY1" fmla="*/ 132813 h 143532"/>
                <a:gd name="connsiteX2" fmla="*/ 66167 w 204533"/>
                <a:gd name="connsiteY2" fmla="*/ 139989 h 143532"/>
                <a:gd name="connsiteX3" fmla="*/ 200011 w 204533"/>
                <a:gd name="connsiteY3" fmla="*/ 80782 h 143532"/>
                <a:gd name="connsiteX4" fmla="*/ 205034 w 204533"/>
                <a:gd name="connsiteY4" fmla="*/ 68582 h 143532"/>
                <a:gd name="connsiteX5" fmla="*/ 138650 w 204533"/>
                <a:gd name="connsiteY5" fmla="*/ 404 h 143532"/>
                <a:gd name="connsiteX6" fmla="*/ 32078 w 204533"/>
                <a:gd name="connsiteY6" fmla="*/ 33775 h 143532"/>
                <a:gd name="connsiteX7" fmla="*/ 30642 w 204533"/>
                <a:gd name="connsiteY7" fmla="*/ 130660 h 14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43532">
                  <a:moveTo>
                    <a:pt x="30642" y="130660"/>
                  </a:moveTo>
                  <a:cubicBezTo>
                    <a:pt x="31360" y="131377"/>
                    <a:pt x="32436" y="132095"/>
                    <a:pt x="33513" y="132813"/>
                  </a:cubicBezTo>
                  <a:cubicBezTo>
                    <a:pt x="43919" y="148242"/>
                    <a:pt x="51454" y="149678"/>
                    <a:pt x="66167" y="139989"/>
                  </a:cubicBezTo>
                  <a:cubicBezTo>
                    <a:pt x="115685" y="131019"/>
                    <a:pt x="155874" y="101594"/>
                    <a:pt x="200011" y="80782"/>
                  </a:cubicBezTo>
                  <a:cubicBezTo>
                    <a:pt x="205034" y="78270"/>
                    <a:pt x="205752" y="73964"/>
                    <a:pt x="205034" y="68582"/>
                  </a:cubicBezTo>
                  <a:cubicBezTo>
                    <a:pt x="201805" y="34852"/>
                    <a:pt x="171304" y="2198"/>
                    <a:pt x="138650" y="404"/>
                  </a:cubicBezTo>
                  <a:cubicBezTo>
                    <a:pt x="99179" y="-2108"/>
                    <a:pt x="61143" y="6863"/>
                    <a:pt x="32078" y="33775"/>
                  </a:cubicBezTo>
                  <a:cubicBezTo>
                    <a:pt x="-9906" y="72888"/>
                    <a:pt x="-10982" y="94059"/>
                    <a:pt x="30642" y="130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A8FF777-C89C-485C-8122-2081FB2F4A86}"/>
                </a:ext>
              </a:extLst>
            </p:cNvPr>
            <p:cNvSpPr/>
            <p:nvPr/>
          </p:nvSpPr>
          <p:spPr>
            <a:xfrm>
              <a:off x="7976206" y="1687437"/>
              <a:ext cx="190180" cy="139944"/>
            </a:xfrm>
            <a:custGeom>
              <a:avLst/>
              <a:gdLst>
                <a:gd name="connsiteX0" fmla="*/ 20127 w 190180"/>
                <a:gd name="connsiteY0" fmla="*/ 46929 h 139944"/>
                <a:gd name="connsiteX1" fmla="*/ 3621 w 190180"/>
                <a:gd name="connsiteY1" fmla="*/ 76712 h 139944"/>
                <a:gd name="connsiteX2" fmla="*/ 1109 w 190180"/>
                <a:gd name="connsiteY2" fmla="*/ 95372 h 139944"/>
                <a:gd name="connsiteX3" fmla="*/ 74310 w 190180"/>
                <a:gd name="connsiteY3" fmla="*/ 142020 h 139944"/>
                <a:gd name="connsiteX4" fmla="*/ 153971 w 190180"/>
                <a:gd name="connsiteY4" fmla="*/ 107213 h 139944"/>
                <a:gd name="connsiteX5" fmla="*/ 191289 w 190180"/>
                <a:gd name="connsiteY5" fmla="*/ 46929 h 139944"/>
                <a:gd name="connsiteX6" fmla="*/ 163659 w 190180"/>
                <a:gd name="connsiteY6" fmla="*/ 10329 h 139944"/>
                <a:gd name="connsiteX7" fmla="*/ 108758 w 190180"/>
                <a:gd name="connsiteY7" fmla="*/ 2793 h 139944"/>
                <a:gd name="connsiteX8" fmla="*/ 33762 w 190180"/>
                <a:gd name="connsiteY8" fmla="*/ 23964 h 139944"/>
                <a:gd name="connsiteX9" fmla="*/ 20127 w 190180"/>
                <a:gd name="connsiteY9" fmla="*/ 46929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180" h="139944">
                  <a:moveTo>
                    <a:pt x="20127" y="46929"/>
                  </a:moveTo>
                  <a:cubicBezTo>
                    <a:pt x="14744" y="56977"/>
                    <a:pt x="9003" y="66665"/>
                    <a:pt x="3621" y="76712"/>
                  </a:cubicBezTo>
                  <a:cubicBezTo>
                    <a:pt x="750" y="82454"/>
                    <a:pt x="-1403" y="88195"/>
                    <a:pt x="1109" y="95372"/>
                  </a:cubicBezTo>
                  <a:cubicBezTo>
                    <a:pt x="11156" y="128025"/>
                    <a:pt x="40580" y="147402"/>
                    <a:pt x="74310" y="142020"/>
                  </a:cubicBezTo>
                  <a:cubicBezTo>
                    <a:pt x="103734" y="137355"/>
                    <a:pt x="130647" y="125872"/>
                    <a:pt x="153971" y="107213"/>
                  </a:cubicBezTo>
                  <a:cubicBezTo>
                    <a:pt x="172989" y="91783"/>
                    <a:pt x="189854" y="73842"/>
                    <a:pt x="191289" y="46929"/>
                  </a:cubicBezTo>
                  <a:cubicBezTo>
                    <a:pt x="195236" y="26117"/>
                    <a:pt x="188060" y="16429"/>
                    <a:pt x="163659" y="10329"/>
                  </a:cubicBezTo>
                  <a:cubicBezTo>
                    <a:pt x="145359" y="7817"/>
                    <a:pt x="127058" y="5305"/>
                    <a:pt x="108758" y="2793"/>
                  </a:cubicBezTo>
                  <a:cubicBezTo>
                    <a:pt x="78975" y="-6895"/>
                    <a:pt x="57086" y="10687"/>
                    <a:pt x="33762" y="23964"/>
                  </a:cubicBezTo>
                  <a:cubicBezTo>
                    <a:pt x="25150" y="28988"/>
                    <a:pt x="20127" y="36523"/>
                    <a:pt x="20127" y="4692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EF08906-E295-4B60-9159-03A2B4FD8F61}"/>
                </a:ext>
              </a:extLst>
            </p:cNvPr>
            <p:cNvSpPr/>
            <p:nvPr/>
          </p:nvSpPr>
          <p:spPr>
            <a:xfrm>
              <a:off x="7691071" y="1625139"/>
              <a:ext cx="197357" cy="150709"/>
            </a:xfrm>
            <a:custGeom>
              <a:avLst/>
              <a:gdLst>
                <a:gd name="connsiteX0" fmla="*/ 69510 w 197357"/>
                <a:gd name="connsiteY0" fmla="*/ 152646 h 150709"/>
                <a:gd name="connsiteX1" fmla="*/ 182900 w 197357"/>
                <a:gd name="connsiteY1" fmla="*/ 80162 h 150709"/>
                <a:gd name="connsiteX2" fmla="*/ 194024 w 197357"/>
                <a:gd name="connsiteY2" fmla="*/ 42843 h 150709"/>
                <a:gd name="connsiteX3" fmla="*/ 186130 w 197357"/>
                <a:gd name="connsiteY3" fmla="*/ 25261 h 150709"/>
                <a:gd name="connsiteX4" fmla="*/ 99293 w 197357"/>
                <a:gd name="connsiteY4" fmla="*/ 4090 h 150709"/>
                <a:gd name="connsiteX5" fmla="*/ 71304 w 197357"/>
                <a:gd name="connsiteY5" fmla="*/ 15931 h 150709"/>
                <a:gd name="connsiteX6" fmla="*/ 57668 w 197357"/>
                <a:gd name="connsiteY6" fmla="*/ 26696 h 150709"/>
                <a:gd name="connsiteX7" fmla="*/ 6714 w 197357"/>
                <a:gd name="connsiteY7" fmla="*/ 67244 h 150709"/>
                <a:gd name="connsiteX8" fmla="*/ 614 w 197357"/>
                <a:gd name="connsiteY8" fmla="*/ 92003 h 150709"/>
                <a:gd name="connsiteX9" fmla="*/ 69510 w 197357"/>
                <a:gd name="connsiteY9" fmla="*/ 152646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357" h="150709">
                  <a:moveTo>
                    <a:pt x="69510" y="152646"/>
                  </a:moveTo>
                  <a:cubicBezTo>
                    <a:pt x="117593" y="145469"/>
                    <a:pt x="157064" y="123580"/>
                    <a:pt x="182900" y="80162"/>
                  </a:cubicBezTo>
                  <a:cubicBezTo>
                    <a:pt x="197971" y="70115"/>
                    <a:pt x="201918" y="58273"/>
                    <a:pt x="194024" y="42843"/>
                  </a:cubicBezTo>
                  <a:cubicBezTo>
                    <a:pt x="191153" y="37102"/>
                    <a:pt x="189359" y="30643"/>
                    <a:pt x="186130" y="25261"/>
                  </a:cubicBezTo>
                  <a:cubicBezTo>
                    <a:pt x="161370" y="1219"/>
                    <a:pt x="132305" y="-5240"/>
                    <a:pt x="99293" y="4090"/>
                  </a:cubicBezTo>
                  <a:cubicBezTo>
                    <a:pt x="89604" y="6960"/>
                    <a:pt x="80992" y="12343"/>
                    <a:pt x="71304" y="15931"/>
                  </a:cubicBezTo>
                  <a:cubicBezTo>
                    <a:pt x="66280" y="18802"/>
                    <a:pt x="63768" y="24543"/>
                    <a:pt x="57668" y="26696"/>
                  </a:cubicBezTo>
                  <a:cubicBezTo>
                    <a:pt x="35780" y="33873"/>
                    <a:pt x="21785" y="51455"/>
                    <a:pt x="6714" y="67244"/>
                  </a:cubicBezTo>
                  <a:cubicBezTo>
                    <a:pt x="-104" y="74420"/>
                    <a:pt x="-821" y="82674"/>
                    <a:pt x="614" y="92003"/>
                  </a:cubicBezTo>
                  <a:cubicBezTo>
                    <a:pt x="-1539" y="127886"/>
                    <a:pt x="31474" y="158387"/>
                    <a:pt x="69510" y="15264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B1E6ED8-4881-4956-AF40-DF3783A15FF3}"/>
                </a:ext>
              </a:extLst>
            </p:cNvPr>
            <p:cNvSpPr/>
            <p:nvPr/>
          </p:nvSpPr>
          <p:spPr>
            <a:xfrm>
              <a:off x="8215579" y="2125245"/>
              <a:ext cx="183004" cy="150709"/>
            </a:xfrm>
            <a:custGeom>
              <a:avLst/>
              <a:gdLst>
                <a:gd name="connsiteX0" fmla="*/ 38394 w 183003"/>
                <a:gd name="connsiteY0" fmla="*/ 53713 h 150709"/>
                <a:gd name="connsiteX1" fmla="*/ 30141 w 183003"/>
                <a:gd name="connsiteY1" fmla="*/ 55507 h 150709"/>
                <a:gd name="connsiteX2" fmla="*/ 2870 w 183003"/>
                <a:gd name="connsiteY2" fmla="*/ 93543 h 150709"/>
                <a:gd name="connsiteX3" fmla="*/ 28705 w 183003"/>
                <a:gd name="connsiteY3" fmla="*/ 137320 h 150709"/>
                <a:gd name="connsiteX4" fmla="*/ 53465 w 183003"/>
                <a:gd name="connsiteY4" fmla="*/ 150238 h 150709"/>
                <a:gd name="connsiteX5" fmla="*/ 56335 w 183003"/>
                <a:gd name="connsiteY5" fmla="*/ 151315 h 150709"/>
                <a:gd name="connsiteX6" fmla="*/ 181567 w 183003"/>
                <a:gd name="connsiteY6" fmla="*/ 96414 h 150709"/>
                <a:gd name="connsiteX7" fmla="*/ 155373 w 183003"/>
                <a:gd name="connsiteY7" fmla="*/ 8500 h 150709"/>
                <a:gd name="connsiteX8" fmla="*/ 129537 w 183003"/>
                <a:gd name="connsiteY8" fmla="*/ 3835 h 150709"/>
                <a:gd name="connsiteX9" fmla="*/ 38394 w 183003"/>
                <a:gd name="connsiteY9" fmla="*/ 53713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003" h="150709">
                  <a:moveTo>
                    <a:pt x="38394" y="53713"/>
                  </a:moveTo>
                  <a:cubicBezTo>
                    <a:pt x="35882" y="55866"/>
                    <a:pt x="33011" y="55507"/>
                    <a:pt x="30141" y="55507"/>
                  </a:cubicBezTo>
                  <a:cubicBezTo>
                    <a:pt x="4305" y="55866"/>
                    <a:pt x="-5384" y="69501"/>
                    <a:pt x="2870" y="93543"/>
                  </a:cubicBezTo>
                  <a:cubicBezTo>
                    <a:pt x="8611" y="109690"/>
                    <a:pt x="18658" y="123685"/>
                    <a:pt x="28705" y="137320"/>
                  </a:cubicBezTo>
                  <a:cubicBezTo>
                    <a:pt x="34447" y="145574"/>
                    <a:pt x="42341" y="151315"/>
                    <a:pt x="53465" y="150238"/>
                  </a:cubicBezTo>
                  <a:cubicBezTo>
                    <a:pt x="54541" y="150597"/>
                    <a:pt x="55618" y="150597"/>
                    <a:pt x="56335" y="151315"/>
                  </a:cubicBezTo>
                  <a:cubicBezTo>
                    <a:pt x="110878" y="161721"/>
                    <a:pt x="149990" y="137320"/>
                    <a:pt x="181567" y="96414"/>
                  </a:cubicBezTo>
                  <a:cubicBezTo>
                    <a:pt x="192691" y="61248"/>
                    <a:pt x="177262" y="33977"/>
                    <a:pt x="155373" y="8500"/>
                  </a:cubicBezTo>
                  <a:cubicBezTo>
                    <a:pt x="147478" y="-830"/>
                    <a:pt x="140661" y="-2624"/>
                    <a:pt x="129537" y="3835"/>
                  </a:cubicBezTo>
                  <a:cubicBezTo>
                    <a:pt x="99395" y="21059"/>
                    <a:pt x="68894" y="36848"/>
                    <a:pt x="38394" y="5371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A508B36-77D8-4D0C-8EDD-7FA79FF3BF99}"/>
                </a:ext>
              </a:extLst>
            </p:cNvPr>
            <p:cNvSpPr/>
            <p:nvPr/>
          </p:nvSpPr>
          <p:spPr>
            <a:xfrm>
              <a:off x="7600193" y="1892475"/>
              <a:ext cx="175827" cy="150709"/>
            </a:xfrm>
            <a:custGeom>
              <a:avLst/>
              <a:gdLst>
                <a:gd name="connsiteX0" fmla="*/ 122710 w 175827"/>
                <a:gd name="connsiteY0" fmla="*/ 124649 h 150709"/>
                <a:gd name="connsiteX1" fmla="*/ 158235 w 175827"/>
                <a:gd name="connsiteY1" fmla="*/ 97737 h 150709"/>
                <a:gd name="connsiteX2" fmla="*/ 168641 w 175827"/>
                <a:gd name="connsiteY2" fmla="*/ 23818 h 150709"/>
                <a:gd name="connsiteX3" fmla="*/ 113022 w 175827"/>
                <a:gd name="connsiteY3" fmla="*/ 1929 h 150709"/>
                <a:gd name="connsiteX4" fmla="*/ 55609 w 175827"/>
                <a:gd name="connsiteY4" fmla="*/ 22024 h 150709"/>
                <a:gd name="connsiteX5" fmla="*/ 1426 w 175827"/>
                <a:gd name="connsiteY5" fmla="*/ 110296 h 150709"/>
                <a:gd name="connsiteX6" fmla="*/ 13267 w 175827"/>
                <a:gd name="connsiteY6" fmla="*/ 117114 h 150709"/>
                <a:gd name="connsiteX7" fmla="*/ 60992 w 175827"/>
                <a:gd name="connsiteY7" fmla="*/ 146897 h 150709"/>
                <a:gd name="connsiteX8" fmla="*/ 77498 w 175827"/>
                <a:gd name="connsiteY8" fmla="*/ 149409 h 150709"/>
                <a:gd name="connsiteX9" fmla="*/ 122710 w 175827"/>
                <a:gd name="connsiteY9" fmla="*/ 124649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827" h="150709">
                  <a:moveTo>
                    <a:pt x="122710" y="124649"/>
                  </a:moveTo>
                  <a:cubicBezTo>
                    <a:pt x="134552" y="115679"/>
                    <a:pt x="147470" y="107426"/>
                    <a:pt x="158235" y="97737"/>
                  </a:cubicBezTo>
                  <a:cubicBezTo>
                    <a:pt x="179047" y="79437"/>
                    <a:pt x="182276" y="51089"/>
                    <a:pt x="168641" y="23818"/>
                  </a:cubicBezTo>
                  <a:cubicBezTo>
                    <a:pt x="157158" y="853"/>
                    <a:pt x="146034" y="-3094"/>
                    <a:pt x="113022" y="1929"/>
                  </a:cubicBezTo>
                  <a:cubicBezTo>
                    <a:pt x="92569" y="5159"/>
                    <a:pt x="73909" y="12694"/>
                    <a:pt x="55609" y="22024"/>
                  </a:cubicBezTo>
                  <a:cubicBezTo>
                    <a:pt x="19367" y="40324"/>
                    <a:pt x="-6469" y="65084"/>
                    <a:pt x="1426" y="110296"/>
                  </a:cubicBezTo>
                  <a:cubicBezTo>
                    <a:pt x="4655" y="113885"/>
                    <a:pt x="8243" y="117473"/>
                    <a:pt x="13267" y="117114"/>
                  </a:cubicBezTo>
                  <a:cubicBezTo>
                    <a:pt x="36591" y="115679"/>
                    <a:pt x="51662" y="126444"/>
                    <a:pt x="60992" y="146897"/>
                  </a:cubicBezTo>
                  <a:cubicBezTo>
                    <a:pt x="64939" y="155509"/>
                    <a:pt x="71398" y="152638"/>
                    <a:pt x="77498" y="149409"/>
                  </a:cubicBezTo>
                  <a:cubicBezTo>
                    <a:pt x="92569" y="141156"/>
                    <a:pt x="107640" y="132903"/>
                    <a:pt x="122710" y="12464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CDBAFD4-954E-426A-83E5-A9E221D2747F}"/>
                </a:ext>
              </a:extLst>
            </p:cNvPr>
            <p:cNvSpPr/>
            <p:nvPr/>
          </p:nvSpPr>
          <p:spPr>
            <a:xfrm>
              <a:off x="7530044" y="1739838"/>
              <a:ext cx="190180" cy="147121"/>
            </a:xfrm>
            <a:custGeom>
              <a:avLst/>
              <a:gdLst>
                <a:gd name="connsiteX0" fmla="*/ 186400 w 190180"/>
                <a:gd name="connsiteY0" fmla="*/ 107201 h 147120"/>
                <a:gd name="connsiteX1" fmla="*/ 187476 w 190180"/>
                <a:gd name="connsiteY1" fmla="*/ 93206 h 147120"/>
                <a:gd name="connsiteX2" fmla="*/ 136522 w 190180"/>
                <a:gd name="connsiteY2" fmla="*/ 6728 h 147120"/>
                <a:gd name="connsiteX3" fmla="*/ 120734 w 190180"/>
                <a:gd name="connsiteY3" fmla="*/ 2422 h 147120"/>
                <a:gd name="connsiteX4" fmla="*/ 8061 w 190180"/>
                <a:gd name="connsiteY4" fmla="*/ 65218 h 147120"/>
                <a:gd name="connsiteX5" fmla="*/ 525 w 190180"/>
                <a:gd name="connsiteY5" fmla="*/ 81365 h 147120"/>
                <a:gd name="connsiteX6" fmla="*/ 88798 w 190180"/>
                <a:gd name="connsiteY6" fmla="*/ 147749 h 147120"/>
                <a:gd name="connsiteX7" fmla="*/ 186400 w 190180"/>
                <a:gd name="connsiteY7" fmla="*/ 107201 h 14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180" h="147120">
                  <a:moveTo>
                    <a:pt x="186400" y="107201"/>
                  </a:moveTo>
                  <a:cubicBezTo>
                    <a:pt x="192500" y="102895"/>
                    <a:pt x="190347" y="98230"/>
                    <a:pt x="187476" y="93206"/>
                  </a:cubicBezTo>
                  <a:cubicBezTo>
                    <a:pt x="170253" y="64500"/>
                    <a:pt x="153388" y="35793"/>
                    <a:pt x="136522" y="6728"/>
                  </a:cubicBezTo>
                  <a:cubicBezTo>
                    <a:pt x="132217" y="-449"/>
                    <a:pt x="127910" y="-1884"/>
                    <a:pt x="120734" y="2422"/>
                  </a:cubicBezTo>
                  <a:cubicBezTo>
                    <a:pt x="83415" y="23593"/>
                    <a:pt x="45738" y="44405"/>
                    <a:pt x="8061" y="65218"/>
                  </a:cubicBezTo>
                  <a:cubicBezTo>
                    <a:pt x="1602" y="68806"/>
                    <a:pt x="-1269" y="73112"/>
                    <a:pt x="525" y="81365"/>
                  </a:cubicBezTo>
                  <a:cubicBezTo>
                    <a:pt x="9137" y="117248"/>
                    <a:pt x="46456" y="147390"/>
                    <a:pt x="88798" y="147749"/>
                  </a:cubicBezTo>
                  <a:cubicBezTo>
                    <a:pt x="121810" y="145596"/>
                    <a:pt x="154823" y="128372"/>
                    <a:pt x="186400" y="10720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88F4551-FBD4-4F58-8046-8DA05BCA8C11}"/>
                </a:ext>
              </a:extLst>
            </p:cNvPr>
            <p:cNvSpPr/>
            <p:nvPr/>
          </p:nvSpPr>
          <p:spPr>
            <a:xfrm>
              <a:off x="7478936" y="1615703"/>
              <a:ext cx="179416" cy="150709"/>
            </a:xfrm>
            <a:custGeom>
              <a:avLst/>
              <a:gdLst>
                <a:gd name="connsiteX0" fmla="*/ 71369 w 179415"/>
                <a:gd name="connsiteY0" fmla="*/ 148805 h 150709"/>
                <a:gd name="connsiteX1" fmla="*/ 157848 w 179415"/>
                <a:gd name="connsiteY1" fmla="*/ 93186 h 150709"/>
                <a:gd name="connsiteX2" fmla="*/ 175072 w 179415"/>
                <a:gd name="connsiteY2" fmla="*/ 77038 h 150709"/>
                <a:gd name="connsiteX3" fmla="*/ 172201 w 179415"/>
                <a:gd name="connsiteY3" fmla="*/ 22137 h 150709"/>
                <a:gd name="connsiteX4" fmla="*/ 142418 w 179415"/>
                <a:gd name="connsiteY4" fmla="*/ 2402 h 150709"/>
                <a:gd name="connsiteX5" fmla="*/ 71010 w 179415"/>
                <a:gd name="connsiteY5" fmla="*/ 12808 h 150709"/>
                <a:gd name="connsiteX6" fmla="*/ 59169 w 179415"/>
                <a:gd name="connsiteY6" fmla="*/ 14961 h 150709"/>
                <a:gd name="connsiteX7" fmla="*/ 25798 w 179415"/>
                <a:gd name="connsiteY7" fmla="*/ 29314 h 150709"/>
                <a:gd name="connsiteX8" fmla="*/ 11086 w 179415"/>
                <a:gd name="connsiteY8" fmla="*/ 39002 h 150709"/>
                <a:gd name="connsiteX9" fmla="*/ 4986 w 179415"/>
                <a:gd name="connsiteY9" fmla="*/ 64121 h 150709"/>
                <a:gd name="connsiteX10" fmla="*/ 21492 w 179415"/>
                <a:gd name="connsiteY10" fmla="*/ 93186 h 150709"/>
                <a:gd name="connsiteX11" fmla="*/ 51992 w 179415"/>
                <a:gd name="connsiteY11" fmla="*/ 143063 h 150709"/>
                <a:gd name="connsiteX12" fmla="*/ 71369 w 179415"/>
                <a:gd name="connsiteY12" fmla="*/ 148805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9415" h="150709">
                  <a:moveTo>
                    <a:pt x="71369" y="148805"/>
                  </a:moveTo>
                  <a:cubicBezTo>
                    <a:pt x="101152" y="131581"/>
                    <a:pt x="132012" y="116151"/>
                    <a:pt x="157848" y="93186"/>
                  </a:cubicBezTo>
                  <a:cubicBezTo>
                    <a:pt x="167177" y="91751"/>
                    <a:pt x="171483" y="84933"/>
                    <a:pt x="175072" y="77038"/>
                  </a:cubicBezTo>
                  <a:cubicBezTo>
                    <a:pt x="184042" y="58020"/>
                    <a:pt x="180454" y="40079"/>
                    <a:pt x="172201" y="22137"/>
                  </a:cubicBezTo>
                  <a:cubicBezTo>
                    <a:pt x="164665" y="11731"/>
                    <a:pt x="160001" y="-6569"/>
                    <a:pt x="142418" y="2402"/>
                  </a:cubicBezTo>
                  <a:cubicBezTo>
                    <a:pt x="119094" y="13884"/>
                    <a:pt x="96129" y="18190"/>
                    <a:pt x="71010" y="12808"/>
                  </a:cubicBezTo>
                  <a:cubicBezTo>
                    <a:pt x="66705" y="12449"/>
                    <a:pt x="61322" y="13525"/>
                    <a:pt x="59169" y="14961"/>
                  </a:cubicBezTo>
                  <a:cubicBezTo>
                    <a:pt x="48763" y="21420"/>
                    <a:pt x="32616" y="14602"/>
                    <a:pt x="25798" y="29314"/>
                  </a:cubicBezTo>
                  <a:cubicBezTo>
                    <a:pt x="20774" y="32543"/>
                    <a:pt x="16109" y="36491"/>
                    <a:pt x="11086" y="39002"/>
                  </a:cubicBezTo>
                  <a:cubicBezTo>
                    <a:pt x="-756" y="45103"/>
                    <a:pt x="-3626" y="52279"/>
                    <a:pt x="4986" y="64121"/>
                  </a:cubicBezTo>
                  <a:cubicBezTo>
                    <a:pt x="11445" y="73091"/>
                    <a:pt x="18621" y="82062"/>
                    <a:pt x="21492" y="93186"/>
                  </a:cubicBezTo>
                  <a:cubicBezTo>
                    <a:pt x="34051" y="108257"/>
                    <a:pt x="42304" y="126198"/>
                    <a:pt x="51992" y="143063"/>
                  </a:cubicBezTo>
                  <a:cubicBezTo>
                    <a:pt x="57016" y="152393"/>
                    <a:pt x="62040" y="154187"/>
                    <a:pt x="71369" y="148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233D2C8-65E7-4AB3-B26D-B13C475C083A}"/>
                </a:ext>
              </a:extLst>
            </p:cNvPr>
            <p:cNvSpPr/>
            <p:nvPr/>
          </p:nvSpPr>
          <p:spPr>
            <a:xfrm>
              <a:off x="8002940" y="2287237"/>
              <a:ext cx="427009" cy="315771"/>
            </a:xfrm>
            <a:custGeom>
              <a:avLst/>
              <a:gdLst>
                <a:gd name="connsiteX0" fmla="*/ 419684 w 427008"/>
                <a:gd name="connsiteY0" fmla="*/ 24847 h 315771"/>
                <a:gd name="connsiteX1" fmla="*/ 406049 w 427008"/>
                <a:gd name="connsiteY1" fmla="*/ 11212 h 315771"/>
                <a:gd name="connsiteX2" fmla="*/ 362630 w 427008"/>
                <a:gd name="connsiteY2" fmla="*/ 14441 h 315771"/>
                <a:gd name="connsiteX3" fmla="*/ 349712 w 427008"/>
                <a:gd name="connsiteY3" fmla="*/ 31306 h 315771"/>
                <a:gd name="connsiteX4" fmla="*/ 146614 w 427008"/>
                <a:gd name="connsiteY4" fmla="*/ 168738 h 315771"/>
                <a:gd name="connsiteX5" fmla="*/ 14923 w 427008"/>
                <a:gd name="connsiteY5" fmla="*/ 201392 h 315771"/>
                <a:gd name="connsiteX6" fmla="*/ 2364 w 427008"/>
                <a:gd name="connsiteY6" fmla="*/ 216463 h 315771"/>
                <a:gd name="connsiteX7" fmla="*/ 85254 w 427008"/>
                <a:gd name="connsiteY7" fmla="*/ 312988 h 315771"/>
                <a:gd name="connsiteX8" fmla="*/ 110372 w 427008"/>
                <a:gd name="connsiteY8" fmla="*/ 314783 h 315771"/>
                <a:gd name="connsiteX9" fmla="*/ 415737 w 427008"/>
                <a:gd name="connsiteY9" fmla="*/ 149003 h 315771"/>
                <a:gd name="connsiteX10" fmla="*/ 426502 w 427008"/>
                <a:gd name="connsiteY10" fmla="*/ 136085 h 315771"/>
                <a:gd name="connsiteX11" fmla="*/ 419684 w 427008"/>
                <a:gd name="connsiteY11" fmla="*/ 24847 h 31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7008" h="315771">
                  <a:moveTo>
                    <a:pt x="419684" y="24847"/>
                  </a:moveTo>
                  <a:cubicBezTo>
                    <a:pt x="415020" y="20182"/>
                    <a:pt x="411072" y="15159"/>
                    <a:pt x="406049" y="11212"/>
                  </a:cubicBezTo>
                  <a:cubicBezTo>
                    <a:pt x="386313" y="-4577"/>
                    <a:pt x="378778" y="-3859"/>
                    <a:pt x="362630" y="14441"/>
                  </a:cubicBezTo>
                  <a:cubicBezTo>
                    <a:pt x="358324" y="20182"/>
                    <a:pt x="354377" y="26282"/>
                    <a:pt x="349712" y="31306"/>
                  </a:cubicBezTo>
                  <a:cubicBezTo>
                    <a:pt x="291940" y="91590"/>
                    <a:pt x="224121" y="137520"/>
                    <a:pt x="146614" y="168738"/>
                  </a:cubicBezTo>
                  <a:cubicBezTo>
                    <a:pt x="104272" y="185962"/>
                    <a:pt x="60494" y="197086"/>
                    <a:pt x="14923" y="201392"/>
                  </a:cubicBezTo>
                  <a:cubicBezTo>
                    <a:pt x="7029" y="202110"/>
                    <a:pt x="-5172" y="201033"/>
                    <a:pt x="2364" y="216463"/>
                  </a:cubicBezTo>
                  <a:cubicBezTo>
                    <a:pt x="21741" y="255934"/>
                    <a:pt x="47935" y="289306"/>
                    <a:pt x="85254" y="312988"/>
                  </a:cubicBezTo>
                  <a:cubicBezTo>
                    <a:pt x="93507" y="318371"/>
                    <a:pt x="101401" y="319447"/>
                    <a:pt x="110372" y="314783"/>
                  </a:cubicBezTo>
                  <a:cubicBezTo>
                    <a:pt x="214792" y="264546"/>
                    <a:pt x="317776" y="211080"/>
                    <a:pt x="415737" y="149003"/>
                  </a:cubicBezTo>
                  <a:cubicBezTo>
                    <a:pt x="420761" y="145773"/>
                    <a:pt x="426861" y="142903"/>
                    <a:pt x="426502" y="136085"/>
                  </a:cubicBezTo>
                  <a:cubicBezTo>
                    <a:pt x="425067" y="99125"/>
                    <a:pt x="433320" y="61089"/>
                    <a:pt x="419684" y="24847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614EE4E-A3FF-4E3B-8050-0B806971A6FD}"/>
                </a:ext>
              </a:extLst>
            </p:cNvPr>
            <p:cNvSpPr/>
            <p:nvPr/>
          </p:nvSpPr>
          <p:spPr>
            <a:xfrm>
              <a:off x="8032358" y="2217277"/>
              <a:ext cx="218887" cy="190180"/>
            </a:xfrm>
            <a:custGeom>
              <a:avLst/>
              <a:gdLst>
                <a:gd name="connsiteX0" fmla="*/ 26411 w 218886"/>
                <a:gd name="connsiteY0" fmla="*/ 157602 h 190180"/>
                <a:gd name="connsiteX1" fmla="*/ 102483 w 218886"/>
                <a:gd name="connsiteY1" fmla="*/ 189179 h 190180"/>
                <a:gd name="connsiteX2" fmla="*/ 189321 w 218886"/>
                <a:gd name="connsiteY2" fmla="*/ 147914 h 190180"/>
                <a:gd name="connsiteX3" fmla="*/ 218027 w 218886"/>
                <a:gd name="connsiteY3" fmla="*/ 69689 h 190180"/>
                <a:gd name="connsiteX4" fmla="*/ 174250 w 218886"/>
                <a:gd name="connsiteY4" fmla="*/ 9405 h 190180"/>
                <a:gd name="connsiteX5" fmla="*/ 143390 w 218886"/>
                <a:gd name="connsiteY5" fmla="*/ 4381 h 190180"/>
                <a:gd name="connsiteX6" fmla="*/ 92795 w 218886"/>
                <a:gd name="connsiteY6" fmla="*/ 30576 h 190180"/>
                <a:gd name="connsiteX7" fmla="*/ 11340 w 218886"/>
                <a:gd name="connsiteY7" fmla="*/ 75789 h 190180"/>
                <a:gd name="connsiteX8" fmla="*/ 575 w 218886"/>
                <a:gd name="connsiteY8" fmla="*/ 93730 h 190180"/>
                <a:gd name="connsiteX9" fmla="*/ 26411 w 218886"/>
                <a:gd name="connsiteY9" fmla="*/ 157602 h 19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886" h="190180">
                  <a:moveTo>
                    <a:pt x="26411" y="157602"/>
                  </a:moveTo>
                  <a:cubicBezTo>
                    <a:pt x="45070" y="183797"/>
                    <a:pt x="70189" y="195280"/>
                    <a:pt x="102483" y="189179"/>
                  </a:cubicBezTo>
                  <a:cubicBezTo>
                    <a:pt x="135137" y="183079"/>
                    <a:pt x="163126" y="166932"/>
                    <a:pt x="189321" y="147914"/>
                  </a:cubicBezTo>
                  <a:cubicBezTo>
                    <a:pt x="215515" y="128537"/>
                    <a:pt x="228074" y="102701"/>
                    <a:pt x="218027" y="69689"/>
                  </a:cubicBezTo>
                  <a:cubicBezTo>
                    <a:pt x="207262" y="46724"/>
                    <a:pt x="191832" y="27705"/>
                    <a:pt x="174250" y="9405"/>
                  </a:cubicBezTo>
                  <a:cubicBezTo>
                    <a:pt x="164561" y="-642"/>
                    <a:pt x="155949" y="-3154"/>
                    <a:pt x="143390" y="4381"/>
                  </a:cubicBezTo>
                  <a:cubicBezTo>
                    <a:pt x="127243" y="14070"/>
                    <a:pt x="109660" y="21964"/>
                    <a:pt x="92795" y="30576"/>
                  </a:cubicBezTo>
                  <a:cubicBezTo>
                    <a:pt x="65524" y="45647"/>
                    <a:pt x="38612" y="60718"/>
                    <a:pt x="11340" y="75789"/>
                  </a:cubicBezTo>
                  <a:cubicBezTo>
                    <a:pt x="4164" y="79736"/>
                    <a:pt x="-1936" y="83324"/>
                    <a:pt x="575" y="93730"/>
                  </a:cubicBezTo>
                  <a:cubicBezTo>
                    <a:pt x="5958" y="115978"/>
                    <a:pt x="12776" y="138225"/>
                    <a:pt x="26411" y="157602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2A57A35-D3A8-4E7B-B21B-3B50788E54A0}"/>
                </a:ext>
              </a:extLst>
            </p:cNvPr>
            <p:cNvSpPr/>
            <p:nvPr/>
          </p:nvSpPr>
          <p:spPr>
            <a:xfrm>
              <a:off x="7747012" y="2182112"/>
              <a:ext cx="204534" cy="139944"/>
            </a:xfrm>
            <a:custGeom>
              <a:avLst/>
              <a:gdLst>
                <a:gd name="connsiteX0" fmla="*/ 186525 w 204533"/>
                <a:gd name="connsiteY0" fmla="*/ 94806 h 139944"/>
                <a:gd name="connsiteX1" fmla="*/ 187602 w 204533"/>
                <a:gd name="connsiteY1" fmla="*/ 22323 h 139944"/>
                <a:gd name="connsiteX2" fmla="*/ 119424 w 204533"/>
                <a:gd name="connsiteY2" fmla="*/ 2946 h 139944"/>
                <a:gd name="connsiteX3" fmla="*/ 11416 w 204533"/>
                <a:gd name="connsiteY3" fmla="*/ 58564 h 139944"/>
                <a:gd name="connsiteX4" fmla="*/ 292 w 204533"/>
                <a:gd name="connsiteY4" fmla="*/ 73994 h 139944"/>
                <a:gd name="connsiteX5" fmla="*/ 63805 w 204533"/>
                <a:gd name="connsiteY5" fmla="*/ 141813 h 139944"/>
                <a:gd name="connsiteX6" fmla="*/ 186525 w 204533"/>
                <a:gd name="connsiteY6" fmla="*/ 94806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533" h="139944">
                  <a:moveTo>
                    <a:pt x="186525" y="94806"/>
                  </a:moveTo>
                  <a:cubicBezTo>
                    <a:pt x="210926" y="64306"/>
                    <a:pt x="210208" y="53541"/>
                    <a:pt x="187602" y="22323"/>
                  </a:cubicBezTo>
                  <a:cubicBezTo>
                    <a:pt x="168943" y="1510"/>
                    <a:pt x="145977" y="-4231"/>
                    <a:pt x="119424" y="2946"/>
                  </a:cubicBezTo>
                  <a:cubicBezTo>
                    <a:pt x="83541" y="21605"/>
                    <a:pt x="47299" y="39905"/>
                    <a:pt x="11416" y="58564"/>
                  </a:cubicBezTo>
                  <a:cubicBezTo>
                    <a:pt x="5316" y="61794"/>
                    <a:pt x="-1502" y="63947"/>
                    <a:pt x="292" y="73994"/>
                  </a:cubicBezTo>
                  <a:cubicBezTo>
                    <a:pt x="5316" y="104854"/>
                    <a:pt x="33304" y="138225"/>
                    <a:pt x="63805" y="141813"/>
                  </a:cubicBezTo>
                  <a:cubicBezTo>
                    <a:pt x="111888" y="147196"/>
                    <a:pt x="154948" y="134278"/>
                    <a:pt x="186525" y="9480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3BD5794-940D-4FD8-AB51-6E736E324524}"/>
                </a:ext>
              </a:extLst>
            </p:cNvPr>
            <p:cNvSpPr/>
            <p:nvPr/>
          </p:nvSpPr>
          <p:spPr>
            <a:xfrm>
              <a:off x="8159601" y="2486087"/>
              <a:ext cx="258358" cy="179416"/>
            </a:xfrm>
            <a:custGeom>
              <a:avLst/>
              <a:gdLst>
                <a:gd name="connsiteX0" fmla="*/ 238623 w 258358"/>
                <a:gd name="connsiteY0" fmla="*/ 30 h 179415"/>
                <a:gd name="connsiteX1" fmla="*/ 230728 w 258358"/>
                <a:gd name="connsiteY1" fmla="*/ 12230 h 179415"/>
                <a:gd name="connsiteX2" fmla="*/ 213146 w 258358"/>
                <a:gd name="connsiteY2" fmla="*/ 42731 h 179415"/>
                <a:gd name="connsiteX3" fmla="*/ 161474 w 258358"/>
                <a:gd name="connsiteY3" fmla="*/ 77537 h 179415"/>
                <a:gd name="connsiteX4" fmla="*/ 35883 w 258358"/>
                <a:gd name="connsiteY4" fmla="*/ 129927 h 179415"/>
                <a:gd name="connsiteX5" fmla="*/ 0 w 258358"/>
                <a:gd name="connsiteY5" fmla="*/ 156480 h 179415"/>
                <a:gd name="connsiteX6" fmla="*/ 94014 w 258358"/>
                <a:gd name="connsiteY6" fmla="*/ 175498 h 179415"/>
                <a:gd name="connsiteX7" fmla="*/ 158962 w 258358"/>
                <a:gd name="connsiteY7" fmla="*/ 175139 h 179415"/>
                <a:gd name="connsiteX8" fmla="*/ 260153 w 258358"/>
                <a:gd name="connsiteY8" fmla="*/ 33042 h 179415"/>
                <a:gd name="connsiteX9" fmla="*/ 255847 w 258358"/>
                <a:gd name="connsiteY9" fmla="*/ 8642 h 179415"/>
                <a:gd name="connsiteX10" fmla="*/ 238623 w 258358"/>
                <a:gd name="connsiteY10" fmla="*/ 30 h 1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8358" h="179415">
                  <a:moveTo>
                    <a:pt x="238623" y="30"/>
                  </a:moveTo>
                  <a:cubicBezTo>
                    <a:pt x="231087" y="389"/>
                    <a:pt x="231446" y="6848"/>
                    <a:pt x="230728" y="12230"/>
                  </a:cubicBezTo>
                  <a:cubicBezTo>
                    <a:pt x="228216" y="24430"/>
                    <a:pt x="221758" y="34119"/>
                    <a:pt x="213146" y="42731"/>
                  </a:cubicBezTo>
                  <a:cubicBezTo>
                    <a:pt x="198075" y="57802"/>
                    <a:pt x="180133" y="68208"/>
                    <a:pt x="161474" y="77537"/>
                  </a:cubicBezTo>
                  <a:cubicBezTo>
                    <a:pt x="120926" y="97991"/>
                    <a:pt x="76790" y="110191"/>
                    <a:pt x="35883" y="129927"/>
                  </a:cubicBezTo>
                  <a:cubicBezTo>
                    <a:pt x="24400" y="135309"/>
                    <a:pt x="11483" y="139615"/>
                    <a:pt x="0" y="156480"/>
                  </a:cubicBezTo>
                  <a:cubicBezTo>
                    <a:pt x="36960" y="150739"/>
                    <a:pt x="64948" y="165092"/>
                    <a:pt x="94014" y="175498"/>
                  </a:cubicBezTo>
                  <a:cubicBezTo>
                    <a:pt x="115544" y="183034"/>
                    <a:pt x="137432" y="183034"/>
                    <a:pt x="158962" y="175139"/>
                  </a:cubicBezTo>
                  <a:cubicBezTo>
                    <a:pt x="216016" y="153610"/>
                    <a:pt x="258358" y="94044"/>
                    <a:pt x="260153" y="33042"/>
                  </a:cubicBezTo>
                  <a:cubicBezTo>
                    <a:pt x="260511" y="24789"/>
                    <a:pt x="260511" y="16177"/>
                    <a:pt x="255847" y="8642"/>
                  </a:cubicBezTo>
                  <a:cubicBezTo>
                    <a:pt x="251541" y="2542"/>
                    <a:pt x="245799" y="-329"/>
                    <a:pt x="238623" y="3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7244559-3B6B-45AC-8225-6D48B9236B21}"/>
                </a:ext>
              </a:extLst>
            </p:cNvPr>
            <p:cNvSpPr/>
            <p:nvPr/>
          </p:nvSpPr>
          <p:spPr>
            <a:xfrm>
              <a:off x="7870194" y="2319672"/>
              <a:ext cx="168651" cy="150709"/>
            </a:xfrm>
            <a:custGeom>
              <a:avLst/>
              <a:gdLst>
                <a:gd name="connsiteX0" fmla="*/ 168839 w 168650"/>
                <a:gd name="connsiteY0" fmla="*/ 75660 h 150709"/>
                <a:gd name="connsiteX1" fmla="*/ 141209 w 168650"/>
                <a:gd name="connsiteY1" fmla="*/ 8918 h 150709"/>
                <a:gd name="connsiteX2" fmla="*/ 117885 w 168650"/>
                <a:gd name="connsiteY2" fmla="*/ 3535 h 150709"/>
                <a:gd name="connsiteX3" fmla="*/ 16336 w 168650"/>
                <a:gd name="connsiteY3" fmla="*/ 60589 h 150709"/>
                <a:gd name="connsiteX4" fmla="*/ 12030 w 168650"/>
                <a:gd name="connsiteY4" fmla="*/ 92525 h 150709"/>
                <a:gd name="connsiteX5" fmla="*/ 34278 w 168650"/>
                <a:gd name="connsiteY5" fmla="*/ 110467 h 150709"/>
                <a:gd name="connsiteX6" fmla="*/ 65496 w 168650"/>
                <a:gd name="connsiteY6" fmla="*/ 134150 h 150709"/>
                <a:gd name="connsiteX7" fmla="*/ 121474 w 168650"/>
                <a:gd name="connsiteY7" fmla="*/ 141685 h 150709"/>
                <a:gd name="connsiteX8" fmla="*/ 152692 w 168650"/>
                <a:gd name="connsiteY8" fmla="*/ 118002 h 150709"/>
                <a:gd name="connsiteX9" fmla="*/ 168839 w 168650"/>
                <a:gd name="connsiteY9" fmla="*/ 75660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650" h="150709">
                  <a:moveTo>
                    <a:pt x="168839" y="75660"/>
                  </a:moveTo>
                  <a:cubicBezTo>
                    <a:pt x="167763" y="50183"/>
                    <a:pt x="155563" y="29371"/>
                    <a:pt x="141209" y="8918"/>
                  </a:cubicBezTo>
                  <a:cubicBezTo>
                    <a:pt x="134392" y="-771"/>
                    <a:pt x="128650" y="-2565"/>
                    <a:pt x="117885" y="3535"/>
                  </a:cubicBezTo>
                  <a:cubicBezTo>
                    <a:pt x="84514" y="23271"/>
                    <a:pt x="50425" y="41571"/>
                    <a:pt x="16336" y="60589"/>
                  </a:cubicBezTo>
                  <a:cubicBezTo>
                    <a:pt x="-4476" y="72072"/>
                    <a:pt x="-4835" y="74943"/>
                    <a:pt x="12030" y="92525"/>
                  </a:cubicBezTo>
                  <a:cubicBezTo>
                    <a:pt x="18489" y="99343"/>
                    <a:pt x="26383" y="105084"/>
                    <a:pt x="34278" y="110467"/>
                  </a:cubicBezTo>
                  <a:cubicBezTo>
                    <a:pt x="45043" y="118002"/>
                    <a:pt x="56166" y="124820"/>
                    <a:pt x="65496" y="134150"/>
                  </a:cubicBezTo>
                  <a:cubicBezTo>
                    <a:pt x="89897" y="158192"/>
                    <a:pt x="89897" y="158192"/>
                    <a:pt x="121474" y="141685"/>
                  </a:cubicBezTo>
                  <a:cubicBezTo>
                    <a:pt x="133315" y="135585"/>
                    <a:pt x="143721" y="127691"/>
                    <a:pt x="152692" y="118002"/>
                  </a:cubicBezTo>
                  <a:cubicBezTo>
                    <a:pt x="163457" y="105802"/>
                    <a:pt x="169557" y="91808"/>
                    <a:pt x="168839" y="75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6" name="Graphic 161">
            <a:extLst>
              <a:ext uri="{FF2B5EF4-FFF2-40B4-BE49-F238E27FC236}">
                <a16:creationId xmlns:a16="http://schemas.microsoft.com/office/drawing/2014/main" id="{9341DA41-BCE1-4729-8AD9-DFCF48637E7F}"/>
              </a:ext>
            </a:extLst>
          </p:cNvPr>
          <p:cNvGrpSpPr/>
          <p:nvPr/>
        </p:nvGrpSpPr>
        <p:grpSpPr>
          <a:xfrm rot="20415798">
            <a:off x="6774861" y="3525691"/>
            <a:ext cx="239553" cy="451213"/>
            <a:chOff x="5516731" y="2706042"/>
            <a:chExt cx="952136" cy="1793407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450E29C-ABF2-466B-8511-270671399A57}"/>
                </a:ext>
              </a:extLst>
            </p:cNvPr>
            <p:cNvSpPr/>
            <p:nvPr/>
          </p:nvSpPr>
          <p:spPr>
            <a:xfrm>
              <a:off x="5516712" y="2706060"/>
              <a:ext cx="949962" cy="1562981"/>
            </a:xfrm>
            <a:custGeom>
              <a:avLst/>
              <a:gdLst>
                <a:gd name="connsiteX0" fmla="*/ 919330 w 949962"/>
                <a:gd name="connsiteY0" fmla="*/ 653217 h 1562981"/>
                <a:gd name="connsiteX1" fmla="*/ 775857 w 949962"/>
                <a:gd name="connsiteY1" fmla="*/ 398879 h 1562981"/>
                <a:gd name="connsiteX2" fmla="*/ 661514 w 949962"/>
                <a:gd name="connsiteY2" fmla="*/ 271493 h 1562981"/>
                <a:gd name="connsiteX3" fmla="*/ 539997 w 949962"/>
                <a:gd name="connsiteY3" fmla="*/ 186279 h 1562981"/>
                <a:gd name="connsiteX4" fmla="*/ 436740 w 949962"/>
                <a:gd name="connsiteY4" fmla="*/ 126064 h 1562981"/>
                <a:gd name="connsiteX5" fmla="*/ 278051 w 949962"/>
                <a:gd name="connsiteY5" fmla="*/ 33241 h 1562981"/>
                <a:gd name="connsiteX6" fmla="*/ 160664 w 949962"/>
                <a:gd name="connsiteY6" fmla="*/ 199 h 1562981"/>
                <a:gd name="connsiteX7" fmla="*/ 129144 w 949962"/>
                <a:gd name="connsiteY7" fmla="*/ 17372 h 1562981"/>
                <a:gd name="connsiteX8" fmla="*/ 81320 w 949962"/>
                <a:gd name="connsiteY8" fmla="*/ 169323 h 1562981"/>
                <a:gd name="connsiteX9" fmla="*/ 49364 w 949962"/>
                <a:gd name="connsiteY9" fmla="*/ 363011 h 1562981"/>
                <a:gd name="connsiteX10" fmla="*/ 19 w 949962"/>
                <a:gd name="connsiteY10" fmla="*/ 608001 h 1562981"/>
                <a:gd name="connsiteX11" fmla="*/ 20453 w 949962"/>
                <a:gd name="connsiteY11" fmla="*/ 829297 h 1562981"/>
                <a:gd name="connsiteX12" fmla="*/ 85667 w 949962"/>
                <a:gd name="connsiteY12" fmla="*/ 1010594 h 1562981"/>
                <a:gd name="connsiteX13" fmla="*/ 281964 w 949962"/>
                <a:gd name="connsiteY13" fmla="*/ 1213629 h 1562981"/>
                <a:gd name="connsiteX14" fmla="*/ 375656 w 949962"/>
                <a:gd name="connsiteY14" fmla="*/ 1257758 h 1562981"/>
                <a:gd name="connsiteX15" fmla="*/ 478478 w 949962"/>
                <a:gd name="connsiteY15" fmla="*/ 1326886 h 1562981"/>
                <a:gd name="connsiteX16" fmla="*/ 674992 w 949962"/>
                <a:gd name="connsiteY16" fmla="*/ 1559485 h 1562981"/>
                <a:gd name="connsiteX17" fmla="*/ 680426 w 949962"/>
                <a:gd name="connsiteY17" fmla="*/ 1563615 h 1562981"/>
                <a:gd name="connsiteX18" fmla="*/ 684339 w 949962"/>
                <a:gd name="connsiteY18" fmla="*/ 1558398 h 1562981"/>
                <a:gd name="connsiteX19" fmla="*/ 691078 w 949962"/>
                <a:gd name="connsiteY19" fmla="*/ 1508617 h 1562981"/>
                <a:gd name="connsiteX20" fmla="*/ 713034 w 949962"/>
                <a:gd name="connsiteY20" fmla="*/ 1412099 h 1562981"/>
                <a:gd name="connsiteX21" fmla="*/ 801074 w 949962"/>
                <a:gd name="connsiteY21" fmla="*/ 1248193 h 1562981"/>
                <a:gd name="connsiteX22" fmla="*/ 835203 w 949962"/>
                <a:gd name="connsiteY22" fmla="*/ 1202977 h 1562981"/>
                <a:gd name="connsiteX23" fmla="*/ 930634 w 949962"/>
                <a:gd name="connsiteY23" fmla="*/ 993855 h 1562981"/>
                <a:gd name="connsiteX24" fmla="*/ 948242 w 949962"/>
                <a:gd name="connsiteY24" fmla="*/ 910598 h 1562981"/>
                <a:gd name="connsiteX25" fmla="*/ 951285 w 949962"/>
                <a:gd name="connsiteY25" fmla="*/ 793646 h 1562981"/>
                <a:gd name="connsiteX26" fmla="*/ 919330 w 949962"/>
                <a:gd name="connsiteY26" fmla="*/ 653217 h 1562981"/>
                <a:gd name="connsiteX27" fmla="*/ 220879 w 949962"/>
                <a:gd name="connsiteY27" fmla="*/ 161932 h 1562981"/>
                <a:gd name="connsiteX28" fmla="*/ 216314 w 949962"/>
                <a:gd name="connsiteY28" fmla="*/ 152150 h 1562981"/>
                <a:gd name="connsiteX29" fmla="*/ 221097 w 949962"/>
                <a:gd name="connsiteY29" fmla="*/ 161714 h 1562981"/>
                <a:gd name="connsiteX30" fmla="*/ 220879 w 949962"/>
                <a:gd name="connsiteY30" fmla="*/ 161932 h 1562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49962" h="1562981">
                  <a:moveTo>
                    <a:pt x="919330" y="653217"/>
                  </a:moveTo>
                  <a:cubicBezTo>
                    <a:pt x="901287" y="613218"/>
                    <a:pt x="807595" y="442138"/>
                    <a:pt x="775857" y="398879"/>
                  </a:cubicBezTo>
                  <a:cubicBezTo>
                    <a:pt x="741946" y="352794"/>
                    <a:pt x="703686" y="310404"/>
                    <a:pt x="661514" y="271493"/>
                  </a:cubicBezTo>
                  <a:cubicBezTo>
                    <a:pt x="624776" y="237581"/>
                    <a:pt x="585430" y="207582"/>
                    <a:pt x="539997" y="186279"/>
                  </a:cubicBezTo>
                  <a:cubicBezTo>
                    <a:pt x="503694" y="169540"/>
                    <a:pt x="470000" y="148454"/>
                    <a:pt x="436740" y="126064"/>
                  </a:cubicBezTo>
                  <a:cubicBezTo>
                    <a:pt x="385873" y="91500"/>
                    <a:pt x="334788" y="57805"/>
                    <a:pt x="278051" y="33241"/>
                  </a:cubicBezTo>
                  <a:cubicBezTo>
                    <a:pt x="240661" y="16937"/>
                    <a:pt x="202184" y="2590"/>
                    <a:pt x="160664" y="199"/>
                  </a:cubicBezTo>
                  <a:cubicBezTo>
                    <a:pt x="142839" y="-888"/>
                    <a:pt x="136535" y="2155"/>
                    <a:pt x="129144" y="17372"/>
                  </a:cubicBezTo>
                  <a:cubicBezTo>
                    <a:pt x="125883" y="23894"/>
                    <a:pt x="91102" y="124325"/>
                    <a:pt x="81320" y="169323"/>
                  </a:cubicBezTo>
                  <a:cubicBezTo>
                    <a:pt x="68929" y="224973"/>
                    <a:pt x="52843" y="354968"/>
                    <a:pt x="49364" y="363011"/>
                  </a:cubicBezTo>
                  <a:cubicBezTo>
                    <a:pt x="15888" y="441268"/>
                    <a:pt x="-634" y="523004"/>
                    <a:pt x="19" y="608001"/>
                  </a:cubicBezTo>
                  <a:cubicBezTo>
                    <a:pt x="236" y="633870"/>
                    <a:pt x="12844" y="797776"/>
                    <a:pt x="20453" y="829297"/>
                  </a:cubicBezTo>
                  <a:cubicBezTo>
                    <a:pt x="35452" y="892120"/>
                    <a:pt x="55016" y="953205"/>
                    <a:pt x="85667" y="1010594"/>
                  </a:cubicBezTo>
                  <a:cubicBezTo>
                    <a:pt x="108493" y="1053201"/>
                    <a:pt x="240879" y="1189717"/>
                    <a:pt x="281964" y="1213629"/>
                  </a:cubicBezTo>
                  <a:cubicBezTo>
                    <a:pt x="311963" y="1231020"/>
                    <a:pt x="343918" y="1244063"/>
                    <a:pt x="375656" y="1257758"/>
                  </a:cubicBezTo>
                  <a:cubicBezTo>
                    <a:pt x="414133" y="1274496"/>
                    <a:pt x="448696" y="1297104"/>
                    <a:pt x="478478" y="1326886"/>
                  </a:cubicBezTo>
                  <a:cubicBezTo>
                    <a:pt x="558909" y="1399491"/>
                    <a:pt x="663470" y="1531660"/>
                    <a:pt x="674992" y="1559485"/>
                  </a:cubicBezTo>
                  <a:cubicBezTo>
                    <a:pt x="676079" y="1562093"/>
                    <a:pt x="677166" y="1564050"/>
                    <a:pt x="680426" y="1563615"/>
                  </a:cubicBezTo>
                  <a:cubicBezTo>
                    <a:pt x="683687" y="1563398"/>
                    <a:pt x="684122" y="1560789"/>
                    <a:pt x="684339" y="1558398"/>
                  </a:cubicBezTo>
                  <a:cubicBezTo>
                    <a:pt x="685426" y="1541660"/>
                    <a:pt x="688469" y="1525138"/>
                    <a:pt x="691078" y="1508617"/>
                  </a:cubicBezTo>
                  <a:cubicBezTo>
                    <a:pt x="695860" y="1475793"/>
                    <a:pt x="705425" y="1444272"/>
                    <a:pt x="713034" y="1412099"/>
                  </a:cubicBezTo>
                  <a:cubicBezTo>
                    <a:pt x="718468" y="1388840"/>
                    <a:pt x="775640" y="1282539"/>
                    <a:pt x="801074" y="1248193"/>
                  </a:cubicBezTo>
                  <a:cubicBezTo>
                    <a:pt x="812378" y="1232976"/>
                    <a:pt x="824768" y="1218629"/>
                    <a:pt x="835203" y="1202977"/>
                  </a:cubicBezTo>
                  <a:cubicBezTo>
                    <a:pt x="878679" y="1138415"/>
                    <a:pt x="909330" y="1068200"/>
                    <a:pt x="930634" y="993855"/>
                  </a:cubicBezTo>
                  <a:cubicBezTo>
                    <a:pt x="938460" y="966465"/>
                    <a:pt x="945416" y="938857"/>
                    <a:pt x="948242" y="910598"/>
                  </a:cubicBezTo>
                  <a:cubicBezTo>
                    <a:pt x="949763" y="896468"/>
                    <a:pt x="951285" y="818427"/>
                    <a:pt x="951285" y="793646"/>
                  </a:cubicBezTo>
                  <a:cubicBezTo>
                    <a:pt x="949546" y="784298"/>
                    <a:pt x="924112" y="663868"/>
                    <a:pt x="919330" y="653217"/>
                  </a:cubicBezTo>
                  <a:close/>
                  <a:moveTo>
                    <a:pt x="220879" y="161932"/>
                  </a:moveTo>
                  <a:cubicBezTo>
                    <a:pt x="219358" y="158671"/>
                    <a:pt x="217836" y="155410"/>
                    <a:pt x="216314" y="152150"/>
                  </a:cubicBezTo>
                  <a:cubicBezTo>
                    <a:pt x="217836" y="155410"/>
                    <a:pt x="219358" y="158454"/>
                    <a:pt x="221097" y="161714"/>
                  </a:cubicBezTo>
                  <a:cubicBezTo>
                    <a:pt x="220879" y="161932"/>
                    <a:pt x="220879" y="161932"/>
                    <a:pt x="220879" y="161932"/>
                  </a:cubicBezTo>
                  <a:close/>
                </a:path>
              </a:pathLst>
            </a:custGeom>
            <a:solidFill>
              <a:schemeClr val="bg1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2A5BB16-7AFD-428C-93E3-8F2AE56815DD}"/>
                </a:ext>
              </a:extLst>
            </p:cNvPr>
            <p:cNvSpPr/>
            <p:nvPr/>
          </p:nvSpPr>
          <p:spPr>
            <a:xfrm>
              <a:off x="5610858" y="2760388"/>
              <a:ext cx="676060" cy="1739061"/>
            </a:xfrm>
            <a:custGeom>
              <a:avLst/>
              <a:gdLst>
                <a:gd name="connsiteX0" fmla="*/ 633018 w 676060"/>
                <a:gd name="connsiteY0" fmla="*/ 1317991 h 1739061"/>
                <a:gd name="connsiteX1" fmla="*/ 631279 w 676060"/>
                <a:gd name="connsiteY1" fmla="*/ 1325382 h 1739061"/>
                <a:gd name="connsiteX2" fmla="*/ 594107 w 676060"/>
                <a:gd name="connsiteY2" fmla="*/ 1492767 h 1739061"/>
                <a:gd name="connsiteX3" fmla="*/ 587151 w 676060"/>
                <a:gd name="connsiteY3" fmla="*/ 1621023 h 1739061"/>
                <a:gd name="connsiteX4" fmla="*/ 589977 w 676060"/>
                <a:gd name="connsiteY4" fmla="*/ 1697759 h 1739061"/>
                <a:gd name="connsiteX5" fmla="*/ 579542 w 676060"/>
                <a:gd name="connsiteY5" fmla="*/ 1708845 h 1739061"/>
                <a:gd name="connsiteX6" fmla="*/ 488894 w 676060"/>
                <a:gd name="connsiteY6" fmla="*/ 1739279 h 1739061"/>
                <a:gd name="connsiteX7" fmla="*/ 487589 w 676060"/>
                <a:gd name="connsiteY7" fmla="*/ 1739279 h 1739061"/>
                <a:gd name="connsiteX8" fmla="*/ 484329 w 676060"/>
                <a:gd name="connsiteY8" fmla="*/ 1664499 h 1739061"/>
                <a:gd name="connsiteX9" fmla="*/ 479111 w 676060"/>
                <a:gd name="connsiteY9" fmla="*/ 1564720 h 1739061"/>
                <a:gd name="connsiteX10" fmla="*/ 467155 w 676060"/>
                <a:gd name="connsiteY10" fmla="*/ 1425596 h 1739061"/>
                <a:gd name="connsiteX11" fmla="*/ 389984 w 676060"/>
                <a:gd name="connsiteY11" fmla="*/ 1273645 h 1739061"/>
                <a:gd name="connsiteX12" fmla="*/ 386724 w 676060"/>
                <a:gd name="connsiteY12" fmla="*/ 1269080 h 1739061"/>
                <a:gd name="connsiteX13" fmla="*/ 397593 w 676060"/>
                <a:gd name="connsiteY13" fmla="*/ 1275167 h 1739061"/>
                <a:gd name="connsiteX14" fmla="*/ 458895 w 676060"/>
                <a:gd name="connsiteY14" fmla="*/ 1334512 h 1739061"/>
                <a:gd name="connsiteX15" fmla="*/ 456069 w 676060"/>
                <a:gd name="connsiteY15" fmla="*/ 1324947 h 1739061"/>
                <a:gd name="connsiteX16" fmla="*/ 354116 w 676060"/>
                <a:gd name="connsiteY16" fmla="*/ 1119303 h 1739061"/>
                <a:gd name="connsiteX17" fmla="*/ 221513 w 676060"/>
                <a:gd name="connsiteY17" fmla="*/ 945832 h 1739061"/>
                <a:gd name="connsiteX18" fmla="*/ 80649 w 676060"/>
                <a:gd name="connsiteY18" fmla="*/ 762796 h 1739061"/>
                <a:gd name="connsiteX19" fmla="*/ 217 w 676060"/>
                <a:gd name="connsiteY19" fmla="*/ 621932 h 1739061"/>
                <a:gd name="connsiteX20" fmla="*/ 435 w 676060"/>
                <a:gd name="connsiteY20" fmla="*/ 620410 h 1739061"/>
                <a:gd name="connsiteX21" fmla="*/ 1522 w 676060"/>
                <a:gd name="connsiteY21" fmla="*/ 620845 h 1739061"/>
                <a:gd name="connsiteX22" fmla="*/ 120430 w 676060"/>
                <a:gd name="connsiteY22" fmla="*/ 806925 h 1739061"/>
                <a:gd name="connsiteX23" fmla="*/ 298901 w 676060"/>
                <a:gd name="connsiteY23" fmla="*/ 1030611 h 1739061"/>
                <a:gd name="connsiteX24" fmla="*/ 429331 w 676060"/>
                <a:gd name="connsiteY24" fmla="*/ 1218430 h 1739061"/>
                <a:gd name="connsiteX25" fmla="*/ 456721 w 676060"/>
                <a:gd name="connsiteY25" fmla="*/ 1273428 h 1739061"/>
                <a:gd name="connsiteX26" fmla="*/ 454547 w 676060"/>
                <a:gd name="connsiteY26" fmla="*/ 1251907 h 1739061"/>
                <a:gd name="connsiteX27" fmla="*/ 372377 w 676060"/>
                <a:gd name="connsiteY27" fmla="*/ 1000830 h 1739061"/>
                <a:gd name="connsiteX28" fmla="*/ 258468 w 676060"/>
                <a:gd name="connsiteY28" fmla="*/ 788664 h 1739061"/>
                <a:gd name="connsiteX29" fmla="*/ 129343 w 676060"/>
                <a:gd name="connsiteY29" fmla="*/ 526283 h 1739061"/>
                <a:gd name="connsiteX30" fmla="*/ 50868 w 676060"/>
                <a:gd name="connsiteY30" fmla="*/ 216948 h 1739061"/>
                <a:gd name="connsiteX31" fmla="*/ 50868 w 676060"/>
                <a:gd name="connsiteY31" fmla="*/ 204557 h 1739061"/>
                <a:gd name="connsiteX32" fmla="*/ 58259 w 676060"/>
                <a:gd name="connsiteY32" fmla="*/ 239990 h 1739061"/>
                <a:gd name="connsiteX33" fmla="*/ 116734 w 676060"/>
                <a:gd name="connsiteY33" fmla="*/ 471286 h 1739061"/>
                <a:gd name="connsiteX34" fmla="*/ 192166 w 676060"/>
                <a:gd name="connsiteY34" fmla="*/ 641931 h 1739061"/>
                <a:gd name="connsiteX35" fmla="*/ 353247 w 676060"/>
                <a:gd name="connsiteY35" fmla="*/ 948006 h 1739061"/>
                <a:gd name="connsiteX36" fmla="*/ 463677 w 676060"/>
                <a:gd name="connsiteY36" fmla="*/ 1195170 h 1739061"/>
                <a:gd name="connsiteX37" fmla="*/ 466938 w 676060"/>
                <a:gd name="connsiteY37" fmla="*/ 1199735 h 1739061"/>
                <a:gd name="connsiteX38" fmla="*/ 459982 w 676060"/>
                <a:gd name="connsiteY38" fmla="*/ 1152128 h 1739061"/>
                <a:gd name="connsiteX39" fmla="*/ 407375 w 676060"/>
                <a:gd name="connsiteY39" fmla="*/ 839532 h 1739061"/>
                <a:gd name="connsiteX40" fmla="*/ 285858 w 676060"/>
                <a:gd name="connsiteY40" fmla="*/ 463242 h 1739061"/>
                <a:gd name="connsiteX41" fmla="*/ 138473 w 676060"/>
                <a:gd name="connsiteY41" fmla="*/ 142820 h 1739061"/>
                <a:gd name="connsiteX42" fmla="*/ 79997 w 676060"/>
                <a:gd name="connsiteY42" fmla="*/ 8695 h 1739061"/>
                <a:gd name="connsiteX43" fmla="*/ 77606 w 676060"/>
                <a:gd name="connsiteY43" fmla="*/ 0 h 1739061"/>
                <a:gd name="connsiteX44" fmla="*/ 79779 w 676060"/>
                <a:gd name="connsiteY44" fmla="*/ 3696 h 1739061"/>
                <a:gd name="connsiteX45" fmla="*/ 207383 w 676060"/>
                <a:gd name="connsiteY45" fmla="*/ 261511 h 1739061"/>
                <a:gd name="connsiteX46" fmla="*/ 368464 w 676060"/>
                <a:gd name="connsiteY46" fmla="*/ 660409 h 1739061"/>
                <a:gd name="connsiteX47" fmla="*/ 426505 w 676060"/>
                <a:gd name="connsiteY47" fmla="*/ 891052 h 1739061"/>
                <a:gd name="connsiteX48" fmla="*/ 502154 w 676060"/>
                <a:gd name="connsiteY48" fmla="*/ 1280601 h 1739061"/>
                <a:gd name="connsiteX49" fmla="*/ 504545 w 676060"/>
                <a:gd name="connsiteY49" fmla="*/ 1286471 h 1739061"/>
                <a:gd name="connsiteX50" fmla="*/ 500197 w 676060"/>
                <a:gd name="connsiteY50" fmla="*/ 1235603 h 1739061"/>
                <a:gd name="connsiteX51" fmla="*/ 491720 w 676060"/>
                <a:gd name="connsiteY51" fmla="*/ 1050393 h 1739061"/>
                <a:gd name="connsiteX52" fmla="*/ 496719 w 676060"/>
                <a:gd name="connsiteY52" fmla="*/ 869096 h 1739061"/>
                <a:gd name="connsiteX53" fmla="*/ 470416 w 676060"/>
                <a:gd name="connsiteY53" fmla="*/ 569108 h 1739061"/>
                <a:gd name="connsiteX54" fmla="*/ 391289 w 676060"/>
                <a:gd name="connsiteY54" fmla="*/ 316727 h 1739061"/>
                <a:gd name="connsiteX55" fmla="*/ 306944 w 676060"/>
                <a:gd name="connsiteY55" fmla="*/ 173037 h 1739061"/>
                <a:gd name="connsiteX56" fmla="*/ 291728 w 676060"/>
                <a:gd name="connsiteY56" fmla="*/ 149125 h 1739061"/>
                <a:gd name="connsiteX57" fmla="*/ 293467 w 676060"/>
                <a:gd name="connsiteY57" fmla="*/ 149125 h 1739061"/>
                <a:gd name="connsiteX58" fmla="*/ 383028 w 676060"/>
                <a:gd name="connsiteY58" fmla="*/ 278467 h 1739061"/>
                <a:gd name="connsiteX59" fmla="*/ 444765 w 676060"/>
                <a:gd name="connsiteY59" fmla="*/ 429766 h 1739061"/>
                <a:gd name="connsiteX60" fmla="*/ 496937 w 676060"/>
                <a:gd name="connsiteY60" fmla="*/ 719971 h 1739061"/>
                <a:gd name="connsiteX61" fmla="*/ 503458 w 676060"/>
                <a:gd name="connsiteY61" fmla="*/ 943006 h 1739061"/>
                <a:gd name="connsiteX62" fmla="*/ 499328 w 676060"/>
                <a:gd name="connsiteY62" fmla="*/ 1043654 h 1739061"/>
                <a:gd name="connsiteX63" fmla="*/ 508675 w 676060"/>
                <a:gd name="connsiteY63" fmla="*/ 1226473 h 1739061"/>
                <a:gd name="connsiteX64" fmla="*/ 534544 w 676060"/>
                <a:gd name="connsiteY64" fmla="*/ 1351685 h 1739061"/>
                <a:gd name="connsiteX65" fmla="*/ 538457 w 676060"/>
                <a:gd name="connsiteY65" fmla="*/ 1363859 h 1739061"/>
                <a:gd name="connsiteX66" fmla="*/ 539979 w 676060"/>
                <a:gd name="connsiteY66" fmla="*/ 1360816 h 1739061"/>
                <a:gd name="connsiteX67" fmla="*/ 557152 w 676060"/>
                <a:gd name="connsiteY67" fmla="*/ 1196040 h 1739061"/>
                <a:gd name="connsiteX68" fmla="*/ 605193 w 676060"/>
                <a:gd name="connsiteY68" fmla="*/ 1035611 h 1739061"/>
                <a:gd name="connsiteX69" fmla="*/ 649105 w 676060"/>
                <a:gd name="connsiteY69" fmla="*/ 919094 h 1739061"/>
                <a:gd name="connsiteX70" fmla="*/ 669104 w 676060"/>
                <a:gd name="connsiteY70" fmla="*/ 735406 h 1739061"/>
                <a:gd name="connsiteX71" fmla="*/ 620627 w 676060"/>
                <a:gd name="connsiteY71" fmla="*/ 463677 h 1739061"/>
                <a:gd name="connsiteX72" fmla="*/ 618236 w 676060"/>
                <a:gd name="connsiteY72" fmla="*/ 455634 h 1739061"/>
                <a:gd name="connsiteX73" fmla="*/ 619758 w 676060"/>
                <a:gd name="connsiteY73" fmla="*/ 454112 h 1739061"/>
                <a:gd name="connsiteX74" fmla="*/ 677147 w 676060"/>
                <a:gd name="connsiteY74" fmla="*/ 759318 h 1739061"/>
                <a:gd name="connsiteX75" fmla="*/ 646279 w 676060"/>
                <a:gd name="connsiteY75" fmla="*/ 956266 h 1739061"/>
                <a:gd name="connsiteX76" fmla="*/ 605193 w 676060"/>
                <a:gd name="connsiteY76" fmla="*/ 1054306 h 1739061"/>
                <a:gd name="connsiteX77" fmla="*/ 569325 w 676060"/>
                <a:gd name="connsiteY77" fmla="*/ 1165823 h 1739061"/>
                <a:gd name="connsiteX78" fmla="*/ 551065 w 676060"/>
                <a:gd name="connsiteY78" fmla="*/ 1354946 h 1739061"/>
                <a:gd name="connsiteX79" fmla="*/ 583238 w 676060"/>
                <a:gd name="connsiteY79" fmla="*/ 1500375 h 1739061"/>
                <a:gd name="connsiteX80" fmla="*/ 586716 w 676060"/>
                <a:gd name="connsiteY80" fmla="*/ 1504288 h 1739061"/>
                <a:gd name="connsiteX81" fmla="*/ 590411 w 676060"/>
                <a:gd name="connsiteY81" fmla="*/ 1477550 h 1739061"/>
                <a:gd name="connsiteX82" fmla="*/ 624323 w 676060"/>
                <a:gd name="connsiteY82" fmla="*/ 1337121 h 1739061"/>
                <a:gd name="connsiteX83" fmla="*/ 633018 w 676060"/>
                <a:gd name="connsiteY83" fmla="*/ 1317991 h 173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676060" h="1739061">
                  <a:moveTo>
                    <a:pt x="633018" y="1317991"/>
                  </a:moveTo>
                  <a:cubicBezTo>
                    <a:pt x="632366" y="1320382"/>
                    <a:pt x="632149" y="1322991"/>
                    <a:pt x="631279" y="1325382"/>
                  </a:cubicBezTo>
                  <a:cubicBezTo>
                    <a:pt x="611280" y="1379510"/>
                    <a:pt x="601280" y="1435813"/>
                    <a:pt x="594107" y="1492767"/>
                  </a:cubicBezTo>
                  <a:cubicBezTo>
                    <a:pt x="588890" y="1535374"/>
                    <a:pt x="585412" y="1577981"/>
                    <a:pt x="587151" y="1621023"/>
                  </a:cubicBezTo>
                  <a:cubicBezTo>
                    <a:pt x="588237" y="1646674"/>
                    <a:pt x="589977" y="1672108"/>
                    <a:pt x="589977" y="1697759"/>
                  </a:cubicBezTo>
                  <a:cubicBezTo>
                    <a:pt x="589977" y="1707976"/>
                    <a:pt x="589542" y="1708410"/>
                    <a:pt x="579542" y="1708845"/>
                  </a:cubicBezTo>
                  <a:cubicBezTo>
                    <a:pt x="546500" y="1710367"/>
                    <a:pt x="517153" y="1723410"/>
                    <a:pt x="488894" y="1739279"/>
                  </a:cubicBezTo>
                  <a:cubicBezTo>
                    <a:pt x="488459" y="1739279"/>
                    <a:pt x="488024" y="1739279"/>
                    <a:pt x="487589" y="1739279"/>
                  </a:cubicBezTo>
                  <a:cubicBezTo>
                    <a:pt x="486502" y="1714280"/>
                    <a:pt x="485415" y="1689498"/>
                    <a:pt x="484329" y="1664499"/>
                  </a:cubicBezTo>
                  <a:cubicBezTo>
                    <a:pt x="482589" y="1631240"/>
                    <a:pt x="481068" y="1597980"/>
                    <a:pt x="479111" y="1564720"/>
                  </a:cubicBezTo>
                  <a:cubicBezTo>
                    <a:pt x="476285" y="1518201"/>
                    <a:pt x="476938" y="1471463"/>
                    <a:pt x="467155" y="1425596"/>
                  </a:cubicBezTo>
                  <a:cubicBezTo>
                    <a:pt x="454765" y="1368207"/>
                    <a:pt x="431070" y="1316469"/>
                    <a:pt x="389984" y="1273645"/>
                  </a:cubicBezTo>
                  <a:cubicBezTo>
                    <a:pt x="388680" y="1272341"/>
                    <a:pt x="387811" y="1270602"/>
                    <a:pt x="386724" y="1269080"/>
                  </a:cubicBezTo>
                  <a:cubicBezTo>
                    <a:pt x="391071" y="1269950"/>
                    <a:pt x="394115" y="1272776"/>
                    <a:pt x="397593" y="1275167"/>
                  </a:cubicBezTo>
                  <a:cubicBezTo>
                    <a:pt x="421288" y="1291253"/>
                    <a:pt x="441939" y="1310600"/>
                    <a:pt x="458895" y="1334512"/>
                  </a:cubicBezTo>
                  <a:cubicBezTo>
                    <a:pt x="458025" y="1331252"/>
                    <a:pt x="456938" y="1328208"/>
                    <a:pt x="456069" y="1324947"/>
                  </a:cubicBezTo>
                  <a:cubicBezTo>
                    <a:pt x="432809" y="1251037"/>
                    <a:pt x="397158" y="1183431"/>
                    <a:pt x="354116" y="1119303"/>
                  </a:cubicBezTo>
                  <a:cubicBezTo>
                    <a:pt x="313466" y="1058654"/>
                    <a:pt x="267598" y="1002352"/>
                    <a:pt x="221513" y="945832"/>
                  </a:cubicBezTo>
                  <a:cubicBezTo>
                    <a:pt x="172819" y="886269"/>
                    <a:pt x="123908" y="826706"/>
                    <a:pt x="80649" y="762796"/>
                  </a:cubicBezTo>
                  <a:cubicBezTo>
                    <a:pt x="50215" y="717798"/>
                    <a:pt x="22825" y="671278"/>
                    <a:pt x="217" y="621932"/>
                  </a:cubicBezTo>
                  <a:cubicBezTo>
                    <a:pt x="0" y="621280"/>
                    <a:pt x="-217" y="620845"/>
                    <a:pt x="435" y="620410"/>
                  </a:cubicBezTo>
                  <a:cubicBezTo>
                    <a:pt x="652" y="620193"/>
                    <a:pt x="1087" y="620410"/>
                    <a:pt x="1522" y="620845"/>
                  </a:cubicBezTo>
                  <a:cubicBezTo>
                    <a:pt x="34346" y="687147"/>
                    <a:pt x="76084" y="748014"/>
                    <a:pt x="120430" y="806925"/>
                  </a:cubicBezTo>
                  <a:cubicBezTo>
                    <a:pt x="177819" y="883226"/>
                    <a:pt x="239773" y="955832"/>
                    <a:pt x="298901" y="1030611"/>
                  </a:cubicBezTo>
                  <a:cubicBezTo>
                    <a:pt x="346291" y="1090609"/>
                    <a:pt x="391941" y="1151476"/>
                    <a:pt x="429331" y="1218430"/>
                  </a:cubicBezTo>
                  <a:cubicBezTo>
                    <a:pt x="438896" y="1235821"/>
                    <a:pt x="447808" y="1253428"/>
                    <a:pt x="456721" y="1273428"/>
                  </a:cubicBezTo>
                  <a:cubicBezTo>
                    <a:pt x="457156" y="1264732"/>
                    <a:pt x="455634" y="1258211"/>
                    <a:pt x="454547" y="1251907"/>
                  </a:cubicBezTo>
                  <a:cubicBezTo>
                    <a:pt x="441069" y="1163649"/>
                    <a:pt x="410636" y="1080827"/>
                    <a:pt x="372377" y="1000830"/>
                  </a:cubicBezTo>
                  <a:cubicBezTo>
                    <a:pt x="337595" y="928441"/>
                    <a:pt x="297597" y="858879"/>
                    <a:pt x="258468" y="788664"/>
                  </a:cubicBezTo>
                  <a:cubicBezTo>
                    <a:pt x="210861" y="703450"/>
                    <a:pt x="165863" y="617149"/>
                    <a:pt x="129343" y="526283"/>
                  </a:cubicBezTo>
                  <a:cubicBezTo>
                    <a:pt x="89562" y="426940"/>
                    <a:pt x="62606" y="323900"/>
                    <a:pt x="50868" y="216948"/>
                  </a:cubicBezTo>
                  <a:cubicBezTo>
                    <a:pt x="50433" y="212818"/>
                    <a:pt x="49998" y="208687"/>
                    <a:pt x="50868" y="204557"/>
                  </a:cubicBezTo>
                  <a:cubicBezTo>
                    <a:pt x="53259" y="216296"/>
                    <a:pt x="55433" y="228252"/>
                    <a:pt x="58259" y="239990"/>
                  </a:cubicBezTo>
                  <a:cubicBezTo>
                    <a:pt x="75867" y="317596"/>
                    <a:pt x="92605" y="395419"/>
                    <a:pt x="116734" y="471286"/>
                  </a:cubicBezTo>
                  <a:cubicBezTo>
                    <a:pt x="135647" y="531066"/>
                    <a:pt x="163472" y="586716"/>
                    <a:pt x="192166" y="641931"/>
                  </a:cubicBezTo>
                  <a:cubicBezTo>
                    <a:pt x="245208" y="744318"/>
                    <a:pt x="301292" y="844966"/>
                    <a:pt x="353247" y="948006"/>
                  </a:cubicBezTo>
                  <a:cubicBezTo>
                    <a:pt x="393897" y="1028655"/>
                    <a:pt x="431939" y="1110608"/>
                    <a:pt x="463677" y="1195170"/>
                  </a:cubicBezTo>
                  <a:cubicBezTo>
                    <a:pt x="464112" y="1196692"/>
                    <a:pt x="464329" y="1198213"/>
                    <a:pt x="466938" y="1199735"/>
                  </a:cubicBezTo>
                  <a:cubicBezTo>
                    <a:pt x="464547" y="1183214"/>
                    <a:pt x="462156" y="1167562"/>
                    <a:pt x="459982" y="1152128"/>
                  </a:cubicBezTo>
                  <a:cubicBezTo>
                    <a:pt x="444765" y="1047567"/>
                    <a:pt x="428461" y="943223"/>
                    <a:pt x="407375" y="839532"/>
                  </a:cubicBezTo>
                  <a:cubicBezTo>
                    <a:pt x="381072" y="709537"/>
                    <a:pt x="339334" y="584542"/>
                    <a:pt x="285858" y="463242"/>
                  </a:cubicBezTo>
                  <a:cubicBezTo>
                    <a:pt x="238469" y="355638"/>
                    <a:pt x="186949" y="249773"/>
                    <a:pt x="138473" y="142820"/>
                  </a:cubicBezTo>
                  <a:cubicBezTo>
                    <a:pt x="118256" y="98474"/>
                    <a:pt x="98692" y="53694"/>
                    <a:pt x="79997" y="8695"/>
                  </a:cubicBezTo>
                  <a:cubicBezTo>
                    <a:pt x="78910" y="6304"/>
                    <a:pt x="77171" y="3913"/>
                    <a:pt x="77606" y="0"/>
                  </a:cubicBezTo>
                  <a:cubicBezTo>
                    <a:pt x="78693" y="1739"/>
                    <a:pt x="79345" y="2609"/>
                    <a:pt x="79779" y="3696"/>
                  </a:cubicBezTo>
                  <a:cubicBezTo>
                    <a:pt x="120647" y="90431"/>
                    <a:pt x="166515" y="174776"/>
                    <a:pt x="207383" y="261511"/>
                  </a:cubicBezTo>
                  <a:cubicBezTo>
                    <a:pt x="268468" y="391506"/>
                    <a:pt x="324770" y="523457"/>
                    <a:pt x="368464" y="660409"/>
                  </a:cubicBezTo>
                  <a:cubicBezTo>
                    <a:pt x="392593" y="736058"/>
                    <a:pt x="410201" y="813446"/>
                    <a:pt x="426505" y="891052"/>
                  </a:cubicBezTo>
                  <a:cubicBezTo>
                    <a:pt x="453678" y="1020612"/>
                    <a:pt x="475851" y="1151041"/>
                    <a:pt x="502154" y="1280601"/>
                  </a:cubicBezTo>
                  <a:cubicBezTo>
                    <a:pt x="502589" y="1282558"/>
                    <a:pt x="503023" y="1284514"/>
                    <a:pt x="504545" y="1286471"/>
                  </a:cubicBezTo>
                  <a:cubicBezTo>
                    <a:pt x="503023" y="1269515"/>
                    <a:pt x="501502" y="1252559"/>
                    <a:pt x="500197" y="1235603"/>
                  </a:cubicBezTo>
                  <a:cubicBezTo>
                    <a:pt x="494763" y="1174084"/>
                    <a:pt x="489328" y="1112347"/>
                    <a:pt x="491720" y="1050393"/>
                  </a:cubicBezTo>
                  <a:cubicBezTo>
                    <a:pt x="494111" y="989961"/>
                    <a:pt x="496937" y="929746"/>
                    <a:pt x="496719" y="869096"/>
                  </a:cubicBezTo>
                  <a:cubicBezTo>
                    <a:pt x="496067" y="768448"/>
                    <a:pt x="489546" y="668234"/>
                    <a:pt x="470416" y="569108"/>
                  </a:cubicBezTo>
                  <a:cubicBezTo>
                    <a:pt x="453678" y="481937"/>
                    <a:pt x="429548" y="396941"/>
                    <a:pt x="391289" y="316727"/>
                  </a:cubicBezTo>
                  <a:cubicBezTo>
                    <a:pt x="367377" y="266511"/>
                    <a:pt x="336726" y="219991"/>
                    <a:pt x="306944" y="173037"/>
                  </a:cubicBezTo>
                  <a:cubicBezTo>
                    <a:pt x="301945" y="165211"/>
                    <a:pt x="296945" y="157385"/>
                    <a:pt x="291728" y="149125"/>
                  </a:cubicBezTo>
                  <a:cubicBezTo>
                    <a:pt x="292597" y="149125"/>
                    <a:pt x="293249" y="148907"/>
                    <a:pt x="293467" y="149125"/>
                  </a:cubicBezTo>
                  <a:cubicBezTo>
                    <a:pt x="324335" y="191514"/>
                    <a:pt x="356290" y="233252"/>
                    <a:pt x="383028" y="278467"/>
                  </a:cubicBezTo>
                  <a:cubicBezTo>
                    <a:pt x="411071" y="325857"/>
                    <a:pt x="429113" y="377376"/>
                    <a:pt x="444765" y="429766"/>
                  </a:cubicBezTo>
                  <a:cubicBezTo>
                    <a:pt x="472807" y="524544"/>
                    <a:pt x="488676" y="621497"/>
                    <a:pt x="496937" y="719971"/>
                  </a:cubicBezTo>
                  <a:cubicBezTo>
                    <a:pt x="503241" y="794316"/>
                    <a:pt x="504980" y="868661"/>
                    <a:pt x="503458" y="943006"/>
                  </a:cubicBezTo>
                  <a:cubicBezTo>
                    <a:pt x="502806" y="976483"/>
                    <a:pt x="501067" y="1010177"/>
                    <a:pt x="499328" y="1043654"/>
                  </a:cubicBezTo>
                  <a:cubicBezTo>
                    <a:pt x="496285" y="1104956"/>
                    <a:pt x="500632" y="1165823"/>
                    <a:pt x="508675" y="1226473"/>
                  </a:cubicBezTo>
                  <a:cubicBezTo>
                    <a:pt x="514327" y="1268863"/>
                    <a:pt x="521936" y="1310818"/>
                    <a:pt x="534544" y="1351685"/>
                  </a:cubicBezTo>
                  <a:cubicBezTo>
                    <a:pt x="535631" y="1355381"/>
                    <a:pt x="536935" y="1359077"/>
                    <a:pt x="538457" y="1363859"/>
                  </a:cubicBezTo>
                  <a:cubicBezTo>
                    <a:pt x="539326" y="1361902"/>
                    <a:pt x="539979" y="1361468"/>
                    <a:pt x="539979" y="1360816"/>
                  </a:cubicBezTo>
                  <a:cubicBezTo>
                    <a:pt x="539109" y="1305166"/>
                    <a:pt x="549761" y="1250820"/>
                    <a:pt x="557152" y="1196040"/>
                  </a:cubicBezTo>
                  <a:cubicBezTo>
                    <a:pt x="564760" y="1139955"/>
                    <a:pt x="583238" y="1087348"/>
                    <a:pt x="605193" y="1035611"/>
                  </a:cubicBezTo>
                  <a:cubicBezTo>
                    <a:pt x="621497" y="997352"/>
                    <a:pt x="638235" y="959310"/>
                    <a:pt x="649105" y="919094"/>
                  </a:cubicBezTo>
                  <a:cubicBezTo>
                    <a:pt x="665626" y="858879"/>
                    <a:pt x="670625" y="797577"/>
                    <a:pt x="669104" y="735406"/>
                  </a:cubicBezTo>
                  <a:cubicBezTo>
                    <a:pt x="666930" y="642366"/>
                    <a:pt x="649757" y="551935"/>
                    <a:pt x="620627" y="463677"/>
                  </a:cubicBezTo>
                  <a:cubicBezTo>
                    <a:pt x="619758" y="461069"/>
                    <a:pt x="618888" y="458243"/>
                    <a:pt x="618236" y="455634"/>
                  </a:cubicBezTo>
                  <a:cubicBezTo>
                    <a:pt x="617802" y="454330"/>
                    <a:pt x="618019" y="453460"/>
                    <a:pt x="619758" y="454112"/>
                  </a:cubicBezTo>
                  <a:cubicBezTo>
                    <a:pt x="658452" y="552152"/>
                    <a:pt x="680190" y="653452"/>
                    <a:pt x="677147" y="759318"/>
                  </a:cubicBezTo>
                  <a:cubicBezTo>
                    <a:pt x="675191" y="826272"/>
                    <a:pt x="668234" y="892573"/>
                    <a:pt x="646279" y="956266"/>
                  </a:cubicBezTo>
                  <a:cubicBezTo>
                    <a:pt x="634757" y="989743"/>
                    <a:pt x="619106" y="1021699"/>
                    <a:pt x="605193" y="1054306"/>
                  </a:cubicBezTo>
                  <a:cubicBezTo>
                    <a:pt x="589542" y="1090391"/>
                    <a:pt x="573890" y="1126694"/>
                    <a:pt x="569325" y="1165823"/>
                  </a:cubicBezTo>
                  <a:cubicBezTo>
                    <a:pt x="561934" y="1228647"/>
                    <a:pt x="548891" y="1291036"/>
                    <a:pt x="551065" y="1354946"/>
                  </a:cubicBezTo>
                  <a:cubicBezTo>
                    <a:pt x="552804" y="1405379"/>
                    <a:pt x="564543" y="1453638"/>
                    <a:pt x="583238" y="1500375"/>
                  </a:cubicBezTo>
                  <a:cubicBezTo>
                    <a:pt x="583890" y="1501679"/>
                    <a:pt x="583890" y="1503636"/>
                    <a:pt x="586716" y="1504288"/>
                  </a:cubicBezTo>
                  <a:cubicBezTo>
                    <a:pt x="588020" y="1495375"/>
                    <a:pt x="589107" y="1486245"/>
                    <a:pt x="590411" y="1477550"/>
                  </a:cubicBezTo>
                  <a:cubicBezTo>
                    <a:pt x="597368" y="1429726"/>
                    <a:pt x="606715" y="1382336"/>
                    <a:pt x="624323" y="1337121"/>
                  </a:cubicBezTo>
                  <a:cubicBezTo>
                    <a:pt x="626497" y="1330817"/>
                    <a:pt x="628671" y="1324078"/>
                    <a:pt x="633018" y="131799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D74019E-2C9B-41B7-8B8F-5D7B9CBF95B3}"/>
                </a:ext>
              </a:extLst>
            </p:cNvPr>
            <p:cNvSpPr/>
            <p:nvPr/>
          </p:nvSpPr>
          <p:spPr>
            <a:xfrm>
              <a:off x="6219529" y="3192544"/>
              <a:ext cx="8695" cy="23912"/>
            </a:xfrm>
            <a:custGeom>
              <a:avLst/>
              <a:gdLst>
                <a:gd name="connsiteX0" fmla="*/ 10434 w 8695"/>
                <a:gd name="connsiteY0" fmla="*/ 22390 h 23912"/>
                <a:gd name="connsiteX1" fmla="*/ 8913 w 8695"/>
                <a:gd name="connsiteY1" fmla="*/ 23912 h 23912"/>
                <a:gd name="connsiteX2" fmla="*/ 0 w 8695"/>
                <a:gd name="connsiteY2" fmla="*/ 652 h 23912"/>
                <a:gd name="connsiteX3" fmla="*/ 1522 w 8695"/>
                <a:gd name="connsiteY3" fmla="*/ 0 h 23912"/>
                <a:gd name="connsiteX4" fmla="*/ 10434 w 8695"/>
                <a:gd name="connsiteY4" fmla="*/ 22390 h 2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5" h="23912">
                  <a:moveTo>
                    <a:pt x="10434" y="22390"/>
                  </a:moveTo>
                  <a:cubicBezTo>
                    <a:pt x="10000" y="22825"/>
                    <a:pt x="9565" y="23260"/>
                    <a:pt x="8913" y="23912"/>
                  </a:cubicBezTo>
                  <a:cubicBezTo>
                    <a:pt x="5869" y="16086"/>
                    <a:pt x="3043" y="8478"/>
                    <a:pt x="0" y="652"/>
                  </a:cubicBezTo>
                  <a:cubicBezTo>
                    <a:pt x="435" y="435"/>
                    <a:pt x="1087" y="217"/>
                    <a:pt x="1522" y="0"/>
                  </a:cubicBezTo>
                  <a:cubicBezTo>
                    <a:pt x="4565" y="7391"/>
                    <a:pt x="7391" y="14782"/>
                    <a:pt x="10434" y="22390"/>
                  </a:cubicBezTo>
                  <a:close/>
                </a:path>
              </a:pathLst>
            </a:custGeom>
            <a:solidFill>
              <a:srgbClr val="979797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4D62B23-6F2D-4AAB-AAB7-4ED3942DFC6D}"/>
                </a:ext>
              </a:extLst>
            </p:cNvPr>
            <p:cNvSpPr/>
            <p:nvPr/>
          </p:nvSpPr>
          <p:spPr>
            <a:xfrm>
              <a:off x="5591076" y="3337539"/>
              <a:ext cx="4348" cy="13043"/>
            </a:xfrm>
            <a:custGeom>
              <a:avLst/>
              <a:gdLst>
                <a:gd name="connsiteX0" fmla="*/ 0 w 4347"/>
                <a:gd name="connsiteY0" fmla="*/ 0 h 13042"/>
                <a:gd name="connsiteX1" fmla="*/ 6087 w 4347"/>
                <a:gd name="connsiteY1" fmla="*/ 14999 h 13042"/>
                <a:gd name="connsiteX2" fmla="*/ 0 w 4347"/>
                <a:gd name="connsiteY2" fmla="*/ 0 h 1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47" h="13042">
                  <a:moveTo>
                    <a:pt x="0" y="0"/>
                  </a:moveTo>
                  <a:cubicBezTo>
                    <a:pt x="4130" y="3913"/>
                    <a:pt x="6087" y="9130"/>
                    <a:pt x="6087" y="14999"/>
                  </a:cubicBezTo>
                  <a:cubicBezTo>
                    <a:pt x="3913" y="10000"/>
                    <a:pt x="1956" y="5000"/>
                    <a:pt x="0" y="0"/>
                  </a:cubicBezTo>
                  <a:close/>
                </a:path>
              </a:pathLst>
            </a:custGeom>
            <a:solidFill>
              <a:srgbClr val="6A6A6A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BE5F0E5-7B18-4885-9176-0047AF2B961D}"/>
                </a:ext>
              </a:extLst>
            </p:cNvPr>
            <p:cNvSpPr/>
            <p:nvPr/>
          </p:nvSpPr>
          <p:spPr>
            <a:xfrm>
              <a:off x="5604771" y="3365581"/>
              <a:ext cx="6521" cy="15217"/>
            </a:xfrm>
            <a:custGeom>
              <a:avLst/>
              <a:gdLst>
                <a:gd name="connsiteX0" fmla="*/ 7608 w 6521"/>
                <a:gd name="connsiteY0" fmla="*/ 16086 h 15216"/>
                <a:gd name="connsiteX1" fmla="*/ 6304 w 6521"/>
                <a:gd name="connsiteY1" fmla="*/ 17173 h 15216"/>
                <a:gd name="connsiteX2" fmla="*/ 0 w 6521"/>
                <a:gd name="connsiteY2" fmla="*/ 0 h 15216"/>
                <a:gd name="connsiteX3" fmla="*/ 7608 w 6521"/>
                <a:gd name="connsiteY3" fmla="*/ 16086 h 1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21" h="15216">
                  <a:moveTo>
                    <a:pt x="7608" y="16086"/>
                  </a:moveTo>
                  <a:cubicBezTo>
                    <a:pt x="7174" y="16521"/>
                    <a:pt x="6739" y="16956"/>
                    <a:pt x="6304" y="17173"/>
                  </a:cubicBezTo>
                  <a:cubicBezTo>
                    <a:pt x="3261" y="11956"/>
                    <a:pt x="652" y="6521"/>
                    <a:pt x="0" y="0"/>
                  </a:cubicBezTo>
                  <a:cubicBezTo>
                    <a:pt x="2609" y="5435"/>
                    <a:pt x="5217" y="10652"/>
                    <a:pt x="7608" y="16086"/>
                  </a:cubicBezTo>
                  <a:close/>
                </a:path>
              </a:pathLst>
            </a:custGeom>
            <a:solidFill>
              <a:srgbClr val="8B8B8B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1C06952-57D6-485F-B04B-DFDFD39E91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7979551"/>
              </p:ext>
            </p:extLst>
          </p:nvPr>
        </p:nvGraphicFramePr>
        <p:xfrm>
          <a:off x="6471850" y="1784052"/>
          <a:ext cx="3854497" cy="3764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AC2C4EC-7FF9-4469-9A74-02AF4EF9F9E0}"/>
              </a:ext>
            </a:extLst>
          </p:cNvPr>
          <p:cNvSpPr/>
          <p:nvPr/>
        </p:nvSpPr>
        <p:spPr>
          <a:xfrm>
            <a:off x="6618795" y="5532530"/>
            <a:ext cx="3560604" cy="5040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6" name="Oval Callout 4">
            <a:extLst>
              <a:ext uri="{FF2B5EF4-FFF2-40B4-BE49-F238E27FC236}">
                <a16:creationId xmlns:a16="http://schemas.microsoft.com/office/drawing/2014/main" id="{FD521980-9882-4002-A8C3-38158F85B739}"/>
              </a:ext>
            </a:extLst>
          </p:cNvPr>
          <p:cNvSpPr/>
          <p:nvPr/>
        </p:nvSpPr>
        <p:spPr>
          <a:xfrm>
            <a:off x="10191479" y="4311087"/>
            <a:ext cx="1266166" cy="848331"/>
          </a:xfrm>
          <a:prstGeom prst="wedgeEllipseCallout">
            <a:avLst>
              <a:gd name="adj1" fmla="val -55129"/>
              <a:gd name="adj2" fmla="val 8566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$</a:t>
            </a:r>
            <a:r>
              <a:rPr lang="en-US" altLang="ko-KR" sz="2800" b="1" dirty="0">
                <a:solidFill>
                  <a:schemeClr val="bg1"/>
                </a:solidFill>
              </a:rPr>
              <a:t>120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F49788-AC3C-4515-BB53-6F56862BF712}"/>
              </a:ext>
            </a:extLst>
          </p:cNvPr>
          <p:cNvSpPr txBox="1"/>
          <p:nvPr/>
        </p:nvSpPr>
        <p:spPr>
          <a:xfrm>
            <a:off x="6846164" y="5584503"/>
            <a:ext cx="310586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</a:rPr>
              <a:t>Contents Here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grpSp>
        <p:nvGrpSpPr>
          <p:cNvPr id="8" name="그룹 28">
            <a:extLst>
              <a:ext uri="{FF2B5EF4-FFF2-40B4-BE49-F238E27FC236}">
                <a16:creationId xmlns:a16="http://schemas.microsoft.com/office/drawing/2014/main" id="{6E4D09AC-2507-4185-8E95-53909BB049ED}"/>
              </a:ext>
            </a:extLst>
          </p:cNvPr>
          <p:cNvGrpSpPr/>
          <p:nvPr/>
        </p:nvGrpSpPr>
        <p:grpSpPr>
          <a:xfrm>
            <a:off x="1162982" y="1871944"/>
            <a:ext cx="4860000" cy="475860"/>
            <a:chOff x="924857" y="1775038"/>
            <a:chExt cx="4860000" cy="475860"/>
          </a:xfrm>
        </p:grpSpPr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52D0D6F3-DAF4-4C28-ADC6-AD1EA5C846FD}"/>
                </a:ext>
              </a:extLst>
            </p:cNvPr>
            <p:cNvSpPr/>
            <p:nvPr/>
          </p:nvSpPr>
          <p:spPr>
            <a:xfrm flipH="1">
              <a:off x="929821" y="1787796"/>
              <a:ext cx="115353" cy="463102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BBC9986A-E088-498B-BABA-020BAEABE613}"/>
                </a:ext>
              </a:extLst>
            </p:cNvPr>
            <p:cNvSpPr/>
            <p:nvPr/>
          </p:nvSpPr>
          <p:spPr>
            <a:xfrm>
              <a:off x="924857" y="1775038"/>
              <a:ext cx="4860000" cy="360000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  <a:gd name="connsiteX0" fmla="*/ 0 w 5285462"/>
                <a:gd name="connsiteY0" fmla="*/ 0 h 576064"/>
                <a:gd name="connsiteX1" fmla="*/ 4894850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894850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C7DAD85-3035-42AA-AB5C-955ED5A9681B}"/>
              </a:ext>
            </a:extLst>
          </p:cNvPr>
          <p:cNvSpPr txBox="1"/>
          <p:nvPr/>
        </p:nvSpPr>
        <p:spPr>
          <a:xfrm>
            <a:off x="1317104" y="1899880"/>
            <a:ext cx="360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Your 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35AF1D-1FF5-43EB-BBC4-7067EED218F0}"/>
              </a:ext>
            </a:extLst>
          </p:cNvPr>
          <p:cNvSpPr txBox="1"/>
          <p:nvPr/>
        </p:nvSpPr>
        <p:spPr>
          <a:xfrm>
            <a:off x="1317104" y="2241322"/>
            <a:ext cx="446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</a:t>
            </a:r>
          </a:p>
        </p:txBody>
      </p:sp>
      <p:grpSp>
        <p:nvGrpSpPr>
          <p:cNvPr id="13" name="그룹 27">
            <a:extLst>
              <a:ext uri="{FF2B5EF4-FFF2-40B4-BE49-F238E27FC236}">
                <a16:creationId xmlns:a16="http://schemas.microsoft.com/office/drawing/2014/main" id="{5BE3F3A1-F71F-4355-9A52-1665D7BA802B}"/>
              </a:ext>
            </a:extLst>
          </p:cNvPr>
          <p:cNvGrpSpPr/>
          <p:nvPr/>
        </p:nvGrpSpPr>
        <p:grpSpPr>
          <a:xfrm>
            <a:off x="1154416" y="3399672"/>
            <a:ext cx="4860000" cy="475860"/>
            <a:chOff x="916291" y="3243132"/>
            <a:chExt cx="4860000" cy="475860"/>
          </a:xfrm>
        </p:grpSpPr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B742056A-BE8E-423C-9DC1-872E78AEC278}"/>
                </a:ext>
              </a:extLst>
            </p:cNvPr>
            <p:cNvSpPr/>
            <p:nvPr/>
          </p:nvSpPr>
          <p:spPr>
            <a:xfrm flipH="1">
              <a:off x="921255" y="3255890"/>
              <a:ext cx="115353" cy="463102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6">
              <a:extLst>
                <a:ext uri="{FF2B5EF4-FFF2-40B4-BE49-F238E27FC236}">
                  <a16:creationId xmlns:a16="http://schemas.microsoft.com/office/drawing/2014/main" id="{310A603A-B922-4768-9F70-AB22B74CD90E}"/>
                </a:ext>
              </a:extLst>
            </p:cNvPr>
            <p:cNvSpPr/>
            <p:nvPr/>
          </p:nvSpPr>
          <p:spPr>
            <a:xfrm>
              <a:off x="916291" y="3243132"/>
              <a:ext cx="4860000" cy="360000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  <a:gd name="connsiteX0" fmla="*/ 0 w 5285462"/>
                <a:gd name="connsiteY0" fmla="*/ 0 h 576064"/>
                <a:gd name="connsiteX1" fmla="*/ 4894850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894850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E27ACE2-83AB-4132-B8E0-BC2458B0907A}"/>
              </a:ext>
            </a:extLst>
          </p:cNvPr>
          <p:cNvSpPr txBox="1"/>
          <p:nvPr/>
        </p:nvSpPr>
        <p:spPr>
          <a:xfrm>
            <a:off x="1317104" y="3427608"/>
            <a:ext cx="360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Your 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349521-1D64-49FA-BC1C-243515E6F178}"/>
              </a:ext>
            </a:extLst>
          </p:cNvPr>
          <p:cNvSpPr txBox="1"/>
          <p:nvPr/>
        </p:nvSpPr>
        <p:spPr>
          <a:xfrm>
            <a:off x="1317104" y="3769050"/>
            <a:ext cx="446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</a:t>
            </a:r>
          </a:p>
        </p:txBody>
      </p:sp>
      <p:grpSp>
        <p:nvGrpSpPr>
          <p:cNvPr id="18" name="그룹 26">
            <a:extLst>
              <a:ext uri="{FF2B5EF4-FFF2-40B4-BE49-F238E27FC236}">
                <a16:creationId xmlns:a16="http://schemas.microsoft.com/office/drawing/2014/main" id="{5CEB8D41-ED91-4B09-8A17-AE9718D80E9C}"/>
              </a:ext>
            </a:extLst>
          </p:cNvPr>
          <p:cNvGrpSpPr/>
          <p:nvPr/>
        </p:nvGrpSpPr>
        <p:grpSpPr>
          <a:xfrm>
            <a:off x="1145850" y="4927400"/>
            <a:ext cx="4860000" cy="475860"/>
            <a:chOff x="907725" y="4711226"/>
            <a:chExt cx="4860000" cy="475860"/>
          </a:xfrm>
        </p:grpSpPr>
        <p:sp>
          <p:nvSpPr>
            <p:cNvPr id="19" name="Rectangle 9">
              <a:extLst>
                <a:ext uri="{FF2B5EF4-FFF2-40B4-BE49-F238E27FC236}">
                  <a16:creationId xmlns:a16="http://schemas.microsoft.com/office/drawing/2014/main" id="{4D0B416A-765E-4055-B314-46933CF1CE30}"/>
                </a:ext>
              </a:extLst>
            </p:cNvPr>
            <p:cNvSpPr/>
            <p:nvPr/>
          </p:nvSpPr>
          <p:spPr>
            <a:xfrm flipH="1">
              <a:off x="912689" y="4723984"/>
              <a:ext cx="115353" cy="463102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6AE0B7A9-BB16-4CF9-9421-A3A9ADD1039C}"/>
                </a:ext>
              </a:extLst>
            </p:cNvPr>
            <p:cNvSpPr/>
            <p:nvPr/>
          </p:nvSpPr>
          <p:spPr>
            <a:xfrm>
              <a:off x="907725" y="4711226"/>
              <a:ext cx="4860000" cy="360000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  <a:gd name="connsiteX0" fmla="*/ 0 w 5285462"/>
                <a:gd name="connsiteY0" fmla="*/ 0 h 576064"/>
                <a:gd name="connsiteX1" fmla="*/ 4894850 w 5285462"/>
                <a:gd name="connsiteY1" fmla="*/ 13182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  <a:gd name="connsiteX0" fmla="*/ 0 w 5285462"/>
                <a:gd name="connsiteY0" fmla="*/ 0 h 576064"/>
                <a:gd name="connsiteX1" fmla="*/ 4894850 w 5285462"/>
                <a:gd name="connsiteY1" fmla="*/ 13182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  <a:gd name="connsiteX0" fmla="*/ 0 w 5285462"/>
                <a:gd name="connsiteY0" fmla="*/ 0 h 576064"/>
                <a:gd name="connsiteX1" fmla="*/ 4894850 w 5285462"/>
                <a:gd name="connsiteY1" fmla="*/ 6591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894850" y="6591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A05A815-D1ED-4D3A-BFC8-D02CA29968B1}"/>
              </a:ext>
            </a:extLst>
          </p:cNvPr>
          <p:cNvSpPr txBox="1"/>
          <p:nvPr/>
        </p:nvSpPr>
        <p:spPr>
          <a:xfrm>
            <a:off x="1317104" y="4955336"/>
            <a:ext cx="360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Your 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CB7046-4EFE-41DB-92A0-44D5413EE2E9}"/>
              </a:ext>
            </a:extLst>
          </p:cNvPr>
          <p:cNvSpPr txBox="1"/>
          <p:nvPr/>
        </p:nvSpPr>
        <p:spPr>
          <a:xfrm>
            <a:off x="1317104" y="5296778"/>
            <a:ext cx="446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</a:t>
            </a:r>
          </a:p>
        </p:txBody>
      </p:sp>
      <p:grpSp>
        <p:nvGrpSpPr>
          <p:cNvPr id="23" name="그룹 38">
            <a:extLst>
              <a:ext uri="{FF2B5EF4-FFF2-40B4-BE49-F238E27FC236}">
                <a16:creationId xmlns:a16="http://schemas.microsoft.com/office/drawing/2014/main" id="{D0CFE527-6562-485C-9A10-2E64154DC779}"/>
              </a:ext>
            </a:extLst>
          </p:cNvPr>
          <p:cNvGrpSpPr/>
          <p:nvPr/>
        </p:nvGrpSpPr>
        <p:grpSpPr>
          <a:xfrm>
            <a:off x="10449894" y="3314748"/>
            <a:ext cx="1044535" cy="850847"/>
            <a:chOff x="10211768" y="3257598"/>
            <a:chExt cx="1044535" cy="850847"/>
          </a:xfrm>
        </p:grpSpPr>
        <p:sp>
          <p:nvSpPr>
            <p:cNvPr id="24" name="Rectangle 24">
              <a:extLst>
                <a:ext uri="{FF2B5EF4-FFF2-40B4-BE49-F238E27FC236}">
                  <a16:creationId xmlns:a16="http://schemas.microsoft.com/office/drawing/2014/main" id="{4EC805AB-EB67-42EF-85F6-462A305F104D}"/>
                </a:ext>
              </a:extLst>
            </p:cNvPr>
            <p:cNvSpPr/>
            <p:nvPr/>
          </p:nvSpPr>
          <p:spPr>
            <a:xfrm>
              <a:off x="10211768" y="3329954"/>
              <a:ext cx="256766" cy="144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ED4927B-DA5D-47AC-8859-4413C244DF89}"/>
                </a:ext>
              </a:extLst>
            </p:cNvPr>
            <p:cNvSpPr txBox="1"/>
            <p:nvPr/>
          </p:nvSpPr>
          <p:spPr>
            <a:xfrm>
              <a:off x="10464303" y="3257598"/>
              <a:ext cx="79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Option A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6">
              <a:extLst>
                <a:ext uri="{FF2B5EF4-FFF2-40B4-BE49-F238E27FC236}">
                  <a16:creationId xmlns:a16="http://schemas.microsoft.com/office/drawing/2014/main" id="{0D68662F-6009-4309-8169-A7CBD47AC4AA}"/>
                </a:ext>
              </a:extLst>
            </p:cNvPr>
            <p:cNvSpPr/>
            <p:nvPr/>
          </p:nvSpPr>
          <p:spPr>
            <a:xfrm>
              <a:off x="10211768" y="3616878"/>
              <a:ext cx="256766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629CECC-527C-44D3-A424-BFF6672F94FB}"/>
                </a:ext>
              </a:extLst>
            </p:cNvPr>
            <p:cNvSpPr txBox="1"/>
            <p:nvPr/>
          </p:nvSpPr>
          <p:spPr>
            <a:xfrm>
              <a:off x="10464303" y="3544522"/>
              <a:ext cx="79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Option B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8">
              <a:extLst>
                <a:ext uri="{FF2B5EF4-FFF2-40B4-BE49-F238E27FC236}">
                  <a16:creationId xmlns:a16="http://schemas.microsoft.com/office/drawing/2014/main" id="{37FD4D54-AA51-4FA4-A15E-73FED4196BD4}"/>
                </a:ext>
              </a:extLst>
            </p:cNvPr>
            <p:cNvSpPr/>
            <p:nvPr/>
          </p:nvSpPr>
          <p:spPr>
            <a:xfrm>
              <a:off x="10211768" y="3903802"/>
              <a:ext cx="256766" cy="144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FB5762E-8DC6-4D88-A4E2-EDE4F3702735}"/>
                </a:ext>
              </a:extLst>
            </p:cNvPr>
            <p:cNvSpPr txBox="1"/>
            <p:nvPr/>
          </p:nvSpPr>
          <p:spPr>
            <a:xfrm>
              <a:off x="10464302" y="3831446"/>
              <a:ext cx="79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Option C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aphic 97">
            <a:extLst>
              <a:ext uri="{FF2B5EF4-FFF2-40B4-BE49-F238E27FC236}">
                <a16:creationId xmlns:a16="http://schemas.microsoft.com/office/drawing/2014/main" id="{FB27DCCA-8EB7-4399-AF38-EE583181E8EB}"/>
              </a:ext>
            </a:extLst>
          </p:cNvPr>
          <p:cNvGrpSpPr/>
          <p:nvPr/>
        </p:nvGrpSpPr>
        <p:grpSpPr>
          <a:xfrm>
            <a:off x="7583676" y="2766895"/>
            <a:ext cx="1630841" cy="1754172"/>
            <a:chOff x="4866572" y="2110138"/>
            <a:chExt cx="1810639" cy="1947567"/>
          </a:xfrm>
          <a:solidFill>
            <a:schemeClr val="bg1"/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E5C6DE3-957C-442F-931D-04898EA9996F}"/>
                </a:ext>
              </a:extLst>
            </p:cNvPr>
            <p:cNvSpPr/>
            <p:nvPr/>
          </p:nvSpPr>
          <p:spPr>
            <a:xfrm>
              <a:off x="4867187" y="3173251"/>
              <a:ext cx="845658" cy="600004"/>
            </a:xfrm>
            <a:custGeom>
              <a:avLst/>
              <a:gdLst>
                <a:gd name="connsiteX0" fmla="*/ 845658 w 845658"/>
                <a:gd name="connsiteY0" fmla="*/ 6326 h 600004"/>
                <a:gd name="connsiteX1" fmla="*/ 844253 w 845658"/>
                <a:gd name="connsiteY1" fmla="*/ 4217 h 600004"/>
                <a:gd name="connsiteX2" fmla="*/ 835818 w 845658"/>
                <a:gd name="connsiteY2" fmla="*/ 3514 h 600004"/>
                <a:gd name="connsiteX3" fmla="*/ 812623 w 845658"/>
                <a:gd name="connsiteY3" fmla="*/ 3514 h 600004"/>
                <a:gd name="connsiteX4" fmla="*/ 810514 w 845658"/>
                <a:gd name="connsiteY4" fmla="*/ 2811 h 600004"/>
                <a:gd name="connsiteX5" fmla="*/ 794348 w 845658"/>
                <a:gd name="connsiteY5" fmla="*/ 2811 h 600004"/>
                <a:gd name="connsiteX6" fmla="*/ 267887 w 845658"/>
                <a:gd name="connsiteY6" fmla="*/ 0 h 600004"/>
                <a:gd name="connsiteX7" fmla="*/ 255235 w 845658"/>
                <a:gd name="connsiteY7" fmla="*/ 7732 h 600004"/>
                <a:gd name="connsiteX8" fmla="*/ 185649 w 845658"/>
                <a:gd name="connsiteY8" fmla="*/ 44985 h 600004"/>
                <a:gd name="connsiteX9" fmla="*/ 159643 w 845658"/>
                <a:gd name="connsiteY9" fmla="*/ 44985 h 600004"/>
                <a:gd name="connsiteX10" fmla="*/ 100600 w 845658"/>
                <a:gd name="connsiteY10" fmla="*/ 19681 h 600004"/>
                <a:gd name="connsiteX11" fmla="*/ 87948 w 845658"/>
                <a:gd name="connsiteY11" fmla="*/ 7029 h 600004"/>
                <a:gd name="connsiteX12" fmla="*/ 79514 w 845658"/>
                <a:gd name="connsiteY12" fmla="*/ 4217 h 600004"/>
                <a:gd name="connsiteX13" fmla="*/ 10631 w 845658"/>
                <a:gd name="connsiteY13" fmla="*/ 4217 h 600004"/>
                <a:gd name="connsiteX14" fmla="*/ 10631 w 845658"/>
                <a:gd name="connsiteY14" fmla="*/ 4217 h 600004"/>
                <a:gd name="connsiteX15" fmla="*/ 10631 w 845658"/>
                <a:gd name="connsiteY15" fmla="*/ 4217 h 600004"/>
                <a:gd name="connsiteX16" fmla="*/ 88 w 845658"/>
                <a:gd name="connsiteY16" fmla="*/ 14058 h 600004"/>
                <a:gd name="connsiteX17" fmla="*/ 1494 w 845658"/>
                <a:gd name="connsiteY17" fmla="*/ 40767 h 600004"/>
                <a:gd name="connsiteX18" fmla="*/ 43667 w 845658"/>
                <a:gd name="connsiteY18" fmla="*/ 259364 h 600004"/>
                <a:gd name="connsiteX19" fmla="*/ 80920 w 845658"/>
                <a:gd name="connsiteY19" fmla="*/ 357066 h 600004"/>
                <a:gd name="connsiteX20" fmla="*/ 163157 w 845658"/>
                <a:gd name="connsiteY20" fmla="*/ 499048 h 600004"/>
                <a:gd name="connsiteX21" fmla="*/ 241880 w 845658"/>
                <a:gd name="connsiteY21" fmla="*/ 596046 h 600004"/>
                <a:gd name="connsiteX22" fmla="*/ 254532 w 845658"/>
                <a:gd name="connsiteY22" fmla="*/ 596046 h 600004"/>
                <a:gd name="connsiteX23" fmla="*/ 258750 w 845658"/>
                <a:gd name="connsiteY23" fmla="*/ 591829 h 600004"/>
                <a:gd name="connsiteX24" fmla="*/ 825275 w 845658"/>
                <a:gd name="connsiteY24" fmla="*/ 25304 h 600004"/>
                <a:gd name="connsiteX25" fmla="*/ 845658 w 845658"/>
                <a:gd name="connsiteY25" fmla="*/ 6326 h 600004"/>
                <a:gd name="connsiteX26" fmla="*/ 543418 w 845658"/>
                <a:gd name="connsiteY26" fmla="*/ 203134 h 600004"/>
                <a:gd name="connsiteX27" fmla="*/ 487890 w 845658"/>
                <a:gd name="connsiteY27" fmla="*/ 233358 h 600004"/>
                <a:gd name="connsiteX28" fmla="*/ 424630 w 845658"/>
                <a:gd name="connsiteY28" fmla="*/ 203134 h 600004"/>
                <a:gd name="connsiteX29" fmla="*/ 415493 w 845658"/>
                <a:gd name="connsiteY29" fmla="*/ 130034 h 600004"/>
                <a:gd name="connsiteX30" fmla="*/ 482267 w 845658"/>
                <a:gd name="connsiteY30" fmla="*/ 85752 h 600004"/>
                <a:gd name="connsiteX31" fmla="*/ 557476 w 845658"/>
                <a:gd name="connsiteY31" fmla="*/ 139874 h 600004"/>
                <a:gd name="connsiteX32" fmla="*/ 543418 w 845658"/>
                <a:gd name="connsiteY32" fmla="*/ 203134 h 60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45658" h="600004">
                  <a:moveTo>
                    <a:pt x="845658" y="6326"/>
                  </a:moveTo>
                  <a:cubicBezTo>
                    <a:pt x="845658" y="4920"/>
                    <a:pt x="845658" y="4217"/>
                    <a:pt x="844253" y="4217"/>
                  </a:cubicBezTo>
                  <a:cubicBezTo>
                    <a:pt x="842144" y="1406"/>
                    <a:pt x="838630" y="3514"/>
                    <a:pt x="835818" y="3514"/>
                  </a:cubicBezTo>
                  <a:cubicBezTo>
                    <a:pt x="828086" y="3514"/>
                    <a:pt x="820355" y="3514"/>
                    <a:pt x="812623" y="3514"/>
                  </a:cubicBezTo>
                  <a:cubicBezTo>
                    <a:pt x="811920" y="3514"/>
                    <a:pt x="811217" y="2811"/>
                    <a:pt x="810514" y="2811"/>
                  </a:cubicBezTo>
                  <a:cubicBezTo>
                    <a:pt x="804891" y="2811"/>
                    <a:pt x="799971" y="2811"/>
                    <a:pt x="794348" y="2811"/>
                  </a:cubicBezTo>
                  <a:cubicBezTo>
                    <a:pt x="618627" y="1406"/>
                    <a:pt x="443608" y="6326"/>
                    <a:pt x="267887" y="0"/>
                  </a:cubicBezTo>
                  <a:cubicBezTo>
                    <a:pt x="262264" y="0"/>
                    <a:pt x="258750" y="3514"/>
                    <a:pt x="255235" y="7732"/>
                  </a:cubicBezTo>
                  <a:cubicBezTo>
                    <a:pt x="236257" y="28115"/>
                    <a:pt x="214468" y="42173"/>
                    <a:pt x="185649" y="44985"/>
                  </a:cubicBezTo>
                  <a:cubicBezTo>
                    <a:pt x="177215" y="45688"/>
                    <a:pt x="168077" y="45688"/>
                    <a:pt x="159643" y="44985"/>
                  </a:cubicBezTo>
                  <a:cubicBezTo>
                    <a:pt x="137150" y="43579"/>
                    <a:pt x="117470" y="34441"/>
                    <a:pt x="100600" y="19681"/>
                  </a:cubicBezTo>
                  <a:cubicBezTo>
                    <a:pt x="96383" y="15463"/>
                    <a:pt x="92166" y="11246"/>
                    <a:pt x="87948" y="7029"/>
                  </a:cubicBezTo>
                  <a:cubicBezTo>
                    <a:pt x="85137" y="4920"/>
                    <a:pt x="83028" y="2109"/>
                    <a:pt x="79514" y="4217"/>
                  </a:cubicBezTo>
                  <a:cubicBezTo>
                    <a:pt x="56319" y="4217"/>
                    <a:pt x="33123" y="4217"/>
                    <a:pt x="10631" y="4217"/>
                  </a:cubicBezTo>
                  <a:lnTo>
                    <a:pt x="10631" y="4217"/>
                  </a:lnTo>
                  <a:cubicBezTo>
                    <a:pt x="10631" y="4217"/>
                    <a:pt x="10631" y="4217"/>
                    <a:pt x="10631" y="4217"/>
                  </a:cubicBezTo>
                  <a:cubicBezTo>
                    <a:pt x="2899" y="2811"/>
                    <a:pt x="-615" y="5623"/>
                    <a:pt x="88" y="14058"/>
                  </a:cubicBezTo>
                  <a:cubicBezTo>
                    <a:pt x="791" y="23195"/>
                    <a:pt x="1494" y="31630"/>
                    <a:pt x="1494" y="40767"/>
                  </a:cubicBezTo>
                  <a:cubicBezTo>
                    <a:pt x="6414" y="115273"/>
                    <a:pt x="20472" y="188373"/>
                    <a:pt x="43667" y="259364"/>
                  </a:cubicBezTo>
                  <a:cubicBezTo>
                    <a:pt x="54210" y="292400"/>
                    <a:pt x="67565" y="324733"/>
                    <a:pt x="80920" y="357066"/>
                  </a:cubicBezTo>
                  <a:cubicBezTo>
                    <a:pt x="104818" y="406267"/>
                    <a:pt x="131527" y="454064"/>
                    <a:pt x="163157" y="499048"/>
                  </a:cubicBezTo>
                  <a:cubicBezTo>
                    <a:pt x="187055" y="532787"/>
                    <a:pt x="213765" y="565119"/>
                    <a:pt x="241880" y="596046"/>
                  </a:cubicBezTo>
                  <a:cubicBezTo>
                    <a:pt x="246800" y="600967"/>
                    <a:pt x="250315" y="601669"/>
                    <a:pt x="254532" y="596046"/>
                  </a:cubicBezTo>
                  <a:cubicBezTo>
                    <a:pt x="255938" y="594641"/>
                    <a:pt x="257344" y="593235"/>
                    <a:pt x="258750" y="591829"/>
                  </a:cubicBezTo>
                  <a:cubicBezTo>
                    <a:pt x="447826" y="402753"/>
                    <a:pt x="636199" y="214380"/>
                    <a:pt x="825275" y="25304"/>
                  </a:cubicBezTo>
                  <a:cubicBezTo>
                    <a:pt x="832304" y="18978"/>
                    <a:pt x="838630" y="12652"/>
                    <a:pt x="845658" y="6326"/>
                  </a:cubicBezTo>
                  <a:close/>
                  <a:moveTo>
                    <a:pt x="543418" y="203134"/>
                  </a:moveTo>
                  <a:cubicBezTo>
                    <a:pt x="528657" y="220706"/>
                    <a:pt x="511085" y="232655"/>
                    <a:pt x="487890" y="233358"/>
                  </a:cubicBezTo>
                  <a:cubicBezTo>
                    <a:pt x="461180" y="234764"/>
                    <a:pt x="440797" y="223517"/>
                    <a:pt x="424630" y="203134"/>
                  </a:cubicBezTo>
                  <a:cubicBezTo>
                    <a:pt x="406355" y="180641"/>
                    <a:pt x="402841" y="156040"/>
                    <a:pt x="415493" y="130034"/>
                  </a:cubicBezTo>
                  <a:cubicBezTo>
                    <a:pt x="428848" y="102621"/>
                    <a:pt x="450637" y="87861"/>
                    <a:pt x="482267" y="85752"/>
                  </a:cubicBezTo>
                  <a:cubicBezTo>
                    <a:pt x="518114" y="83643"/>
                    <a:pt x="549041" y="109650"/>
                    <a:pt x="557476" y="139874"/>
                  </a:cubicBezTo>
                  <a:cubicBezTo>
                    <a:pt x="563099" y="163772"/>
                    <a:pt x="558179" y="184859"/>
                    <a:pt x="543418" y="203134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1FBFC59-39DA-4E5E-8CBA-284BBCDEA4CC}"/>
                </a:ext>
              </a:extLst>
            </p:cNvPr>
            <p:cNvSpPr/>
            <p:nvPr/>
          </p:nvSpPr>
          <p:spPr>
            <a:xfrm>
              <a:off x="5796029" y="3215424"/>
              <a:ext cx="597208" cy="842056"/>
            </a:xfrm>
            <a:custGeom>
              <a:avLst/>
              <a:gdLst>
                <a:gd name="connsiteX0" fmla="*/ 574716 w 597208"/>
                <a:gd name="connsiteY0" fmla="*/ 570742 h 842056"/>
                <a:gd name="connsiteX1" fmla="*/ 27872 w 597208"/>
                <a:gd name="connsiteY1" fmla="*/ 23898 h 842056"/>
                <a:gd name="connsiteX2" fmla="*/ 11002 w 597208"/>
                <a:gd name="connsiteY2" fmla="*/ 7732 h 842056"/>
                <a:gd name="connsiteX3" fmla="*/ 11002 w 597208"/>
                <a:gd name="connsiteY3" fmla="*/ 7732 h 842056"/>
                <a:gd name="connsiteX4" fmla="*/ 11002 w 597208"/>
                <a:gd name="connsiteY4" fmla="*/ 7732 h 842056"/>
                <a:gd name="connsiteX5" fmla="*/ 8894 w 597208"/>
                <a:gd name="connsiteY5" fmla="*/ 4920 h 842056"/>
                <a:gd name="connsiteX6" fmla="*/ 1162 w 597208"/>
                <a:gd name="connsiteY6" fmla="*/ 0 h 842056"/>
                <a:gd name="connsiteX7" fmla="*/ 459 w 597208"/>
                <a:gd name="connsiteY7" fmla="*/ 9840 h 842056"/>
                <a:gd name="connsiteX8" fmla="*/ 459 w 597208"/>
                <a:gd name="connsiteY8" fmla="*/ 156040 h 842056"/>
                <a:gd name="connsiteX9" fmla="*/ 459 w 597208"/>
                <a:gd name="connsiteY9" fmla="*/ 829404 h 842056"/>
                <a:gd name="connsiteX10" fmla="*/ 13111 w 597208"/>
                <a:gd name="connsiteY10" fmla="*/ 842056 h 842056"/>
                <a:gd name="connsiteX11" fmla="*/ 91131 w 597208"/>
                <a:gd name="connsiteY11" fmla="*/ 835730 h 842056"/>
                <a:gd name="connsiteX12" fmla="*/ 371582 w 597208"/>
                <a:gd name="connsiteY12" fmla="*/ 752087 h 842056"/>
                <a:gd name="connsiteX13" fmla="*/ 443979 w 597208"/>
                <a:gd name="connsiteY13" fmla="*/ 713428 h 842056"/>
                <a:gd name="connsiteX14" fmla="*/ 460849 w 597208"/>
                <a:gd name="connsiteY14" fmla="*/ 706399 h 842056"/>
                <a:gd name="connsiteX15" fmla="*/ 571202 w 597208"/>
                <a:gd name="connsiteY15" fmla="*/ 624865 h 842056"/>
                <a:gd name="connsiteX16" fmla="*/ 594397 w 597208"/>
                <a:gd name="connsiteY16" fmla="*/ 598858 h 842056"/>
                <a:gd name="connsiteX17" fmla="*/ 597208 w 597208"/>
                <a:gd name="connsiteY17" fmla="*/ 593938 h 842056"/>
                <a:gd name="connsiteX18" fmla="*/ 581042 w 597208"/>
                <a:gd name="connsiteY18" fmla="*/ 578474 h 842056"/>
                <a:gd name="connsiteX19" fmla="*/ 574716 w 597208"/>
                <a:gd name="connsiteY19" fmla="*/ 570742 h 842056"/>
                <a:gd name="connsiteX20" fmla="*/ 314649 w 597208"/>
                <a:gd name="connsiteY20" fmla="*/ 619944 h 842056"/>
                <a:gd name="connsiteX21" fmla="*/ 265447 w 597208"/>
                <a:gd name="connsiteY21" fmla="*/ 650169 h 842056"/>
                <a:gd name="connsiteX22" fmla="*/ 197970 w 597208"/>
                <a:gd name="connsiteY22" fmla="*/ 624865 h 842056"/>
                <a:gd name="connsiteX23" fmla="*/ 194455 w 597208"/>
                <a:gd name="connsiteY23" fmla="*/ 621350 h 842056"/>
                <a:gd name="connsiteX24" fmla="*/ 240143 w 597208"/>
                <a:gd name="connsiteY24" fmla="*/ 503968 h 842056"/>
                <a:gd name="connsiteX25" fmla="*/ 329409 w 597208"/>
                <a:gd name="connsiteY25" fmla="*/ 574960 h 842056"/>
                <a:gd name="connsiteX26" fmla="*/ 314649 w 597208"/>
                <a:gd name="connsiteY26" fmla="*/ 619944 h 84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7208" h="842056">
                  <a:moveTo>
                    <a:pt x="574716" y="570742"/>
                  </a:moveTo>
                  <a:cubicBezTo>
                    <a:pt x="392669" y="388695"/>
                    <a:pt x="209919" y="205945"/>
                    <a:pt x="27872" y="23898"/>
                  </a:cubicBezTo>
                  <a:cubicBezTo>
                    <a:pt x="22248" y="18275"/>
                    <a:pt x="16625" y="12652"/>
                    <a:pt x="11002" y="7732"/>
                  </a:cubicBezTo>
                  <a:cubicBezTo>
                    <a:pt x="11002" y="7732"/>
                    <a:pt x="11002" y="7732"/>
                    <a:pt x="11002" y="7732"/>
                  </a:cubicBezTo>
                  <a:cubicBezTo>
                    <a:pt x="11002" y="7732"/>
                    <a:pt x="11002" y="7732"/>
                    <a:pt x="11002" y="7732"/>
                  </a:cubicBezTo>
                  <a:cubicBezTo>
                    <a:pt x="10299" y="7029"/>
                    <a:pt x="9597" y="5623"/>
                    <a:pt x="8894" y="4920"/>
                  </a:cubicBezTo>
                  <a:cubicBezTo>
                    <a:pt x="6082" y="3514"/>
                    <a:pt x="5379" y="0"/>
                    <a:pt x="1162" y="0"/>
                  </a:cubicBezTo>
                  <a:cubicBezTo>
                    <a:pt x="-947" y="3514"/>
                    <a:pt x="459" y="7029"/>
                    <a:pt x="459" y="9840"/>
                  </a:cubicBezTo>
                  <a:cubicBezTo>
                    <a:pt x="459" y="58339"/>
                    <a:pt x="459" y="106838"/>
                    <a:pt x="459" y="156040"/>
                  </a:cubicBezTo>
                  <a:cubicBezTo>
                    <a:pt x="459" y="380261"/>
                    <a:pt x="459" y="604481"/>
                    <a:pt x="459" y="829404"/>
                  </a:cubicBezTo>
                  <a:cubicBezTo>
                    <a:pt x="459" y="842056"/>
                    <a:pt x="459" y="842056"/>
                    <a:pt x="13111" y="842056"/>
                  </a:cubicBezTo>
                  <a:cubicBezTo>
                    <a:pt x="39118" y="841353"/>
                    <a:pt x="65124" y="838542"/>
                    <a:pt x="91131" y="835730"/>
                  </a:cubicBezTo>
                  <a:cubicBezTo>
                    <a:pt x="189535" y="823078"/>
                    <a:pt x="283019" y="795666"/>
                    <a:pt x="371582" y="752087"/>
                  </a:cubicBezTo>
                  <a:cubicBezTo>
                    <a:pt x="396183" y="740138"/>
                    <a:pt x="419378" y="726783"/>
                    <a:pt x="443979" y="713428"/>
                  </a:cubicBezTo>
                  <a:cubicBezTo>
                    <a:pt x="450305" y="713428"/>
                    <a:pt x="455928" y="709914"/>
                    <a:pt x="460849" y="706399"/>
                  </a:cubicBezTo>
                  <a:cubicBezTo>
                    <a:pt x="498804" y="681095"/>
                    <a:pt x="536760" y="655089"/>
                    <a:pt x="571202" y="624865"/>
                  </a:cubicBezTo>
                  <a:cubicBezTo>
                    <a:pt x="579636" y="617133"/>
                    <a:pt x="590180" y="610807"/>
                    <a:pt x="594397" y="598858"/>
                  </a:cubicBezTo>
                  <a:cubicBezTo>
                    <a:pt x="595100" y="597452"/>
                    <a:pt x="596505" y="595343"/>
                    <a:pt x="597208" y="593938"/>
                  </a:cubicBezTo>
                  <a:cubicBezTo>
                    <a:pt x="591585" y="589018"/>
                    <a:pt x="585962" y="583394"/>
                    <a:pt x="581042" y="578474"/>
                  </a:cubicBezTo>
                  <a:cubicBezTo>
                    <a:pt x="578933" y="575663"/>
                    <a:pt x="577528" y="573554"/>
                    <a:pt x="574716" y="570742"/>
                  </a:cubicBezTo>
                  <a:close/>
                  <a:moveTo>
                    <a:pt x="314649" y="619944"/>
                  </a:moveTo>
                  <a:cubicBezTo>
                    <a:pt x="301997" y="636111"/>
                    <a:pt x="286533" y="647357"/>
                    <a:pt x="265447" y="650169"/>
                  </a:cubicBezTo>
                  <a:cubicBezTo>
                    <a:pt x="238737" y="654386"/>
                    <a:pt x="216245" y="645248"/>
                    <a:pt x="197970" y="624865"/>
                  </a:cubicBezTo>
                  <a:cubicBezTo>
                    <a:pt x="196564" y="623459"/>
                    <a:pt x="195861" y="622756"/>
                    <a:pt x="194455" y="621350"/>
                  </a:cubicBezTo>
                  <a:cubicBezTo>
                    <a:pt x="157905" y="578474"/>
                    <a:pt x="185318" y="513809"/>
                    <a:pt x="240143" y="503968"/>
                  </a:cubicBezTo>
                  <a:cubicBezTo>
                    <a:pt x="280910" y="496237"/>
                    <a:pt x="325895" y="525055"/>
                    <a:pt x="329409" y="574960"/>
                  </a:cubicBezTo>
                  <a:cubicBezTo>
                    <a:pt x="331518" y="592532"/>
                    <a:pt x="324489" y="607292"/>
                    <a:pt x="314649" y="619944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6867244-BC4E-45FF-AFA9-B94E268EA68B}"/>
                </a:ext>
              </a:extLst>
            </p:cNvPr>
            <p:cNvSpPr/>
            <p:nvPr/>
          </p:nvSpPr>
          <p:spPr>
            <a:xfrm>
              <a:off x="4866572" y="2533450"/>
              <a:ext cx="848106" cy="597202"/>
            </a:xfrm>
            <a:custGeom>
              <a:avLst/>
              <a:gdLst>
                <a:gd name="connsiteX0" fmla="*/ 8435 w 848106"/>
                <a:gd name="connsiteY0" fmla="*/ 595519 h 597202"/>
                <a:gd name="connsiteX1" fmla="*/ 59745 w 848106"/>
                <a:gd name="connsiteY1" fmla="*/ 594816 h 597202"/>
                <a:gd name="connsiteX2" fmla="*/ 63260 w 848106"/>
                <a:gd name="connsiteY2" fmla="*/ 588490 h 597202"/>
                <a:gd name="connsiteX3" fmla="*/ 63963 w 848106"/>
                <a:gd name="connsiteY3" fmla="*/ 562484 h 597202"/>
                <a:gd name="connsiteX4" fmla="*/ 89266 w 848106"/>
                <a:gd name="connsiteY4" fmla="*/ 502738 h 597202"/>
                <a:gd name="connsiteX5" fmla="*/ 160258 w 848106"/>
                <a:gd name="connsiteY5" fmla="*/ 465486 h 597202"/>
                <a:gd name="connsiteX6" fmla="*/ 186264 w 848106"/>
                <a:gd name="connsiteY6" fmla="*/ 465486 h 597202"/>
                <a:gd name="connsiteX7" fmla="*/ 238981 w 848106"/>
                <a:gd name="connsiteY7" fmla="*/ 485869 h 597202"/>
                <a:gd name="connsiteX8" fmla="*/ 283263 w 848106"/>
                <a:gd name="connsiteY8" fmla="*/ 553346 h 597202"/>
                <a:gd name="connsiteX9" fmla="*/ 285371 w 848106"/>
                <a:gd name="connsiteY9" fmla="*/ 584976 h 597202"/>
                <a:gd name="connsiteX10" fmla="*/ 295212 w 848106"/>
                <a:gd name="connsiteY10" fmla="*/ 596925 h 597202"/>
                <a:gd name="connsiteX11" fmla="*/ 341602 w 848106"/>
                <a:gd name="connsiteY11" fmla="*/ 596925 h 597202"/>
                <a:gd name="connsiteX12" fmla="*/ 834324 w 848106"/>
                <a:gd name="connsiteY12" fmla="*/ 596925 h 597202"/>
                <a:gd name="connsiteX13" fmla="*/ 847679 w 848106"/>
                <a:gd name="connsiteY13" fmla="*/ 594816 h 597202"/>
                <a:gd name="connsiteX14" fmla="*/ 842056 w 848106"/>
                <a:gd name="connsiteY14" fmla="*/ 587787 h 597202"/>
                <a:gd name="connsiteX15" fmla="*/ 821672 w 848106"/>
                <a:gd name="connsiteY15" fmla="*/ 568810 h 597202"/>
                <a:gd name="connsiteX16" fmla="*/ 820267 w 848106"/>
                <a:gd name="connsiteY16" fmla="*/ 561078 h 597202"/>
                <a:gd name="connsiteX17" fmla="*/ 813941 w 848106"/>
                <a:gd name="connsiteY17" fmla="*/ 554049 h 597202"/>
                <a:gd name="connsiteX18" fmla="*/ 290291 w 848106"/>
                <a:gd name="connsiteY18" fmla="*/ 33211 h 597202"/>
                <a:gd name="connsiteX19" fmla="*/ 283263 w 848106"/>
                <a:gd name="connsiteY19" fmla="*/ 26885 h 597202"/>
                <a:gd name="connsiteX20" fmla="*/ 275531 w 848106"/>
                <a:gd name="connsiteY20" fmla="*/ 25480 h 597202"/>
                <a:gd name="connsiteX21" fmla="*/ 254444 w 848106"/>
                <a:gd name="connsiteY21" fmla="*/ 3690 h 597202"/>
                <a:gd name="connsiteX22" fmla="*/ 241792 w 848106"/>
                <a:gd name="connsiteY22" fmla="*/ 3690 h 597202"/>
                <a:gd name="connsiteX23" fmla="*/ 165881 w 848106"/>
                <a:gd name="connsiteY23" fmla="*/ 97174 h 597202"/>
                <a:gd name="connsiteX24" fmla="*/ 108244 w 848106"/>
                <a:gd name="connsiteY24" fmla="*/ 190658 h 597202"/>
                <a:gd name="connsiteX25" fmla="*/ 89266 w 848106"/>
                <a:gd name="connsiteY25" fmla="*/ 225802 h 597202"/>
                <a:gd name="connsiteX26" fmla="*/ 8435 w 848106"/>
                <a:gd name="connsiteY26" fmla="*/ 492898 h 597202"/>
                <a:gd name="connsiteX27" fmla="*/ 2109 w 848106"/>
                <a:gd name="connsiteY27" fmla="*/ 545614 h 597202"/>
                <a:gd name="connsiteX28" fmla="*/ 0 w 848106"/>
                <a:gd name="connsiteY28" fmla="*/ 587787 h 597202"/>
                <a:gd name="connsiteX29" fmla="*/ 8435 w 848106"/>
                <a:gd name="connsiteY29" fmla="*/ 595519 h 597202"/>
                <a:gd name="connsiteX30" fmla="*/ 337385 w 848106"/>
                <a:gd name="connsiteY30" fmla="*/ 322800 h 597202"/>
                <a:gd name="connsiteX31" fmla="*/ 403456 w 848106"/>
                <a:gd name="connsiteY31" fmla="*/ 278518 h 597202"/>
                <a:gd name="connsiteX32" fmla="*/ 481476 w 848106"/>
                <a:gd name="connsiteY32" fmla="*/ 342481 h 597202"/>
                <a:gd name="connsiteX33" fmla="*/ 466013 w 848106"/>
                <a:gd name="connsiteY33" fmla="*/ 395900 h 597202"/>
                <a:gd name="connsiteX34" fmla="*/ 422434 w 848106"/>
                <a:gd name="connsiteY34" fmla="*/ 424718 h 597202"/>
                <a:gd name="connsiteX35" fmla="*/ 346522 w 848106"/>
                <a:gd name="connsiteY35" fmla="*/ 395900 h 597202"/>
                <a:gd name="connsiteX36" fmla="*/ 337385 w 848106"/>
                <a:gd name="connsiteY36" fmla="*/ 322800 h 597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48106" h="597202">
                  <a:moveTo>
                    <a:pt x="8435" y="595519"/>
                  </a:moveTo>
                  <a:cubicBezTo>
                    <a:pt x="25304" y="595519"/>
                    <a:pt x="42876" y="594816"/>
                    <a:pt x="59745" y="594816"/>
                  </a:cubicBezTo>
                  <a:cubicBezTo>
                    <a:pt x="62557" y="593411"/>
                    <a:pt x="63260" y="591302"/>
                    <a:pt x="63260" y="588490"/>
                  </a:cubicBezTo>
                  <a:cubicBezTo>
                    <a:pt x="63963" y="580056"/>
                    <a:pt x="63260" y="570918"/>
                    <a:pt x="63963" y="562484"/>
                  </a:cubicBezTo>
                  <a:cubicBezTo>
                    <a:pt x="65368" y="539991"/>
                    <a:pt x="74506" y="520311"/>
                    <a:pt x="89266" y="502738"/>
                  </a:cubicBezTo>
                  <a:cubicBezTo>
                    <a:pt x="108244" y="480949"/>
                    <a:pt x="131439" y="469000"/>
                    <a:pt x="160258" y="465486"/>
                  </a:cubicBezTo>
                  <a:cubicBezTo>
                    <a:pt x="168692" y="464080"/>
                    <a:pt x="177830" y="464080"/>
                    <a:pt x="186264" y="465486"/>
                  </a:cubicBezTo>
                  <a:cubicBezTo>
                    <a:pt x="205242" y="468297"/>
                    <a:pt x="222815" y="474623"/>
                    <a:pt x="238981" y="485869"/>
                  </a:cubicBezTo>
                  <a:cubicBezTo>
                    <a:pt x="262176" y="502738"/>
                    <a:pt x="274828" y="525934"/>
                    <a:pt x="283263" y="553346"/>
                  </a:cubicBezTo>
                  <a:cubicBezTo>
                    <a:pt x="285371" y="563889"/>
                    <a:pt x="287480" y="574433"/>
                    <a:pt x="285371" y="584976"/>
                  </a:cubicBezTo>
                  <a:cubicBezTo>
                    <a:pt x="283966" y="594113"/>
                    <a:pt x="286074" y="596925"/>
                    <a:pt x="295212" y="596925"/>
                  </a:cubicBezTo>
                  <a:cubicBezTo>
                    <a:pt x="310675" y="596925"/>
                    <a:pt x="326139" y="596925"/>
                    <a:pt x="341602" y="596925"/>
                  </a:cubicBezTo>
                  <a:cubicBezTo>
                    <a:pt x="506077" y="596925"/>
                    <a:pt x="669849" y="596925"/>
                    <a:pt x="834324" y="596925"/>
                  </a:cubicBezTo>
                  <a:cubicBezTo>
                    <a:pt x="839245" y="596925"/>
                    <a:pt x="844165" y="598331"/>
                    <a:pt x="847679" y="594816"/>
                  </a:cubicBezTo>
                  <a:cubicBezTo>
                    <a:pt x="849085" y="589896"/>
                    <a:pt x="846976" y="587787"/>
                    <a:pt x="842056" y="587787"/>
                  </a:cubicBezTo>
                  <a:cubicBezTo>
                    <a:pt x="834324" y="582867"/>
                    <a:pt x="828701" y="575136"/>
                    <a:pt x="821672" y="568810"/>
                  </a:cubicBezTo>
                  <a:cubicBezTo>
                    <a:pt x="823078" y="565998"/>
                    <a:pt x="822375" y="563186"/>
                    <a:pt x="820267" y="561078"/>
                  </a:cubicBezTo>
                  <a:cubicBezTo>
                    <a:pt x="818158" y="558969"/>
                    <a:pt x="816049" y="556861"/>
                    <a:pt x="813941" y="554049"/>
                  </a:cubicBezTo>
                  <a:cubicBezTo>
                    <a:pt x="638219" y="381139"/>
                    <a:pt x="464607" y="206824"/>
                    <a:pt x="290291" y="33211"/>
                  </a:cubicBezTo>
                  <a:cubicBezTo>
                    <a:pt x="288183" y="31103"/>
                    <a:pt x="286074" y="28994"/>
                    <a:pt x="283263" y="26885"/>
                  </a:cubicBezTo>
                  <a:cubicBezTo>
                    <a:pt x="281154" y="24777"/>
                    <a:pt x="279045" y="23371"/>
                    <a:pt x="275531" y="25480"/>
                  </a:cubicBezTo>
                  <a:cubicBezTo>
                    <a:pt x="268502" y="18451"/>
                    <a:pt x="260770" y="11422"/>
                    <a:pt x="254444" y="3690"/>
                  </a:cubicBezTo>
                  <a:cubicBezTo>
                    <a:pt x="249524" y="-1230"/>
                    <a:pt x="246713" y="-1230"/>
                    <a:pt x="241792" y="3690"/>
                  </a:cubicBezTo>
                  <a:cubicBezTo>
                    <a:pt x="214380" y="33211"/>
                    <a:pt x="189076" y="64138"/>
                    <a:pt x="165881" y="97174"/>
                  </a:cubicBezTo>
                  <a:cubicBezTo>
                    <a:pt x="144794" y="127398"/>
                    <a:pt x="125114" y="157622"/>
                    <a:pt x="108244" y="190658"/>
                  </a:cubicBezTo>
                  <a:cubicBezTo>
                    <a:pt x="101215" y="201904"/>
                    <a:pt x="95592" y="213853"/>
                    <a:pt x="89266" y="225802"/>
                  </a:cubicBezTo>
                  <a:cubicBezTo>
                    <a:pt x="48499" y="310851"/>
                    <a:pt x="21087" y="399414"/>
                    <a:pt x="8435" y="492898"/>
                  </a:cubicBezTo>
                  <a:cubicBezTo>
                    <a:pt x="5623" y="510470"/>
                    <a:pt x="4217" y="528042"/>
                    <a:pt x="2109" y="545614"/>
                  </a:cubicBezTo>
                  <a:cubicBezTo>
                    <a:pt x="1406" y="559672"/>
                    <a:pt x="703" y="573730"/>
                    <a:pt x="0" y="587787"/>
                  </a:cubicBezTo>
                  <a:cubicBezTo>
                    <a:pt x="703" y="592708"/>
                    <a:pt x="2109" y="595519"/>
                    <a:pt x="8435" y="595519"/>
                  </a:cubicBezTo>
                  <a:close/>
                  <a:moveTo>
                    <a:pt x="337385" y="322800"/>
                  </a:moveTo>
                  <a:cubicBezTo>
                    <a:pt x="350037" y="295387"/>
                    <a:pt x="372529" y="280627"/>
                    <a:pt x="403456" y="278518"/>
                  </a:cubicBezTo>
                  <a:cubicBezTo>
                    <a:pt x="441412" y="276409"/>
                    <a:pt x="475853" y="305931"/>
                    <a:pt x="481476" y="342481"/>
                  </a:cubicBezTo>
                  <a:cubicBezTo>
                    <a:pt x="484288" y="362864"/>
                    <a:pt x="478665" y="380436"/>
                    <a:pt x="466013" y="395900"/>
                  </a:cubicBezTo>
                  <a:cubicBezTo>
                    <a:pt x="454767" y="409958"/>
                    <a:pt x="440709" y="420501"/>
                    <a:pt x="422434" y="424718"/>
                  </a:cubicBezTo>
                  <a:cubicBezTo>
                    <a:pt x="391507" y="431044"/>
                    <a:pt x="366203" y="420501"/>
                    <a:pt x="346522" y="395900"/>
                  </a:cubicBezTo>
                  <a:cubicBezTo>
                    <a:pt x="328950" y="374110"/>
                    <a:pt x="325436" y="348807"/>
                    <a:pt x="337385" y="322800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14DB307-3B05-461F-9BF2-29662E2C47AE}"/>
                </a:ext>
              </a:extLst>
            </p:cNvPr>
            <p:cNvSpPr/>
            <p:nvPr/>
          </p:nvSpPr>
          <p:spPr>
            <a:xfrm>
              <a:off x="5832335" y="2529233"/>
              <a:ext cx="844417" cy="600014"/>
            </a:xfrm>
            <a:custGeom>
              <a:avLst/>
              <a:gdLst>
                <a:gd name="connsiteX0" fmla="*/ 12652 w 844417"/>
                <a:gd name="connsiteY0" fmla="*/ 599737 h 600014"/>
                <a:gd name="connsiteX1" fmla="*/ 483585 w 844417"/>
                <a:gd name="connsiteY1" fmla="*/ 599737 h 600014"/>
                <a:gd name="connsiteX2" fmla="*/ 833621 w 844417"/>
                <a:gd name="connsiteY2" fmla="*/ 599737 h 600014"/>
                <a:gd name="connsiteX3" fmla="*/ 844165 w 844417"/>
                <a:gd name="connsiteY3" fmla="*/ 587787 h 600014"/>
                <a:gd name="connsiteX4" fmla="*/ 841353 w 844417"/>
                <a:gd name="connsiteY4" fmla="*/ 540694 h 600014"/>
                <a:gd name="connsiteX5" fmla="*/ 837839 w 844417"/>
                <a:gd name="connsiteY5" fmla="*/ 511876 h 600014"/>
                <a:gd name="connsiteX6" fmla="*/ 778094 w 844417"/>
                <a:gd name="connsiteY6" fmla="*/ 282735 h 600014"/>
                <a:gd name="connsiteX7" fmla="*/ 737326 w 844417"/>
                <a:gd name="connsiteY7" fmla="*/ 196983 h 600014"/>
                <a:gd name="connsiteX8" fmla="*/ 719754 w 844417"/>
                <a:gd name="connsiteY8" fmla="*/ 165354 h 600014"/>
                <a:gd name="connsiteX9" fmla="*/ 637517 w 844417"/>
                <a:gd name="connsiteY9" fmla="*/ 47269 h 600014"/>
                <a:gd name="connsiteX10" fmla="*/ 634705 w 844417"/>
                <a:gd name="connsiteY10" fmla="*/ 37429 h 600014"/>
                <a:gd name="connsiteX11" fmla="*/ 604481 w 844417"/>
                <a:gd name="connsiteY11" fmla="*/ 3690 h 600014"/>
                <a:gd name="connsiteX12" fmla="*/ 590423 w 844417"/>
                <a:gd name="connsiteY12" fmla="*/ 3690 h 600014"/>
                <a:gd name="connsiteX13" fmla="*/ 565119 w 844417"/>
                <a:gd name="connsiteY13" fmla="*/ 28994 h 600014"/>
                <a:gd name="connsiteX14" fmla="*/ 560199 w 844417"/>
                <a:gd name="connsiteY14" fmla="*/ 38131 h 600014"/>
                <a:gd name="connsiteX15" fmla="*/ 535598 w 844417"/>
                <a:gd name="connsiteY15" fmla="*/ 63435 h 600014"/>
                <a:gd name="connsiteX16" fmla="*/ 445629 w 844417"/>
                <a:gd name="connsiteY16" fmla="*/ 154107 h 600014"/>
                <a:gd name="connsiteX17" fmla="*/ 438600 w 844417"/>
                <a:gd name="connsiteY17" fmla="*/ 160433 h 600014"/>
                <a:gd name="connsiteX18" fmla="*/ 436491 w 844417"/>
                <a:gd name="connsiteY18" fmla="*/ 178708 h 600014"/>
                <a:gd name="connsiteX19" fmla="*/ 452658 w 844417"/>
                <a:gd name="connsiteY19" fmla="*/ 271489 h 600014"/>
                <a:gd name="connsiteX20" fmla="*/ 437194 w 844417"/>
                <a:gd name="connsiteY20" fmla="*/ 308039 h 600014"/>
                <a:gd name="connsiteX21" fmla="*/ 437194 w 844417"/>
                <a:gd name="connsiteY21" fmla="*/ 308039 h 600014"/>
                <a:gd name="connsiteX22" fmla="*/ 431571 w 844417"/>
                <a:gd name="connsiteY22" fmla="*/ 314365 h 600014"/>
                <a:gd name="connsiteX23" fmla="*/ 275531 w 844417"/>
                <a:gd name="connsiteY23" fmla="*/ 336858 h 600014"/>
                <a:gd name="connsiteX24" fmla="*/ 260770 w 844417"/>
                <a:gd name="connsiteY24" fmla="*/ 338263 h 600014"/>
                <a:gd name="connsiteX25" fmla="*/ 144091 w 844417"/>
                <a:gd name="connsiteY25" fmla="*/ 454942 h 600014"/>
                <a:gd name="connsiteX26" fmla="*/ 26710 w 844417"/>
                <a:gd name="connsiteY26" fmla="*/ 572324 h 600014"/>
                <a:gd name="connsiteX27" fmla="*/ 0 w 844417"/>
                <a:gd name="connsiteY27" fmla="*/ 597628 h 600014"/>
                <a:gd name="connsiteX28" fmla="*/ 12652 w 844417"/>
                <a:gd name="connsiteY28" fmla="*/ 599737 h 600014"/>
                <a:gd name="connsiteX29" fmla="*/ 577771 w 844417"/>
                <a:gd name="connsiteY29" fmla="*/ 380436 h 600014"/>
                <a:gd name="connsiteX30" fmla="*/ 662820 w 844417"/>
                <a:gd name="connsiteY30" fmla="*/ 445102 h 600014"/>
                <a:gd name="connsiteX31" fmla="*/ 648060 w 844417"/>
                <a:gd name="connsiteY31" fmla="*/ 495710 h 600014"/>
                <a:gd name="connsiteX32" fmla="*/ 596749 w 844417"/>
                <a:gd name="connsiteY32" fmla="*/ 526637 h 600014"/>
                <a:gd name="connsiteX33" fmla="*/ 531381 w 844417"/>
                <a:gd name="connsiteY33" fmla="*/ 500630 h 600014"/>
                <a:gd name="connsiteX34" fmla="*/ 527164 w 844417"/>
                <a:gd name="connsiteY34" fmla="*/ 495710 h 600014"/>
                <a:gd name="connsiteX35" fmla="*/ 577771 w 844417"/>
                <a:gd name="connsiteY35" fmla="*/ 380436 h 60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44417" h="600014">
                  <a:moveTo>
                    <a:pt x="12652" y="599737"/>
                  </a:moveTo>
                  <a:cubicBezTo>
                    <a:pt x="169395" y="599737"/>
                    <a:pt x="326841" y="599737"/>
                    <a:pt x="483585" y="599737"/>
                  </a:cubicBezTo>
                  <a:cubicBezTo>
                    <a:pt x="600264" y="599737"/>
                    <a:pt x="716943" y="599737"/>
                    <a:pt x="833621" y="599737"/>
                  </a:cubicBezTo>
                  <a:cubicBezTo>
                    <a:pt x="844868" y="599737"/>
                    <a:pt x="844868" y="599034"/>
                    <a:pt x="844165" y="587787"/>
                  </a:cubicBezTo>
                  <a:cubicBezTo>
                    <a:pt x="843462" y="572324"/>
                    <a:pt x="841353" y="556860"/>
                    <a:pt x="841353" y="540694"/>
                  </a:cubicBezTo>
                  <a:cubicBezTo>
                    <a:pt x="839245" y="530854"/>
                    <a:pt x="839245" y="521013"/>
                    <a:pt x="837839" y="511876"/>
                  </a:cubicBezTo>
                  <a:cubicBezTo>
                    <a:pt x="827998" y="433153"/>
                    <a:pt x="808318" y="356538"/>
                    <a:pt x="778094" y="282735"/>
                  </a:cubicBezTo>
                  <a:cubicBezTo>
                    <a:pt x="766145" y="253214"/>
                    <a:pt x="752790" y="224396"/>
                    <a:pt x="737326" y="196983"/>
                  </a:cubicBezTo>
                  <a:cubicBezTo>
                    <a:pt x="731703" y="186440"/>
                    <a:pt x="726080" y="175897"/>
                    <a:pt x="719754" y="165354"/>
                  </a:cubicBezTo>
                  <a:cubicBezTo>
                    <a:pt x="695856" y="123883"/>
                    <a:pt x="667741" y="84522"/>
                    <a:pt x="637517" y="47269"/>
                  </a:cubicBezTo>
                  <a:cubicBezTo>
                    <a:pt x="636814" y="43755"/>
                    <a:pt x="636814" y="40240"/>
                    <a:pt x="634705" y="37429"/>
                  </a:cubicBezTo>
                  <a:cubicBezTo>
                    <a:pt x="624865" y="25480"/>
                    <a:pt x="615024" y="14936"/>
                    <a:pt x="604481" y="3690"/>
                  </a:cubicBezTo>
                  <a:cubicBezTo>
                    <a:pt x="600264" y="-1230"/>
                    <a:pt x="595344" y="-1230"/>
                    <a:pt x="590423" y="3690"/>
                  </a:cubicBezTo>
                  <a:cubicBezTo>
                    <a:pt x="581989" y="12125"/>
                    <a:pt x="573554" y="20559"/>
                    <a:pt x="565119" y="28994"/>
                  </a:cubicBezTo>
                  <a:cubicBezTo>
                    <a:pt x="562308" y="31806"/>
                    <a:pt x="561605" y="35320"/>
                    <a:pt x="560199" y="38131"/>
                  </a:cubicBezTo>
                  <a:cubicBezTo>
                    <a:pt x="551765" y="46566"/>
                    <a:pt x="544033" y="55001"/>
                    <a:pt x="535598" y="63435"/>
                  </a:cubicBezTo>
                  <a:cubicBezTo>
                    <a:pt x="505374" y="93659"/>
                    <a:pt x="475150" y="123883"/>
                    <a:pt x="445629" y="154107"/>
                  </a:cubicBezTo>
                  <a:cubicBezTo>
                    <a:pt x="443520" y="156216"/>
                    <a:pt x="441412" y="158325"/>
                    <a:pt x="438600" y="160433"/>
                  </a:cubicBezTo>
                  <a:cubicBezTo>
                    <a:pt x="430868" y="166057"/>
                    <a:pt x="430868" y="170977"/>
                    <a:pt x="436491" y="178708"/>
                  </a:cubicBezTo>
                  <a:cubicBezTo>
                    <a:pt x="456172" y="206824"/>
                    <a:pt x="460390" y="238454"/>
                    <a:pt x="452658" y="271489"/>
                  </a:cubicBezTo>
                  <a:cubicBezTo>
                    <a:pt x="449846" y="284844"/>
                    <a:pt x="442817" y="296090"/>
                    <a:pt x="437194" y="308039"/>
                  </a:cubicBezTo>
                  <a:cubicBezTo>
                    <a:pt x="437194" y="308039"/>
                    <a:pt x="437194" y="308039"/>
                    <a:pt x="437194" y="308039"/>
                  </a:cubicBezTo>
                  <a:cubicBezTo>
                    <a:pt x="435086" y="310148"/>
                    <a:pt x="433680" y="312257"/>
                    <a:pt x="431571" y="314365"/>
                  </a:cubicBezTo>
                  <a:cubicBezTo>
                    <a:pt x="392913" y="362161"/>
                    <a:pt x="325436" y="372002"/>
                    <a:pt x="275531" y="336858"/>
                  </a:cubicBezTo>
                  <a:cubicBezTo>
                    <a:pt x="269205" y="332640"/>
                    <a:pt x="265691" y="333343"/>
                    <a:pt x="260770" y="338263"/>
                  </a:cubicBezTo>
                  <a:cubicBezTo>
                    <a:pt x="222112" y="377625"/>
                    <a:pt x="182750" y="416284"/>
                    <a:pt x="144091" y="454942"/>
                  </a:cubicBezTo>
                  <a:cubicBezTo>
                    <a:pt x="104730" y="494304"/>
                    <a:pt x="66071" y="533665"/>
                    <a:pt x="26710" y="572324"/>
                  </a:cubicBezTo>
                  <a:cubicBezTo>
                    <a:pt x="17572" y="580759"/>
                    <a:pt x="9138" y="589193"/>
                    <a:pt x="0" y="597628"/>
                  </a:cubicBezTo>
                  <a:cubicBezTo>
                    <a:pt x="3514" y="601142"/>
                    <a:pt x="8435" y="599737"/>
                    <a:pt x="12652" y="599737"/>
                  </a:cubicBezTo>
                  <a:close/>
                  <a:moveTo>
                    <a:pt x="577771" y="380436"/>
                  </a:moveTo>
                  <a:cubicBezTo>
                    <a:pt x="619242" y="375516"/>
                    <a:pt x="656494" y="404334"/>
                    <a:pt x="662820" y="445102"/>
                  </a:cubicBezTo>
                  <a:cubicBezTo>
                    <a:pt x="665632" y="464783"/>
                    <a:pt x="658603" y="480949"/>
                    <a:pt x="648060" y="495710"/>
                  </a:cubicBezTo>
                  <a:cubicBezTo>
                    <a:pt x="634705" y="512579"/>
                    <a:pt x="618539" y="523825"/>
                    <a:pt x="596749" y="526637"/>
                  </a:cubicBezTo>
                  <a:cubicBezTo>
                    <a:pt x="570743" y="529448"/>
                    <a:pt x="548953" y="521013"/>
                    <a:pt x="531381" y="500630"/>
                  </a:cubicBezTo>
                  <a:cubicBezTo>
                    <a:pt x="529975" y="499224"/>
                    <a:pt x="528569" y="497115"/>
                    <a:pt x="527164" y="495710"/>
                  </a:cubicBezTo>
                  <a:cubicBezTo>
                    <a:pt x="488505" y="448616"/>
                    <a:pt x="526461" y="386762"/>
                    <a:pt x="577771" y="380436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2D1A646-B16B-4B59-8CFE-45C40EB1171B}"/>
                </a:ext>
              </a:extLst>
            </p:cNvPr>
            <p:cNvSpPr/>
            <p:nvPr/>
          </p:nvSpPr>
          <p:spPr>
            <a:xfrm>
              <a:off x="5857527" y="2110138"/>
              <a:ext cx="598267" cy="843813"/>
            </a:xfrm>
            <a:custGeom>
              <a:avLst/>
              <a:gdLst>
                <a:gd name="connsiteX0" fmla="*/ 112 w 598267"/>
                <a:gd name="connsiteY0" fmla="*/ 833270 h 843813"/>
                <a:gd name="connsiteX1" fmla="*/ 1518 w 598267"/>
                <a:gd name="connsiteY1" fmla="*/ 843813 h 843813"/>
                <a:gd name="connsiteX2" fmla="*/ 7844 w 598267"/>
                <a:gd name="connsiteY2" fmla="*/ 838893 h 843813"/>
                <a:gd name="connsiteX3" fmla="*/ 277752 w 598267"/>
                <a:gd name="connsiteY3" fmla="*/ 568985 h 843813"/>
                <a:gd name="connsiteX4" fmla="*/ 277752 w 598267"/>
                <a:gd name="connsiteY4" fmla="*/ 546493 h 843813"/>
                <a:gd name="connsiteX5" fmla="*/ 272129 w 598267"/>
                <a:gd name="connsiteY5" fmla="*/ 541573 h 843813"/>
                <a:gd name="connsiteX6" fmla="*/ 272129 w 598267"/>
                <a:gd name="connsiteY6" fmla="*/ 541573 h 843813"/>
                <a:gd name="connsiteX7" fmla="*/ 257368 w 598267"/>
                <a:gd name="connsiteY7" fmla="*/ 523298 h 843813"/>
                <a:gd name="connsiteX8" fmla="*/ 240499 w 598267"/>
                <a:gd name="connsiteY8" fmla="*/ 466364 h 843813"/>
                <a:gd name="connsiteX9" fmla="*/ 315708 w 598267"/>
                <a:gd name="connsiteY9" fmla="*/ 353200 h 843813"/>
                <a:gd name="connsiteX10" fmla="*/ 445039 w 598267"/>
                <a:gd name="connsiteY10" fmla="*/ 389750 h 843813"/>
                <a:gd name="connsiteX11" fmla="*/ 457691 w 598267"/>
                <a:gd name="connsiteY11" fmla="*/ 390453 h 843813"/>
                <a:gd name="connsiteX12" fmla="*/ 572261 w 598267"/>
                <a:gd name="connsiteY12" fmla="*/ 275179 h 843813"/>
                <a:gd name="connsiteX13" fmla="*/ 591239 w 598267"/>
                <a:gd name="connsiteY13" fmla="*/ 256904 h 843813"/>
                <a:gd name="connsiteX14" fmla="*/ 590536 w 598267"/>
                <a:gd name="connsiteY14" fmla="*/ 240035 h 843813"/>
                <a:gd name="connsiteX15" fmla="*/ 582101 w 598267"/>
                <a:gd name="connsiteY15" fmla="*/ 233006 h 843813"/>
                <a:gd name="connsiteX16" fmla="*/ 582101 w 598267"/>
                <a:gd name="connsiteY16" fmla="*/ 233006 h 843813"/>
                <a:gd name="connsiteX17" fmla="*/ 568746 w 598267"/>
                <a:gd name="connsiteY17" fmla="*/ 220354 h 843813"/>
                <a:gd name="connsiteX18" fmla="*/ 379670 w 598267"/>
                <a:gd name="connsiteY18" fmla="*/ 93835 h 843813"/>
                <a:gd name="connsiteX19" fmla="*/ 168805 w 598267"/>
                <a:gd name="connsiteY19" fmla="*/ 20032 h 843813"/>
                <a:gd name="connsiteX20" fmla="*/ 33148 w 598267"/>
                <a:gd name="connsiteY20" fmla="*/ 1757 h 843813"/>
                <a:gd name="connsiteX21" fmla="*/ 13467 w 598267"/>
                <a:gd name="connsiteY21" fmla="*/ 351 h 843813"/>
                <a:gd name="connsiteX22" fmla="*/ 815 w 598267"/>
                <a:gd name="connsiteY22" fmla="*/ 12300 h 843813"/>
                <a:gd name="connsiteX23" fmla="*/ 815 w 598267"/>
                <a:gd name="connsiteY23" fmla="*/ 41119 h 843813"/>
                <a:gd name="connsiteX24" fmla="*/ 112 w 598267"/>
                <a:gd name="connsiteY24" fmla="*/ 833270 h 843813"/>
                <a:gd name="connsiteX25" fmla="*/ 70401 w 598267"/>
                <a:gd name="connsiteY25" fmla="*/ 166935 h 843813"/>
                <a:gd name="connsiteX26" fmla="*/ 192000 w 598267"/>
                <a:gd name="connsiteY26" fmla="*/ 138820 h 843813"/>
                <a:gd name="connsiteX27" fmla="*/ 217304 w 598267"/>
                <a:gd name="connsiteY27" fmla="*/ 193645 h 843813"/>
                <a:gd name="connsiteX28" fmla="*/ 202543 w 598267"/>
                <a:gd name="connsiteY28" fmla="*/ 233709 h 843813"/>
                <a:gd name="connsiteX29" fmla="*/ 110465 w 598267"/>
                <a:gd name="connsiteY29" fmla="*/ 259716 h 843813"/>
                <a:gd name="connsiteX30" fmla="*/ 80241 w 598267"/>
                <a:gd name="connsiteY30" fmla="*/ 233709 h 843813"/>
                <a:gd name="connsiteX31" fmla="*/ 70401 w 598267"/>
                <a:gd name="connsiteY31" fmla="*/ 166935 h 84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98267" h="843813">
                  <a:moveTo>
                    <a:pt x="112" y="833270"/>
                  </a:moveTo>
                  <a:cubicBezTo>
                    <a:pt x="112" y="836784"/>
                    <a:pt x="-590" y="840299"/>
                    <a:pt x="1518" y="843813"/>
                  </a:cubicBezTo>
                  <a:cubicBezTo>
                    <a:pt x="5033" y="843110"/>
                    <a:pt x="5736" y="841002"/>
                    <a:pt x="7844" y="838893"/>
                  </a:cubicBezTo>
                  <a:cubicBezTo>
                    <a:pt x="97814" y="748924"/>
                    <a:pt x="187783" y="658955"/>
                    <a:pt x="277752" y="568985"/>
                  </a:cubicBezTo>
                  <a:cubicBezTo>
                    <a:pt x="289701" y="557036"/>
                    <a:pt x="289701" y="557036"/>
                    <a:pt x="277752" y="546493"/>
                  </a:cubicBezTo>
                  <a:cubicBezTo>
                    <a:pt x="275643" y="545087"/>
                    <a:pt x="274238" y="542979"/>
                    <a:pt x="272129" y="541573"/>
                  </a:cubicBezTo>
                  <a:cubicBezTo>
                    <a:pt x="272129" y="541573"/>
                    <a:pt x="272129" y="541573"/>
                    <a:pt x="272129" y="541573"/>
                  </a:cubicBezTo>
                  <a:cubicBezTo>
                    <a:pt x="267209" y="535247"/>
                    <a:pt x="262289" y="528921"/>
                    <a:pt x="257368" y="523298"/>
                  </a:cubicBezTo>
                  <a:cubicBezTo>
                    <a:pt x="248231" y="505726"/>
                    <a:pt x="241202" y="486748"/>
                    <a:pt x="240499" y="466364"/>
                  </a:cubicBezTo>
                  <a:cubicBezTo>
                    <a:pt x="239093" y="415756"/>
                    <a:pt x="268615" y="370772"/>
                    <a:pt x="315708" y="353200"/>
                  </a:cubicBezTo>
                  <a:cubicBezTo>
                    <a:pt x="362098" y="335628"/>
                    <a:pt x="413409" y="350388"/>
                    <a:pt x="445039" y="389750"/>
                  </a:cubicBezTo>
                  <a:cubicBezTo>
                    <a:pt x="449959" y="396076"/>
                    <a:pt x="452770" y="395373"/>
                    <a:pt x="457691" y="390453"/>
                  </a:cubicBezTo>
                  <a:cubicBezTo>
                    <a:pt x="495646" y="351794"/>
                    <a:pt x="534305" y="313838"/>
                    <a:pt x="572261" y="275179"/>
                  </a:cubicBezTo>
                  <a:cubicBezTo>
                    <a:pt x="582804" y="273071"/>
                    <a:pt x="588427" y="267448"/>
                    <a:pt x="591239" y="256904"/>
                  </a:cubicBezTo>
                  <a:cubicBezTo>
                    <a:pt x="600376" y="247767"/>
                    <a:pt x="601079" y="249173"/>
                    <a:pt x="590536" y="240035"/>
                  </a:cubicBezTo>
                  <a:cubicBezTo>
                    <a:pt x="587724" y="237927"/>
                    <a:pt x="584913" y="235115"/>
                    <a:pt x="582101" y="233006"/>
                  </a:cubicBezTo>
                  <a:lnTo>
                    <a:pt x="582101" y="233006"/>
                  </a:lnTo>
                  <a:cubicBezTo>
                    <a:pt x="578587" y="227383"/>
                    <a:pt x="573667" y="224572"/>
                    <a:pt x="568746" y="220354"/>
                  </a:cubicBezTo>
                  <a:cubicBezTo>
                    <a:pt x="511110" y="170450"/>
                    <a:pt x="447850" y="128276"/>
                    <a:pt x="379670" y="93835"/>
                  </a:cubicBezTo>
                  <a:cubicBezTo>
                    <a:pt x="312193" y="60097"/>
                    <a:pt x="241905" y="35496"/>
                    <a:pt x="168805" y="20032"/>
                  </a:cubicBezTo>
                  <a:cubicBezTo>
                    <a:pt x="123820" y="10192"/>
                    <a:pt x="78836" y="3163"/>
                    <a:pt x="33148" y="1757"/>
                  </a:cubicBezTo>
                  <a:cubicBezTo>
                    <a:pt x="26822" y="-1054"/>
                    <a:pt x="19793" y="351"/>
                    <a:pt x="13467" y="351"/>
                  </a:cubicBezTo>
                  <a:cubicBezTo>
                    <a:pt x="1518" y="351"/>
                    <a:pt x="1518" y="351"/>
                    <a:pt x="815" y="12300"/>
                  </a:cubicBezTo>
                  <a:cubicBezTo>
                    <a:pt x="815" y="22141"/>
                    <a:pt x="815" y="31278"/>
                    <a:pt x="815" y="41119"/>
                  </a:cubicBezTo>
                  <a:cubicBezTo>
                    <a:pt x="112" y="304701"/>
                    <a:pt x="112" y="568985"/>
                    <a:pt x="112" y="833270"/>
                  </a:cubicBezTo>
                  <a:close/>
                  <a:moveTo>
                    <a:pt x="70401" y="166935"/>
                  </a:moveTo>
                  <a:cubicBezTo>
                    <a:pt x="88676" y="118436"/>
                    <a:pt x="154747" y="102973"/>
                    <a:pt x="192000" y="138820"/>
                  </a:cubicBezTo>
                  <a:cubicBezTo>
                    <a:pt x="208166" y="154283"/>
                    <a:pt x="216601" y="171855"/>
                    <a:pt x="217304" y="193645"/>
                  </a:cubicBezTo>
                  <a:cubicBezTo>
                    <a:pt x="217304" y="209108"/>
                    <a:pt x="211681" y="221760"/>
                    <a:pt x="202543" y="233709"/>
                  </a:cubicBezTo>
                  <a:cubicBezTo>
                    <a:pt x="177240" y="269556"/>
                    <a:pt x="137175" y="272368"/>
                    <a:pt x="110465" y="259716"/>
                  </a:cubicBezTo>
                  <a:cubicBezTo>
                    <a:pt x="97814" y="254093"/>
                    <a:pt x="88676" y="244955"/>
                    <a:pt x="80241" y="233709"/>
                  </a:cubicBezTo>
                  <a:cubicBezTo>
                    <a:pt x="64075" y="213326"/>
                    <a:pt x="61264" y="190833"/>
                    <a:pt x="70401" y="166935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08FA3E7-D650-43B1-8E09-F739776189DC}"/>
                </a:ext>
              </a:extLst>
            </p:cNvPr>
            <p:cNvSpPr/>
            <p:nvPr/>
          </p:nvSpPr>
          <p:spPr>
            <a:xfrm>
              <a:off x="5150889" y="2248396"/>
              <a:ext cx="598330" cy="850482"/>
            </a:xfrm>
            <a:custGeom>
              <a:avLst/>
              <a:gdLst>
                <a:gd name="connsiteX0" fmla="*/ 134602 w 598330"/>
                <a:gd name="connsiteY0" fmla="*/ 387148 h 850482"/>
                <a:gd name="connsiteX1" fmla="*/ 136711 w 598330"/>
                <a:gd name="connsiteY1" fmla="*/ 383634 h 850482"/>
                <a:gd name="connsiteX2" fmla="*/ 136711 w 598330"/>
                <a:gd name="connsiteY2" fmla="*/ 379416 h 850482"/>
                <a:gd name="connsiteX3" fmla="*/ 192239 w 598330"/>
                <a:gd name="connsiteY3" fmla="*/ 283121 h 850482"/>
                <a:gd name="connsiteX4" fmla="*/ 234412 w 598330"/>
                <a:gd name="connsiteY4" fmla="*/ 268360 h 850482"/>
                <a:gd name="connsiteX5" fmla="*/ 268151 w 598330"/>
                <a:gd name="connsiteY5" fmla="*/ 268360 h 850482"/>
                <a:gd name="connsiteX6" fmla="*/ 272368 w 598330"/>
                <a:gd name="connsiteY6" fmla="*/ 269766 h 850482"/>
                <a:gd name="connsiteX7" fmla="*/ 342656 w 598330"/>
                <a:gd name="connsiteY7" fmla="*/ 311939 h 850482"/>
                <a:gd name="connsiteX8" fmla="*/ 365149 w 598330"/>
                <a:gd name="connsiteY8" fmla="*/ 364656 h 850482"/>
                <a:gd name="connsiteX9" fmla="*/ 365149 w 598330"/>
                <a:gd name="connsiteY9" fmla="*/ 398394 h 850482"/>
                <a:gd name="connsiteX10" fmla="*/ 351794 w 598330"/>
                <a:gd name="connsiteY10" fmla="*/ 437053 h 850482"/>
                <a:gd name="connsiteX11" fmla="*/ 346171 w 598330"/>
                <a:gd name="connsiteY11" fmla="*/ 439161 h 850482"/>
                <a:gd name="connsiteX12" fmla="*/ 324381 w 598330"/>
                <a:gd name="connsiteY12" fmla="*/ 463762 h 850482"/>
                <a:gd name="connsiteX13" fmla="*/ 280100 w 598330"/>
                <a:gd name="connsiteY13" fmla="*/ 488363 h 850482"/>
                <a:gd name="connsiteX14" fmla="*/ 272368 w 598330"/>
                <a:gd name="connsiteY14" fmla="*/ 495392 h 850482"/>
                <a:gd name="connsiteX15" fmla="*/ 266042 w 598330"/>
                <a:gd name="connsiteY15" fmla="*/ 495392 h 850482"/>
                <a:gd name="connsiteX16" fmla="*/ 247064 w 598330"/>
                <a:gd name="connsiteY16" fmla="*/ 498907 h 850482"/>
                <a:gd name="connsiteX17" fmla="*/ 252687 w 598330"/>
                <a:gd name="connsiteY17" fmla="*/ 505233 h 850482"/>
                <a:gd name="connsiteX18" fmla="*/ 582340 w 598330"/>
                <a:gd name="connsiteY18" fmla="*/ 834886 h 850482"/>
                <a:gd name="connsiteX19" fmla="*/ 591478 w 598330"/>
                <a:gd name="connsiteY19" fmla="*/ 844726 h 850482"/>
                <a:gd name="connsiteX20" fmla="*/ 597804 w 598330"/>
                <a:gd name="connsiteY20" fmla="*/ 850349 h 850482"/>
                <a:gd name="connsiteX21" fmla="*/ 597804 w 598330"/>
                <a:gd name="connsiteY21" fmla="*/ 848240 h 850482"/>
                <a:gd name="connsiteX22" fmla="*/ 597804 w 598330"/>
                <a:gd name="connsiteY22" fmla="*/ 21648 h 850482"/>
                <a:gd name="connsiteX23" fmla="*/ 574608 w 598330"/>
                <a:gd name="connsiteY23" fmla="*/ 1967 h 850482"/>
                <a:gd name="connsiteX24" fmla="*/ 573203 w 598330"/>
                <a:gd name="connsiteY24" fmla="*/ 1967 h 850482"/>
                <a:gd name="connsiteX25" fmla="*/ 571797 w 598330"/>
                <a:gd name="connsiteY25" fmla="*/ 2670 h 850482"/>
                <a:gd name="connsiteX26" fmla="*/ 524704 w 598330"/>
                <a:gd name="connsiteY26" fmla="*/ 6184 h 850482"/>
                <a:gd name="connsiteX27" fmla="*/ 299780 w 598330"/>
                <a:gd name="connsiteY27" fmla="*/ 59604 h 850482"/>
                <a:gd name="connsiteX28" fmla="*/ 76966 w 598330"/>
                <a:gd name="connsiteY28" fmla="*/ 182609 h 850482"/>
                <a:gd name="connsiteX29" fmla="*/ 15112 w 598330"/>
                <a:gd name="connsiteY29" fmla="*/ 234622 h 850482"/>
                <a:gd name="connsiteX30" fmla="*/ 15112 w 598330"/>
                <a:gd name="connsiteY30" fmla="*/ 234622 h 850482"/>
                <a:gd name="connsiteX31" fmla="*/ 4569 w 598330"/>
                <a:gd name="connsiteY31" fmla="*/ 243760 h 850482"/>
                <a:gd name="connsiteX32" fmla="*/ 3866 w 598330"/>
                <a:gd name="connsiteY32" fmla="*/ 256411 h 850482"/>
                <a:gd name="connsiteX33" fmla="*/ 134602 w 598330"/>
                <a:gd name="connsiteY33" fmla="*/ 387148 h 850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98330" h="850482">
                  <a:moveTo>
                    <a:pt x="134602" y="387148"/>
                  </a:moveTo>
                  <a:cubicBezTo>
                    <a:pt x="136008" y="384336"/>
                    <a:pt x="136008" y="383634"/>
                    <a:pt x="136711" y="383634"/>
                  </a:cubicBezTo>
                  <a:cubicBezTo>
                    <a:pt x="136711" y="382228"/>
                    <a:pt x="136711" y="380822"/>
                    <a:pt x="136711" y="379416"/>
                  </a:cubicBezTo>
                  <a:cubicBezTo>
                    <a:pt x="138117" y="337946"/>
                    <a:pt x="156392" y="305613"/>
                    <a:pt x="192239" y="283121"/>
                  </a:cubicBezTo>
                  <a:cubicBezTo>
                    <a:pt x="205594" y="274686"/>
                    <a:pt x="219652" y="271172"/>
                    <a:pt x="234412" y="268360"/>
                  </a:cubicBezTo>
                  <a:cubicBezTo>
                    <a:pt x="245658" y="266955"/>
                    <a:pt x="256904" y="266955"/>
                    <a:pt x="268151" y="268360"/>
                  </a:cubicBezTo>
                  <a:cubicBezTo>
                    <a:pt x="269556" y="269063"/>
                    <a:pt x="270962" y="269766"/>
                    <a:pt x="272368" y="269766"/>
                  </a:cubicBezTo>
                  <a:cubicBezTo>
                    <a:pt x="301186" y="274686"/>
                    <a:pt x="324381" y="289447"/>
                    <a:pt x="342656" y="311939"/>
                  </a:cubicBezTo>
                  <a:cubicBezTo>
                    <a:pt x="354605" y="327403"/>
                    <a:pt x="360931" y="345678"/>
                    <a:pt x="365149" y="364656"/>
                  </a:cubicBezTo>
                  <a:cubicBezTo>
                    <a:pt x="366554" y="375902"/>
                    <a:pt x="366554" y="387148"/>
                    <a:pt x="365149" y="398394"/>
                  </a:cubicBezTo>
                  <a:cubicBezTo>
                    <a:pt x="362337" y="411749"/>
                    <a:pt x="357417" y="425104"/>
                    <a:pt x="351794" y="437053"/>
                  </a:cubicBezTo>
                  <a:cubicBezTo>
                    <a:pt x="350388" y="437756"/>
                    <a:pt x="348279" y="439161"/>
                    <a:pt x="346171" y="439161"/>
                  </a:cubicBezTo>
                  <a:cubicBezTo>
                    <a:pt x="338439" y="446893"/>
                    <a:pt x="332816" y="456734"/>
                    <a:pt x="324381" y="463762"/>
                  </a:cubicBezTo>
                  <a:cubicBezTo>
                    <a:pt x="311027" y="475009"/>
                    <a:pt x="296266" y="482740"/>
                    <a:pt x="280100" y="488363"/>
                  </a:cubicBezTo>
                  <a:cubicBezTo>
                    <a:pt x="276585" y="489769"/>
                    <a:pt x="272368" y="490472"/>
                    <a:pt x="272368" y="495392"/>
                  </a:cubicBezTo>
                  <a:cubicBezTo>
                    <a:pt x="270259" y="495392"/>
                    <a:pt x="268151" y="495392"/>
                    <a:pt x="266042" y="495392"/>
                  </a:cubicBezTo>
                  <a:cubicBezTo>
                    <a:pt x="260419" y="498204"/>
                    <a:pt x="252687" y="494689"/>
                    <a:pt x="247064" y="498907"/>
                  </a:cubicBezTo>
                  <a:cubicBezTo>
                    <a:pt x="249173" y="501015"/>
                    <a:pt x="250578" y="503124"/>
                    <a:pt x="252687" y="505233"/>
                  </a:cubicBezTo>
                  <a:cubicBezTo>
                    <a:pt x="362337" y="614883"/>
                    <a:pt x="472690" y="725236"/>
                    <a:pt x="582340" y="834886"/>
                  </a:cubicBezTo>
                  <a:cubicBezTo>
                    <a:pt x="585855" y="838400"/>
                    <a:pt x="588666" y="841212"/>
                    <a:pt x="591478" y="844726"/>
                  </a:cubicBezTo>
                  <a:cubicBezTo>
                    <a:pt x="591478" y="848943"/>
                    <a:pt x="592883" y="851052"/>
                    <a:pt x="597804" y="850349"/>
                  </a:cubicBezTo>
                  <a:cubicBezTo>
                    <a:pt x="598507" y="849646"/>
                    <a:pt x="598507" y="848943"/>
                    <a:pt x="597804" y="848240"/>
                  </a:cubicBezTo>
                  <a:cubicBezTo>
                    <a:pt x="597804" y="572710"/>
                    <a:pt x="597804" y="297179"/>
                    <a:pt x="597804" y="21648"/>
                  </a:cubicBezTo>
                  <a:cubicBezTo>
                    <a:pt x="597804" y="561"/>
                    <a:pt x="594289" y="-2953"/>
                    <a:pt x="574608" y="1967"/>
                  </a:cubicBezTo>
                  <a:cubicBezTo>
                    <a:pt x="573906" y="1967"/>
                    <a:pt x="573906" y="1967"/>
                    <a:pt x="573203" y="1967"/>
                  </a:cubicBezTo>
                  <a:cubicBezTo>
                    <a:pt x="572500" y="1967"/>
                    <a:pt x="572500" y="2670"/>
                    <a:pt x="571797" y="2670"/>
                  </a:cubicBezTo>
                  <a:cubicBezTo>
                    <a:pt x="556333" y="1967"/>
                    <a:pt x="540167" y="4076"/>
                    <a:pt x="524704" y="6184"/>
                  </a:cubicBezTo>
                  <a:cubicBezTo>
                    <a:pt x="447386" y="14619"/>
                    <a:pt x="372880" y="32191"/>
                    <a:pt x="299780" y="59604"/>
                  </a:cubicBezTo>
                  <a:cubicBezTo>
                    <a:pt x="219652" y="89828"/>
                    <a:pt x="145146" y="130595"/>
                    <a:pt x="76966" y="182609"/>
                  </a:cubicBezTo>
                  <a:cubicBezTo>
                    <a:pt x="55176" y="198775"/>
                    <a:pt x="34090" y="215644"/>
                    <a:pt x="15112" y="234622"/>
                  </a:cubicBezTo>
                  <a:cubicBezTo>
                    <a:pt x="15112" y="234622"/>
                    <a:pt x="15112" y="234622"/>
                    <a:pt x="15112" y="234622"/>
                  </a:cubicBezTo>
                  <a:cubicBezTo>
                    <a:pt x="11598" y="237434"/>
                    <a:pt x="8083" y="240948"/>
                    <a:pt x="4569" y="243760"/>
                  </a:cubicBezTo>
                  <a:cubicBezTo>
                    <a:pt x="-1757" y="247977"/>
                    <a:pt x="-1054" y="251491"/>
                    <a:pt x="3866" y="256411"/>
                  </a:cubicBezTo>
                  <a:cubicBezTo>
                    <a:pt x="46742" y="298585"/>
                    <a:pt x="90321" y="342163"/>
                    <a:pt x="134602" y="387148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8B687C2-9B80-4620-9FE7-BB58F6139507}"/>
                </a:ext>
              </a:extLst>
            </p:cNvPr>
            <p:cNvSpPr/>
            <p:nvPr/>
          </p:nvSpPr>
          <p:spPr>
            <a:xfrm>
              <a:off x="5830930" y="3177929"/>
              <a:ext cx="846281" cy="595410"/>
            </a:xfrm>
            <a:custGeom>
              <a:avLst/>
              <a:gdLst>
                <a:gd name="connsiteX0" fmla="*/ 835027 w 846281"/>
                <a:gd name="connsiteY0" fmla="*/ 243 h 595410"/>
                <a:gd name="connsiteX1" fmla="*/ 835027 w 846281"/>
                <a:gd name="connsiteY1" fmla="*/ 243 h 595410"/>
                <a:gd name="connsiteX2" fmla="*/ 823078 w 846281"/>
                <a:gd name="connsiteY2" fmla="*/ 243 h 595410"/>
                <a:gd name="connsiteX3" fmla="*/ 43579 w 846281"/>
                <a:gd name="connsiteY3" fmla="*/ 243 h 595410"/>
                <a:gd name="connsiteX4" fmla="*/ 31630 w 846281"/>
                <a:gd name="connsiteY4" fmla="*/ 243 h 595410"/>
                <a:gd name="connsiteX5" fmla="*/ 31630 w 846281"/>
                <a:gd name="connsiteY5" fmla="*/ 243 h 595410"/>
                <a:gd name="connsiteX6" fmla="*/ 0 w 846281"/>
                <a:gd name="connsiteY6" fmla="*/ 243 h 595410"/>
                <a:gd name="connsiteX7" fmla="*/ 4920 w 846281"/>
                <a:gd name="connsiteY7" fmla="*/ 6569 h 595410"/>
                <a:gd name="connsiteX8" fmla="*/ 14761 w 846281"/>
                <a:gd name="connsiteY8" fmla="*/ 15706 h 595410"/>
                <a:gd name="connsiteX9" fmla="*/ 273422 w 846281"/>
                <a:gd name="connsiteY9" fmla="*/ 273665 h 595410"/>
                <a:gd name="connsiteX10" fmla="*/ 589720 w 846281"/>
                <a:gd name="connsiteY10" fmla="*/ 590666 h 595410"/>
                <a:gd name="connsiteX11" fmla="*/ 605184 w 846281"/>
                <a:gd name="connsiteY11" fmla="*/ 590666 h 595410"/>
                <a:gd name="connsiteX12" fmla="*/ 653683 w 846281"/>
                <a:gd name="connsiteY12" fmla="*/ 533732 h 595410"/>
                <a:gd name="connsiteX13" fmla="*/ 738732 w 846281"/>
                <a:gd name="connsiteY13" fmla="*/ 405104 h 595410"/>
                <a:gd name="connsiteX14" fmla="*/ 764739 w 846281"/>
                <a:gd name="connsiteY14" fmla="*/ 352388 h 595410"/>
                <a:gd name="connsiteX15" fmla="*/ 833621 w 846281"/>
                <a:gd name="connsiteY15" fmla="*/ 130276 h 595410"/>
                <a:gd name="connsiteX16" fmla="*/ 846273 w 846281"/>
                <a:gd name="connsiteY16" fmla="*/ 12192 h 595410"/>
                <a:gd name="connsiteX17" fmla="*/ 835027 w 846281"/>
                <a:gd name="connsiteY17" fmla="*/ 243 h 595410"/>
                <a:gd name="connsiteX18" fmla="*/ 542627 w 846281"/>
                <a:gd name="connsiteY18" fmla="*/ 263824 h 595410"/>
                <a:gd name="connsiteX19" fmla="*/ 528569 w 846281"/>
                <a:gd name="connsiteY19" fmla="*/ 286317 h 595410"/>
                <a:gd name="connsiteX20" fmla="*/ 480070 w 846281"/>
                <a:gd name="connsiteY20" fmla="*/ 326381 h 595410"/>
                <a:gd name="connsiteX21" fmla="*/ 344414 w 846281"/>
                <a:gd name="connsiteY21" fmla="*/ 295454 h 595410"/>
                <a:gd name="connsiteX22" fmla="*/ 336682 w 846281"/>
                <a:gd name="connsiteY22" fmla="*/ 286317 h 595410"/>
                <a:gd name="connsiteX23" fmla="*/ 347928 w 846281"/>
                <a:gd name="connsiteY23" fmla="*/ 138008 h 595410"/>
                <a:gd name="connsiteX24" fmla="*/ 529272 w 846281"/>
                <a:gd name="connsiteY24" fmla="*/ 152066 h 595410"/>
                <a:gd name="connsiteX25" fmla="*/ 542627 w 846281"/>
                <a:gd name="connsiteY25" fmla="*/ 263824 h 595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46281" h="595410">
                  <a:moveTo>
                    <a:pt x="835027" y="243"/>
                  </a:moveTo>
                  <a:cubicBezTo>
                    <a:pt x="835027" y="243"/>
                    <a:pt x="835027" y="243"/>
                    <a:pt x="835027" y="243"/>
                  </a:cubicBezTo>
                  <a:cubicBezTo>
                    <a:pt x="830810" y="243"/>
                    <a:pt x="827296" y="243"/>
                    <a:pt x="823078" y="243"/>
                  </a:cubicBezTo>
                  <a:cubicBezTo>
                    <a:pt x="563011" y="243"/>
                    <a:pt x="303646" y="243"/>
                    <a:pt x="43579" y="243"/>
                  </a:cubicBezTo>
                  <a:cubicBezTo>
                    <a:pt x="39361" y="243"/>
                    <a:pt x="35847" y="243"/>
                    <a:pt x="31630" y="243"/>
                  </a:cubicBezTo>
                  <a:lnTo>
                    <a:pt x="31630" y="243"/>
                  </a:lnTo>
                  <a:cubicBezTo>
                    <a:pt x="21087" y="243"/>
                    <a:pt x="10543" y="243"/>
                    <a:pt x="0" y="243"/>
                  </a:cubicBezTo>
                  <a:cubicBezTo>
                    <a:pt x="1406" y="2351"/>
                    <a:pt x="3514" y="4460"/>
                    <a:pt x="4920" y="6569"/>
                  </a:cubicBezTo>
                  <a:cubicBezTo>
                    <a:pt x="8435" y="9380"/>
                    <a:pt x="11949" y="12192"/>
                    <a:pt x="14761" y="15706"/>
                  </a:cubicBezTo>
                  <a:cubicBezTo>
                    <a:pt x="101215" y="101458"/>
                    <a:pt x="186967" y="187913"/>
                    <a:pt x="273422" y="273665"/>
                  </a:cubicBezTo>
                  <a:cubicBezTo>
                    <a:pt x="378855" y="379097"/>
                    <a:pt x="484288" y="484530"/>
                    <a:pt x="589720" y="590666"/>
                  </a:cubicBezTo>
                  <a:cubicBezTo>
                    <a:pt x="596046" y="596992"/>
                    <a:pt x="598858" y="596992"/>
                    <a:pt x="605184" y="590666"/>
                  </a:cubicBezTo>
                  <a:cubicBezTo>
                    <a:pt x="622053" y="571688"/>
                    <a:pt x="638219" y="553413"/>
                    <a:pt x="653683" y="533732"/>
                  </a:cubicBezTo>
                  <a:cubicBezTo>
                    <a:pt x="685313" y="492965"/>
                    <a:pt x="713428" y="450089"/>
                    <a:pt x="738732" y="405104"/>
                  </a:cubicBezTo>
                  <a:cubicBezTo>
                    <a:pt x="747167" y="387532"/>
                    <a:pt x="756304" y="369960"/>
                    <a:pt x="764739" y="352388"/>
                  </a:cubicBezTo>
                  <a:cubicBezTo>
                    <a:pt x="797071" y="281397"/>
                    <a:pt x="820267" y="207594"/>
                    <a:pt x="833621" y="130276"/>
                  </a:cubicBezTo>
                  <a:cubicBezTo>
                    <a:pt x="840650" y="90915"/>
                    <a:pt x="844868" y="52256"/>
                    <a:pt x="846273" y="12192"/>
                  </a:cubicBezTo>
                  <a:cubicBezTo>
                    <a:pt x="846273" y="-460"/>
                    <a:pt x="846976" y="-460"/>
                    <a:pt x="835027" y="243"/>
                  </a:cubicBezTo>
                  <a:close/>
                  <a:moveTo>
                    <a:pt x="542627" y="263824"/>
                  </a:moveTo>
                  <a:cubicBezTo>
                    <a:pt x="539113" y="271556"/>
                    <a:pt x="534193" y="279288"/>
                    <a:pt x="528569" y="286317"/>
                  </a:cubicBezTo>
                  <a:cubicBezTo>
                    <a:pt x="515215" y="303186"/>
                    <a:pt x="499751" y="317947"/>
                    <a:pt x="480070" y="326381"/>
                  </a:cubicBezTo>
                  <a:cubicBezTo>
                    <a:pt x="431571" y="347468"/>
                    <a:pt x="379558" y="335519"/>
                    <a:pt x="344414" y="295454"/>
                  </a:cubicBezTo>
                  <a:cubicBezTo>
                    <a:pt x="341602" y="292643"/>
                    <a:pt x="339493" y="289831"/>
                    <a:pt x="336682" y="286317"/>
                  </a:cubicBezTo>
                  <a:cubicBezTo>
                    <a:pt x="299429" y="239223"/>
                    <a:pt x="312081" y="174558"/>
                    <a:pt x="347928" y="138008"/>
                  </a:cubicBezTo>
                  <a:cubicBezTo>
                    <a:pt x="396427" y="88103"/>
                    <a:pt x="485693" y="89509"/>
                    <a:pt x="529272" y="152066"/>
                  </a:cubicBezTo>
                  <a:cubicBezTo>
                    <a:pt x="553873" y="187210"/>
                    <a:pt x="559496" y="224463"/>
                    <a:pt x="542627" y="263824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8322D20-C6C3-4BE6-9F39-65505C776B3E}"/>
                </a:ext>
              </a:extLst>
            </p:cNvPr>
            <p:cNvSpPr/>
            <p:nvPr/>
          </p:nvSpPr>
          <p:spPr>
            <a:xfrm>
              <a:off x="5149789" y="3214721"/>
              <a:ext cx="598471" cy="842984"/>
            </a:xfrm>
            <a:custGeom>
              <a:avLst/>
              <a:gdLst>
                <a:gd name="connsiteX0" fmla="*/ 594686 w 598471"/>
                <a:gd name="connsiteY0" fmla="*/ 0 h 842984"/>
                <a:gd name="connsiteX1" fmla="*/ 587657 w 598471"/>
                <a:gd name="connsiteY1" fmla="*/ 8435 h 842984"/>
                <a:gd name="connsiteX2" fmla="*/ 580628 w 598471"/>
                <a:gd name="connsiteY2" fmla="*/ 14761 h 842984"/>
                <a:gd name="connsiteX3" fmla="*/ 461840 w 598471"/>
                <a:gd name="connsiteY3" fmla="*/ 133548 h 842984"/>
                <a:gd name="connsiteX4" fmla="*/ 93529 w 598471"/>
                <a:gd name="connsiteY4" fmla="*/ 501157 h 842984"/>
                <a:gd name="connsiteX5" fmla="*/ 15508 w 598471"/>
                <a:gd name="connsiteY5" fmla="*/ 579177 h 842984"/>
                <a:gd name="connsiteX6" fmla="*/ 15508 w 598471"/>
                <a:gd name="connsiteY6" fmla="*/ 579177 h 842984"/>
                <a:gd name="connsiteX7" fmla="*/ 9183 w 598471"/>
                <a:gd name="connsiteY7" fmla="*/ 584097 h 842984"/>
                <a:gd name="connsiteX8" fmla="*/ 45 w 598471"/>
                <a:gd name="connsiteY8" fmla="*/ 597452 h 842984"/>
                <a:gd name="connsiteX9" fmla="*/ 2857 w 598471"/>
                <a:gd name="connsiteY9" fmla="*/ 601669 h 842984"/>
                <a:gd name="connsiteX10" fmla="*/ 55573 w 598471"/>
                <a:gd name="connsiteY10" fmla="*/ 648763 h 842984"/>
                <a:gd name="connsiteX11" fmla="*/ 75957 w 598471"/>
                <a:gd name="connsiteY11" fmla="*/ 662118 h 842984"/>
                <a:gd name="connsiteX12" fmla="*/ 80877 w 598471"/>
                <a:gd name="connsiteY12" fmla="*/ 665632 h 842984"/>
                <a:gd name="connsiteX13" fmla="*/ 297365 w 598471"/>
                <a:gd name="connsiteY13" fmla="*/ 784419 h 842984"/>
                <a:gd name="connsiteX14" fmla="*/ 582034 w 598471"/>
                <a:gd name="connsiteY14" fmla="*/ 842759 h 842984"/>
                <a:gd name="connsiteX15" fmla="*/ 597497 w 598471"/>
                <a:gd name="connsiteY15" fmla="*/ 827998 h 842984"/>
                <a:gd name="connsiteX16" fmla="*/ 597497 w 598471"/>
                <a:gd name="connsiteY16" fmla="*/ 44282 h 842984"/>
                <a:gd name="connsiteX17" fmla="*/ 597497 w 598471"/>
                <a:gd name="connsiteY17" fmla="*/ 7029 h 842984"/>
                <a:gd name="connsiteX18" fmla="*/ 594686 w 598471"/>
                <a:gd name="connsiteY18" fmla="*/ 0 h 842984"/>
                <a:gd name="connsiteX19" fmla="*/ 449188 w 598471"/>
                <a:gd name="connsiteY19" fmla="*/ 625568 h 842984"/>
                <a:gd name="connsiteX20" fmla="*/ 373277 w 598471"/>
                <a:gd name="connsiteY20" fmla="*/ 679690 h 842984"/>
                <a:gd name="connsiteX21" fmla="*/ 258707 w 598471"/>
                <a:gd name="connsiteY21" fmla="*/ 637517 h 842984"/>
                <a:gd name="connsiteX22" fmla="*/ 254489 w 598471"/>
                <a:gd name="connsiteY22" fmla="*/ 632596 h 842984"/>
                <a:gd name="connsiteX23" fmla="*/ 254489 w 598471"/>
                <a:gd name="connsiteY23" fmla="*/ 496237 h 842984"/>
                <a:gd name="connsiteX24" fmla="*/ 352893 w 598471"/>
                <a:gd name="connsiteY24" fmla="*/ 447738 h 842984"/>
                <a:gd name="connsiteX25" fmla="*/ 468166 w 598471"/>
                <a:gd name="connsiteY25" fmla="*/ 547547 h 842984"/>
                <a:gd name="connsiteX26" fmla="*/ 449188 w 598471"/>
                <a:gd name="connsiteY26" fmla="*/ 625568 h 84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8471" h="842984">
                  <a:moveTo>
                    <a:pt x="594686" y="0"/>
                  </a:moveTo>
                  <a:cubicBezTo>
                    <a:pt x="592577" y="2812"/>
                    <a:pt x="589765" y="5623"/>
                    <a:pt x="587657" y="8435"/>
                  </a:cubicBezTo>
                  <a:cubicBezTo>
                    <a:pt x="585548" y="10543"/>
                    <a:pt x="582737" y="12652"/>
                    <a:pt x="580628" y="14761"/>
                  </a:cubicBezTo>
                  <a:cubicBezTo>
                    <a:pt x="541266" y="54122"/>
                    <a:pt x="501202" y="94187"/>
                    <a:pt x="461840" y="133548"/>
                  </a:cubicBezTo>
                  <a:cubicBezTo>
                    <a:pt x="338836" y="255850"/>
                    <a:pt x="216534" y="378855"/>
                    <a:pt x="93529" y="501157"/>
                  </a:cubicBezTo>
                  <a:cubicBezTo>
                    <a:pt x="67522" y="527164"/>
                    <a:pt x="41515" y="553170"/>
                    <a:pt x="15508" y="579177"/>
                  </a:cubicBezTo>
                  <a:lnTo>
                    <a:pt x="15508" y="579177"/>
                  </a:lnTo>
                  <a:cubicBezTo>
                    <a:pt x="13400" y="580583"/>
                    <a:pt x="11291" y="582692"/>
                    <a:pt x="9183" y="584097"/>
                  </a:cubicBezTo>
                  <a:cubicBezTo>
                    <a:pt x="7074" y="589018"/>
                    <a:pt x="-658" y="590423"/>
                    <a:pt x="45" y="597452"/>
                  </a:cubicBezTo>
                  <a:cubicBezTo>
                    <a:pt x="748" y="598858"/>
                    <a:pt x="2154" y="600264"/>
                    <a:pt x="2857" y="601669"/>
                  </a:cubicBezTo>
                  <a:cubicBezTo>
                    <a:pt x="19726" y="618539"/>
                    <a:pt x="35189" y="636111"/>
                    <a:pt x="55573" y="648763"/>
                  </a:cubicBezTo>
                  <a:cubicBezTo>
                    <a:pt x="62602" y="652980"/>
                    <a:pt x="66819" y="660712"/>
                    <a:pt x="75957" y="662118"/>
                  </a:cubicBezTo>
                  <a:cubicBezTo>
                    <a:pt x="77362" y="662820"/>
                    <a:pt x="79471" y="664226"/>
                    <a:pt x="80877" y="665632"/>
                  </a:cubicBezTo>
                  <a:cubicBezTo>
                    <a:pt x="147651" y="714834"/>
                    <a:pt x="220048" y="754898"/>
                    <a:pt x="297365" y="784419"/>
                  </a:cubicBezTo>
                  <a:cubicBezTo>
                    <a:pt x="388740" y="819564"/>
                    <a:pt x="483630" y="839245"/>
                    <a:pt x="582034" y="842759"/>
                  </a:cubicBezTo>
                  <a:cubicBezTo>
                    <a:pt x="597497" y="843462"/>
                    <a:pt x="597497" y="843462"/>
                    <a:pt x="597497" y="827998"/>
                  </a:cubicBezTo>
                  <a:cubicBezTo>
                    <a:pt x="597497" y="566525"/>
                    <a:pt x="597497" y="305755"/>
                    <a:pt x="597497" y="44282"/>
                  </a:cubicBezTo>
                  <a:cubicBezTo>
                    <a:pt x="597497" y="31630"/>
                    <a:pt x="597497" y="19681"/>
                    <a:pt x="597497" y="7029"/>
                  </a:cubicBezTo>
                  <a:cubicBezTo>
                    <a:pt x="598200" y="4217"/>
                    <a:pt x="600309" y="0"/>
                    <a:pt x="594686" y="0"/>
                  </a:cubicBezTo>
                  <a:close/>
                  <a:moveTo>
                    <a:pt x="449188" y="625568"/>
                  </a:moveTo>
                  <a:cubicBezTo>
                    <a:pt x="430913" y="653683"/>
                    <a:pt x="406312" y="673364"/>
                    <a:pt x="373277" y="679690"/>
                  </a:cubicBezTo>
                  <a:cubicBezTo>
                    <a:pt x="326886" y="688124"/>
                    <a:pt x="288931" y="674067"/>
                    <a:pt x="258707" y="637517"/>
                  </a:cubicBezTo>
                  <a:cubicBezTo>
                    <a:pt x="257301" y="636111"/>
                    <a:pt x="255895" y="634002"/>
                    <a:pt x="254489" y="632596"/>
                  </a:cubicBezTo>
                  <a:cubicBezTo>
                    <a:pt x="221454" y="591829"/>
                    <a:pt x="224968" y="535598"/>
                    <a:pt x="254489" y="496237"/>
                  </a:cubicBezTo>
                  <a:cubicBezTo>
                    <a:pt x="279090" y="463904"/>
                    <a:pt x="312126" y="447738"/>
                    <a:pt x="352893" y="447738"/>
                  </a:cubicBezTo>
                  <a:cubicBezTo>
                    <a:pt x="409124" y="448441"/>
                    <a:pt x="459029" y="492019"/>
                    <a:pt x="468166" y="547547"/>
                  </a:cubicBezTo>
                  <a:cubicBezTo>
                    <a:pt x="472384" y="576366"/>
                    <a:pt x="466761" y="602372"/>
                    <a:pt x="449188" y="625568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5">
            <a:extLst>
              <a:ext uri="{FF2B5EF4-FFF2-40B4-BE49-F238E27FC236}">
                <a16:creationId xmlns:a16="http://schemas.microsoft.com/office/drawing/2014/main" id="{72B18BB7-67AC-4DF0-B8B7-046AA98D0525}"/>
              </a:ext>
            </a:extLst>
          </p:cNvPr>
          <p:cNvSpPr/>
          <p:nvPr/>
        </p:nvSpPr>
        <p:spPr>
          <a:xfrm rot="16200000">
            <a:off x="-2157784" y="3920480"/>
            <a:ext cx="4911973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dist"/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PORTFOLIO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935642-45E7-42B0-9722-283956CFC879}"/>
              </a:ext>
            </a:extLst>
          </p:cNvPr>
          <p:cNvSpPr txBox="1"/>
          <p:nvPr/>
        </p:nvSpPr>
        <p:spPr>
          <a:xfrm>
            <a:off x="8214497" y="756753"/>
            <a:ext cx="3492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Clean Text </a:t>
            </a:r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Slide for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3557D8-CF8F-4593-A76C-5B9B251AEDE1}"/>
              </a:ext>
            </a:extLst>
          </p:cNvPr>
          <p:cNvSpPr txBox="1"/>
          <p:nvPr/>
        </p:nvSpPr>
        <p:spPr>
          <a:xfrm>
            <a:off x="8203141" y="1501647"/>
            <a:ext cx="3503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zing.</a:t>
            </a:r>
          </a:p>
        </p:txBody>
      </p:sp>
      <p:sp>
        <p:nvSpPr>
          <p:cNvPr id="5" name="직사각형 6">
            <a:extLst>
              <a:ext uri="{FF2B5EF4-FFF2-40B4-BE49-F238E27FC236}">
                <a16:creationId xmlns:a16="http://schemas.microsoft.com/office/drawing/2014/main" id="{8CE656E8-FD50-4544-9563-9C307B274D76}"/>
              </a:ext>
            </a:extLst>
          </p:cNvPr>
          <p:cNvSpPr/>
          <p:nvPr/>
        </p:nvSpPr>
        <p:spPr>
          <a:xfrm rot="16200000">
            <a:off x="-1610165" y="2095668"/>
            <a:ext cx="4911974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dist"/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5D27E7-E414-414F-93FD-4755F1E331F6}"/>
              </a:ext>
            </a:extLst>
          </p:cNvPr>
          <p:cNvSpPr txBox="1"/>
          <p:nvPr/>
        </p:nvSpPr>
        <p:spPr>
          <a:xfrm>
            <a:off x="1201286" y="756753"/>
            <a:ext cx="3492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Clean Text </a:t>
            </a:r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Slide for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DD6695-2D81-47A0-98DF-DDB213840E39}"/>
              </a:ext>
            </a:extLst>
          </p:cNvPr>
          <p:cNvSpPr txBox="1"/>
          <p:nvPr/>
        </p:nvSpPr>
        <p:spPr>
          <a:xfrm>
            <a:off x="1189930" y="1501647"/>
            <a:ext cx="3503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zing.</a:t>
            </a: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8">
            <a:extLst>
              <a:ext uri="{FF2B5EF4-FFF2-40B4-BE49-F238E27FC236}">
                <a16:creationId xmlns:a16="http://schemas.microsoft.com/office/drawing/2014/main" id="{59065A82-BB62-43FC-867E-C1FC0D4FA6E8}"/>
              </a:ext>
            </a:extLst>
          </p:cNvPr>
          <p:cNvGrpSpPr/>
          <p:nvPr/>
        </p:nvGrpSpPr>
        <p:grpSpPr>
          <a:xfrm>
            <a:off x="1167602" y="3414558"/>
            <a:ext cx="1923380" cy="1010203"/>
            <a:chOff x="721754" y="3414556"/>
            <a:chExt cx="1923380" cy="1010203"/>
          </a:xfrm>
        </p:grpSpPr>
        <p:sp>
          <p:nvSpPr>
            <p:cNvPr id="4" name="Oval 26">
              <a:extLst>
                <a:ext uri="{FF2B5EF4-FFF2-40B4-BE49-F238E27FC236}">
                  <a16:creationId xmlns:a16="http://schemas.microsoft.com/office/drawing/2014/main" id="{CAEEDD5B-C280-44B1-8BB0-159F9892FA92}"/>
                </a:ext>
              </a:extLst>
            </p:cNvPr>
            <p:cNvSpPr/>
            <p:nvPr/>
          </p:nvSpPr>
          <p:spPr>
            <a:xfrm>
              <a:off x="721754" y="3414556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noFill/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C1FAC41-D43D-4F4E-B0D7-8821432E30CD}"/>
                </a:ext>
              </a:extLst>
            </p:cNvPr>
            <p:cNvSpPr/>
            <p:nvPr/>
          </p:nvSpPr>
          <p:spPr>
            <a:xfrm>
              <a:off x="804223" y="3577657"/>
              <a:ext cx="684000" cy="684000"/>
            </a:xfrm>
            <a:prstGeom prst="ellipse">
              <a:avLst/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그룹 29">
            <a:extLst>
              <a:ext uri="{FF2B5EF4-FFF2-40B4-BE49-F238E27FC236}">
                <a16:creationId xmlns:a16="http://schemas.microsoft.com/office/drawing/2014/main" id="{C56FBF74-A88B-414B-9003-7E6BE7E33700}"/>
              </a:ext>
            </a:extLst>
          </p:cNvPr>
          <p:cNvGrpSpPr/>
          <p:nvPr/>
        </p:nvGrpSpPr>
        <p:grpSpPr>
          <a:xfrm>
            <a:off x="3151802" y="3414558"/>
            <a:ext cx="1923380" cy="1010203"/>
            <a:chOff x="2654071" y="3402360"/>
            <a:chExt cx="1923380" cy="1010203"/>
          </a:xfrm>
        </p:grpSpPr>
        <p:sp>
          <p:nvSpPr>
            <p:cNvPr id="7" name="Oval 26">
              <a:extLst>
                <a:ext uri="{FF2B5EF4-FFF2-40B4-BE49-F238E27FC236}">
                  <a16:creationId xmlns:a16="http://schemas.microsoft.com/office/drawing/2014/main" id="{8DB49850-01D8-4879-88A2-46CB7A491BE3}"/>
                </a:ext>
              </a:extLst>
            </p:cNvPr>
            <p:cNvSpPr/>
            <p:nvPr/>
          </p:nvSpPr>
          <p:spPr>
            <a:xfrm>
              <a:off x="2654071" y="3402360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noFill/>
            <a:ln w="444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53CD7B8-AC4C-46A1-853C-3792E6023795}"/>
                </a:ext>
              </a:extLst>
            </p:cNvPr>
            <p:cNvSpPr/>
            <p:nvPr/>
          </p:nvSpPr>
          <p:spPr>
            <a:xfrm>
              <a:off x="2723267" y="3565461"/>
              <a:ext cx="684000" cy="684000"/>
            </a:xfrm>
            <a:prstGeom prst="ellipse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그룹 31">
            <a:extLst>
              <a:ext uri="{FF2B5EF4-FFF2-40B4-BE49-F238E27FC236}">
                <a16:creationId xmlns:a16="http://schemas.microsoft.com/office/drawing/2014/main" id="{BEDDF739-AF60-4426-8A73-7C1EF1D24659}"/>
              </a:ext>
            </a:extLst>
          </p:cNvPr>
          <p:cNvGrpSpPr/>
          <p:nvPr/>
        </p:nvGrpSpPr>
        <p:grpSpPr>
          <a:xfrm>
            <a:off x="5136002" y="3414558"/>
            <a:ext cx="1923380" cy="1010203"/>
            <a:chOff x="4586388" y="3390164"/>
            <a:chExt cx="1923380" cy="1010203"/>
          </a:xfrm>
        </p:grpSpPr>
        <p:sp>
          <p:nvSpPr>
            <p:cNvPr id="10" name="Oval 26">
              <a:extLst>
                <a:ext uri="{FF2B5EF4-FFF2-40B4-BE49-F238E27FC236}">
                  <a16:creationId xmlns:a16="http://schemas.microsoft.com/office/drawing/2014/main" id="{617C01E1-C1AF-4CEA-8B9F-2EA1836D0FCB}"/>
                </a:ext>
              </a:extLst>
            </p:cNvPr>
            <p:cNvSpPr/>
            <p:nvPr/>
          </p:nvSpPr>
          <p:spPr>
            <a:xfrm>
              <a:off x="4586388" y="3390164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noFill/>
            <a:ln w="444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52B1697-F068-46B3-A33C-9BE26C585E8A}"/>
                </a:ext>
              </a:extLst>
            </p:cNvPr>
            <p:cNvSpPr/>
            <p:nvPr/>
          </p:nvSpPr>
          <p:spPr>
            <a:xfrm>
              <a:off x="4655584" y="3553265"/>
              <a:ext cx="684000" cy="684000"/>
            </a:xfrm>
            <a:prstGeom prst="ellipse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그룹 32">
            <a:extLst>
              <a:ext uri="{FF2B5EF4-FFF2-40B4-BE49-F238E27FC236}">
                <a16:creationId xmlns:a16="http://schemas.microsoft.com/office/drawing/2014/main" id="{F972E405-1D75-4C65-A28D-DA8E4195B27A}"/>
              </a:ext>
            </a:extLst>
          </p:cNvPr>
          <p:cNvGrpSpPr/>
          <p:nvPr/>
        </p:nvGrpSpPr>
        <p:grpSpPr>
          <a:xfrm>
            <a:off x="7120201" y="3414558"/>
            <a:ext cx="1923380" cy="1010203"/>
            <a:chOff x="6518705" y="3377968"/>
            <a:chExt cx="1923380" cy="1010203"/>
          </a:xfrm>
        </p:grpSpPr>
        <p:sp>
          <p:nvSpPr>
            <p:cNvPr id="13" name="Oval 26">
              <a:extLst>
                <a:ext uri="{FF2B5EF4-FFF2-40B4-BE49-F238E27FC236}">
                  <a16:creationId xmlns:a16="http://schemas.microsoft.com/office/drawing/2014/main" id="{838B6799-2E10-455A-9823-CC09A468F4F4}"/>
                </a:ext>
              </a:extLst>
            </p:cNvPr>
            <p:cNvSpPr/>
            <p:nvPr/>
          </p:nvSpPr>
          <p:spPr>
            <a:xfrm>
              <a:off x="6518705" y="3377968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noFill/>
            <a:ln w="444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BDCC53F-911A-409B-A040-0E200B7A8193}"/>
                </a:ext>
              </a:extLst>
            </p:cNvPr>
            <p:cNvSpPr/>
            <p:nvPr/>
          </p:nvSpPr>
          <p:spPr>
            <a:xfrm>
              <a:off x="6587901" y="3541069"/>
              <a:ext cx="684000" cy="684000"/>
            </a:xfrm>
            <a:prstGeom prst="ellipse">
              <a:avLst/>
            </a:prstGeom>
            <a:solidFill>
              <a:schemeClr val="accent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9582F9F-494B-4512-8A64-687F3E6F9DA9}"/>
              </a:ext>
            </a:extLst>
          </p:cNvPr>
          <p:cNvSpPr txBox="1"/>
          <p:nvPr/>
        </p:nvSpPr>
        <p:spPr>
          <a:xfrm>
            <a:off x="1923474" y="3688707"/>
            <a:ext cx="968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37937E-5466-4461-A714-0463106455C4}"/>
              </a:ext>
            </a:extLst>
          </p:cNvPr>
          <p:cNvSpPr txBox="1"/>
          <p:nvPr/>
        </p:nvSpPr>
        <p:spPr>
          <a:xfrm>
            <a:off x="3907674" y="3688707"/>
            <a:ext cx="968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8CBC1F-5530-4113-9DE0-A05E44C93831}"/>
              </a:ext>
            </a:extLst>
          </p:cNvPr>
          <p:cNvSpPr txBox="1"/>
          <p:nvPr/>
        </p:nvSpPr>
        <p:spPr>
          <a:xfrm>
            <a:off x="5891874" y="3688707"/>
            <a:ext cx="968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B0D3A4-70A2-49D4-BF51-A63473295D7F}"/>
              </a:ext>
            </a:extLst>
          </p:cNvPr>
          <p:cNvSpPr txBox="1"/>
          <p:nvPr/>
        </p:nvSpPr>
        <p:spPr>
          <a:xfrm>
            <a:off x="7876072" y="3688707"/>
            <a:ext cx="968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14376C8-EEC7-43EA-89AD-6C62828CE256}"/>
              </a:ext>
            </a:extLst>
          </p:cNvPr>
          <p:cNvGrpSpPr/>
          <p:nvPr/>
        </p:nvGrpSpPr>
        <p:grpSpPr>
          <a:xfrm>
            <a:off x="7172102" y="1926993"/>
            <a:ext cx="1819574" cy="1292663"/>
            <a:chOff x="877949" y="3646109"/>
            <a:chExt cx="1353701" cy="1292663"/>
          </a:xfrm>
          <a:noFill/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E839589-0548-4E4C-B1BE-2042BCD77257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2AE924B-9A9B-4921-A547-A7D9024F863F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A20795-457D-477F-BBC6-43DCAB3E5C63}"/>
              </a:ext>
            </a:extLst>
          </p:cNvPr>
          <p:cNvGrpSpPr/>
          <p:nvPr/>
        </p:nvGrpSpPr>
        <p:grpSpPr>
          <a:xfrm>
            <a:off x="5187904" y="4601375"/>
            <a:ext cx="1819574" cy="1292663"/>
            <a:chOff x="877949" y="3646109"/>
            <a:chExt cx="1353701" cy="1292663"/>
          </a:xfrm>
          <a:noFill/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32724F5-3587-4348-BE40-23A731966A42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DBFA6BA-4D34-435E-8924-A47B4F3F9FEE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B97968A-158D-4221-8E2F-299B7CB576B6}"/>
              </a:ext>
            </a:extLst>
          </p:cNvPr>
          <p:cNvGrpSpPr/>
          <p:nvPr/>
        </p:nvGrpSpPr>
        <p:grpSpPr>
          <a:xfrm>
            <a:off x="3203704" y="1926993"/>
            <a:ext cx="1819574" cy="1292663"/>
            <a:chOff x="877949" y="3646109"/>
            <a:chExt cx="1353701" cy="1292663"/>
          </a:xfrm>
          <a:noFill/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C39AF88-FBDA-4B4A-A4B6-05C902808072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FA4C799-76FF-4611-9C45-B2B5FC9A62F3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B269814-C4B5-447F-AAFB-31EA53E3C0F2}"/>
              </a:ext>
            </a:extLst>
          </p:cNvPr>
          <p:cNvGrpSpPr/>
          <p:nvPr/>
        </p:nvGrpSpPr>
        <p:grpSpPr>
          <a:xfrm>
            <a:off x="1219506" y="4601375"/>
            <a:ext cx="1819574" cy="1292663"/>
            <a:chOff x="877949" y="3646109"/>
            <a:chExt cx="1353701" cy="1292663"/>
          </a:xfrm>
          <a:noFill/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29BFFB0-96E7-4562-8D53-2200A1EDA649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3A1445D-69FD-4BD3-86E4-B281B1D158C1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그룹 37">
            <a:extLst>
              <a:ext uri="{FF2B5EF4-FFF2-40B4-BE49-F238E27FC236}">
                <a16:creationId xmlns:a16="http://schemas.microsoft.com/office/drawing/2014/main" id="{7A1F7F5C-C4A5-47C2-98DB-D7DDF604278C}"/>
              </a:ext>
            </a:extLst>
          </p:cNvPr>
          <p:cNvGrpSpPr/>
          <p:nvPr/>
        </p:nvGrpSpPr>
        <p:grpSpPr>
          <a:xfrm>
            <a:off x="9104400" y="3414558"/>
            <a:ext cx="1923380" cy="1010203"/>
            <a:chOff x="4586388" y="3390164"/>
            <a:chExt cx="1923380" cy="1010203"/>
          </a:xfrm>
        </p:grpSpPr>
        <p:sp>
          <p:nvSpPr>
            <p:cNvPr id="32" name="Oval 26">
              <a:extLst>
                <a:ext uri="{FF2B5EF4-FFF2-40B4-BE49-F238E27FC236}">
                  <a16:creationId xmlns:a16="http://schemas.microsoft.com/office/drawing/2014/main" id="{BAB4DCC3-F32E-4370-B173-F236C4D8772D}"/>
                </a:ext>
              </a:extLst>
            </p:cNvPr>
            <p:cNvSpPr/>
            <p:nvPr/>
          </p:nvSpPr>
          <p:spPr>
            <a:xfrm>
              <a:off x="4586388" y="3390164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3" name="Oval 9">
              <a:extLst>
                <a:ext uri="{FF2B5EF4-FFF2-40B4-BE49-F238E27FC236}">
                  <a16:creationId xmlns:a16="http://schemas.microsoft.com/office/drawing/2014/main" id="{DD7B3996-9CB1-49AF-81CE-380F7E798188}"/>
                </a:ext>
              </a:extLst>
            </p:cNvPr>
            <p:cNvSpPr/>
            <p:nvPr/>
          </p:nvSpPr>
          <p:spPr>
            <a:xfrm>
              <a:off x="4655584" y="3553265"/>
              <a:ext cx="684000" cy="684000"/>
            </a:xfrm>
            <a:prstGeom prst="ellipse">
              <a:avLst/>
            </a:prstGeom>
            <a:solidFill>
              <a:schemeClr val="accent5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557B397E-B903-4CF4-956A-56B8ED2B6345}"/>
              </a:ext>
            </a:extLst>
          </p:cNvPr>
          <p:cNvSpPr txBox="1"/>
          <p:nvPr/>
        </p:nvSpPr>
        <p:spPr>
          <a:xfrm>
            <a:off x="9860272" y="3688707"/>
            <a:ext cx="968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5" name="Group 19">
            <a:extLst>
              <a:ext uri="{FF2B5EF4-FFF2-40B4-BE49-F238E27FC236}">
                <a16:creationId xmlns:a16="http://schemas.microsoft.com/office/drawing/2014/main" id="{F81CAF3E-07FA-4CB5-B3C8-F66D507A3922}"/>
              </a:ext>
            </a:extLst>
          </p:cNvPr>
          <p:cNvGrpSpPr/>
          <p:nvPr/>
        </p:nvGrpSpPr>
        <p:grpSpPr>
          <a:xfrm>
            <a:off x="9156304" y="4601375"/>
            <a:ext cx="1819574" cy="1292663"/>
            <a:chOff x="877949" y="3646109"/>
            <a:chExt cx="1353701" cy="1292663"/>
          </a:xfrm>
          <a:noFill/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02631A3-231F-4173-B742-ECDCA9E74960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675E237-13B3-422D-AFA9-A009759B8227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그룹 125">
            <a:extLst>
              <a:ext uri="{FF2B5EF4-FFF2-40B4-BE49-F238E27FC236}">
                <a16:creationId xmlns:a16="http://schemas.microsoft.com/office/drawing/2014/main" id="{EF62BEEE-48C0-41DD-8455-A6CA1171F6F1}"/>
              </a:ext>
            </a:extLst>
          </p:cNvPr>
          <p:cNvGrpSpPr/>
          <p:nvPr/>
        </p:nvGrpSpPr>
        <p:grpSpPr>
          <a:xfrm>
            <a:off x="1464156" y="3752635"/>
            <a:ext cx="245234" cy="343032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44" name="사각형: 둥근 모서리 132">
              <a:extLst>
                <a:ext uri="{FF2B5EF4-FFF2-40B4-BE49-F238E27FC236}">
                  <a16:creationId xmlns:a16="http://schemas.microsoft.com/office/drawing/2014/main" id="{68470C00-3C01-46F9-9D00-31C5AFF1DCA6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막힌 원호 135">
              <a:extLst>
                <a:ext uri="{FF2B5EF4-FFF2-40B4-BE49-F238E27FC236}">
                  <a16:creationId xmlns:a16="http://schemas.microsoft.com/office/drawing/2014/main" id="{B153DA31-DBA1-48C8-BFFF-086FFD793FDE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자유형: 도형 128">
              <a:extLst>
                <a:ext uri="{FF2B5EF4-FFF2-40B4-BE49-F238E27FC236}">
                  <a16:creationId xmlns:a16="http://schemas.microsoft.com/office/drawing/2014/main" id="{61BD034C-A57C-4E5E-939B-1DB1C535E9AA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7" name="자유형: 도형 129">
              <a:extLst>
                <a:ext uri="{FF2B5EF4-FFF2-40B4-BE49-F238E27FC236}">
                  <a16:creationId xmlns:a16="http://schemas.microsoft.com/office/drawing/2014/main" id="{DEE26358-09B8-4F9D-BAC1-D69804B806B9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4D90CCDF-33F3-423B-9B89-153485769469}"/>
              </a:ext>
            </a:extLst>
          </p:cNvPr>
          <p:cNvSpPr/>
          <p:nvPr/>
        </p:nvSpPr>
        <p:spPr>
          <a:xfrm>
            <a:off x="9322305" y="3716573"/>
            <a:ext cx="386582" cy="422424"/>
          </a:xfrm>
          <a:custGeom>
            <a:avLst/>
            <a:gdLst>
              <a:gd name="connsiteX0" fmla="*/ 1409099 w 1438275"/>
              <a:gd name="connsiteY0" fmla="*/ 372897 h 1571625"/>
              <a:gd name="connsiteX1" fmla="*/ 949042 w 1438275"/>
              <a:gd name="connsiteY1" fmla="*/ 243357 h 1571625"/>
              <a:gd name="connsiteX2" fmla="*/ 852839 w 1438275"/>
              <a:gd name="connsiteY2" fmla="*/ 270027 h 1571625"/>
              <a:gd name="connsiteX3" fmla="*/ 797594 w 1438275"/>
              <a:gd name="connsiteY3" fmla="*/ 227165 h 1571625"/>
              <a:gd name="connsiteX4" fmla="*/ 817597 w 1438275"/>
              <a:gd name="connsiteY4" fmla="*/ 33807 h 1571625"/>
              <a:gd name="connsiteX5" fmla="*/ 801404 w 1438275"/>
              <a:gd name="connsiteY5" fmla="*/ 2375 h 1571625"/>
              <a:gd name="connsiteX6" fmla="*/ 764257 w 1438275"/>
              <a:gd name="connsiteY6" fmla="*/ 36665 h 1571625"/>
              <a:gd name="connsiteX7" fmla="*/ 648052 w 1438275"/>
              <a:gd name="connsiteY7" fmla="*/ 163347 h 1571625"/>
              <a:gd name="connsiteX8" fmla="*/ 21307 w 1438275"/>
              <a:gd name="connsiteY8" fmla="*/ 350037 h 1571625"/>
              <a:gd name="connsiteX9" fmla="*/ 352 w 1438275"/>
              <a:gd name="connsiteY9" fmla="*/ 379565 h 1571625"/>
              <a:gd name="connsiteX10" fmla="*/ 35594 w 1438275"/>
              <a:gd name="connsiteY10" fmla="*/ 395757 h 1571625"/>
              <a:gd name="connsiteX11" fmla="*/ 163229 w 1438275"/>
              <a:gd name="connsiteY11" fmla="*/ 410997 h 1571625"/>
              <a:gd name="connsiteX12" fmla="*/ 615667 w 1438275"/>
              <a:gd name="connsiteY12" fmla="*/ 286220 h 1571625"/>
              <a:gd name="connsiteX13" fmla="*/ 705202 w 1438275"/>
              <a:gd name="connsiteY13" fmla="*/ 200495 h 1571625"/>
              <a:gd name="connsiteX14" fmla="*/ 744254 w 1438275"/>
              <a:gd name="connsiteY14" fmla="*/ 189065 h 1571625"/>
              <a:gd name="connsiteX15" fmla="*/ 754732 w 1438275"/>
              <a:gd name="connsiteY15" fmla="*/ 222402 h 1571625"/>
              <a:gd name="connsiteX16" fmla="*/ 746159 w 1438275"/>
              <a:gd name="connsiteY16" fmla="*/ 403377 h 1571625"/>
              <a:gd name="connsiteX17" fmla="*/ 699487 w 1438275"/>
              <a:gd name="connsiteY17" fmla="*/ 503390 h 1571625"/>
              <a:gd name="connsiteX18" fmla="*/ 649004 w 1438275"/>
              <a:gd name="connsiteY18" fmla="*/ 506247 h 1571625"/>
              <a:gd name="connsiteX19" fmla="*/ 553754 w 1438275"/>
              <a:gd name="connsiteY19" fmla="*/ 471005 h 1571625"/>
              <a:gd name="connsiteX20" fmla="*/ 229904 w 1438275"/>
              <a:gd name="connsiteY20" fmla="*/ 662457 h 1571625"/>
              <a:gd name="connsiteX21" fmla="*/ 215617 w 1438275"/>
              <a:gd name="connsiteY21" fmla="*/ 697700 h 1571625"/>
              <a:gd name="connsiteX22" fmla="*/ 378494 w 1438275"/>
              <a:gd name="connsiteY22" fmla="*/ 911060 h 1571625"/>
              <a:gd name="connsiteX23" fmla="*/ 676627 w 1438275"/>
              <a:gd name="connsiteY23" fmla="*/ 611022 h 1571625"/>
              <a:gd name="connsiteX24" fmla="*/ 679484 w 1438275"/>
              <a:gd name="connsiteY24" fmla="*/ 563397 h 1571625"/>
              <a:gd name="connsiteX25" fmla="*/ 730919 w 1438275"/>
              <a:gd name="connsiteY25" fmla="*/ 514820 h 1571625"/>
              <a:gd name="connsiteX26" fmla="*/ 742349 w 1438275"/>
              <a:gd name="connsiteY26" fmla="*/ 564350 h 1571625"/>
              <a:gd name="connsiteX27" fmla="*/ 766162 w 1438275"/>
              <a:gd name="connsiteY27" fmla="*/ 992022 h 1571625"/>
              <a:gd name="connsiteX28" fmla="*/ 739492 w 1438275"/>
              <a:gd name="connsiteY28" fmla="*/ 1039647 h 1571625"/>
              <a:gd name="connsiteX29" fmla="*/ 633764 w 1438275"/>
              <a:gd name="connsiteY29" fmla="*/ 1162520 h 1571625"/>
              <a:gd name="connsiteX30" fmla="*/ 627097 w 1438275"/>
              <a:gd name="connsiteY30" fmla="*/ 1419695 h 1571625"/>
              <a:gd name="connsiteX31" fmla="*/ 794737 w 1438275"/>
              <a:gd name="connsiteY31" fmla="*/ 1576857 h 1571625"/>
              <a:gd name="connsiteX32" fmla="*/ 961424 w 1438275"/>
              <a:gd name="connsiteY32" fmla="*/ 1406360 h 1571625"/>
              <a:gd name="connsiteX33" fmla="*/ 932849 w 1438275"/>
              <a:gd name="connsiteY33" fmla="*/ 1131087 h 1571625"/>
              <a:gd name="connsiteX34" fmla="*/ 833789 w 1438275"/>
              <a:gd name="connsiteY34" fmla="*/ 1033932 h 1571625"/>
              <a:gd name="connsiteX35" fmla="*/ 787117 w 1438275"/>
              <a:gd name="connsiteY35" fmla="*/ 979640 h 1571625"/>
              <a:gd name="connsiteX36" fmla="*/ 783307 w 1438275"/>
              <a:gd name="connsiteY36" fmla="*/ 695795 h 1571625"/>
              <a:gd name="connsiteX37" fmla="*/ 789022 w 1438275"/>
              <a:gd name="connsiteY37" fmla="*/ 702462 h 1571625"/>
              <a:gd name="connsiteX38" fmla="*/ 790927 w 1438275"/>
              <a:gd name="connsiteY38" fmla="*/ 726275 h 1571625"/>
              <a:gd name="connsiteX39" fmla="*/ 895702 w 1438275"/>
              <a:gd name="connsiteY39" fmla="*/ 929157 h 1571625"/>
              <a:gd name="connsiteX40" fmla="*/ 1098584 w 1438275"/>
              <a:gd name="connsiteY40" fmla="*/ 1019645 h 1571625"/>
              <a:gd name="connsiteX41" fmla="*/ 1300514 w 1438275"/>
              <a:gd name="connsiteY41" fmla="*/ 946302 h 1571625"/>
              <a:gd name="connsiteX42" fmla="*/ 1253842 w 1438275"/>
              <a:gd name="connsiteY42" fmla="*/ 741515 h 1571625"/>
              <a:gd name="connsiteX43" fmla="*/ 1015717 w 1438275"/>
              <a:gd name="connsiteY43" fmla="*/ 609117 h 1571625"/>
              <a:gd name="connsiteX44" fmla="*/ 835694 w 1438275"/>
              <a:gd name="connsiteY44" fmla="*/ 649122 h 1571625"/>
              <a:gd name="connsiteX45" fmla="*/ 792832 w 1438275"/>
              <a:gd name="connsiteY45" fmla="*/ 669125 h 1571625"/>
              <a:gd name="connsiteX46" fmla="*/ 772829 w 1438275"/>
              <a:gd name="connsiteY46" fmla="*/ 618642 h 1571625"/>
              <a:gd name="connsiteX47" fmla="*/ 784259 w 1438275"/>
              <a:gd name="connsiteY47" fmla="*/ 332892 h 1571625"/>
              <a:gd name="connsiteX48" fmla="*/ 843314 w 1438275"/>
              <a:gd name="connsiteY48" fmla="*/ 307175 h 1571625"/>
              <a:gd name="connsiteX49" fmla="*/ 889034 w 1438275"/>
              <a:gd name="connsiteY49" fmla="*/ 340512 h 1571625"/>
              <a:gd name="connsiteX50" fmla="*/ 1396717 w 1438275"/>
              <a:gd name="connsiteY50" fmla="*/ 431952 h 1571625"/>
              <a:gd name="connsiteX51" fmla="*/ 1437674 w 1438275"/>
              <a:gd name="connsiteY51" fmla="*/ 412902 h 1571625"/>
              <a:gd name="connsiteX52" fmla="*/ 1409099 w 1438275"/>
              <a:gd name="connsiteY52" fmla="*/ 372897 h 1571625"/>
              <a:gd name="connsiteX53" fmla="*/ 85124 w 1438275"/>
              <a:gd name="connsiteY53" fmla="*/ 362420 h 1571625"/>
              <a:gd name="connsiteX54" fmla="*/ 657577 w 1438275"/>
              <a:gd name="connsiteY54" fmla="*/ 196685 h 1571625"/>
              <a:gd name="connsiteX55" fmla="*/ 85124 w 1438275"/>
              <a:gd name="connsiteY55" fmla="*/ 362420 h 1571625"/>
              <a:gd name="connsiteX56" fmla="*/ 385162 w 1438275"/>
              <a:gd name="connsiteY56" fmla="*/ 549110 h 1571625"/>
              <a:gd name="connsiteX57" fmla="*/ 536609 w 1438275"/>
              <a:gd name="connsiteY57" fmla="*/ 498627 h 1571625"/>
              <a:gd name="connsiteX58" fmla="*/ 385162 w 1438275"/>
              <a:gd name="connsiteY58" fmla="*/ 549110 h 1571625"/>
              <a:gd name="connsiteX59" fmla="*/ 636622 w 1438275"/>
              <a:gd name="connsiteY59" fmla="*/ 1298727 h 1571625"/>
              <a:gd name="connsiteX60" fmla="*/ 724252 w 1438275"/>
              <a:gd name="connsiteY60" fmla="*/ 1077747 h 1571625"/>
              <a:gd name="connsiteX61" fmla="*/ 636622 w 1438275"/>
              <a:gd name="connsiteY61" fmla="*/ 1298727 h 1571625"/>
              <a:gd name="connsiteX62" fmla="*/ 814739 w 1438275"/>
              <a:gd name="connsiteY62" fmla="*/ 756755 h 1571625"/>
              <a:gd name="connsiteX63" fmla="*/ 909037 w 1438275"/>
              <a:gd name="connsiteY63" fmla="*/ 911060 h 1571625"/>
              <a:gd name="connsiteX64" fmla="*/ 814739 w 1438275"/>
              <a:gd name="connsiteY64" fmla="*/ 756755 h 1571625"/>
              <a:gd name="connsiteX65" fmla="*/ 971902 w 1438275"/>
              <a:gd name="connsiteY65" fmla="*/ 310032 h 1571625"/>
              <a:gd name="connsiteX66" fmla="*/ 971902 w 1438275"/>
              <a:gd name="connsiteY66" fmla="*/ 310032 h 1571625"/>
              <a:gd name="connsiteX67" fmla="*/ 971902 w 1438275"/>
              <a:gd name="connsiteY67" fmla="*/ 310032 h 1571625"/>
              <a:gd name="connsiteX68" fmla="*/ 873794 w 1438275"/>
              <a:gd name="connsiteY68" fmla="*/ 285267 h 1571625"/>
              <a:gd name="connsiteX69" fmla="*/ 978569 w 1438275"/>
              <a:gd name="connsiteY69" fmla="*/ 297650 h 1571625"/>
              <a:gd name="connsiteX70" fmla="*/ 989047 w 1438275"/>
              <a:gd name="connsiteY70" fmla="*/ 300507 h 1571625"/>
              <a:gd name="connsiteX71" fmla="*/ 1313849 w 1438275"/>
              <a:gd name="connsiteY71" fmla="*/ 376707 h 1571625"/>
              <a:gd name="connsiteX72" fmla="*/ 971902 w 1438275"/>
              <a:gd name="connsiteY72" fmla="*/ 310032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438275" h="1571625">
                <a:moveTo>
                  <a:pt x="1409099" y="372897"/>
                </a:moveTo>
                <a:cubicBezTo>
                  <a:pt x="1276702" y="253835"/>
                  <a:pt x="1126207" y="200495"/>
                  <a:pt x="949042" y="243357"/>
                </a:cubicBezTo>
                <a:cubicBezTo>
                  <a:pt x="916657" y="250977"/>
                  <a:pt x="885224" y="261455"/>
                  <a:pt x="852839" y="270027"/>
                </a:cubicBezTo>
                <a:cubicBezTo>
                  <a:pt x="805214" y="283362"/>
                  <a:pt x="794737" y="275742"/>
                  <a:pt x="797594" y="227165"/>
                </a:cubicBezTo>
                <a:cubicBezTo>
                  <a:pt x="801404" y="162395"/>
                  <a:pt x="804262" y="97625"/>
                  <a:pt x="817597" y="33807"/>
                </a:cubicBezTo>
                <a:cubicBezTo>
                  <a:pt x="821407" y="16662"/>
                  <a:pt x="819502" y="5232"/>
                  <a:pt x="801404" y="2375"/>
                </a:cubicBezTo>
                <a:cubicBezTo>
                  <a:pt x="776639" y="-1435"/>
                  <a:pt x="759494" y="-6198"/>
                  <a:pt x="764257" y="36665"/>
                </a:cubicBezTo>
                <a:cubicBezTo>
                  <a:pt x="778544" y="162395"/>
                  <a:pt x="772829" y="185255"/>
                  <a:pt x="648052" y="163347"/>
                </a:cubicBezTo>
                <a:cubicBezTo>
                  <a:pt x="409927" y="122390"/>
                  <a:pt x="197519" y="180492"/>
                  <a:pt x="21307" y="350037"/>
                </a:cubicBezTo>
                <a:cubicBezTo>
                  <a:pt x="12734" y="358610"/>
                  <a:pt x="-2506" y="366230"/>
                  <a:pt x="352" y="379565"/>
                </a:cubicBezTo>
                <a:cubicBezTo>
                  <a:pt x="4162" y="396710"/>
                  <a:pt x="22259" y="393852"/>
                  <a:pt x="35594" y="395757"/>
                </a:cubicBezTo>
                <a:cubicBezTo>
                  <a:pt x="78457" y="401472"/>
                  <a:pt x="120367" y="409092"/>
                  <a:pt x="163229" y="410997"/>
                </a:cubicBezTo>
                <a:cubicBezTo>
                  <a:pt x="328012" y="419570"/>
                  <a:pt x="483269" y="394805"/>
                  <a:pt x="615667" y="286220"/>
                </a:cubicBezTo>
                <a:cubicBezTo>
                  <a:pt x="647099" y="260502"/>
                  <a:pt x="675674" y="229070"/>
                  <a:pt x="705202" y="200495"/>
                </a:cubicBezTo>
                <a:cubicBezTo>
                  <a:pt x="716632" y="189065"/>
                  <a:pt x="729014" y="183350"/>
                  <a:pt x="744254" y="189065"/>
                </a:cubicBezTo>
                <a:cubicBezTo>
                  <a:pt x="759494" y="194780"/>
                  <a:pt x="754732" y="210972"/>
                  <a:pt x="754732" y="222402"/>
                </a:cubicBezTo>
                <a:cubicBezTo>
                  <a:pt x="751874" y="282410"/>
                  <a:pt x="746159" y="342417"/>
                  <a:pt x="746159" y="403377"/>
                </a:cubicBezTo>
                <a:cubicBezTo>
                  <a:pt x="746159" y="445287"/>
                  <a:pt x="729014" y="474815"/>
                  <a:pt x="699487" y="503390"/>
                </a:cubicBezTo>
                <a:cubicBezTo>
                  <a:pt x="682342" y="520535"/>
                  <a:pt x="669007" y="528155"/>
                  <a:pt x="649004" y="506247"/>
                </a:cubicBezTo>
                <a:cubicBezTo>
                  <a:pt x="624239" y="478625"/>
                  <a:pt x="589949" y="468147"/>
                  <a:pt x="553754" y="471005"/>
                </a:cubicBezTo>
                <a:cubicBezTo>
                  <a:pt x="415642" y="482435"/>
                  <a:pt x="308009" y="549110"/>
                  <a:pt x="229904" y="662457"/>
                </a:cubicBezTo>
                <a:cubicBezTo>
                  <a:pt x="223237" y="672935"/>
                  <a:pt x="217522" y="685317"/>
                  <a:pt x="215617" y="697700"/>
                </a:cubicBezTo>
                <a:cubicBezTo>
                  <a:pt x="187994" y="852957"/>
                  <a:pt x="230857" y="916775"/>
                  <a:pt x="378494" y="911060"/>
                </a:cubicBezTo>
                <a:cubicBezTo>
                  <a:pt x="521369" y="905345"/>
                  <a:pt x="667102" y="758660"/>
                  <a:pt x="676627" y="611022"/>
                </a:cubicBezTo>
                <a:cubicBezTo>
                  <a:pt x="677579" y="594830"/>
                  <a:pt x="675674" y="578637"/>
                  <a:pt x="679484" y="563397"/>
                </a:cubicBezTo>
                <a:cubicBezTo>
                  <a:pt x="686152" y="536727"/>
                  <a:pt x="708059" y="513867"/>
                  <a:pt x="730919" y="514820"/>
                </a:cubicBezTo>
                <a:cubicBezTo>
                  <a:pt x="750922" y="515772"/>
                  <a:pt x="741397" y="547205"/>
                  <a:pt x="742349" y="564350"/>
                </a:cubicBezTo>
                <a:cubicBezTo>
                  <a:pt x="743302" y="707225"/>
                  <a:pt x="744254" y="850100"/>
                  <a:pt x="766162" y="992022"/>
                </a:cubicBezTo>
                <a:cubicBezTo>
                  <a:pt x="769972" y="1017740"/>
                  <a:pt x="761399" y="1029170"/>
                  <a:pt x="739492" y="1039647"/>
                </a:cubicBezTo>
                <a:cubicBezTo>
                  <a:pt x="686152" y="1065365"/>
                  <a:pt x="652814" y="1108227"/>
                  <a:pt x="633764" y="1162520"/>
                </a:cubicBezTo>
                <a:cubicBezTo>
                  <a:pt x="605189" y="1247292"/>
                  <a:pt x="600427" y="1333970"/>
                  <a:pt x="627097" y="1419695"/>
                </a:cubicBezTo>
                <a:cubicBezTo>
                  <a:pt x="651862" y="1503515"/>
                  <a:pt x="732824" y="1578762"/>
                  <a:pt x="794737" y="1576857"/>
                </a:cubicBezTo>
                <a:cubicBezTo>
                  <a:pt x="860459" y="1574952"/>
                  <a:pt x="942374" y="1493037"/>
                  <a:pt x="961424" y="1406360"/>
                </a:cubicBezTo>
                <a:cubicBezTo>
                  <a:pt x="982379" y="1312062"/>
                  <a:pt x="970949" y="1219670"/>
                  <a:pt x="932849" y="1131087"/>
                </a:cubicBezTo>
                <a:cubicBezTo>
                  <a:pt x="913799" y="1086320"/>
                  <a:pt x="881414" y="1050125"/>
                  <a:pt x="833789" y="1033932"/>
                </a:cubicBezTo>
                <a:cubicBezTo>
                  <a:pt x="805214" y="1024407"/>
                  <a:pt x="794737" y="1005357"/>
                  <a:pt x="787117" y="979640"/>
                </a:cubicBezTo>
                <a:cubicBezTo>
                  <a:pt x="761399" y="886295"/>
                  <a:pt x="774734" y="791045"/>
                  <a:pt x="783307" y="695795"/>
                </a:cubicBezTo>
                <a:cubicBezTo>
                  <a:pt x="785212" y="697700"/>
                  <a:pt x="788069" y="700557"/>
                  <a:pt x="789022" y="702462"/>
                </a:cubicBezTo>
                <a:cubicBezTo>
                  <a:pt x="789974" y="710082"/>
                  <a:pt x="790927" y="718655"/>
                  <a:pt x="790927" y="726275"/>
                </a:cubicBezTo>
                <a:cubicBezTo>
                  <a:pt x="787117" y="813905"/>
                  <a:pt x="829027" y="877722"/>
                  <a:pt x="895702" y="929157"/>
                </a:cubicBezTo>
                <a:cubicBezTo>
                  <a:pt x="955709" y="974877"/>
                  <a:pt x="1024289" y="1005357"/>
                  <a:pt x="1098584" y="1019645"/>
                </a:cubicBezTo>
                <a:cubicBezTo>
                  <a:pt x="1183357" y="1035837"/>
                  <a:pt x="1266224" y="1005357"/>
                  <a:pt x="1300514" y="946302"/>
                </a:cubicBezTo>
                <a:cubicBezTo>
                  <a:pt x="1332899" y="891057"/>
                  <a:pt x="1314802" y="804380"/>
                  <a:pt x="1253842" y="741515"/>
                </a:cubicBezTo>
                <a:cubicBezTo>
                  <a:pt x="1189072" y="672935"/>
                  <a:pt x="1108109" y="628167"/>
                  <a:pt x="1015717" y="609117"/>
                </a:cubicBezTo>
                <a:cubicBezTo>
                  <a:pt x="951899" y="595782"/>
                  <a:pt x="889034" y="604355"/>
                  <a:pt x="835694" y="649122"/>
                </a:cubicBezTo>
                <a:cubicBezTo>
                  <a:pt x="823312" y="658647"/>
                  <a:pt x="814739" y="682460"/>
                  <a:pt x="792832" y="669125"/>
                </a:cubicBezTo>
                <a:cubicBezTo>
                  <a:pt x="774734" y="657695"/>
                  <a:pt x="771877" y="638645"/>
                  <a:pt x="772829" y="618642"/>
                </a:cubicBezTo>
                <a:cubicBezTo>
                  <a:pt x="776639" y="523392"/>
                  <a:pt x="779497" y="428142"/>
                  <a:pt x="784259" y="332892"/>
                </a:cubicBezTo>
                <a:cubicBezTo>
                  <a:pt x="786164" y="289077"/>
                  <a:pt x="805214" y="281457"/>
                  <a:pt x="843314" y="307175"/>
                </a:cubicBezTo>
                <a:cubicBezTo>
                  <a:pt x="858554" y="317652"/>
                  <a:pt x="873794" y="330035"/>
                  <a:pt x="889034" y="340512"/>
                </a:cubicBezTo>
                <a:cubicBezTo>
                  <a:pt x="1043339" y="451002"/>
                  <a:pt x="1213837" y="475767"/>
                  <a:pt x="1396717" y="431952"/>
                </a:cubicBezTo>
                <a:cubicBezTo>
                  <a:pt x="1411957" y="428142"/>
                  <a:pt x="1432912" y="428142"/>
                  <a:pt x="1437674" y="412902"/>
                </a:cubicBezTo>
                <a:cubicBezTo>
                  <a:pt x="1442437" y="393852"/>
                  <a:pt x="1421482" y="384327"/>
                  <a:pt x="1409099" y="372897"/>
                </a:cubicBezTo>
                <a:close/>
                <a:moveTo>
                  <a:pt x="85124" y="362420"/>
                </a:moveTo>
                <a:cubicBezTo>
                  <a:pt x="277529" y="311937"/>
                  <a:pt x="468029" y="253835"/>
                  <a:pt x="657577" y="196685"/>
                </a:cubicBezTo>
                <a:cubicBezTo>
                  <a:pt x="548992" y="254787"/>
                  <a:pt x="207044" y="353847"/>
                  <a:pt x="85124" y="362420"/>
                </a:cubicBezTo>
                <a:close/>
                <a:moveTo>
                  <a:pt x="385162" y="549110"/>
                </a:moveTo>
                <a:cubicBezTo>
                  <a:pt x="428977" y="511010"/>
                  <a:pt x="476602" y="487197"/>
                  <a:pt x="536609" y="498627"/>
                </a:cubicBezTo>
                <a:cubicBezTo>
                  <a:pt x="484222" y="510057"/>
                  <a:pt x="434692" y="529107"/>
                  <a:pt x="385162" y="549110"/>
                </a:cubicBezTo>
                <a:close/>
                <a:moveTo>
                  <a:pt x="636622" y="1298727"/>
                </a:moveTo>
                <a:cubicBezTo>
                  <a:pt x="615667" y="1210145"/>
                  <a:pt x="652814" y="1120610"/>
                  <a:pt x="724252" y="1077747"/>
                </a:cubicBezTo>
                <a:cubicBezTo>
                  <a:pt x="674722" y="1139660"/>
                  <a:pt x="642337" y="1208240"/>
                  <a:pt x="636622" y="1298727"/>
                </a:cubicBezTo>
                <a:close/>
                <a:moveTo>
                  <a:pt x="814739" y="756755"/>
                </a:moveTo>
                <a:cubicBezTo>
                  <a:pt x="834742" y="814857"/>
                  <a:pt x="861412" y="870102"/>
                  <a:pt x="909037" y="911060"/>
                </a:cubicBezTo>
                <a:cubicBezTo>
                  <a:pt x="845219" y="878675"/>
                  <a:pt x="809024" y="830097"/>
                  <a:pt x="814739" y="756755"/>
                </a:cubicBezTo>
                <a:close/>
                <a:moveTo>
                  <a:pt x="971902" y="310032"/>
                </a:moveTo>
                <a:cubicBezTo>
                  <a:pt x="971902" y="310032"/>
                  <a:pt x="971902" y="310032"/>
                  <a:pt x="971902" y="310032"/>
                </a:cubicBezTo>
                <a:cubicBezTo>
                  <a:pt x="971902" y="310032"/>
                  <a:pt x="971902" y="310032"/>
                  <a:pt x="971902" y="310032"/>
                </a:cubicBezTo>
                <a:cubicBezTo>
                  <a:pt x="943327" y="304317"/>
                  <a:pt x="912847" y="303365"/>
                  <a:pt x="873794" y="285267"/>
                </a:cubicBezTo>
                <a:cubicBezTo>
                  <a:pt x="915704" y="289077"/>
                  <a:pt x="948089" y="290030"/>
                  <a:pt x="978569" y="297650"/>
                </a:cubicBezTo>
                <a:cubicBezTo>
                  <a:pt x="981427" y="297650"/>
                  <a:pt x="985237" y="299555"/>
                  <a:pt x="989047" y="300507"/>
                </a:cubicBezTo>
                <a:cubicBezTo>
                  <a:pt x="1100489" y="312890"/>
                  <a:pt x="1209074" y="335750"/>
                  <a:pt x="1313849" y="376707"/>
                </a:cubicBezTo>
                <a:cubicBezTo>
                  <a:pt x="1199549" y="354800"/>
                  <a:pt x="1086202" y="331940"/>
                  <a:pt x="971902" y="3100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288C0741-7D7A-4A05-B43B-FC4EF4840821}"/>
              </a:ext>
            </a:extLst>
          </p:cNvPr>
          <p:cNvSpPr/>
          <p:nvPr/>
        </p:nvSpPr>
        <p:spPr>
          <a:xfrm rot="589284">
            <a:off x="5441970" y="3647866"/>
            <a:ext cx="263571" cy="465310"/>
          </a:xfrm>
          <a:custGeom>
            <a:avLst/>
            <a:gdLst>
              <a:gd name="connsiteX0" fmla="*/ 424352 w 1005886"/>
              <a:gd name="connsiteY0" fmla="*/ 1757546 h 1775797"/>
              <a:gd name="connsiteX1" fmla="*/ 419512 w 1005886"/>
              <a:gd name="connsiteY1" fmla="*/ 1760644 h 1775797"/>
              <a:gd name="connsiteX2" fmla="*/ 424545 w 1005886"/>
              <a:gd name="connsiteY2" fmla="*/ 1763160 h 1775797"/>
              <a:gd name="connsiteX3" fmla="*/ 474870 w 1005886"/>
              <a:gd name="connsiteY3" fmla="*/ 1761771 h 1775797"/>
              <a:gd name="connsiteX4" fmla="*/ 448357 w 1005886"/>
              <a:gd name="connsiteY4" fmla="*/ 1760450 h 1775797"/>
              <a:gd name="connsiteX5" fmla="*/ 443324 w 1005886"/>
              <a:gd name="connsiteY5" fmla="*/ 1757739 h 1775797"/>
              <a:gd name="connsiteX6" fmla="*/ 448357 w 1005886"/>
              <a:gd name="connsiteY6" fmla="*/ 1755029 h 1775797"/>
              <a:gd name="connsiteX7" fmla="*/ 485719 w 1005886"/>
              <a:gd name="connsiteY7" fmla="*/ 1755223 h 1775797"/>
              <a:gd name="connsiteX8" fmla="*/ 506047 w 1005886"/>
              <a:gd name="connsiteY8" fmla="*/ 1757546 h 1775797"/>
              <a:gd name="connsiteX9" fmla="*/ 510886 w 1005886"/>
              <a:gd name="connsiteY9" fmla="*/ 1760256 h 1775797"/>
              <a:gd name="connsiteX10" fmla="*/ 508263 w 1005886"/>
              <a:gd name="connsiteY10" fmla="*/ 1760849 h 1775797"/>
              <a:gd name="connsiteX11" fmla="*/ 522693 w 1005886"/>
              <a:gd name="connsiteY11" fmla="*/ 1760450 h 1775797"/>
              <a:gd name="connsiteX12" fmla="*/ 528501 w 1005886"/>
              <a:gd name="connsiteY12" fmla="*/ 1757740 h 1775797"/>
              <a:gd name="connsiteX13" fmla="*/ 522305 w 1005886"/>
              <a:gd name="connsiteY13" fmla="*/ 1754449 h 1775797"/>
              <a:gd name="connsiteX14" fmla="*/ 464811 w 1005886"/>
              <a:gd name="connsiteY14" fmla="*/ 1752513 h 1775797"/>
              <a:gd name="connsiteX15" fmla="*/ 424352 w 1005886"/>
              <a:gd name="connsiteY15" fmla="*/ 1757546 h 1775797"/>
              <a:gd name="connsiteX16" fmla="*/ 395314 w 1005886"/>
              <a:gd name="connsiteY16" fmla="*/ 1750383 h 1775797"/>
              <a:gd name="connsiteX17" fmla="*/ 480685 w 1005886"/>
              <a:gd name="connsiteY17" fmla="*/ 1744963 h 1775797"/>
              <a:gd name="connsiteX18" fmla="*/ 498301 w 1005886"/>
              <a:gd name="connsiteY18" fmla="*/ 1746125 h 1775797"/>
              <a:gd name="connsiteX19" fmla="*/ 493462 w 1005886"/>
              <a:gd name="connsiteY19" fmla="*/ 1747480 h 1775797"/>
              <a:gd name="connsiteX20" fmla="*/ 445703 w 1005886"/>
              <a:gd name="connsiteY20" fmla="*/ 1748825 h 1775797"/>
              <a:gd name="connsiteX21" fmla="*/ 436547 w 1005886"/>
              <a:gd name="connsiteY21" fmla="*/ 1748254 h 1775797"/>
              <a:gd name="connsiteX22" fmla="*/ 432648 w 1005886"/>
              <a:gd name="connsiteY22" fmla="*/ 1749193 h 1775797"/>
              <a:gd name="connsiteX23" fmla="*/ 410994 w 1005886"/>
              <a:gd name="connsiteY23" fmla="*/ 1749803 h 1775797"/>
              <a:gd name="connsiteX24" fmla="*/ 389313 w 1005886"/>
              <a:gd name="connsiteY24" fmla="*/ 1757933 h 1775797"/>
              <a:gd name="connsiteX25" fmla="*/ 385440 w 1005886"/>
              <a:gd name="connsiteY25" fmla="*/ 1762386 h 1775797"/>
              <a:gd name="connsiteX26" fmla="*/ 390087 w 1005886"/>
              <a:gd name="connsiteY26" fmla="*/ 1765096 h 1775797"/>
              <a:gd name="connsiteX27" fmla="*/ 416608 w 1005886"/>
              <a:gd name="connsiteY27" fmla="*/ 1767613 h 1775797"/>
              <a:gd name="connsiteX28" fmla="*/ 406348 w 1005886"/>
              <a:gd name="connsiteY28" fmla="*/ 1763547 h 1775797"/>
              <a:gd name="connsiteX29" fmla="*/ 401702 w 1005886"/>
              <a:gd name="connsiteY29" fmla="*/ 1759869 h 1775797"/>
              <a:gd name="connsiteX30" fmla="*/ 405187 w 1005886"/>
              <a:gd name="connsiteY30" fmla="*/ 1755804 h 1775797"/>
              <a:gd name="connsiteX31" fmla="*/ 432648 w 1005886"/>
              <a:gd name="connsiteY31" fmla="*/ 1749193 h 1775797"/>
              <a:gd name="connsiteX32" fmla="*/ 445703 w 1005886"/>
              <a:gd name="connsiteY32" fmla="*/ 1748825 h 1775797"/>
              <a:gd name="connsiteX33" fmla="*/ 526565 w 1005886"/>
              <a:gd name="connsiteY33" fmla="*/ 1753869 h 1775797"/>
              <a:gd name="connsiteX34" fmla="*/ 541471 w 1005886"/>
              <a:gd name="connsiteY34" fmla="*/ 1757933 h 1775797"/>
              <a:gd name="connsiteX35" fmla="*/ 545149 w 1005886"/>
              <a:gd name="connsiteY35" fmla="*/ 1761612 h 1775797"/>
              <a:gd name="connsiteX36" fmla="*/ 541084 w 1005886"/>
              <a:gd name="connsiteY36" fmla="*/ 1764903 h 1775797"/>
              <a:gd name="connsiteX37" fmla="*/ 508949 w 1005886"/>
              <a:gd name="connsiteY37" fmla="*/ 1769162 h 1775797"/>
              <a:gd name="connsiteX38" fmla="*/ 453196 w 1005886"/>
              <a:gd name="connsiteY38" fmla="*/ 1769162 h 1775797"/>
              <a:gd name="connsiteX39" fmla="*/ 446227 w 1005886"/>
              <a:gd name="connsiteY39" fmla="*/ 1769162 h 1775797"/>
              <a:gd name="connsiteX40" fmla="*/ 503722 w 1005886"/>
              <a:gd name="connsiteY40" fmla="*/ 1771097 h 1775797"/>
              <a:gd name="connsiteX41" fmla="*/ 551537 w 1005886"/>
              <a:gd name="connsiteY41" fmla="*/ 1766452 h 1775797"/>
              <a:gd name="connsiteX42" fmla="*/ 552312 w 1005886"/>
              <a:gd name="connsiteY42" fmla="*/ 1766257 h 1775797"/>
              <a:gd name="connsiteX43" fmla="*/ 560056 w 1005886"/>
              <a:gd name="connsiteY43" fmla="*/ 1762773 h 1775797"/>
              <a:gd name="connsiteX44" fmla="*/ 552506 w 1005886"/>
              <a:gd name="connsiteY44" fmla="*/ 1757740 h 1775797"/>
              <a:gd name="connsiteX45" fmla="*/ 514756 w 1005886"/>
              <a:gd name="connsiteY45" fmla="*/ 1749222 h 1775797"/>
              <a:gd name="connsiteX46" fmla="*/ 507013 w 1005886"/>
              <a:gd name="connsiteY46" fmla="*/ 1747867 h 1775797"/>
              <a:gd name="connsiteX47" fmla="*/ 512627 w 1005886"/>
              <a:gd name="connsiteY47" fmla="*/ 1746512 h 1775797"/>
              <a:gd name="connsiteX48" fmla="*/ 563153 w 1005886"/>
              <a:gd name="connsiteY48" fmla="*/ 1755998 h 1775797"/>
              <a:gd name="connsiteX49" fmla="*/ 569734 w 1005886"/>
              <a:gd name="connsiteY49" fmla="*/ 1758320 h 1775797"/>
              <a:gd name="connsiteX50" fmla="*/ 573994 w 1005886"/>
              <a:gd name="connsiteY50" fmla="*/ 1763354 h 1775797"/>
              <a:gd name="connsiteX51" fmla="*/ 570121 w 1005886"/>
              <a:gd name="connsiteY51" fmla="*/ 1767032 h 1775797"/>
              <a:gd name="connsiteX52" fmla="*/ 544569 w 1005886"/>
              <a:gd name="connsiteY52" fmla="*/ 1772453 h 1775797"/>
              <a:gd name="connsiteX53" fmla="*/ 456487 w 1005886"/>
              <a:gd name="connsiteY53" fmla="*/ 1775163 h 1775797"/>
              <a:gd name="connsiteX54" fmla="*/ 379827 w 1005886"/>
              <a:gd name="connsiteY54" fmla="*/ 1768387 h 1775797"/>
              <a:gd name="connsiteX55" fmla="*/ 374406 w 1005886"/>
              <a:gd name="connsiteY55" fmla="*/ 1767032 h 1775797"/>
              <a:gd name="connsiteX56" fmla="*/ 373439 w 1005886"/>
              <a:gd name="connsiteY56" fmla="*/ 1760063 h 1775797"/>
              <a:gd name="connsiteX57" fmla="*/ 395314 w 1005886"/>
              <a:gd name="connsiteY57" fmla="*/ 1750383 h 1775797"/>
              <a:gd name="connsiteX58" fmla="*/ 91771 w 1005886"/>
              <a:gd name="connsiteY58" fmla="*/ 1649138 h 1775797"/>
              <a:gd name="connsiteX59" fmla="*/ 92933 w 1005886"/>
              <a:gd name="connsiteY59" fmla="*/ 1650300 h 1775797"/>
              <a:gd name="connsiteX60" fmla="*/ 97191 w 1005886"/>
              <a:gd name="connsiteY60" fmla="*/ 1653784 h 1775797"/>
              <a:gd name="connsiteX61" fmla="*/ 101064 w 1005886"/>
              <a:gd name="connsiteY61" fmla="*/ 1657075 h 1775797"/>
              <a:gd name="connsiteX62" fmla="*/ 174820 w 1005886"/>
              <a:gd name="connsiteY62" fmla="*/ 1702374 h 1775797"/>
              <a:gd name="connsiteX63" fmla="*/ 218183 w 1005886"/>
              <a:gd name="connsiteY63" fmla="*/ 1720765 h 1775797"/>
              <a:gd name="connsiteX64" fmla="*/ 223023 w 1005886"/>
              <a:gd name="connsiteY64" fmla="*/ 1722894 h 1775797"/>
              <a:gd name="connsiteX65" fmla="*/ 315556 w 1005886"/>
              <a:gd name="connsiteY65" fmla="*/ 1756966 h 1775797"/>
              <a:gd name="connsiteX66" fmla="*/ 344789 w 1005886"/>
              <a:gd name="connsiteY66" fmla="*/ 1763548 h 1775797"/>
              <a:gd name="connsiteX67" fmla="*/ 334335 w 1005886"/>
              <a:gd name="connsiteY67" fmla="*/ 1759869 h 1775797"/>
              <a:gd name="connsiteX68" fmla="*/ 244511 w 1005886"/>
              <a:gd name="connsiteY68" fmla="*/ 1728315 h 1775797"/>
              <a:gd name="connsiteX69" fmla="*/ 177336 w 1005886"/>
              <a:gd name="connsiteY69" fmla="*/ 1701600 h 1775797"/>
              <a:gd name="connsiteX70" fmla="*/ 91771 w 1005886"/>
              <a:gd name="connsiteY70" fmla="*/ 1649138 h 1775797"/>
              <a:gd name="connsiteX71" fmla="*/ 368639 w 1005886"/>
              <a:gd name="connsiteY71" fmla="*/ 1066533 h 1775797"/>
              <a:gd name="connsiteX72" fmla="*/ 358146 w 1005886"/>
              <a:gd name="connsiteY72" fmla="*/ 1075103 h 1775797"/>
              <a:gd name="connsiteX73" fmla="*/ 358146 w 1005886"/>
              <a:gd name="connsiteY73" fmla="*/ 1075928 h 1775797"/>
              <a:gd name="connsiteX74" fmla="*/ 356984 w 1005886"/>
              <a:gd name="connsiteY74" fmla="*/ 1085995 h 1775797"/>
              <a:gd name="connsiteX75" fmla="*/ 354681 w 1005886"/>
              <a:gd name="connsiteY75" fmla="*/ 1089641 h 1775797"/>
              <a:gd name="connsiteX76" fmla="*/ 354506 w 1005886"/>
              <a:gd name="connsiteY76" fmla="*/ 1089810 h 1775797"/>
              <a:gd name="connsiteX77" fmla="*/ 345757 w 1005886"/>
              <a:gd name="connsiteY77" fmla="*/ 1097609 h 1775797"/>
              <a:gd name="connsiteX78" fmla="*/ 340339 w 1005886"/>
              <a:gd name="connsiteY78" fmla="*/ 1103538 h 1775797"/>
              <a:gd name="connsiteX79" fmla="*/ 292714 w 1005886"/>
              <a:gd name="connsiteY79" fmla="*/ 1149685 h 1775797"/>
              <a:gd name="connsiteX80" fmla="*/ 335496 w 1005886"/>
              <a:gd name="connsiteY80" fmla="*/ 1108838 h 1775797"/>
              <a:gd name="connsiteX81" fmla="*/ 340339 w 1005886"/>
              <a:gd name="connsiteY81" fmla="*/ 1103538 h 1775797"/>
              <a:gd name="connsiteX82" fmla="*/ 354506 w 1005886"/>
              <a:gd name="connsiteY82" fmla="*/ 1089810 h 1775797"/>
              <a:gd name="connsiteX83" fmla="*/ 354661 w 1005886"/>
              <a:gd name="connsiteY83" fmla="*/ 1089672 h 1775797"/>
              <a:gd name="connsiteX84" fmla="*/ 354681 w 1005886"/>
              <a:gd name="connsiteY84" fmla="*/ 1089641 h 1775797"/>
              <a:gd name="connsiteX85" fmla="*/ 355048 w 1005886"/>
              <a:gd name="connsiteY85" fmla="*/ 1089285 h 1775797"/>
              <a:gd name="connsiteX86" fmla="*/ 439009 w 1005886"/>
              <a:gd name="connsiteY86" fmla="*/ 994941 h 1775797"/>
              <a:gd name="connsiteX87" fmla="*/ 439525 w 1005886"/>
              <a:gd name="connsiteY87" fmla="*/ 995542 h 1775797"/>
              <a:gd name="connsiteX88" fmla="*/ 440017 w 1005886"/>
              <a:gd name="connsiteY88" fmla="*/ 995730 h 1775797"/>
              <a:gd name="connsiteX89" fmla="*/ 560251 w 1005886"/>
              <a:gd name="connsiteY89" fmla="*/ 960094 h 1775797"/>
              <a:gd name="connsiteX90" fmla="*/ 566925 w 1005886"/>
              <a:gd name="connsiteY90" fmla="*/ 972143 h 1775797"/>
              <a:gd name="connsiteX91" fmla="*/ 562380 w 1005886"/>
              <a:gd name="connsiteY91" fmla="*/ 960938 h 1775797"/>
              <a:gd name="connsiteX92" fmla="*/ 403869 w 1005886"/>
              <a:gd name="connsiteY92" fmla="*/ 973379 h 1775797"/>
              <a:gd name="connsiteX93" fmla="*/ 403445 w 1005886"/>
              <a:gd name="connsiteY93" fmla="*/ 973521 h 1775797"/>
              <a:gd name="connsiteX94" fmla="*/ 399187 w 1005886"/>
              <a:gd name="connsiteY94" fmla="*/ 978747 h 1775797"/>
              <a:gd name="connsiteX95" fmla="*/ 390281 w 1005886"/>
              <a:gd name="connsiteY95" fmla="*/ 1006237 h 1775797"/>
              <a:gd name="connsiteX96" fmla="*/ 376343 w 1005886"/>
              <a:gd name="connsiteY96" fmla="*/ 1045341 h 1775797"/>
              <a:gd name="connsiteX97" fmla="*/ 374213 w 1005886"/>
              <a:gd name="connsiteY97" fmla="*/ 1055601 h 1775797"/>
              <a:gd name="connsiteX98" fmla="*/ 369810 w 1005886"/>
              <a:gd name="connsiteY98" fmla="*/ 1064572 h 1775797"/>
              <a:gd name="connsiteX99" fmla="*/ 376512 w 1005886"/>
              <a:gd name="connsiteY99" fmla="*/ 1053351 h 1775797"/>
              <a:gd name="connsiteX100" fmla="*/ 391443 w 1005886"/>
              <a:gd name="connsiteY100" fmla="*/ 1014368 h 1775797"/>
              <a:gd name="connsiteX101" fmla="*/ 415061 w 1005886"/>
              <a:gd name="connsiteY101" fmla="*/ 970230 h 1775797"/>
              <a:gd name="connsiteX102" fmla="*/ 413688 w 1005886"/>
              <a:gd name="connsiteY102" fmla="*/ 970582 h 1775797"/>
              <a:gd name="connsiteX103" fmla="*/ 415190 w 1005886"/>
              <a:gd name="connsiteY103" fmla="*/ 970420 h 1775797"/>
              <a:gd name="connsiteX104" fmla="*/ 287874 w 1005886"/>
              <a:gd name="connsiteY104" fmla="*/ 3461 h 1775797"/>
              <a:gd name="connsiteX105" fmla="*/ 293488 w 1005886"/>
              <a:gd name="connsiteY105" fmla="*/ 3074 h 1775797"/>
              <a:gd name="connsiteX106" fmla="*/ 297747 w 1005886"/>
              <a:gd name="connsiteY106" fmla="*/ 15850 h 1775797"/>
              <a:gd name="connsiteX107" fmla="*/ 404994 w 1005886"/>
              <a:gd name="connsiteY107" fmla="*/ 403604 h 1775797"/>
              <a:gd name="connsiteX108" fmla="*/ 449132 w 1005886"/>
              <a:gd name="connsiteY108" fmla="*/ 619259 h 1775797"/>
              <a:gd name="connsiteX109" fmla="*/ 474104 w 1005886"/>
              <a:gd name="connsiteY109" fmla="*/ 790389 h 1775797"/>
              <a:gd name="connsiteX110" fmla="*/ 474685 w 1005886"/>
              <a:gd name="connsiteY110" fmla="*/ 798133 h 1775797"/>
              <a:gd name="connsiteX111" fmla="*/ 475072 w 1005886"/>
              <a:gd name="connsiteY111" fmla="*/ 798713 h 1775797"/>
              <a:gd name="connsiteX112" fmla="*/ 475847 w 1005886"/>
              <a:gd name="connsiteY112" fmla="*/ 799294 h 1775797"/>
              <a:gd name="connsiteX113" fmla="*/ 476040 w 1005886"/>
              <a:gd name="connsiteY113" fmla="*/ 782646 h 1775797"/>
              <a:gd name="connsiteX114" fmla="*/ 469071 w 1005886"/>
              <a:gd name="connsiteY114" fmla="*/ 574928 h 1775797"/>
              <a:gd name="connsiteX115" fmla="*/ 468877 w 1005886"/>
              <a:gd name="connsiteY115" fmla="*/ 418703 h 1775797"/>
              <a:gd name="connsiteX116" fmla="*/ 495592 w 1005886"/>
              <a:gd name="connsiteY116" fmla="*/ 269061 h 1775797"/>
              <a:gd name="connsiteX117" fmla="*/ 497141 w 1005886"/>
              <a:gd name="connsiteY117" fmla="*/ 265189 h 1775797"/>
              <a:gd name="connsiteX118" fmla="*/ 503529 w 1005886"/>
              <a:gd name="connsiteY118" fmla="*/ 246605 h 1775797"/>
              <a:gd name="connsiteX119" fmla="*/ 507595 w 1005886"/>
              <a:gd name="connsiteY119" fmla="*/ 242733 h 1775797"/>
              <a:gd name="connsiteX120" fmla="*/ 508949 w 1005886"/>
              <a:gd name="connsiteY120" fmla="*/ 247960 h 1775797"/>
              <a:gd name="connsiteX121" fmla="*/ 496754 w 1005886"/>
              <a:gd name="connsiteY121" fmla="*/ 328879 h 1775797"/>
              <a:gd name="connsiteX122" fmla="*/ 490752 w 1005886"/>
              <a:gd name="connsiteY122" fmla="*/ 440966 h 1775797"/>
              <a:gd name="connsiteX123" fmla="*/ 497335 w 1005886"/>
              <a:gd name="connsiteY123" fmla="*/ 634552 h 1775797"/>
              <a:gd name="connsiteX124" fmla="*/ 507788 w 1005886"/>
              <a:gd name="connsiteY124" fmla="*/ 752833 h 1775797"/>
              <a:gd name="connsiteX125" fmla="*/ 509724 w 1005886"/>
              <a:gd name="connsiteY125" fmla="*/ 824848 h 1775797"/>
              <a:gd name="connsiteX126" fmla="*/ 510111 w 1005886"/>
              <a:gd name="connsiteY126" fmla="*/ 829687 h 1775797"/>
              <a:gd name="connsiteX127" fmla="*/ 526373 w 1005886"/>
              <a:gd name="connsiteY127" fmla="*/ 756898 h 1775797"/>
              <a:gd name="connsiteX128" fmla="*/ 542053 w 1005886"/>
              <a:gd name="connsiteY128" fmla="*/ 683723 h 1775797"/>
              <a:gd name="connsiteX129" fmla="*/ 638265 w 1005886"/>
              <a:gd name="connsiteY129" fmla="*/ 331976 h 1775797"/>
              <a:gd name="connsiteX130" fmla="*/ 756933 w 1005886"/>
              <a:gd name="connsiteY130" fmla="*/ 46050 h 1775797"/>
              <a:gd name="connsiteX131" fmla="*/ 761579 w 1005886"/>
              <a:gd name="connsiteY131" fmla="*/ 37338 h 1775797"/>
              <a:gd name="connsiteX132" fmla="*/ 767000 w 1005886"/>
              <a:gd name="connsiteY132" fmla="*/ 25916 h 1775797"/>
              <a:gd name="connsiteX133" fmla="*/ 770678 w 1005886"/>
              <a:gd name="connsiteY133" fmla="*/ 23788 h 1775797"/>
              <a:gd name="connsiteX134" fmla="*/ 772033 w 1005886"/>
              <a:gd name="connsiteY134" fmla="*/ 28433 h 1775797"/>
              <a:gd name="connsiteX135" fmla="*/ 766613 w 1005886"/>
              <a:gd name="connsiteY135" fmla="*/ 42177 h 1775797"/>
              <a:gd name="connsiteX136" fmla="*/ 647751 w 1005886"/>
              <a:gd name="connsiteY136" fmla="*/ 402635 h 1775797"/>
              <a:gd name="connsiteX137" fmla="*/ 605937 w 1005886"/>
              <a:gd name="connsiteY137" fmla="*/ 602223 h 1775797"/>
              <a:gd name="connsiteX138" fmla="*/ 571865 w 1005886"/>
              <a:gd name="connsiteY138" fmla="*/ 828332 h 1775797"/>
              <a:gd name="connsiteX139" fmla="*/ 560638 w 1005886"/>
              <a:gd name="connsiteY139" fmla="*/ 894345 h 1775797"/>
              <a:gd name="connsiteX140" fmla="*/ 560566 w 1005886"/>
              <a:gd name="connsiteY140" fmla="*/ 894299 h 1775797"/>
              <a:gd name="connsiteX141" fmla="*/ 560637 w 1005886"/>
              <a:gd name="connsiteY141" fmla="*/ 894538 h 1775797"/>
              <a:gd name="connsiteX142" fmla="*/ 549603 w 1005886"/>
              <a:gd name="connsiteY142" fmla="*/ 945451 h 1775797"/>
              <a:gd name="connsiteX143" fmla="*/ 555217 w 1005886"/>
              <a:gd name="connsiteY143" fmla="*/ 951645 h 1775797"/>
              <a:gd name="connsiteX144" fmla="*/ 566251 w 1005886"/>
              <a:gd name="connsiteY144" fmla="*/ 956292 h 1775797"/>
              <a:gd name="connsiteX145" fmla="*/ 579996 w 1005886"/>
              <a:gd name="connsiteY145" fmla="*/ 980683 h 1775797"/>
              <a:gd name="connsiteX146" fmla="*/ 591805 w 1005886"/>
              <a:gd name="connsiteY146" fmla="*/ 1020369 h 1775797"/>
              <a:gd name="connsiteX147" fmla="*/ 592192 w 1005886"/>
              <a:gd name="connsiteY147" fmla="*/ 1024435 h 1775797"/>
              <a:gd name="connsiteX148" fmla="*/ 584835 w 1005886"/>
              <a:gd name="connsiteY148" fmla="*/ 1016304 h 1775797"/>
              <a:gd name="connsiteX149" fmla="*/ 580328 w 1005886"/>
              <a:gd name="connsiteY149" fmla="*/ 1005189 h 1775797"/>
              <a:gd name="connsiteX150" fmla="*/ 581158 w 1005886"/>
              <a:gd name="connsiteY150" fmla="*/ 1007592 h 1775797"/>
              <a:gd name="connsiteX151" fmla="*/ 618907 w 1005886"/>
              <a:gd name="connsiteY151" fmla="*/ 1088705 h 1775797"/>
              <a:gd name="connsiteX152" fmla="*/ 629167 w 1005886"/>
              <a:gd name="connsiteY152" fmla="*/ 1099352 h 1775797"/>
              <a:gd name="connsiteX153" fmla="*/ 653365 w 1005886"/>
              <a:gd name="connsiteY153" fmla="*/ 1119679 h 1775797"/>
              <a:gd name="connsiteX154" fmla="*/ 680661 w 1005886"/>
              <a:gd name="connsiteY154" fmla="*/ 1136521 h 1775797"/>
              <a:gd name="connsiteX155" fmla="*/ 746674 w 1005886"/>
              <a:gd name="connsiteY155" fmla="*/ 1157428 h 1775797"/>
              <a:gd name="connsiteX156" fmla="*/ 869408 w 1005886"/>
              <a:gd name="connsiteY156" fmla="*/ 1212601 h 1775797"/>
              <a:gd name="connsiteX157" fmla="*/ 873280 w 1005886"/>
              <a:gd name="connsiteY157" fmla="*/ 1215698 h 1775797"/>
              <a:gd name="connsiteX158" fmla="*/ 921289 w 1005886"/>
              <a:gd name="connsiteY158" fmla="*/ 1253834 h 1775797"/>
              <a:gd name="connsiteX159" fmla="*/ 1003370 w 1005886"/>
              <a:gd name="connsiteY159" fmla="*/ 1406768 h 1775797"/>
              <a:gd name="connsiteX160" fmla="*/ 1004919 w 1005886"/>
              <a:gd name="connsiteY160" fmla="*/ 1420706 h 1775797"/>
              <a:gd name="connsiteX161" fmla="*/ 1005886 w 1005886"/>
              <a:gd name="connsiteY161" fmla="*/ 1420706 h 1775797"/>
              <a:gd name="connsiteX162" fmla="*/ 1005886 w 1005886"/>
              <a:gd name="connsiteY162" fmla="*/ 1466005 h 1775797"/>
              <a:gd name="connsiteX163" fmla="*/ 1004724 w 1005886"/>
              <a:gd name="connsiteY163" fmla="*/ 1466198 h 1775797"/>
              <a:gd name="connsiteX164" fmla="*/ 994659 w 1005886"/>
              <a:gd name="connsiteY164" fmla="*/ 1519822 h 1775797"/>
              <a:gd name="connsiteX165" fmla="*/ 979365 w 1005886"/>
              <a:gd name="connsiteY165" fmla="*/ 1559701 h 1775797"/>
              <a:gd name="connsiteX166" fmla="*/ 956523 w 1005886"/>
              <a:gd name="connsiteY166" fmla="*/ 1597644 h 1775797"/>
              <a:gd name="connsiteX167" fmla="*/ 937163 w 1005886"/>
              <a:gd name="connsiteY167" fmla="*/ 1622423 h 1775797"/>
              <a:gd name="connsiteX168" fmla="*/ 917611 w 1005886"/>
              <a:gd name="connsiteY168" fmla="*/ 1641782 h 1775797"/>
              <a:gd name="connsiteX169" fmla="*/ 854502 w 1005886"/>
              <a:gd name="connsiteY169" fmla="*/ 1684952 h 1775797"/>
              <a:gd name="connsiteX170" fmla="*/ 786746 w 1005886"/>
              <a:gd name="connsiteY170" fmla="*/ 1716700 h 1775797"/>
              <a:gd name="connsiteX171" fmla="*/ 713571 w 1005886"/>
              <a:gd name="connsiteY171" fmla="*/ 1740317 h 1775797"/>
              <a:gd name="connsiteX172" fmla="*/ 663626 w 1005886"/>
              <a:gd name="connsiteY172" fmla="*/ 1753288 h 1775797"/>
              <a:gd name="connsiteX173" fmla="*/ 615616 w 1005886"/>
              <a:gd name="connsiteY173" fmla="*/ 1762579 h 1775797"/>
              <a:gd name="connsiteX174" fmla="*/ 595870 w 1005886"/>
              <a:gd name="connsiteY174" fmla="*/ 1763548 h 1775797"/>
              <a:gd name="connsiteX175" fmla="*/ 594515 w 1005886"/>
              <a:gd name="connsiteY175" fmla="*/ 1763160 h 1775797"/>
              <a:gd name="connsiteX176" fmla="*/ 587933 w 1005886"/>
              <a:gd name="connsiteY176" fmla="*/ 1760838 h 1775797"/>
              <a:gd name="connsiteX177" fmla="*/ 550764 w 1005886"/>
              <a:gd name="connsiteY177" fmla="*/ 1746318 h 1775797"/>
              <a:gd name="connsiteX178" fmla="*/ 490947 w 1005886"/>
              <a:gd name="connsiteY178" fmla="*/ 1737607 h 1775797"/>
              <a:gd name="connsiteX179" fmla="*/ 426482 w 1005886"/>
              <a:gd name="connsiteY179" fmla="*/ 1737994 h 1775797"/>
              <a:gd name="connsiteX180" fmla="*/ 398025 w 1005886"/>
              <a:gd name="connsiteY180" fmla="*/ 1742447 h 1775797"/>
              <a:gd name="connsiteX181" fmla="*/ 359501 w 1005886"/>
              <a:gd name="connsiteY181" fmla="*/ 1759095 h 1775797"/>
              <a:gd name="connsiteX182" fmla="*/ 350983 w 1005886"/>
              <a:gd name="connsiteY182" fmla="*/ 1763935 h 1775797"/>
              <a:gd name="connsiteX183" fmla="*/ 348273 w 1005886"/>
              <a:gd name="connsiteY183" fmla="*/ 1764129 h 1775797"/>
              <a:gd name="connsiteX184" fmla="*/ 339949 w 1005886"/>
              <a:gd name="connsiteY184" fmla="*/ 1766452 h 1775797"/>
              <a:gd name="connsiteX185" fmla="*/ 280324 w 1005886"/>
              <a:gd name="connsiteY185" fmla="*/ 1747674 h 1775797"/>
              <a:gd name="connsiteX186" fmla="*/ 223604 w 1005886"/>
              <a:gd name="connsiteY186" fmla="*/ 1726573 h 1775797"/>
              <a:gd name="connsiteX187" fmla="*/ 215086 w 1005886"/>
              <a:gd name="connsiteY187" fmla="*/ 1725217 h 1775797"/>
              <a:gd name="connsiteX188" fmla="*/ 115969 w 1005886"/>
              <a:gd name="connsiteY188" fmla="*/ 1674885 h 1775797"/>
              <a:gd name="connsiteX189" fmla="*/ 21887 w 1005886"/>
              <a:gd name="connsiteY189" fmla="*/ 1552345 h 1775797"/>
              <a:gd name="connsiteX190" fmla="*/ 19950 w 1005886"/>
              <a:gd name="connsiteY190" fmla="*/ 1547118 h 1775797"/>
              <a:gd name="connsiteX191" fmla="*/ 10271 w 1005886"/>
              <a:gd name="connsiteY191" fmla="*/ 1514209 h 1775797"/>
              <a:gd name="connsiteX192" fmla="*/ 399 w 1005886"/>
              <a:gd name="connsiteY192" fmla="*/ 1443936 h 1775797"/>
              <a:gd name="connsiteX193" fmla="*/ 2915 w 1005886"/>
              <a:gd name="connsiteY193" fmla="*/ 1422448 h 1775797"/>
              <a:gd name="connsiteX194" fmla="*/ 17627 w 1005886"/>
              <a:gd name="connsiteY194" fmla="*/ 1364759 h 1775797"/>
              <a:gd name="connsiteX195" fmla="*/ 45504 w 1005886"/>
              <a:gd name="connsiteY195" fmla="*/ 1313653 h 1775797"/>
              <a:gd name="connsiteX196" fmla="*/ 52473 w 1005886"/>
              <a:gd name="connsiteY196" fmla="*/ 1301650 h 1775797"/>
              <a:gd name="connsiteX197" fmla="*/ 132230 w 1005886"/>
              <a:gd name="connsiteY197" fmla="*/ 1240283 h 1775797"/>
              <a:gd name="connsiteX198" fmla="*/ 267160 w 1005886"/>
              <a:gd name="connsiteY198" fmla="*/ 1161881 h 1775797"/>
              <a:gd name="connsiteX199" fmla="*/ 354468 w 1005886"/>
              <a:gd name="connsiteY199" fmla="*/ 1077284 h 1775797"/>
              <a:gd name="connsiteX200" fmla="*/ 357658 w 1005886"/>
              <a:gd name="connsiteY200" fmla="*/ 1073589 h 1775797"/>
              <a:gd name="connsiteX201" fmla="*/ 357759 w 1005886"/>
              <a:gd name="connsiteY201" fmla="*/ 1072831 h 1775797"/>
              <a:gd name="connsiteX202" fmla="*/ 387958 w 1005886"/>
              <a:gd name="connsiteY202" fmla="*/ 994621 h 1775797"/>
              <a:gd name="connsiteX203" fmla="*/ 394734 w 1005886"/>
              <a:gd name="connsiteY203" fmla="*/ 974489 h 1775797"/>
              <a:gd name="connsiteX204" fmla="*/ 407317 w 1005886"/>
              <a:gd name="connsiteY204" fmla="*/ 961325 h 1775797"/>
              <a:gd name="connsiteX205" fmla="*/ 411382 w 1005886"/>
              <a:gd name="connsiteY205" fmla="*/ 946612 h 1775797"/>
              <a:gd name="connsiteX206" fmla="*/ 412108 w 1005886"/>
              <a:gd name="connsiteY206" fmla="*/ 946361 h 1775797"/>
              <a:gd name="connsiteX207" fmla="*/ 389289 w 1005886"/>
              <a:gd name="connsiteY207" fmla="*/ 827800 h 1775797"/>
              <a:gd name="connsiteX208" fmla="*/ 359888 w 1005886"/>
              <a:gd name="connsiteY208" fmla="*/ 710438 h 1775797"/>
              <a:gd name="connsiteX209" fmla="*/ 304909 w 1005886"/>
              <a:gd name="connsiteY209" fmla="*/ 574734 h 1775797"/>
              <a:gd name="connsiteX210" fmla="*/ 265999 w 1005886"/>
              <a:gd name="connsiteY210" fmla="*/ 518401 h 1775797"/>
              <a:gd name="connsiteX211" fmla="*/ 255545 w 1005886"/>
              <a:gd name="connsiteY211" fmla="*/ 504268 h 1775797"/>
              <a:gd name="connsiteX212" fmla="*/ 254384 w 1005886"/>
              <a:gd name="connsiteY212" fmla="*/ 496719 h 1775797"/>
              <a:gd name="connsiteX213" fmla="*/ 261933 w 1005886"/>
              <a:gd name="connsiteY213" fmla="*/ 498461 h 1775797"/>
              <a:gd name="connsiteX214" fmla="*/ 274710 w 1005886"/>
              <a:gd name="connsiteY214" fmla="*/ 508334 h 1775797"/>
              <a:gd name="connsiteX215" fmla="*/ 291940 w 1005886"/>
              <a:gd name="connsiteY215" fmla="*/ 524982 h 1775797"/>
              <a:gd name="connsiteX216" fmla="*/ 358533 w 1005886"/>
              <a:gd name="connsiteY216" fmla="*/ 614419 h 1775797"/>
              <a:gd name="connsiteX217" fmla="*/ 392217 w 1005886"/>
              <a:gd name="connsiteY217" fmla="*/ 682756 h 1775797"/>
              <a:gd name="connsiteX218" fmla="*/ 440808 w 1005886"/>
              <a:gd name="connsiteY218" fmla="*/ 828525 h 1775797"/>
              <a:gd name="connsiteX219" fmla="*/ 443323 w 1005886"/>
              <a:gd name="connsiteY219" fmla="*/ 832978 h 1775797"/>
              <a:gd name="connsiteX220" fmla="*/ 439839 w 1005886"/>
              <a:gd name="connsiteY220" fmla="*/ 806263 h 1775797"/>
              <a:gd name="connsiteX221" fmla="*/ 396476 w 1005886"/>
              <a:gd name="connsiteY221" fmla="*/ 545890 h 1775797"/>
              <a:gd name="connsiteX222" fmla="*/ 338981 w 1005886"/>
              <a:gd name="connsiteY222" fmla="*/ 260157 h 1775797"/>
              <a:gd name="connsiteX223" fmla="*/ 288455 w 1005886"/>
              <a:gd name="connsiteY223" fmla="*/ 10430 h 1775797"/>
              <a:gd name="connsiteX224" fmla="*/ 287874 w 1005886"/>
              <a:gd name="connsiteY224" fmla="*/ 3461 h 177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1005886" h="1775797">
                <a:moveTo>
                  <a:pt x="424352" y="1757546"/>
                </a:moveTo>
                <a:cubicBezTo>
                  <a:pt x="422416" y="1758127"/>
                  <a:pt x="419512" y="1758127"/>
                  <a:pt x="419512" y="1760644"/>
                </a:cubicBezTo>
                <a:cubicBezTo>
                  <a:pt x="419512" y="1763160"/>
                  <a:pt x="422609" y="1762773"/>
                  <a:pt x="424545" y="1763160"/>
                </a:cubicBezTo>
                <a:lnTo>
                  <a:pt x="474870" y="1761771"/>
                </a:lnTo>
                <a:lnTo>
                  <a:pt x="448357" y="1760450"/>
                </a:lnTo>
                <a:cubicBezTo>
                  <a:pt x="446421" y="1759869"/>
                  <a:pt x="443324" y="1760643"/>
                  <a:pt x="443324" y="1757739"/>
                </a:cubicBezTo>
                <a:cubicBezTo>
                  <a:pt x="443324" y="1755223"/>
                  <a:pt x="446421" y="1755029"/>
                  <a:pt x="448357" y="1755029"/>
                </a:cubicBezTo>
                <a:cubicBezTo>
                  <a:pt x="460747" y="1754448"/>
                  <a:pt x="473331" y="1754254"/>
                  <a:pt x="485719" y="1755223"/>
                </a:cubicBezTo>
                <a:cubicBezTo>
                  <a:pt x="492495" y="1755803"/>
                  <a:pt x="499271" y="1756771"/>
                  <a:pt x="506047" y="1757546"/>
                </a:cubicBezTo>
                <a:cubicBezTo>
                  <a:pt x="507789" y="1757739"/>
                  <a:pt x="509919" y="1757352"/>
                  <a:pt x="510886" y="1760256"/>
                </a:cubicBezTo>
                <a:lnTo>
                  <a:pt x="508263" y="1760849"/>
                </a:lnTo>
                <a:lnTo>
                  <a:pt x="522693" y="1760450"/>
                </a:lnTo>
                <a:cubicBezTo>
                  <a:pt x="524822" y="1759869"/>
                  <a:pt x="528501" y="1760450"/>
                  <a:pt x="528501" y="1757740"/>
                </a:cubicBezTo>
                <a:cubicBezTo>
                  <a:pt x="528501" y="1754449"/>
                  <a:pt x="524629" y="1755030"/>
                  <a:pt x="522305" y="1754449"/>
                </a:cubicBezTo>
                <a:cubicBezTo>
                  <a:pt x="503334" y="1750383"/>
                  <a:pt x="484169" y="1750965"/>
                  <a:pt x="464811" y="1752513"/>
                </a:cubicBezTo>
                <a:cubicBezTo>
                  <a:pt x="451260" y="1753675"/>
                  <a:pt x="437516" y="1753093"/>
                  <a:pt x="424352" y="1757546"/>
                </a:cubicBezTo>
                <a:close/>
                <a:moveTo>
                  <a:pt x="395314" y="1750383"/>
                </a:moveTo>
                <a:cubicBezTo>
                  <a:pt x="423384" y="1741866"/>
                  <a:pt x="452034" y="1742446"/>
                  <a:pt x="480685" y="1744963"/>
                </a:cubicBezTo>
                <a:cubicBezTo>
                  <a:pt x="486299" y="1745350"/>
                  <a:pt x="492106" y="1745738"/>
                  <a:pt x="498301" y="1746125"/>
                </a:cubicBezTo>
                <a:cubicBezTo>
                  <a:pt x="496559" y="1748835"/>
                  <a:pt x="495010" y="1747480"/>
                  <a:pt x="493462" y="1747480"/>
                </a:cubicBezTo>
                <a:lnTo>
                  <a:pt x="445703" y="1748825"/>
                </a:lnTo>
                <a:lnTo>
                  <a:pt x="436547" y="1748254"/>
                </a:lnTo>
                <a:lnTo>
                  <a:pt x="432648" y="1749193"/>
                </a:lnTo>
                <a:lnTo>
                  <a:pt x="410994" y="1749803"/>
                </a:lnTo>
                <a:cubicBezTo>
                  <a:pt x="403444" y="1751352"/>
                  <a:pt x="396088" y="1754062"/>
                  <a:pt x="389313" y="1757933"/>
                </a:cubicBezTo>
                <a:cubicBezTo>
                  <a:pt x="387570" y="1758902"/>
                  <a:pt x="384860" y="1759676"/>
                  <a:pt x="385440" y="1762386"/>
                </a:cubicBezTo>
                <a:cubicBezTo>
                  <a:pt x="385827" y="1764516"/>
                  <a:pt x="388344" y="1764516"/>
                  <a:pt x="390087" y="1765096"/>
                </a:cubicBezTo>
                <a:cubicBezTo>
                  <a:pt x="398798" y="1767613"/>
                  <a:pt x="407703" y="1766452"/>
                  <a:pt x="416608" y="1767613"/>
                </a:cubicBezTo>
                <a:cubicBezTo>
                  <a:pt x="413511" y="1764903"/>
                  <a:pt x="410026" y="1764322"/>
                  <a:pt x="406348" y="1763547"/>
                </a:cubicBezTo>
                <a:cubicBezTo>
                  <a:pt x="404218" y="1762967"/>
                  <a:pt x="401895" y="1762580"/>
                  <a:pt x="401702" y="1759869"/>
                </a:cubicBezTo>
                <a:cubicBezTo>
                  <a:pt x="401508" y="1757546"/>
                  <a:pt x="403638" y="1756772"/>
                  <a:pt x="405187" y="1755804"/>
                </a:cubicBezTo>
                <a:lnTo>
                  <a:pt x="432648" y="1749193"/>
                </a:lnTo>
                <a:lnTo>
                  <a:pt x="445703" y="1748825"/>
                </a:lnTo>
                <a:lnTo>
                  <a:pt x="526565" y="1753869"/>
                </a:lnTo>
                <a:cubicBezTo>
                  <a:pt x="531598" y="1754449"/>
                  <a:pt x="536438" y="1756385"/>
                  <a:pt x="541471" y="1757933"/>
                </a:cubicBezTo>
                <a:cubicBezTo>
                  <a:pt x="543213" y="1758514"/>
                  <a:pt x="545149" y="1759289"/>
                  <a:pt x="545149" y="1761612"/>
                </a:cubicBezTo>
                <a:cubicBezTo>
                  <a:pt x="545149" y="1763935"/>
                  <a:pt x="542826" y="1764516"/>
                  <a:pt x="541084" y="1764903"/>
                </a:cubicBezTo>
                <a:cubicBezTo>
                  <a:pt x="530631" y="1767613"/>
                  <a:pt x="519790" y="1768000"/>
                  <a:pt x="508949" y="1769162"/>
                </a:cubicBezTo>
                <a:cubicBezTo>
                  <a:pt x="490365" y="1771097"/>
                  <a:pt x="471780" y="1770130"/>
                  <a:pt x="453196" y="1769162"/>
                </a:cubicBezTo>
                <a:cubicBezTo>
                  <a:pt x="450873" y="1768969"/>
                  <a:pt x="448550" y="1769162"/>
                  <a:pt x="446227" y="1769162"/>
                </a:cubicBezTo>
                <a:cubicBezTo>
                  <a:pt x="465391" y="1771679"/>
                  <a:pt x="484556" y="1773033"/>
                  <a:pt x="503722" y="1771097"/>
                </a:cubicBezTo>
                <a:cubicBezTo>
                  <a:pt x="519790" y="1769356"/>
                  <a:pt x="535857" y="1769743"/>
                  <a:pt x="551537" y="1766452"/>
                </a:cubicBezTo>
                <a:cubicBezTo>
                  <a:pt x="551925" y="1766258"/>
                  <a:pt x="552119" y="1766257"/>
                  <a:pt x="552312" y="1766257"/>
                </a:cubicBezTo>
                <a:cubicBezTo>
                  <a:pt x="555216" y="1765483"/>
                  <a:pt x="559861" y="1766064"/>
                  <a:pt x="560056" y="1762773"/>
                </a:cubicBezTo>
                <a:cubicBezTo>
                  <a:pt x="560249" y="1759095"/>
                  <a:pt x="555409" y="1758902"/>
                  <a:pt x="552506" y="1757740"/>
                </a:cubicBezTo>
                <a:cubicBezTo>
                  <a:pt x="540503" y="1752900"/>
                  <a:pt x="527532" y="1751352"/>
                  <a:pt x="514756" y="1749222"/>
                </a:cubicBezTo>
                <a:cubicBezTo>
                  <a:pt x="512240" y="1748835"/>
                  <a:pt x="509723" y="1748255"/>
                  <a:pt x="507013" y="1747867"/>
                </a:cubicBezTo>
                <a:cubicBezTo>
                  <a:pt x="508755" y="1745156"/>
                  <a:pt x="510884" y="1746318"/>
                  <a:pt x="512627" y="1746512"/>
                </a:cubicBezTo>
                <a:cubicBezTo>
                  <a:pt x="529662" y="1748835"/>
                  <a:pt x="546698" y="1750771"/>
                  <a:pt x="563153" y="1755998"/>
                </a:cubicBezTo>
                <a:cubicBezTo>
                  <a:pt x="565282" y="1756772"/>
                  <a:pt x="567605" y="1757353"/>
                  <a:pt x="569734" y="1758320"/>
                </a:cubicBezTo>
                <a:cubicBezTo>
                  <a:pt x="571670" y="1759095"/>
                  <a:pt x="573994" y="1759869"/>
                  <a:pt x="573994" y="1763354"/>
                </a:cubicBezTo>
                <a:cubicBezTo>
                  <a:pt x="573800" y="1765483"/>
                  <a:pt x="571864" y="1766257"/>
                  <a:pt x="570121" y="1767032"/>
                </a:cubicBezTo>
                <a:cubicBezTo>
                  <a:pt x="561991" y="1770517"/>
                  <a:pt x="553280" y="1771485"/>
                  <a:pt x="544569" y="1772453"/>
                </a:cubicBezTo>
                <a:cubicBezTo>
                  <a:pt x="515337" y="1775744"/>
                  <a:pt x="485912" y="1776518"/>
                  <a:pt x="456487" y="1775163"/>
                </a:cubicBezTo>
                <a:cubicBezTo>
                  <a:pt x="430740" y="1774001"/>
                  <a:pt x="405187" y="1772259"/>
                  <a:pt x="379827" y="1768387"/>
                </a:cubicBezTo>
                <a:cubicBezTo>
                  <a:pt x="378085" y="1768000"/>
                  <a:pt x="376149" y="1767613"/>
                  <a:pt x="374406" y="1767032"/>
                </a:cubicBezTo>
                <a:cubicBezTo>
                  <a:pt x="369761" y="1765290"/>
                  <a:pt x="369566" y="1762967"/>
                  <a:pt x="373439" y="1760063"/>
                </a:cubicBezTo>
                <a:cubicBezTo>
                  <a:pt x="380020" y="1755223"/>
                  <a:pt x="387764" y="1752707"/>
                  <a:pt x="395314" y="1750383"/>
                </a:cubicBezTo>
                <a:close/>
                <a:moveTo>
                  <a:pt x="91771" y="1649138"/>
                </a:moveTo>
                <a:cubicBezTo>
                  <a:pt x="92158" y="1649526"/>
                  <a:pt x="92545" y="1649913"/>
                  <a:pt x="92933" y="1650300"/>
                </a:cubicBezTo>
                <a:cubicBezTo>
                  <a:pt x="94288" y="1651461"/>
                  <a:pt x="95837" y="1652623"/>
                  <a:pt x="97191" y="1653784"/>
                </a:cubicBezTo>
                <a:cubicBezTo>
                  <a:pt x="98547" y="1654946"/>
                  <a:pt x="99708" y="1655914"/>
                  <a:pt x="101064" y="1657075"/>
                </a:cubicBezTo>
                <a:cubicBezTo>
                  <a:pt x="123519" y="1675272"/>
                  <a:pt x="148298" y="1689985"/>
                  <a:pt x="174820" y="1702374"/>
                </a:cubicBezTo>
                <a:cubicBezTo>
                  <a:pt x="188952" y="1708956"/>
                  <a:pt x="203470" y="1715151"/>
                  <a:pt x="218183" y="1720765"/>
                </a:cubicBezTo>
                <a:cubicBezTo>
                  <a:pt x="219732" y="1721346"/>
                  <a:pt x="221861" y="1721540"/>
                  <a:pt x="223023" y="1722894"/>
                </a:cubicBezTo>
                <a:cubicBezTo>
                  <a:pt x="253609" y="1734897"/>
                  <a:pt x="284583" y="1745931"/>
                  <a:pt x="315556" y="1756966"/>
                </a:cubicBezTo>
                <a:cubicBezTo>
                  <a:pt x="324849" y="1760450"/>
                  <a:pt x="334335" y="1763548"/>
                  <a:pt x="344789" y="1763548"/>
                </a:cubicBezTo>
                <a:cubicBezTo>
                  <a:pt x="341110" y="1762773"/>
                  <a:pt x="337820" y="1761031"/>
                  <a:pt x="334335" y="1759869"/>
                </a:cubicBezTo>
                <a:cubicBezTo>
                  <a:pt x="304135" y="1750191"/>
                  <a:pt x="274323" y="1739155"/>
                  <a:pt x="244511" y="1728315"/>
                </a:cubicBezTo>
                <a:cubicBezTo>
                  <a:pt x="221861" y="1719990"/>
                  <a:pt x="199212" y="1711666"/>
                  <a:pt x="177336" y="1701600"/>
                </a:cubicBezTo>
                <a:cubicBezTo>
                  <a:pt x="146556" y="1687662"/>
                  <a:pt x="117325" y="1671207"/>
                  <a:pt x="91771" y="1649138"/>
                </a:cubicBezTo>
                <a:close/>
                <a:moveTo>
                  <a:pt x="368639" y="1066533"/>
                </a:moveTo>
                <a:lnTo>
                  <a:pt x="358146" y="1075103"/>
                </a:lnTo>
                <a:lnTo>
                  <a:pt x="358146" y="1075928"/>
                </a:lnTo>
                <a:cubicBezTo>
                  <a:pt x="360276" y="1079607"/>
                  <a:pt x="356597" y="1082510"/>
                  <a:pt x="356984" y="1085995"/>
                </a:cubicBezTo>
                <a:lnTo>
                  <a:pt x="354681" y="1089641"/>
                </a:lnTo>
                <a:lnTo>
                  <a:pt x="354506" y="1089810"/>
                </a:lnTo>
                <a:lnTo>
                  <a:pt x="345757" y="1097609"/>
                </a:lnTo>
                <a:lnTo>
                  <a:pt x="340339" y="1103538"/>
                </a:lnTo>
                <a:lnTo>
                  <a:pt x="292714" y="1149685"/>
                </a:lnTo>
                <a:cubicBezTo>
                  <a:pt x="308201" y="1137295"/>
                  <a:pt x="321945" y="1123163"/>
                  <a:pt x="335496" y="1108838"/>
                </a:cubicBezTo>
                <a:lnTo>
                  <a:pt x="340339" y="1103538"/>
                </a:lnTo>
                <a:lnTo>
                  <a:pt x="354506" y="1089810"/>
                </a:lnTo>
                <a:lnTo>
                  <a:pt x="354661" y="1089672"/>
                </a:lnTo>
                <a:lnTo>
                  <a:pt x="354681" y="1089641"/>
                </a:lnTo>
                <a:lnTo>
                  <a:pt x="355048" y="1089285"/>
                </a:lnTo>
                <a:close/>
                <a:moveTo>
                  <a:pt x="439009" y="994941"/>
                </a:moveTo>
                <a:lnTo>
                  <a:pt x="439525" y="995542"/>
                </a:lnTo>
                <a:lnTo>
                  <a:pt x="440017" y="995730"/>
                </a:lnTo>
                <a:close/>
                <a:moveTo>
                  <a:pt x="560251" y="960094"/>
                </a:moveTo>
                <a:lnTo>
                  <a:pt x="566925" y="972143"/>
                </a:lnTo>
                <a:lnTo>
                  <a:pt x="562380" y="960938"/>
                </a:lnTo>
                <a:close/>
                <a:moveTo>
                  <a:pt x="403869" y="973379"/>
                </a:moveTo>
                <a:lnTo>
                  <a:pt x="403445" y="973521"/>
                </a:lnTo>
                <a:cubicBezTo>
                  <a:pt x="400541" y="974102"/>
                  <a:pt x="400154" y="976619"/>
                  <a:pt x="399187" y="978747"/>
                </a:cubicBezTo>
                <a:cubicBezTo>
                  <a:pt x="395314" y="987653"/>
                  <a:pt x="392991" y="996945"/>
                  <a:pt x="390281" y="1006237"/>
                </a:cubicBezTo>
                <a:cubicBezTo>
                  <a:pt x="386603" y="1019595"/>
                  <a:pt x="381763" y="1032565"/>
                  <a:pt x="376343" y="1045341"/>
                </a:cubicBezTo>
                <a:cubicBezTo>
                  <a:pt x="374989" y="1048633"/>
                  <a:pt x="374020" y="1051923"/>
                  <a:pt x="374213" y="1055601"/>
                </a:cubicBezTo>
                <a:lnTo>
                  <a:pt x="369810" y="1064572"/>
                </a:lnTo>
                <a:lnTo>
                  <a:pt x="376512" y="1053351"/>
                </a:lnTo>
                <a:cubicBezTo>
                  <a:pt x="382344" y="1040792"/>
                  <a:pt x="387088" y="1027726"/>
                  <a:pt x="391443" y="1014368"/>
                </a:cubicBezTo>
                <a:close/>
                <a:moveTo>
                  <a:pt x="415061" y="970230"/>
                </a:moveTo>
                <a:lnTo>
                  <a:pt x="413688" y="970582"/>
                </a:lnTo>
                <a:lnTo>
                  <a:pt x="415190" y="970420"/>
                </a:lnTo>
                <a:close/>
                <a:moveTo>
                  <a:pt x="287874" y="3461"/>
                </a:moveTo>
                <a:cubicBezTo>
                  <a:pt x="289423" y="-1379"/>
                  <a:pt x="291746" y="-799"/>
                  <a:pt x="293488" y="3074"/>
                </a:cubicBezTo>
                <a:cubicBezTo>
                  <a:pt x="295231" y="7138"/>
                  <a:pt x="296585" y="11591"/>
                  <a:pt x="297747" y="15850"/>
                </a:cubicBezTo>
                <a:cubicBezTo>
                  <a:pt x="335109" y="144585"/>
                  <a:pt x="371697" y="273707"/>
                  <a:pt x="404994" y="403604"/>
                </a:cubicBezTo>
                <a:cubicBezTo>
                  <a:pt x="423191" y="474650"/>
                  <a:pt x="437129" y="546857"/>
                  <a:pt x="449132" y="619259"/>
                </a:cubicBezTo>
                <a:cubicBezTo>
                  <a:pt x="458617" y="676173"/>
                  <a:pt x="466747" y="733282"/>
                  <a:pt x="474104" y="790389"/>
                </a:cubicBezTo>
                <a:cubicBezTo>
                  <a:pt x="474491" y="792906"/>
                  <a:pt x="474491" y="795616"/>
                  <a:pt x="474685" y="798133"/>
                </a:cubicBezTo>
                <a:cubicBezTo>
                  <a:pt x="474878" y="798326"/>
                  <a:pt x="475072" y="798520"/>
                  <a:pt x="475072" y="798713"/>
                </a:cubicBezTo>
                <a:cubicBezTo>
                  <a:pt x="475265" y="799294"/>
                  <a:pt x="475847" y="799682"/>
                  <a:pt x="475847" y="799294"/>
                </a:cubicBezTo>
                <a:cubicBezTo>
                  <a:pt x="476814" y="793680"/>
                  <a:pt x="476814" y="788259"/>
                  <a:pt x="476040" y="782646"/>
                </a:cubicBezTo>
                <a:cubicBezTo>
                  <a:pt x="474491" y="713342"/>
                  <a:pt x="472168" y="644038"/>
                  <a:pt x="469071" y="574928"/>
                </a:cubicBezTo>
                <a:cubicBezTo>
                  <a:pt x="466747" y="522852"/>
                  <a:pt x="465586" y="470778"/>
                  <a:pt x="468877" y="418703"/>
                </a:cubicBezTo>
                <a:cubicBezTo>
                  <a:pt x="471974" y="367790"/>
                  <a:pt x="480105" y="317845"/>
                  <a:pt x="495592" y="269061"/>
                </a:cubicBezTo>
                <a:cubicBezTo>
                  <a:pt x="495979" y="267706"/>
                  <a:pt x="496560" y="266544"/>
                  <a:pt x="497141" y="265189"/>
                </a:cubicBezTo>
                <a:cubicBezTo>
                  <a:pt x="499271" y="258994"/>
                  <a:pt x="501399" y="252800"/>
                  <a:pt x="503529" y="246605"/>
                </a:cubicBezTo>
                <a:cubicBezTo>
                  <a:pt x="504304" y="244669"/>
                  <a:pt x="504690" y="241959"/>
                  <a:pt x="507595" y="242733"/>
                </a:cubicBezTo>
                <a:cubicBezTo>
                  <a:pt x="510692" y="243507"/>
                  <a:pt x="509336" y="246024"/>
                  <a:pt x="508949" y="247960"/>
                </a:cubicBezTo>
                <a:cubicBezTo>
                  <a:pt x="503723" y="274675"/>
                  <a:pt x="499464" y="301777"/>
                  <a:pt x="496754" y="328879"/>
                </a:cubicBezTo>
                <a:cubicBezTo>
                  <a:pt x="492882" y="366047"/>
                  <a:pt x="491333" y="403410"/>
                  <a:pt x="490752" y="440966"/>
                </a:cubicBezTo>
                <a:cubicBezTo>
                  <a:pt x="489785" y="505624"/>
                  <a:pt x="492688" y="570088"/>
                  <a:pt x="497335" y="634552"/>
                </a:cubicBezTo>
                <a:cubicBezTo>
                  <a:pt x="500238" y="674043"/>
                  <a:pt x="504691" y="713342"/>
                  <a:pt x="507788" y="752833"/>
                </a:cubicBezTo>
                <a:cubicBezTo>
                  <a:pt x="509530" y="776838"/>
                  <a:pt x="510305" y="800843"/>
                  <a:pt x="509724" y="824848"/>
                </a:cubicBezTo>
                <a:cubicBezTo>
                  <a:pt x="509723" y="826397"/>
                  <a:pt x="509724" y="827945"/>
                  <a:pt x="510111" y="829687"/>
                </a:cubicBezTo>
                <a:cubicBezTo>
                  <a:pt x="516112" y="805489"/>
                  <a:pt x="519790" y="780903"/>
                  <a:pt x="526373" y="756898"/>
                </a:cubicBezTo>
                <a:cubicBezTo>
                  <a:pt x="530437" y="732313"/>
                  <a:pt x="536633" y="708115"/>
                  <a:pt x="542053" y="683723"/>
                </a:cubicBezTo>
                <a:cubicBezTo>
                  <a:pt x="568962" y="565054"/>
                  <a:pt x="599548" y="447354"/>
                  <a:pt x="638265" y="331976"/>
                </a:cubicBezTo>
                <a:cubicBezTo>
                  <a:pt x="671175" y="234022"/>
                  <a:pt x="709699" y="138197"/>
                  <a:pt x="756933" y="46050"/>
                </a:cubicBezTo>
                <a:cubicBezTo>
                  <a:pt x="758482" y="43146"/>
                  <a:pt x="760030" y="40242"/>
                  <a:pt x="761579" y="37338"/>
                </a:cubicBezTo>
                <a:cubicBezTo>
                  <a:pt x="763322" y="33466"/>
                  <a:pt x="765065" y="29788"/>
                  <a:pt x="767000" y="25916"/>
                </a:cubicBezTo>
                <a:cubicBezTo>
                  <a:pt x="767774" y="24562"/>
                  <a:pt x="768549" y="22819"/>
                  <a:pt x="770678" y="23788"/>
                </a:cubicBezTo>
                <a:cubicBezTo>
                  <a:pt x="773001" y="24755"/>
                  <a:pt x="772614" y="26498"/>
                  <a:pt x="772033" y="28433"/>
                </a:cubicBezTo>
                <a:cubicBezTo>
                  <a:pt x="770097" y="32886"/>
                  <a:pt x="768355" y="37532"/>
                  <a:pt x="766613" y="42177"/>
                </a:cubicBezTo>
                <a:cubicBezTo>
                  <a:pt x="719959" y="160072"/>
                  <a:pt x="678918" y="279708"/>
                  <a:pt x="647751" y="402635"/>
                </a:cubicBezTo>
                <a:cubicBezTo>
                  <a:pt x="631102" y="468649"/>
                  <a:pt x="617164" y="535049"/>
                  <a:pt x="605937" y="602223"/>
                </a:cubicBezTo>
                <a:cubicBezTo>
                  <a:pt x="593353" y="677334"/>
                  <a:pt x="583674" y="753027"/>
                  <a:pt x="571865" y="828332"/>
                </a:cubicBezTo>
                <a:cubicBezTo>
                  <a:pt x="568380" y="850401"/>
                  <a:pt x="564315" y="872276"/>
                  <a:pt x="560638" y="894345"/>
                </a:cubicBezTo>
                <a:lnTo>
                  <a:pt x="560566" y="894299"/>
                </a:lnTo>
                <a:lnTo>
                  <a:pt x="560637" y="894538"/>
                </a:lnTo>
                <a:cubicBezTo>
                  <a:pt x="556959" y="911573"/>
                  <a:pt x="553475" y="928609"/>
                  <a:pt x="549603" y="945451"/>
                </a:cubicBezTo>
                <a:cubicBezTo>
                  <a:pt x="548442" y="950678"/>
                  <a:pt x="549022" y="953388"/>
                  <a:pt x="555217" y="951645"/>
                </a:cubicBezTo>
                <a:cubicBezTo>
                  <a:pt x="559863" y="950291"/>
                  <a:pt x="563347" y="952808"/>
                  <a:pt x="566251" y="956292"/>
                </a:cubicBezTo>
                <a:cubicBezTo>
                  <a:pt x="572446" y="963648"/>
                  <a:pt x="576898" y="971972"/>
                  <a:pt x="579996" y="980683"/>
                </a:cubicBezTo>
                <a:cubicBezTo>
                  <a:pt x="584642" y="993654"/>
                  <a:pt x="588901" y="1006818"/>
                  <a:pt x="591805" y="1020369"/>
                </a:cubicBezTo>
                <a:cubicBezTo>
                  <a:pt x="592772" y="1021724"/>
                  <a:pt x="592772" y="1023079"/>
                  <a:pt x="592192" y="1024435"/>
                </a:cubicBezTo>
                <a:cubicBezTo>
                  <a:pt x="586191" y="1024822"/>
                  <a:pt x="585610" y="1019788"/>
                  <a:pt x="584835" y="1016304"/>
                </a:cubicBezTo>
                <a:lnTo>
                  <a:pt x="580328" y="1005189"/>
                </a:lnTo>
                <a:lnTo>
                  <a:pt x="581158" y="1007592"/>
                </a:lnTo>
                <a:cubicBezTo>
                  <a:pt x="589676" y="1036630"/>
                  <a:pt x="599549" y="1064700"/>
                  <a:pt x="618907" y="1088705"/>
                </a:cubicBezTo>
                <a:cubicBezTo>
                  <a:pt x="622198" y="1092576"/>
                  <a:pt x="625877" y="1095674"/>
                  <a:pt x="629167" y="1099352"/>
                </a:cubicBezTo>
                <a:cubicBezTo>
                  <a:pt x="635749" y="1107870"/>
                  <a:pt x="645235" y="1113097"/>
                  <a:pt x="653365" y="1119679"/>
                </a:cubicBezTo>
                <a:cubicBezTo>
                  <a:pt x="661496" y="1127035"/>
                  <a:pt x="671950" y="1130326"/>
                  <a:pt x="680661" y="1136521"/>
                </a:cubicBezTo>
                <a:cubicBezTo>
                  <a:pt x="701955" y="1145813"/>
                  <a:pt x="724605" y="1150846"/>
                  <a:pt x="746674" y="1157428"/>
                </a:cubicBezTo>
                <a:cubicBezTo>
                  <a:pt x="790038" y="1170399"/>
                  <a:pt x="831078" y="1188596"/>
                  <a:pt x="869408" y="1212601"/>
                </a:cubicBezTo>
                <a:cubicBezTo>
                  <a:pt x="870763" y="1213568"/>
                  <a:pt x="871925" y="1214730"/>
                  <a:pt x="873280" y="1215698"/>
                </a:cubicBezTo>
                <a:cubicBezTo>
                  <a:pt x="890703" y="1226538"/>
                  <a:pt x="906771" y="1239122"/>
                  <a:pt x="921289" y="1253834"/>
                </a:cubicBezTo>
                <a:cubicBezTo>
                  <a:pt x="965814" y="1295649"/>
                  <a:pt x="994659" y="1345788"/>
                  <a:pt x="1003370" y="1406768"/>
                </a:cubicBezTo>
                <a:cubicBezTo>
                  <a:pt x="1004144" y="1411414"/>
                  <a:pt x="1004531" y="1416059"/>
                  <a:pt x="1004919" y="1420706"/>
                </a:cubicBezTo>
                <a:cubicBezTo>
                  <a:pt x="1005306" y="1420706"/>
                  <a:pt x="1005693" y="1420706"/>
                  <a:pt x="1005886" y="1420706"/>
                </a:cubicBezTo>
                <a:cubicBezTo>
                  <a:pt x="1005886" y="1435806"/>
                  <a:pt x="1005886" y="1450906"/>
                  <a:pt x="1005886" y="1466005"/>
                </a:cubicBezTo>
                <a:cubicBezTo>
                  <a:pt x="1005499" y="1466198"/>
                  <a:pt x="1005112" y="1466198"/>
                  <a:pt x="1004724" y="1466198"/>
                </a:cubicBezTo>
                <a:cubicBezTo>
                  <a:pt x="1003176" y="1484396"/>
                  <a:pt x="1001047" y="1502593"/>
                  <a:pt x="994659" y="1519822"/>
                </a:cubicBezTo>
                <a:cubicBezTo>
                  <a:pt x="990399" y="1533373"/>
                  <a:pt x="986722" y="1547311"/>
                  <a:pt x="979365" y="1559701"/>
                </a:cubicBezTo>
                <a:cubicBezTo>
                  <a:pt x="973751" y="1573446"/>
                  <a:pt x="964847" y="1585448"/>
                  <a:pt x="956523" y="1597644"/>
                </a:cubicBezTo>
                <a:cubicBezTo>
                  <a:pt x="952070" y="1607517"/>
                  <a:pt x="943939" y="1614486"/>
                  <a:pt x="937163" y="1622423"/>
                </a:cubicBezTo>
                <a:cubicBezTo>
                  <a:pt x="931356" y="1629586"/>
                  <a:pt x="923999" y="1635200"/>
                  <a:pt x="917611" y="1641782"/>
                </a:cubicBezTo>
                <a:cubicBezTo>
                  <a:pt x="898252" y="1658624"/>
                  <a:pt x="876377" y="1671788"/>
                  <a:pt x="854502" y="1684952"/>
                </a:cubicBezTo>
                <a:cubicBezTo>
                  <a:pt x="832627" y="1696760"/>
                  <a:pt x="810170" y="1707795"/>
                  <a:pt x="786746" y="1716700"/>
                </a:cubicBezTo>
                <a:cubicBezTo>
                  <a:pt x="762742" y="1725798"/>
                  <a:pt x="738543" y="1733928"/>
                  <a:pt x="713571" y="1740317"/>
                </a:cubicBezTo>
                <a:cubicBezTo>
                  <a:pt x="696923" y="1744576"/>
                  <a:pt x="680080" y="1748254"/>
                  <a:pt x="663626" y="1753288"/>
                </a:cubicBezTo>
                <a:cubicBezTo>
                  <a:pt x="647558" y="1756192"/>
                  <a:pt x="631490" y="1759095"/>
                  <a:pt x="615616" y="1762579"/>
                </a:cubicBezTo>
                <a:cubicBezTo>
                  <a:pt x="609034" y="1765096"/>
                  <a:pt x="602452" y="1764709"/>
                  <a:pt x="595870" y="1763548"/>
                </a:cubicBezTo>
                <a:cubicBezTo>
                  <a:pt x="595483" y="1763548"/>
                  <a:pt x="594902" y="1763355"/>
                  <a:pt x="594515" y="1763160"/>
                </a:cubicBezTo>
                <a:cubicBezTo>
                  <a:pt x="591999" y="1763160"/>
                  <a:pt x="589676" y="1762386"/>
                  <a:pt x="587933" y="1760838"/>
                </a:cubicBezTo>
                <a:cubicBezTo>
                  <a:pt x="577286" y="1751545"/>
                  <a:pt x="564703" y="1747674"/>
                  <a:pt x="550764" y="1746318"/>
                </a:cubicBezTo>
                <a:cubicBezTo>
                  <a:pt x="530632" y="1744382"/>
                  <a:pt x="510886" y="1740704"/>
                  <a:pt x="490947" y="1737607"/>
                </a:cubicBezTo>
                <a:cubicBezTo>
                  <a:pt x="469459" y="1734317"/>
                  <a:pt x="447971" y="1734317"/>
                  <a:pt x="426482" y="1737994"/>
                </a:cubicBezTo>
                <a:cubicBezTo>
                  <a:pt x="416997" y="1739543"/>
                  <a:pt x="407510" y="1740898"/>
                  <a:pt x="398025" y="1742447"/>
                </a:cubicBezTo>
                <a:cubicBezTo>
                  <a:pt x="383699" y="1744770"/>
                  <a:pt x="371117" y="1750965"/>
                  <a:pt x="359501" y="1759095"/>
                </a:cubicBezTo>
                <a:cubicBezTo>
                  <a:pt x="356791" y="1760838"/>
                  <a:pt x="354274" y="1762967"/>
                  <a:pt x="350983" y="1763935"/>
                </a:cubicBezTo>
                <a:cubicBezTo>
                  <a:pt x="350016" y="1764129"/>
                  <a:pt x="349241" y="1764129"/>
                  <a:pt x="348273" y="1764129"/>
                </a:cubicBezTo>
                <a:cubicBezTo>
                  <a:pt x="347306" y="1770130"/>
                  <a:pt x="343046" y="1767032"/>
                  <a:pt x="339949" y="1766452"/>
                </a:cubicBezTo>
                <a:cubicBezTo>
                  <a:pt x="319235" y="1762579"/>
                  <a:pt x="300070" y="1754642"/>
                  <a:pt x="280324" y="1747674"/>
                </a:cubicBezTo>
                <a:cubicBezTo>
                  <a:pt x="261159" y="1740898"/>
                  <a:pt x="242188" y="1734510"/>
                  <a:pt x="223604" y="1726573"/>
                </a:cubicBezTo>
                <a:cubicBezTo>
                  <a:pt x="220700" y="1726185"/>
                  <a:pt x="217990" y="1725604"/>
                  <a:pt x="215086" y="1725217"/>
                </a:cubicBezTo>
                <a:cubicBezTo>
                  <a:pt x="180434" y="1711666"/>
                  <a:pt x="146556" y="1696373"/>
                  <a:pt x="115969" y="1674885"/>
                </a:cubicBezTo>
                <a:cubicBezTo>
                  <a:pt x="71832" y="1643911"/>
                  <a:pt x="39696" y="1603645"/>
                  <a:pt x="21887" y="1552345"/>
                </a:cubicBezTo>
                <a:cubicBezTo>
                  <a:pt x="21306" y="1550602"/>
                  <a:pt x="20531" y="1548860"/>
                  <a:pt x="19950" y="1547118"/>
                </a:cubicBezTo>
                <a:cubicBezTo>
                  <a:pt x="14337" y="1536858"/>
                  <a:pt x="12981" y="1525243"/>
                  <a:pt x="10271" y="1514209"/>
                </a:cubicBezTo>
                <a:cubicBezTo>
                  <a:pt x="4463" y="1491171"/>
                  <a:pt x="2915" y="1467360"/>
                  <a:pt x="399" y="1443936"/>
                </a:cubicBezTo>
                <a:cubicBezTo>
                  <a:pt x="-570" y="1436580"/>
                  <a:pt x="205" y="1429418"/>
                  <a:pt x="2915" y="1422448"/>
                </a:cubicBezTo>
                <a:cubicBezTo>
                  <a:pt x="5819" y="1402702"/>
                  <a:pt x="10852" y="1383537"/>
                  <a:pt x="17627" y="1364759"/>
                </a:cubicBezTo>
                <a:cubicBezTo>
                  <a:pt x="24210" y="1346175"/>
                  <a:pt x="34082" y="1329527"/>
                  <a:pt x="45504" y="1313653"/>
                </a:cubicBezTo>
                <a:cubicBezTo>
                  <a:pt x="45698" y="1308426"/>
                  <a:pt x="49375" y="1305135"/>
                  <a:pt x="52473" y="1301650"/>
                </a:cubicBezTo>
                <a:cubicBezTo>
                  <a:pt x="75510" y="1276678"/>
                  <a:pt x="102805" y="1257125"/>
                  <a:pt x="132230" y="1240283"/>
                </a:cubicBezTo>
                <a:cubicBezTo>
                  <a:pt x="177336" y="1214342"/>
                  <a:pt x="223991" y="1191113"/>
                  <a:pt x="267160" y="1161881"/>
                </a:cubicBezTo>
                <a:cubicBezTo>
                  <a:pt x="301231" y="1138844"/>
                  <a:pt x="330269" y="1110580"/>
                  <a:pt x="354468" y="1077284"/>
                </a:cubicBezTo>
                <a:lnTo>
                  <a:pt x="357658" y="1073589"/>
                </a:lnTo>
                <a:lnTo>
                  <a:pt x="357759" y="1072831"/>
                </a:lnTo>
                <a:cubicBezTo>
                  <a:pt x="371890" y="1048246"/>
                  <a:pt x="380796" y="1021918"/>
                  <a:pt x="387958" y="994621"/>
                </a:cubicBezTo>
                <a:cubicBezTo>
                  <a:pt x="389701" y="987846"/>
                  <a:pt x="392411" y="981264"/>
                  <a:pt x="394734" y="974489"/>
                </a:cubicBezTo>
                <a:cubicBezTo>
                  <a:pt x="397057" y="968294"/>
                  <a:pt x="398992" y="962873"/>
                  <a:pt x="407317" y="961325"/>
                </a:cubicBezTo>
                <a:cubicBezTo>
                  <a:pt x="415254" y="959776"/>
                  <a:pt x="412931" y="952420"/>
                  <a:pt x="411382" y="946612"/>
                </a:cubicBezTo>
                <a:lnTo>
                  <a:pt x="412108" y="946361"/>
                </a:lnTo>
                <a:lnTo>
                  <a:pt x="389289" y="827800"/>
                </a:lnTo>
                <a:cubicBezTo>
                  <a:pt x="380892" y="788356"/>
                  <a:pt x="371406" y="749155"/>
                  <a:pt x="359888" y="710438"/>
                </a:cubicBezTo>
                <a:cubicBezTo>
                  <a:pt x="345950" y="663396"/>
                  <a:pt x="329302" y="617517"/>
                  <a:pt x="304909" y="574734"/>
                </a:cubicBezTo>
                <a:cubicBezTo>
                  <a:pt x="293488" y="554794"/>
                  <a:pt x="280518" y="536210"/>
                  <a:pt x="265999" y="518401"/>
                </a:cubicBezTo>
                <a:cubicBezTo>
                  <a:pt x="262320" y="513948"/>
                  <a:pt x="258836" y="509108"/>
                  <a:pt x="255545" y="504268"/>
                </a:cubicBezTo>
                <a:cubicBezTo>
                  <a:pt x="253996" y="502139"/>
                  <a:pt x="251673" y="499235"/>
                  <a:pt x="254384" y="496719"/>
                </a:cubicBezTo>
                <a:cubicBezTo>
                  <a:pt x="257093" y="494202"/>
                  <a:pt x="259805" y="497106"/>
                  <a:pt x="261933" y="498461"/>
                </a:cubicBezTo>
                <a:cubicBezTo>
                  <a:pt x="266386" y="501364"/>
                  <a:pt x="270645" y="504850"/>
                  <a:pt x="274710" y="508334"/>
                </a:cubicBezTo>
                <a:cubicBezTo>
                  <a:pt x="280711" y="513561"/>
                  <a:pt x="286906" y="518788"/>
                  <a:pt x="291940" y="524982"/>
                </a:cubicBezTo>
                <a:cubicBezTo>
                  <a:pt x="320203" y="550342"/>
                  <a:pt x="340530" y="581509"/>
                  <a:pt x="358533" y="614419"/>
                </a:cubicBezTo>
                <a:cubicBezTo>
                  <a:pt x="371697" y="636294"/>
                  <a:pt x="382345" y="659331"/>
                  <a:pt x="392217" y="682756"/>
                </a:cubicBezTo>
                <a:cubicBezTo>
                  <a:pt x="412350" y="729990"/>
                  <a:pt x="428805" y="778581"/>
                  <a:pt x="440808" y="828525"/>
                </a:cubicBezTo>
                <a:cubicBezTo>
                  <a:pt x="441195" y="830074"/>
                  <a:pt x="441775" y="831623"/>
                  <a:pt x="443323" y="832978"/>
                </a:cubicBezTo>
                <a:cubicBezTo>
                  <a:pt x="442162" y="824073"/>
                  <a:pt x="441001" y="815168"/>
                  <a:pt x="439839" y="806263"/>
                </a:cubicBezTo>
                <a:cubicBezTo>
                  <a:pt x="427643" y="719149"/>
                  <a:pt x="412931" y="632423"/>
                  <a:pt x="396476" y="545890"/>
                </a:cubicBezTo>
                <a:cubicBezTo>
                  <a:pt x="378279" y="450451"/>
                  <a:pt x="358727" y="355400"/>
                  <a:pt x="338981" y="260157"/>
                </a:cubicBezTo>
                <a:cubicBezTo>
                  <a:pt x="321752" y="176914"/>
                  <a:pt x="303168" y="94059"/>
                  <a:pt x="288455" y="10430"/>
                </a:cubicBezTo>
                <a:cubicBezTo>
                  <a:pt x="288068" y="8107"/>
                  <a:pt x="288068" y="5784"/>
                  <a:pt x="287874" y="3461"/>
                </a:cubicBezTo>
                <a:close/>
              </a:path>
            </a:pathLst>
          </a:custGeom>
          <a:solidFill>
            <a:schemeClr val="bg1"/>
          </a:solidFill>
          <a:ln w="199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50" name="Graphic 43">
            <a:extLst>
              <a:ext uri="{FF2B5EF4-FFF2-40B4-BE49-F238E27FC236}">
                <a16:creationId xmlns:a16="http://schemas.microsoft.com/office/drawing/2014/main" id="{A73E3E35-43BB-465E-A59C-3B0C6145AD8B}"/>
              </a:ext>
            </a:extLst>
          </p:cNvPr>
          <p:cNvGrpSpPr/>
          <p:nvPr/>
        </p:nvGrpSpPr>
        <p:grpSpPr>
          <a:xfrm>
            <a:off x="3374963" y="3766193"/>
            <a:ext cx="354254" cy="299147"/>
            <a:chOff x="10245572" y="2383008"/>
            <a:chExt cx="1072164" cy="905383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5D8424E-AE62-4E96-BB3C-99BA8DCF1A34}"/>
                </a:ext>
              </a:extLst>
            </p:cNvPr>
            <p:cNvSpPr/>
            <p:nvPr/>
          </p:nvSpPr>
          <p:spPr>
            <a:xfrm>
              <a:off x="10246012" y="2441891"/>
              <a:ext cx="1072946" cy="845478"/>
            </a:xfrm>
            <a:custGeom>
              <a:avLst/>
              <a:gdLst>
                <a:gd name="connsiteX0" fmla="*/ 1063214 w 1072946"/>
                <a:gd name="connsiteY0" fmla="*/ 303610 h 845478"/>
                <a:gd name="connsiteX1" fmla="*/ 1059470 w 1072946"/>
                <a:gd name="connsiteY1" fmla="*/ 288293 h 845478"/>
                <a:gd name="connsiteX2" fmla="*/ 937618 w 1072946"/>
                <a:gd name="connsiteY2" fmla="*/ 98367 h 845478"/>
                <a:gd name="connsiteX3" fmla="*/ 671789 w 1072946"/>
                <a:gd name="connsiteY3" fmla="*/ 10551 h 845478"/>
                <a:gd name="connsiteX4" fmla="*/ 425702 w 1072946"/>
                <a:gd name="connsiteY4" fmla="*/ 7488 h 845478"/>
                <a:gd name="connsiteX5" fmla="*/ 264027 w 1072946"/>
                <a:gd name="connsiteY5" fmla="*/ 41185 h 845478"/>
                <a:gd name="connsiteX6" fmla="*/ 65932 w 1072946"/>
                <a:gd name="connsiteY6" fmla="*/ 184821 h 845478"/>
                <a:gd name="connsiteX7" fmla="*/ 11813 w 1072946"/>
                <a:gd name="connsiteY7" fmla="*/ 479921 h 845478"/>
                <a:gd name="connsiteX8" fmla="*/ 202079 w 1072946"/>
                <a:gd name="connsiteY8" fmla="*/ 731114 h 845478"/>
                <a:gd name="connsiteX9" fmla="*/ 319507 w 1072946"/>
                <a:gd name="connsiteY9" fmla="*/ 785573 h 845478"/>
                <a:gd name="connsiteX10" fmla="*/ 466547 w 1072946"/>
                <a:gd name="connsiteY10" fmla="*/ 828460 h 845478"/>
                <a:gd name="connsiteX11" fmla="*/ 538365 w 1072946"/>
                <a:gd name="connsiteY11" fmla="*/ 845478 h 845478"/>
                <a:gd name="connsiteX12" fmla="*/ 596908 w 1072946"/>
                <a:gd name="connsiteY12" fmla="*/ 831182 h 845478"/>
                <a:gd name="connsiteX13" fmla="*/ 800449 w 1072946"/>
                <a:gd name="connsiteY13" fmla="*/ 762087 h 845478"/>
                <a:gd name="connsiteX14" fmla="*/ 1033943 w 1072946"/>
                <a:gd name="connsiteY14" fmla="*/ 556845 h 845478"/>
                <a:gd name="connsiteX15" fmla="*/ 1063214 w 1072946"/>
                <a:gd name="connsiteY15" fmla="*/ 303610 h 845478"/>
                <a:gd name="connsiteX16" fmla="*/ 1059811 w 1072946"/>
                <a:gd name="connsiteY16" fmla="*/ 293058 h 845478"/>
                <a:gd name="connsiteX17" fmla="*/ 1059811 w 1072946"/>
                <a:gd name="connsiteY17" fmla="*/ 293058 h 845478"/>
                <a:gd name="connsiteX18" fmla="*/ 1059811 w 1072946"/>
                <a:gd name="connsiteY18" fmla="*/ 293058 h 845478"/>
                <a:gd name="connsiteX19" fmla="*/ 1059811 w 1072946"/>
                <a:gd name="connsiteY19" fmla="*/ 293058 h 845478"/>
                <a:gd name="connsiteX20" fmla="*/ 577167 w 1072946"/>
                <a:gd name="connsiteY20" fmla="*/ 0 h 845478"/>
                <a:gd name="connsiteX21" fmla="*/ 577507 w 1072946"/>
                <a:gd name="connsiteY21" fmla="*/ 340 h 845478"/>
                <a:gd name="connsiteX22" fmla="*/ 577167 w 1072946"/>
                <a:gd name="connsiteY22" fmla="*/ 0 h 845478"/>
                <a:gd name="connsiteX23" fmla="*/ 577167 w 1072946"/>
                <a:gd name="connsiteY23" fmla="*/ 0 h 845478"/>
                <a:gd name="connsiteX24" fmla="*/ 577167 w 1072946"/>
                <a:gd name="connsiteY24" fmla="*/ 0 h 845478"/>
                <a:gd name="connsiteX25" fmla="*/ 577167 w 1072946"/>
                <a:gd name="connsiteY25" fmla="*/ 0 h 845478"/>
                <a:gd name="connsiteX26" fmla="*/ 9090 w 1072946"/>
                <a:gd name="connsiteY26" fmla="*/ 307013 h 845478"/>
                <a:gd name="connsiteX27" fmla="*/ 9090 w 1072946"/>
                <a:gd name="connsiteY27" fmla="*/ 307013 h 845478"/>
                <a:gd name="connsiteX28" fmla="*/ 9090 w 1072946"/>
                <a:gd name="connsiteY28" fmla="*/ 307013 h 845478"/>
                <a:gd name="connsiteX29" fmla="*/ 9090 w 1072946"/>
                <a:gd name="connsiteY29" fmla="*/ 307013 h 84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72946" h="845478">
                  <a:moveTo>
                    <a:pt x="1063214" y="303610"/>
                  </a:moveTo>
                  <a:cubicBezTo>
                    <a:pt x="1062193" y="298504"/>
                    <a:pt x="1060832" y="293399"/>
                    <a:pt x="1059470" y="288293"/>
                  </a:cubicBezTo>
                  <a:cubicBezTo>
                    <a:pt x="1039388" y="215114"/>
                    <a:pt x="994800" y="148061"/>
                    <a:pt x="937618" y="98367"/>
                  </a:cubicBezTo>
                  <a:cubicBezTo>
                    <a:pt x="866140" y="36420"/>
                    <a:pt x="764710" y="6807"/>
                    <a:pt x="671789" y="10551"/>
                  </a:cubicBezTo>
                  <a:cubicBezTo>
                    <a:pt x="616990" y="12934"/>
                    <a:pt x="554022" y="18380"/>
                    <a:pt x="425702" y="7488"/>
                  </a:cubicBezTo>
                  <a:cubicBezTo>
                    <a:pt x="370222" y="2723"/>
                    <a:pt x="314742" y="20422"/>
                    <a:pt x="264027" y="41185"/>
                  </a:cubicBezTo>
                  <a:cubicBezTo>
                    <a:pt x="188124" y="72158"/>
                    <a:pt x="116306" y="119129"/>
                    <a:pt x="65932" y="184821"/>
                  </a:cubicBezTo>
                  <a:cubicBezTo>
                    <a:pt x="1942" y="268552"/>
                    <a:pt x="-14055" y="378831"/>
                    <a:pt x="11813" y="479921"/>
                  </a:cubicBezTo>
                  <a:cubicBezTo>
                    <a:pt x="39383" y="587138"/>
                    <a:pt x="108818" y="673251"/>
                    <a:pt x="202079" y="731114"/>
                  </a:cubicBezTo>
                  <a:cubicBezTo>
                    <a:pt x="238839" y="753919"/>
                    <a:pt x="278322" y="772299"/>
                    <a:pt x="319507" y="785573"/>
                  </a:cubicBezTo>
                  <a:cubicBezTo>
                    <a:pt x="368180" y="801570"/>
                    <a:pt x="417193" y="815866"/>
                    <a:pt x="466547" y="828460"/>
                  </a:cubicBezTo>
                  <a:cubicBezTo>
                    <a:pt x="488330" y="833905"/>
                    <a:pt x="515560" y="845478"/>
                    <a:pt x="538365" y="845478"/>
                  </a:cubicBezTo>
                  <a:cubicBezTo>
                    <a:pt x="557425" y="845478"/>
                    <a:pt x="578528" y="835948"/>
                    <a:pt x="596908" y="831182"/>
                  </a:cubicBezTo>
                  <a:cubicBezTo>
                    <a:pt x="665322" y="813143"/>
                    <a:pt x="735098" y="791700"/>
                    <a:pt x="800449" y="762087"/>
                  </a:cubicBezTo>
                  <a:cubicBezTo>
                    <a:pt x="898476" y="717839"/>
                    <a:pt x="984589" y="654871"/>
                    <a:pt x="1033943" y="556845"/>
                  </a:cubicBezTo>
                  <a:cubicBezTo>
                    <a:pt x="1073085" y="479240"/>
                    <a:pt x="1082615" y="388362"/>
                    <a:pt x="1063214" y="303610"/>
                  </a:cubicBezTo>
                  <a:close/>
                  <a:moveTo>
                    <a:pt x="1059811" y="293058"/>
                  </a:moveTo>
                  <a:cubicBezTo>
                    <a:pt x="1059811" y="293058"/>
                    <a:pt x="1059811" y="293058"/>
                    <a:pt x="1059811" y="293058"/>
                  </a:cubicBezTo>
                  <a:cubicBezTo>
                    <a:pt x="1059811" y="293058"/>
                    <a:pt x="1059811" y="293058"/>
                    <a:pt x="1059811" y="293058"/>
                  </a:cubicBezTo>
                  <a:lnTo>
                    <a:pt x="1059811" y="293058"/>
                  </a:lnTo>
                  <a:close/>
                  <a:moveTo>
                    <a:pt x="577167" y="0"/>
                  </a:moveTo>
                  <a:cubicBezTo>
                    <a:pt x="577167" y="0"/>
                    <a:pt x="577507" y="340"/>
                    <a:pt x="577507" y="340"/>
                  </a:cubicBezTo>
                  <a:cubicBezTo>
                    <a:pt x="577507" y="340"/>
                    <a:pt x="577507" y="34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lnTo>
                    <a:pt x="577167" y="0"/>
                  </a:lnTo>
                  <a:close/>
                  <a:moveTo>
                    <a:pt x="9090" y="307013"/>
                  </a:move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lose/>
                </a:path>
              </a:pathLst>
            </a:custGeom>
            <a:solidFill>
              <a:schemeClr val="bg1"/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6D17177-0251-4774-8F4F-1BC5E427855B}"/>
                </a:ext>
              </a:extLst>
            </p:cNvPr>
            <p:cNvSpPr/>
            <p:nvPr/>
          </p:nvSpPr>
          <p:spPr>
            <a:xfrm>
              <a:off x="10498806" y="2383263"/>
              <a:ext cx="609271" cy="246382"/>
            </a:xfrm>
            <a:custGeom>
              <a:avLst/>
              <a:gdLst>
                <a:gd name="connsiteX0" fmla="*/ 173588 w 609271"/>
                <a:gd name="connsiteY0" fmla="*/ 234599 h 246382"/>
                <a:gd name="connsiteX1" fmla="*/ 188565 w 609271"/>
                <a:gd name="connsiteY1" fmla="*/ 222686 h 246382"/>
                <a:gd name="connsiteX2" fmla="*/ 204902 w 609271"/>
                <a:gd name="connsiteY2" fmla="*/ 205327 h 246382"/>
                <a:gd name="connsiteX3" fmla="*/ 219198 w 609271"/>
                <a:gd name="connsiteY3" fmla="*/ 185586 h 246382"/>
                <a:gd name="connsiteX4" fmla="*/ 226346 w 609271"/>
                <a:gd name="connsiteY4" fmla="*/ 175034 h 246382"/>
                <a:gd name="connsiteX5" fmla="*/ 233153 w 609271"/>
                <a:gd name="connsiteY5" fmla="*/ 165164 h 246382"/>
                <a:gd name="connsiteX6" fmla="*/ 0 w 609271"/>
                <a:gd name="connsiteY6" fmla="*/ 120235 h 246382"/>
                <a:gd name="connsiteX7" fmla="*/ 21443 w 609271"/>
                <a:gd name="connsiteY7" fmla="*/ 112406 h 246382"/>
                <a:gd name="connsiteX8" fmla="*/ 49013 w 609271"/>
                <a:gd name="connsiteY8" fmla="*/ 113768 h 246382"/>
                <a:gd name="connsiteX9" fmla="*/ 87815 w 609271"/>
                <a:gd name="connsiteY9" fmla="*/ 117852 h 246382"/>
                <a:gd name="connsiteX10" fmla="*/ 105174 w 609271"/>
                <a:gd name="connsiteY10" fmla="*/ 116150 h 246382"/>
                <a:gd name="connsiteX11" fmla="*/ 123554 w 609271"/>
                <a:gd name="connsiteY11" fmla="*/ 116150 h 246382"/>
                <a:gd name="connsiteX12" fmla="*/ 156570 w 609271"/>
                <a:gd name="connsiteY12" fmla="*/ 104237 h 246382"/>
                <a:gd name="connsiteX13" fmla="*/ 203541 w 609271"/>
                <a:gd name="connsiteY13" fmla="*/ 67478 h 246382"/>
                <a:gd name="connsiteX14" fmla="*/ 181417 w 609271"/>
                <a:gd name="connsiteY14" fmla="*/ 28675 h 246382"/>
                <a:gd name="connsiteX15" fmla="*/ 169164 w 609271"/>
                <a:gd name="connsiteY15" fmla="*/ 13018 h 246382"/>
                <a:gd name="connsiteX16" fmla="*/ 168143 w 609271"/>
                <a:gd name="connsiteY16" fmla="*/ 1106 h 246382"/>
                <a:gd name="connsiteX17" fmla="*/ 188224 w 609271"/>
                <a:gd name="connsiteY17" fmla="*/ 12678 h 246382"/>
                <a:gd name="connsiteX18" fmla="*/ 250512 w 609271"/>
                <a:gd name="connsiteY18" fmla="*/ 54544 h 246382"/>
                <a:gd name="connsiteX19" fmla="*/ 273317 w 609271"/>
                <a:gd name="connsiteY19" fmla="*/ 65776 h 246382"/>
                <a:gd name="connsiteX20" fmla="*/ 329137 w 609271"/>
                <a:gd name="connsiteY20" fmla="*/ 65776 h 246382"/>
                <a:gd name="connsiteX21" fmla="*/ 433971 w 609271"/>
                <a:gd name="connsiteY21" fmla="*/ 6211 h 246382"/>
                <a:gd name="connsiteX22" fmla="*/ 408784 w 609271"/>
                <a:gd name="connsiteY22" fmla="*/ 49098 h 246382"/>
                <a:gd name="connsiteX23" fmla="*/ 416272 w 609271"/>
                <a:gd name="connsiteY23" fmla="*/ 69860 h 246382"/>
                <a:gd name="connsiteX24" fmla="*/ 500003 w 609271"/>
                <a:gd name="connsiteY24" fmla="*/ 74966 h 246382"/>
                <a:gd name="connsiteX25" fmla="*/ 499662 w 609271"/>
                <a:gd name="connsiteY25" fmla="*/ 74966 h 246382"/>
                <a:gd name="connsiteX26" fmla="*/ 525190 w 609271"/>
                <a:gd name="connsiteY26" fmla="*/ 80412 h 246382"/>
                <a:gd name="connsiteX27" fmla="*/ 472093 w 609271"/>
                <a:gd name="connsiteY27" fmla="*/ 85177 h 246382"/>
                <a:gd name="connsiteX28" fmla="*/ 422058 w 609271"/>
                <a:gd name="connsiteY28" fmla="*/ 85517 h 246382"/>
                <a:gd name="connsiteX29" fmla="*/ 435673 w 609271"/>
                <a:gd name="connsiteY29" fmla="*/ 98451 h 246382"/>
                <a:gd name="connsiteX30" fmla="*/ 450649 w 609271"/>
                <a:gd name="connsiteY30" fmla="*/ 108662 h 246382"/>
                <a:gd name="connsiteX31" fmla="*/ 484686 w 609271"/>
                <a:gd name="connsiteY31" fmla="*/ 117512 h 246382"/>
                <a:gd name="connsiteX32" fmla="*/ 543230 w 609271"/>
                <a:gd name="connsiteY32" fmla="*/ 116831 h 246382"/>
                <a:gd name="connsiteX33" fmla="*/ 598710 w 609271"/>
                <a:gd name="connsiteY33" fmla="*/ 111045 h 246382"/>
                <a:gd name="connsiteX34" fmla="*/ 609261 w 609271"/>
                <a:gd name="connsiteY34" fmla="*/ 117512 h 246382"/>
                <a:gd name="connsiteX35" fmla="*/ 598710 w 609271"/>
                <a:gd name="connsiteY35" fmla="*/ 122958 h 246382"/>
                <a:gd name="connsiteX36" fmla="*/ 475156 w 609271"/>
                <a:gd name="connsiteY36" fmla="*/ 165164 h 246382"/>
                <a:gd name="connsiteX37" fmla="*/ 369982 w 609271"/>
                <a:gd name="connsiteY37" fmla="*/ 164823 h 246382"/>
                <a:gd name="connsiteX38" fmla="*/ 390063 w 609271"/>
                <a:gd name="connsiteY38" fmla="*/ 192053 h 246382"/>
                <a:gd name="connsiteX39" fmla="*/ 431929 w 609271"/>
                <a:gd name="connsiteY39" fmla="*/ 238343 h 246382"/>
                <a:gd name="connsiteX40" fmla="*/ 402998 w 609271"/>
                <a:gd name="connsiteY40" fmla="*/ 225069 h 246382"/>
                <a:gd name="connsiteX41" fmla="*/ 365897 w 609271"/>
                <a:gd name="connsiteY41" fmla="*/ 214177 h 246382"/>
                <a:gd name="connsiteX42" fmla="*/ 350921 w 609271"/>
                <a:gd name="connsiteY42" fmla="*/ 209412 h 246382"/>
                <a:gd name="connsiteX43" fmla="*/ 310077 w 609271"/>
                <a:gd name="connsiteY43" fmla="*/ 184565 h 246382"/>
                <a:gd name="connsiteX44" fmla="*/ 286932 w 609271"/>
                <a:gd name="connsiteY44" fmla="*/ 185586 h 246382"/>
                <a:gd name="connsiteX45" fmla="*/ 276040 w 609271"/>
                <a:gd name="connsiteY45" fmla="*/ 196137 h 246382"/>
                <a:gd name="connsiteX46" fmla="*/ 230771 w 609271"/>
                <a:gd name="connsiteY46" fmla="*/ 220984 h 246382"/>
                <a:gd name="connsiteX47" fmla="*/ 206604 w 609271"/>
                <a:gd name="connsiteY47" fmla="*/ 229834 h 246382"/>
                <a:gd name="connsiteX48" fmla="*/ 180736 w 609271"/>
                <a:gd name="connsiteY48" fmla="*/ 244810 h 246382"/>
                <a:gd name="connsiteX49" fmla="*/ 172908 w 609271"/>
                <a:gd name="connsiteY49" fmla="*/ 245491 h 246382"/>
                <a:gd name="connsiteX50" fmla="*/ 171546 w 609271"/>
                <a:gd name="connsiteY50" fmla="*/ 239024 h 246382"/>
                <a:gd name="connsiteX51" fmla="*/ 173588 w 609271"/>
                <a:gd name="connsiteY51" fmla="*/ 234599 h 24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9271" h="246382">
                  <a:moveTo>
                    <a:pt x="173588" y="234599"/>
                  </a:moveTo>
                  <a:cubicBezTo>
                    <a:pt x="177333" y="229834"/>
                    <a:pt x="184480" y="226430"/>
                    <a:pt x="188565" y="222686"/>
                  </a:cubicBezTo>
                  <a:cubicBezTo>
                    <a:pt x="194351" y="217240"/>
                    <a:pt x="199797" y="211454"/>
                    <a:pt x="204902" y="205327"/>
                  </a:cubicBezTo>
                  <a:cubicBezTo>
                    <a:pt x="210008" y="198860"/>
                    <a:pt x="214773" y="192393"/>
                    <a:pt x="219198" y="185586"/>
                  </a:cubicBezTo>
                  <a:cubicBezTo>
                    <a:pt x="221581" y="182182"/>
                    <a:pt x="223963" y="178438"/>
                    <a:pt x="226346" y="175034"/>
                  </a:cubicBezTo>
                  <a:cubicBezTo>
                    <a:pt x="227367" y="173333"/>
                    <a:pt x="231451" y="165504"/>
                    <a:pt x="233153" y="165164"/>
                  </a:cubicBezTo>
                  <a:cubicBezTo>
                    <a:pt x="147380" y="181842"/>
                    <a:pt x="74541" y="151889"/>
                    <a:pt x="0" y="120235"/>
                  </a:cubicBezTo>
                  <a:cubicBezTo>
                    <a:pt x="4084" y="114108"/>
                    <a:pt x="14636" y="113087"/>
                    <a:pt x="21443" y="112406"/>
                  </a:cubicBezTo>
                  <a:cubicBezTo>
                    <a:pt x="30633" y="111385"/>
                    <a:pt x="39823" y="112406"/>
                    <a:pt x="49013" y="113768"/>
                  </a:cubicBezTo>
                  <a:cubicBezTo>
                    <a:pt x="61947" y="115470"/>
                    <a:pt x="74881" y="118533"/>
                    <a:pt x="87815" y="117852"/>
                  </a:cubicBezTo>
                  <a:cubicBezTo>
                    <a:pt x="93602" y="117852"/>
                    <a:pt x="99388" y="116150"/>
                    <a:pt x="105174" y="116150"/>
                  </a:cubicBezTo>
                  <a:cubicBezTo>
                    <a:pt x="111301" y="116150"/>
                    <a:pt x="117427" y="116150"/>
                    <a:pt x="123554" y="116150"/>
                  </a:cubicBezTo>
                  <a:cubicBezTo>
                    <a:pt x="135467" y="116150"/>
                    <a:pt x="146699" y="110705"/>
                    <a:pt x="156570" y="104237"/>
                  </a:cubicBezTo>
                  <a:cubicBezTo>
                    <a:pt x="173248" y="93346"/>
                    <a:pt x="186863" y="78029"/>
                    <a:pt x="203541" y="67478"/>
                  </a:cubicBezTo>
                  <a:cubicBezTo>
                    <a:pt x="201158" y="50799"/>
                    <a:pt x="188565" y="42631"/>
                    <a:pt x="181417" y="28675"/>
                  </a:cubicBezTo>
                  <a:cubicBezTo>
                    <a:pt x="179034" y="25612"/>
                    <a:pt x="170865" y="16422"/>
                    <a:pt x="169164" y="13018"/>
                  </a:cubicBezTo>
                  <a:cubicBezTo>
                    <a:pt x="167121" y="8934"/>
                    <a:pt x="163718" y="4509"/>
                    <a:pt x="168143" y="1106"/>
                  </a:cubicBezTo>
                  <a:cubicBezTo>
                    <a:pt x="173929" y="-3660"/>
                    <a:pt x="184480" y="8253"/>
                    <a:pt x="188224" y="12678"/>
                  </a:cubicBezTo>
                  <a:cubicBezTo>
                    <a:pt x="208306" y="30718"/>
                    <a:pt x="225665" y="43992"/>
                    <a:pt x="250512" y="54544"/>
                  </a:cubicBezTo>
                  <a:cubicBezTo>
                    <a:pt x="253575" y="56245"/>
                    <a:pt x="270253" y="64755"/>
                    <a:pt x="273317" y="65776"/>
                  </a:cubicBezTo>
                  <a:cubicBezTo>
                    <a:pt x="288633" y="70541"/>
                    <a:pt x="307354" y="64414"/>
                    <a:pt x="329137" y="65776"/>
                  </a:cubicBezTo>
                  <a:cubicBezTo>
                    <a:pt x="358749" y="67478"/>
                    <a:pt x="389042" y="25952"/>
                    <a:pt x="433971" y="6211"/>
                  </a:cubicBezTo>
                  <a:cubicBezTo>
                    <a:pt x="428525" y="26974"/>
                    <a:pt x="415932" y="34121"/>
                    <a:pt x="408784" y="49098"/>
                  </a:cubicBezTo>
                  <a:cubicBezTo>
                    <a:pt x="400615" y="66456"/>
                    <a:pt x="407763" y="69520"/>
                    <a:pt x="416272" y="69860"/>
                  </a:cubicBezTo>
                  <a:cubicBezTo>
                    <a:pt x="444182" y="71222"/>
                    <a:pt x="472773" y="66456"/>
                    <a:pt x="500003" y="74966"/>
                  </a:cubicBezTo>
                  <a:lnTo>
                    <a:pt x="499662" y="74966"/>
                  </a:lnTo>
                  <a:cubicBezTo>
                    <a:pt x="501024" y="76327"/>
                    <a:pt x="525871" y="78369"/>
                    <a:pt x="525190" y="80412"/>
                  </a:cubicBezTo>
                  <a:cubicBezTo>
                    <a:pt x="517021" y="89602"/>
                    <a:pt x="481963" y="86198"/>
                    <a:pt x="472093" y="85177"/>
                  </a:cubicBezTo>
                  <a:cubicBezTo>
                    <a:pt x="456436" y="83135"/>
                    <a:pt x="441119" y="82113"/>
                    <a:pt x="422058" y="85517"/>
                  </a:cubicBezTo>
                  <a:cubicBezTo>
                    <a:pt x="423420" y="85177"/>
                    <a:pt x="433971" y="97090"/>
                    <a:pt x="435673" y="98451"/>
                  </a:cubicBezTo>
                  <a:cubicBezTo>
                    <a:pt x="440438" y="102195"/>
                    <a:pt x="445544" y="105599"/>
                    <a:pt x="450649" y="108662"/>
                  </a:cubicBezTo>
                  <a:cubicBezTo>
                    <a:pt x="461541" y="114449"/>
                    <a:pt x="472433" y="116150"/>
                    <a:pt x="484686" y="117512"/>
                  </a:cubicBezTo>
                  <a:cubicBezTo>
                    <a:pt x="504087" y="119214"/>
                    <a:pt x="523829" y="119214"/>
                    <a:pt x="543230" y="116831"/>
                  </a:cubicBezTo>
                  <a:cubicBezTo>
                    <a:pt x="560929" y="114789"/>
                    <a:pt x="581011" y="106280"/>
                    <a:pt x="598710" y="111045"/>
                  </a:cubicBezTo>
                  <a:cubicBezTo>
                    <a:pt x="602794" y="112066"/>
                    <a:pt x="608921" y="111726"/>
                    <a:pt x="609261" y="117512"/>
                  </a:cubicBezTo>
                  <a:cubicBezTo>
                    <a:pt x="609602" y="124319"/>
                    <a:pt x="601433" y="119554"/>
                    <a:pt x="598710" y="122958"/>
                  </a:cubicBezTo>
                  <a:cubicBezTo>
                    <a:pt x="558206" y="139296"/>
                    <a:pt x="518383" y="156995"/>
                    <a:pt x="475156" y="165164"/>
                  </a:cubicBezTo>
                  <a:cubicBezTo>
                    <a:pt x="441119" y="171631"/>
                    <a:pt x="406742" y="174354"/>
                    <a:pt x="369982" y="164823"/>
                  </a:cubicBezTo>
                  <a:cubicBezTo>
                    <a:pt x="375087" y="177757"/>
                    <a:pt x="383596" y="184224"/>
                    <a:pt x="390063" y="192053"/>
                  </a:cubicBezTo>
                  <a:cubicBezTo>
                    <a:pt x="403678" y="208050"/>
                    <a:pt x="422739" y="218602"/>
                    <a:pt x="431929" y="238343"/>
                  </a:cubicBezTo>
                  <a:cubicBezTo>
                    <a:pt x="422058" y="234259"/>
                    <a:pt x="412868" y="229153"/>
                    <a:pt x="402998" y="225069"/>
                  </a:cubicBezTo>
                  <a:cubicBezTo>
                    <a:pt x="391425" y="219963"/>
                    <a:pt x="378151" y="217581"/>
                    <a:pt x="365897" y="214177"/>
                  </a:cubicBezTo>
                  <a:cubicBezTo>
                    <a:pt x="360792" y="212815"/>
                    <a:pt x="355686" y="211114"/>
                    <a:pt x="350921" y="209412"/>
                  </a:cubicBezTo>
                  <a:cubicBezTo>
                    <a:pt x="335604" y="203625"/>
                    <a:pt x="323011" y="194095"/>
                    <a:pt x="310077" y="184565"/>
                  </a:cubicBezTo>
                  <a:cubicBezTo>
                    <a:pt x="302589" y="179119"/>
                    <a:pt x="294079" y="179800"/>
                    <a:pt x="286932" y="185586"/>
                  </a:cubicBezTo>
                  <a:cubicBezTo>
                    <a:pt x="282847" y="188649"/>
                    <a:pt x="279784" y="192734"/>
                    <a:pt x="276040" y="196137"/>
                  </a:cubicBezTo>
                  <a:cubicBezTo>
                    <a:pt x="263786" y="208731"/>
                    <a:pt x="247449" y="215538"/>
                    <a:pt x="230771" y="220984"/>
                  </a:cubicBezTo>
                  <a:cubicBezTo>
                    <a:pt x="222602" y="223707"/>
                    <a:pt x="214092" y="225749"/>
                    <a:pt x="206604" y="229834"/>
                  </a:cubicBezTo>
                  <a:cubicBezTo>
                    <a:pt x="197755" y="234599"/>
                    <a:pt x="189245" y="239705"/>
                    <a:pt x="180736" y="244810"/>
                  </a:cubicBezTo>
                  <a:cubicBezTo>
                    <a:pt x="178354" y="246172"/>
                    <a:pt x="174950" y="247193"/>
                    <a:pt x="172908" y="245491"/>
                  </a:cubicBezTo>
                  <a:cubicBezTo>
                    <a:pt x="170865" y="244129"/>
                    <a:pt x="170865" y="241066"/>
                    <a:pt x="171546" y="239024"/>
                  </a:cubicBezTo>
                  <a:cubicBezTo>
                    <a:pt x="171887" y="236641"/>
                    <a:pt x="172567" y="235620"/>
                    <a:pt x="173588" y="23459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A634C01-FD46-45FC-AC3C-BB48683F59C9}"/>
                </a:ext>
              </a:extLst>
            </p:cNvPr>
            <p:cNvSpPr/>
            <p:nvPr/>
          </p:nvSpPr>
          <p:spPr>
            <a:xfrm>
              <a:off x="10725483" y="2395412"/>
              <a:ext cx="148252" cy="120993"/>
            </a:xfrm>
            <a:custGeom>
              <a:avLst/>
              <a:gdLst>
                <a:gd name="connsiteX0" fmla="*/ 88165 w 148252"/>
                <a:gd name="connsiteY0" fmla="*/ 5975 h 120993"/>
                <a:gd name="connsiteX1" fmla="*/ 95313 w 148252"/>
                <a:gd name="connsiteY1" fmla="*/ 37630 h 120993"/>
                <a:gd name="connsiteX2" fmla="*/ 119479 w 148252"/>
                <a:gd name="connsiteY2" fmla="*/ 65200 h 120993"/>
                <a:gd name="connsiteX3" fmla="*/ 135817 w 148252"/>
                <a:gd name="connsiteY3" fmla="*/ 72007 h 120993"/>
                <a:gd name="connsiteX4" fmla="*/ 137178 w 148252"/>
                <a:gd name="connsiteY4" fmla="*/ 107406 h 120993"/>
                <a:gd name="connsiteX5" fmla="*/ 101780 w 148252"/>
                <a:gd name="connsiteY5" fmla="*/ 118978 h 120993"/>
                <a:gd name="connsiteX6" fmla="*/ 19410 w 148252"/>
                <a:gd name="connsiteY6" fmla="*/ 112171 h 120993"/>
                <a:gd name="connsiteX7" fmla="*/ 9 w 148252"/>
                <a:gd name="connsiteY7" fmla="*/ 89026 h 120993"/>
                <a:gd name="connsiteX8" fmla="*/ 17708 w 148252"/>
                <a:gd name="connsiteY8" fmla="*/ 69284 h 120993"/>
                <a:gd name="connsiteX9" fmla="*/ 25877 w 148252"/>
                <a:gd name="connsiteY9" fmla="*/ 65880 h 120993"/>
                <a:gd name="connsiteX10" fmla="*/ 59233 w 148252"/>
                <a:gd name="connsiteY10" fmla="*/ 17888 h 120993"/>
                <a:gd name="connsiteX11" fmla="*/ 58893 w 148252"/>
                <a:gd name="connsiteY11" fmla="*/ 5295 h 120993"/>
                <a:gd name="connsiteX12" fmla="*/ 88165 w 148252"/>
                <a:gd name="connsiteY12" fmla="*/ 5975 h 12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252" h="120993">
                  <a:moveTo>
                    <a:pt x="88165" y="5975"/>
                  </a:moveTo>
                  <a:cubicBezTo>
                    <a:pt x="95313" y="15506"/>
                    <a:pt x="95653" y="26398"/>
                    <a:pt x="95313" y="37630"/>
                  </a:cubicBezTo>
                  <a:cubicBezTo>
                    <a:pt x="97014" y="52266"/>
                    <a:pt x="101780" y="63838"/>
                    <a:pt x="119479" y="65200"/>
                  </a:cubicBezTo>
                  <a:cubicBezTo>
                    <a:pt x="125265" y="65540"/>
                    <a:pt x="130711" y="68944"/>
                    <a:pt x="135817" y="72007"/>
                  </a:cubicBezTo>
                  <a:cubicBezTo>
                    <a:pt x="151814" y="81197"/>
                    <a:pt x="152495" y="97194"/>
                    <a:pt x="137178" y="107406"/>
                  </a:cubicBezTo>
                  <a:cubicBezTo>
                    <a:pt x="126627" y="114213"/>
                    <a:pt x="114033" y="117617"/>
                    <a:pt x="101780" y="118978"/>
                  </a:cubicBezTo>
                  <a:cubicBezTo>
                    <a:pt x="74210" y="121701"/>
                    <a:pt x="45959" y="123403"/>
                    <a:pt x="19410" y="112171"/>
                  </a:cubicBezTo>
                  <a:cubicBezTo>
                    <a:pt x="8859" y="107746"/>
                    <a:pt x="350" y="101279"/>
                    <a:pt x="9" y="89026"/>
                  </a:cubicBezTo>
                  <a:cubicBezTo>
                    <a:pt x="-331" y="77793"/>
                    <a:pt x="8859" y="73028"/>
                    <a:pt x="17708" y="69284"/>
                  </a:cubicBezTo>
                  <a:cubicBezTo>
                    <a:pt x="20431" y="68263"/>
                    <a:pt x="23154" y="66902"/>
                    <a:pt x="25877" y="65880"/>
                  </a:cubicBezTo>
                  <a:cubicBezTo>
                    <a:pt x="59574" y="54308"/>
                    <a:pt x="59574" y="54308"/>
                    <a:pt x="59233" y="17888"/>
                  </a:cubicBezTo>
                  <a:cubicBezTo>
                    <a:pt x="59233" y="13804"/>
                    <a:pt x="59233" y="9719"/>
                    <a:pt x="58893" y="5295"/>
                  </a:cubicBezTo>
                  <a:cubicBezTo>
                    <a:pt x="69104" y="-5597"/>
                    <a:pt x="78635" y="3252"/>
                    <a:pt x="88165" y="597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aphic 416">
            <a:extLst>
              <a:ext uri="{FF2B5EF4-FFF2-40B4-BE49-F238E27FC236}">
                <a16:creationId xmlns:a16="http://schemas.microsoft.com/office/drawing/2014/main" id="{2517156D-B3A0-4086-BEEC-97CF0ADD4906}"/>
              </a:ext>
            </a:extLst>
          </p:cNvPr>
          <p:cNvGrpSpPr/>
          <p:nvPr/>
        </p:nvGrpSpPr>
        <p:grpSpPr>
          <a:xfrm rot="3600000">
            <a:off x="7330679" y="3679713"/>
            <a:ext cx="345449" cy="432813"/>
            <a:chOff x="7143391" y="1135118"/>
            <a:chExt cx="1546562" cy="1937688"/>
          </a:xfrm>
          <a:solidFill>
            <a:schemeClr val="bg1"/>
          </a:solidFill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7499203-00E1-44EF-BC45-78D9BFECDAE4}"/>
                </a:ext>
              </a:extLst>
            </p:cNvPr>
            <p:cNvSpPr/>
            <p:nvPr/>
          </p:nvSpPr>
          <p:spPr>
            <a:xfrm>
              <a:off x="7143361" y="1306280"/>
              <a:ext cx="1542974" cy="1765449"/>
            </a:xfrm>
            <a:custGeom>
              <a:avLst/>
              <a:gdLst>
                <a:gd name="connsiteX0" fmla="*/ 1543722 w 1542973"/>
                <a:gd name="connsiteY0" fmla="*/ 1066805 h 1765449"/>
                <a:gd name="connsiteX1" fmla="*/ 1544439 w 1542973"/>
                <a:gd name="connsiteY1" fmla="*/ 1070034 h 1765449"/>
                <a:gd name="connsiteX2" fmla="*/ 1537263 w 1542973"/>
                <a:gd name="connsiteY2" fmla="*/ 1209261 h 1765449"/>
                <a:gd name="connsiteX3" fmla="*/ 1427461 w 1542973"/>
                <a:gd name="connsiteY3" fmla="*/ 1389394 h 1765449"/>
                <a:gd name="connsiteX4" fmla="*/ 1424949 w 1542973"/>
                <a:gd name="connsiteY4" fmla="*/ 1417024 h 1765449"/>
                <a:gd name="connsiteX5" fmla="*/ 1469803 w 1542973"/>
                <a:gd name="connsiteY5" fmla="*/ 1515703 h 1765449"/>
                <a:gd name="connsiteX6" fmla="*/ 1517527 w 1542973"/>
                <a:gd name="connsiteY6" fmla="*/ 1642370 h 1765449"/>
                <a:gd name="connsiteX7" fmla="*/ 1516092 w 1542973"/>
                <a:gd name="connsiteY7" fmla="*/ 1661388 h 1765449"/>
                <a:gd name="connsiteX8" fmla="*/ 1480209 w 1542973"/>
                <a:gd name="connsiteY8" fmla="*/ 1699065 h 1765449"/>
                <a:gd name="connsiteX9" fmla="*/ 1469085 w 1542973"/>
                <a:gd name="connsiteY9" fmla="*/ 1708754 h 1765449"/>
                <a:gd name="connsiteX10" fmla="*/ 1452220 w 1542973"/>
                <a:gd name="connsiteY10" fmla="*/ 1720236 h 1765449"/>
                <a:gd name="connsiteX11" fmla="*/ 1411672 w 1542973"/>
                <a:gd name="connsiteY11" fmla="*/ 1744278 h 1765449"/>
                <a:gd name="connsiteX12" fmla="*/ 1318735 w 1542973"/>
                <a:gd name="connsiteY12" fmla="*/ 1767602 h 1765449"/>
                <a:gd name="connsiteX13" fmla="*/ 1302228 w 1542973"/>
                <a:gd name="connsiteY13" fmla="*/ 1758990 h 1765449"/>
                <a:gd name="connsiteX14" fmla="*/ 1279622 w 1542973"/>
                <a:gd name="connsiteY14" fmla="*/ 1723107 h 1765449"/>
                <a:gd name="connsiteX15" fmla="*/ 1227951 w 1542973"/>
                <a:gd name="connsiteY15" fmla="*/ 1682918 h 1765449"/>
                <a:gd name="connsiteX16" fmla="*/ 1215391 w 1542973"/>
                <a:gd name="connsiteY16" fmla="*/ 1661388 h 1765449"/>
                <a:gd name="connsiteX17" fmla="*/ 1175561 w 1542973"/>
                <a:gd name="connsiteY17" fmla="*/ 1612228 h 1765449"/>
                <a:gd name="connsiteX18" fmla="*/ 1155467 w 1542973"/>
                <a:gd name="connsiteY18" fmla="*/ 1597516 h 1765449"/>
                <a:gd name="connsiteX19" fmla="*/ 1135731 w 1542973"/>
                <a:gd name="connsiteY19" fmla="*/ 1592134 h 1765449"/>
                <a:gd name="connsiteX20" fmla="*/ 1047817 w 1542973"/>
                <a:gd name="connsiteY20" fmla="*/ 1596081 h 1765449"/>
                <a:gd name="connsiteX21" fmla="*/ 1043152 w 1542973"/>
                <a:gd name="connsiteY21" fmla="*/ 1593928 h 1765449"/>
                <a:gd name="connsiteX22" fmla="*/ 983586 w 1542973"/>
                <a:gd name="connsiteY22" fmla="*/ 1583881 h 1765449"/>
                <a:gd name="connsiteX23" fmla="*/ 809195 w 1542973"/>
                <a:gd name="connsiteY23" fmla="*/ 1504938 h 1765449"/>
                <a:gd name="connsiteX24" fmla="*/ 533253 w 1542973"/>
                <a:gd name="connsiteY24" fmla="*/ 1216079 h 1765449"/>
                <a:gd name="connsiteX25" fmla="*/ 198823 w 1542973"/>
                <a:gd name="connsiteY25" fmla="*/ 805217 h 1765449"/>
                <a:gd name="connsiteX26" fmla="*/ 152892 w 1542973"/>
                <a:gd name="connsiteY26" fmla="*/ 761440 h 1765449"/>
                <a:gd name="connsiteX27" fmla="*/ 78256 w 1542973"/>
                <a:gd name="connsiteY27" fmla="*/ 693979 h 1765449"/>
                <a:gd name="connsiteX28" fmla="*/ 19407 w 1542973"/>
                <a:gd name="connsiteY28" fmla="*/ 658814 h 1765449"/>
                <a:gd name="connsiteX29" fmla="*/ 5772 w 1542973"/>
                <a:gd name="connsiteY29" fmla="*/ 657020 h 1765449"/>
                <a:gd name="connsiteX30" fmla="*/ 30 w 1542973"/>
                <a:gd name="connsiteY30" fmla="*/ 649126 h 1765449"/>
                <a:gd name="connsiteX31" fmla="*/ 6489 w 1542973"/>
                <a:gd name="connsiteY31" fmla="*/ 641231 h 1765449"/>
                <a:gd name="connsiteX32" fmla="*/ 24072 w 1542973"/>
                <a:gd name="connsiteY32" fmla="*/ 639078 h 1765449"/>
                <a:gd name="connsiteX33" fmla="*/ 122392 w 1542973"/>
                <a:gd name="connsiteY33" fmla="*/ 661685 h 1765449"/>
                <a:gd name="connsiteX34" fmla="*/ 212458 w 1542973"/>
                <a:gd name="connsiteY34" fmla="*/ 703309 h 1765449"/>
                <a:gd name="connsiteX35" fmla="*/ 227888 w 1542973"/>
                <a:gd name="connsiteY35" fmla="*/ 712280 h 1765449"/>
                <a:gd name="connsiteX36" fmla="*/ 254800 w 1542973"/>
                <a:gd name="connsiteY36" fmla="*/ 727710 h 1765449"/>
                <a:gd name="connsiteX37" fmla="*/ 305037 w 1542973"/>
                <a:gd name="connsiteY37" fmla="*/ 757851 h 1765449"/>
                <a:gd name="connsiteX38" fmla="*/ 367115 w 1542973"/>
                <a:gd name="connsiteY38" fmla="*/ 805576 h 1765449"/>
                <a:gd name="connsiteX39" fmla="*/ 377880 w 1542973"/>
                <a:gd name="connsiteY39" fmla="*/ 814905 h 1765449"/>
                <a:gd name="connsiteX40" fmla="*/ 399768 w 1542973"/>
                <a:gd name="connsiteY40" fmla="*/ 832847 h 1765449"/>
                <a:gd name="connsiteX41" fmla="*/ 502394 w 1542973"/>
                <a:gd name="connsiteY41" fmla="*/ 922196 h 1765449"/>
                <a:gd name="connsiteX42" fmla="*/ 704775 w 1542973"/>
                <a:gd name="connsiteY42" fmla="*/ 1120271 h 1765449"/>
                <a:gd name="connsiteX43" fmla="*/ 1052841 w 1542973"/>
                <a:gd name="connsiteY43" fmla="*/ 1375759 h 1765449"/>
                <a:gd name="connsiteX44" fmla="*/ 1280699 w 1542973"/>
                <a:gd name="connsiteY44" fmla="*/ 1431019 h 1765449"/>
                <a:gd name="connsiteX45" fmla="*/ 1346365 w 1542973"/>
                <a:gd name="connsiteY45" fmla="*/ 1423124 h 1765449"/>
                <a:gd name="connsiteX46" fmla="*/ 1368253 w 1542973"/>
                <a:gd name="connsiteY46" fmla="*/ 1404824 h 1765449"/>
                <a:gd name="connsiteX47" fmla="*/ 1353183 w 1542973"/>
                <a:gd name="connsiteY47" fmla="*/ 1382576 h 1765449"/>
                <a:gd name="connsiteX48" fmla="*/ 1302946 w 1542973"/>
                <a:gd name="connsiteY48" fmla="*/ 1366788 h 1765449"/>
                <a:gd name="connsiteX49" fmla="*/ 1287158 w 1542973"/>
                <a:gd name="connsiteY49" fmla="*/ 1344540 h 1765449"/>
                <a:gd name="connsiteX50" fmla="*/ 1320170 w 1542973"/>
                <a:gd name="connsiteY50" fmla="*/ 1133906 h 1765449"/>
                <a:gd name="connsiteX51" fmla="*/ 1309405 w 1542973"/>
                <a:gd name="connsiteY51" fmla="*/ 1023745 h 1765449"/>
                <a:gd name="connsiteX52" fmla="*/ 1296128 w 1542973"/>
                <a:gd name="connsiteY52" fmla="*/ 960950 h 1765449"/>
                <a:gd name="connsiteX53" fmla="*/ 1293617 w 1542973"/>
                <a:gd name="connsiteY53" fmla="*/ 944443 h 1765449"/>
                <a:gd name="connsiteX54" fmla="*/ 1284287 w 1542973"/>
                <a:gd name="connsiteY54" fmla="*/ 884878 h 1765449"/>
                <a:gd name="connsiteX55" fmla="*/ 1184891 w 1542973"/>
                <a:gd name="connsiteY55" fmla="*/ 538606 h 1765449"/>
                <a:gd name="connsiteX56" fmla="*/ 1154390 w 1542973"/>
                <a:gd name="connsiteY56" fmla="*/ 428444 h 1765449"/>
                <a:gd name="connsiteX57" fmla="*/ 1149366 w 1542973"/>
                <a:gd name="connsiteY57" fmla="*/ 400456 h 1765449"/>
                <a:gd name="connsiteX58" fmla="*/ 1138601 w 1542973"/>
                <a:gd name="connsiteY58" fmla="*/ 361343 h 1765449"/>
                <a:gd name="connsiteX59" fmla="*/ 1139678 w 1542973"/>
                <a:gd name="connsiteY59" fmla="*/ 340172 h 1765449"/>
                <a:gd name="connsiteX60" fmla="*/ 1119225 w 1542973"/>
                <a:gd name="connsiteY60" fmla="*/ 130615 h 1765449"/>
                <a:gd name="connsiteX61" fmla="*/ 1123531 w 1542973"/>
                <a:gd name="connsiteY61" fmla="*/ 72125 h 1765449"/>
                <a:gd name="connsiteX62" fmla="*/ 1142907 w 1542973"/>
                <a:gd name="connsiteY62" fmla="*/ 23683 h 1765449"/>
                <a:gd name="connsiteX63" fmla="*/ 1151519 w 1542973"/>
                <a:gd name="connsiteY63" fmla="*/ 0 h 1765449"/>
                <a:gd name="connsiteX64" fmla="*/ 1157261 w 1542973"/>
                <a:gd name="connsiteY64" fmla="*/ 44495 h 1765449"/>
                <a:gd name="connsiteX65" fmla="*/ 1176638 w 1542973"/>
                <a:gd name="connsiteY65" fmla="*/ 86119 h 1765449"/>
                <a:gd name="connsiteX66" fmla="*/ 1187761 w 1542973"/>
                <a:gd name="connsiteY66" fmla="*/ 141021 h 1765449"/>
                <a:gd name="connsiteX67" fmla="*/ 1271369 w 1542973"/>
                <a:gd name="connsiteY67" fmla="*/ 357037 h 1765449"/>
                <a:gd name="connsiteX68" fmla="*/ 1286799 w 1542973"/>
                <a:gd name="connsiteY68" fmla="*/ 386820 h 1765449"/>
                <a:gd name="connsiteX69" fmla="*/ 1311199 w 1542973"/>
                <a:gd name="connsiteY69" fmla="*/ 433109 h 1765449"/>
                <a:gd name="connsiteX70" fmla="*/ 1319452 w 1542973"/>
                <a:gd name="connsiteY70" fmla="*/ 454639 h 1765449"/>
                <a:gd name="connsiteX71" fmla="*/ 1331653 w 1542973"/>
                <a:gd name="connsiteY71" fmla="*/ 481551 h 1765449"/>
                <a:gd name="connsiteX72" fmla="*/ 1335241 w 1542973"/>
                <a:gd name="connsiteY72" fmla="*/ 504875 h 1765449"/>
                <a:gd name="connsiteX73" fmla="*/ 1410237 w 1542973"/>
                <a:gd name="connsiteY73" fmla="*/ 659890 h 1765449"/>
                <a:gd name="connsiteX74" fmla="*/ 1529010 w 1542973"/>
                <a:gd name="connsiteY74" fmla="*/ 978174 h 1765449"/>
                <a:gd name="connsiteX75" fmla="*/ 1543722 w 1542973"/>
                <a:gd name="connsiteY75" fmla="*/ 1066805 h 176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542973" h="1765449">
                  <a:moveTo>
                    <a:pt x="1543722" y="1066805"/>
                  </a:moveTo>
                  <a:cubicBezTo>
                    <a:pt x="1544081" y="1067881"/>
                    <a:pt x="1544081" y="1068958"/>
                    <a:pt x="1544439" y="1070034"/>
                  </a:cubicBezTo>
                  <a:cubicBezTo>
                    <a:pt x="1545157" y="1116682"/>
                    <a:pt x="1547310" y="1163331"/>
                    <a:pt x="1537263" y="1209261"/>
                  </a:cubicBezTo>
                  <a:cubicBezTo>
                    <a:pt x="1521115" y="1282104"/>
                    <a:pt x="1485950" y="1343105"/>
                    <a:pt x="1427461" y="1389394"/>
                  </a:cubicBezTo>
                  <a:cubicBezTo>
                    <a:pt x="1414543" y="1399800"/>
                    <a:pt x="1415260" y="1405542"/>
                    <a:pt x="1424949" y="1417024"/>
                  </a:cubicBezTo>
                  <a:cubicBezTo>
                    <a:pt x="1448990" y="1445372"/>
                    <a:pt x="1462267" y="1479102"/>
                    <a:pt x="1469803" y="1515703"/>
                  </a:cubicBezTo>
                  <a:cubicBezTo>
                    <a:pt x="1478773" y="1560557"/>
                    <a:pt x="1490256" y="1604334"/>
                    <a:pt x="1517527" y="1642370"/>
                  </a:cubicBezTo>
                  <a:cubicBezTo>
                    <a:pt x="1522910" y="1649547"/>
                    <a:pt x="1521474" y="1654929"/>
                    <a:pt x="1516092" y="1661388"/>
                  </a:cubicBezTo>
                  <a:cubicBezTo>
                    <a:pt x="1505327" y="1675024"/>
                    <a:pt x="1492768" y="1686865"/>
                    <a:pt x="1480209" y="1699065"/>
                  </a:cubicBezTo>
                  <a:cubicBezTo>
                    <a:pt x="1476620" y="1702295"/>
                    <a:pt x="1472673" y="1705524"/>
                    <a:pt x="1469085" y="1708754"/>
                  </a:cubicBezTo>
                  <a:cubicBezTo>
                    <a:pt x="1468367" y="1719878"/>
                    <a:pt x="1460114" y="1719878"/>
                    <a:pt x="1452220" y="1720236"/>
                  </a:cubicBezTo>
                  <a:cubicBezTo>
                    <a:pt x="1438943" y="1728490"/>
                    <a:pt x="1423513" y="1733513"/>
                    <a:pt x="1411672" y="1744278"/>
                  </a:cubicBezTo>
                  <a:cubicBezTo>
                    <a:pt x="1381171" y="1754325"/>
                    <a:pt x="1350312" y="1762579"/>
                    <a:pt x="1318735" y="1767602"/>
                  </a:cubicBezTo>
                  <a:cubicBezTo>
                    <a:pt x="1310123" y="1769037"/>
                    <a:pt x="1305458" y="1766884"/>
                    <a:pt x="1302228" y="1758990"/>
                  </a:cubicBezTo>
                  <a:cubicBezTo>
                    <a:pt x="1296846" y="1745713"/>
                    <a:pt x="1288593" y="1734231"/>
                    <a:pt x="1279622" y="1723107"/>
                  </a:cubicBezTo>
                  <a:cubicBezTo>
                    <a:pt x="1259169" y="1713777"/>
                    <a:pt x="1246610" y="1694401"/>
                    <a:pt x="1227951" y="1682918"/>
                  </a:cubicBezTo>
                  <a:cubicBezTo>
                    <a:pt x="1223286" y="1676100"/>
                    <a:pt x="1215391" y="1671077"/>
                    <a:pt x="1215391" y="1661388"/>
                  </a:cubicBezTo>
                  <a:cubicBezTo>
                    <a:pt x="1202115" y="1644882"/>
                    <a:pt x="1188838" y="1628376"/>
                    <a:pt x="1175561" y="1612228"/>
                  </a:cubicBezTo>
                  <a:cubicBezTo>
                    <a:pt x="1169102" y="1607205"/>
                    <a:pt x="1161567" y="1603257"/>
                    <a:pt x="1155467" y="1597516"/>
                  </a:cubicBezTo>
                  <a:cubicBezTo>
                    <a:pt x="1149725" y="1592134"/>
                    <a:pt x="1143266" y="1592134"/>
                    <a:pt x="1135731" y="1592134"/>
                  </a:cubicBezTo>
                  <a:cubicBezTo>
                    <a:pt x="1106307" y="1592851"/>
                    <a:pt x="1077241" y="1597157"/>
                    <a:pt x="1047817" y="1596081"/>
                  </a:cubicBezTo>
                  <a:cubicBezTo>
                    <a:pt x="1046023" y="1596081"/>
                    <a:pt x="1044588" y="1595363"/>
                    <a:pt x="1043152" y="1593928"/>
                  </a:cubicBezTo>
                  <a:cubicBezTo>
                    <a:pt x="1023417" y="1590698"/>
                    <a:pt x="1003322" y="1588187"/>
                    <a:pt x="983586" y="1583881"/>
                  </a:cubicBezTo>
                  <a:cubicBezTo>
                    <a:pt x="919714" y="1570245"/>
                    <a:pt x="863019" y="1540462"/>
                    <a:pt x="809195" y="1504938"/>
                  </a:cubicBezTo>
                  <a:cubicBezTo>
                    <a:pt x="698316" y="1426713"/>
                    <a:pt x="612555" y="1324446"/>
                    <a:pt x="533253" y="1216079"/>
                  </a:cubicBezTo>
                  <a:cubicBezTo>
                    <a:pt x="428834" y="1073623"/>
                    <a:pt x="322978" y="931884"/>
                    <a:pt x="198823" y="805217"/>
                  </a:cubicBezTo>
                  <a:cubicBezTo>
                    <a:pt x="186623" y="787634"/>
                    <a:pt x="169399" y="774716"/>
                    <a:pt x="152892" y="761440"/>
                  </a:cubicBezTo>
                  <a:cubicBezTo>
                    <a:pt x="135310" y="757492"/>
                    <a:pt x="83638" y="710486"/>
                    <a:pt x="78256" y="693979"/>
                  </a:cubicBezTo>
                  <a:cubicBezTo>
                    <a:pt x="60673" y="678550"/>
                    <a:pt x="40937" y="667426"/>
                    <a:pt x="19407" y="658814"/>
                  </a:cubicBezTo>
                  <a:cubicBezTo>
                    <a:pt x="14742" y="660967"/>
                    <a:pt x="10078" y="659532"/>
                    <a:pt x="5772" y="657020"/>
                  </a:cubicBezTo>
                  <a:cubicBezTo>
                    <a:pt x="2542" y="655226"/>
                    <a:pt x="-328" y="653431"/>
                    <a:pt x="30" y="649126"/>
                  </a:cubicBezTo>
                  <a:cubicBezTo>
                    <a:pt x="748" y="645178"/>
                    <a:pt x="2901" y="642667"/>
                    <a:pt x="6489" y="641231"/>
                  </a:cubicBezTo>
                  <a:cubicBezTo>
                    <a:pt x="12231" y="638719"/>
                    <a:pt x="17972" y="638361"/>
                    <a:pt x="24072" y="639078"/>
                  </a:cubicBezTo>
                  <a:cubicBezTo>
                    <a:pt x="57802" y="643025"/>
                    <a:pt x="90815" y="648767"/>
                    <a:pt x="122392" y="661685"/>
                  </a:cubicBezTo>
                  <a:cubicBezTo>
                    <a:pt x="152892" y="674603"/>
                    <a:pt x="184470" y="685367"/>
                    <a:pt x="212458" y="703309"/>
                  </a:cubicBezTo>
                  <a:cubicBezTo>
                    <a:pt x="217482" y="706539"/>
                    <a:pt x="223223" y="708333"/>
                    <a:pt x="227888" y="712280"/>
                  </a:cubicBezTo>
                  <a:cubicBezTo>
                    <a:pt x="234347" y="721968"/>
                    <a:pt x="245471" y="723045"/>
                    <a:pt x="254800" y="727710"/>
                  </a:cubicBezTo>
                  <a:cubicBezTo>
                    <a:pt x="272024" y="736680"/>
                    <a:pt x="288172" y="748163"/>
                    <a:pt x="305037" y="757851"/>
                  </a:cubicBezTo>
                  <a:cubicBezTo>
                    <a:pt x="324414" y="775793"/>
                    <a:pt x="346661" y="789429"/>
                    <a:pt x="367115" y="805576"/>
                  </a:cubicBezTo>
                  <a:cubicBezTo>
                    <a:pt x="370703" y="808447"/>
                    <a:pt x="375727" y="810241"/>
                    <a:pt x="377880" y="814905"/>
                  </a:cubicBezTo>
                  <a:cubicBezTo>
                    <a:pt x="382544" y="823876"/>
                    <a:pt x="392233" y="827106"/>
                    <a:pt x="399768" y="832847"/>
                  </a:cubicBezTo>
                  <a:cubicBezTo>
                    <a:pt x="435651" y="860477"/>
                    <a:pt x="469023" y="891337"/>
                    <a:pt x="502394" y="922196"/>
                  </a:cubicBezTo>
                  <a:cubicBezTo>
                    <a:pt x="571648" y="986068"/>
                    <a:pt x="636956" y="1054605"/>
                    <a:pt x="704775" y="1120271"/>
                  </a:cubicBezTo>
                  <a:cubicBezTo>
                    <a:pt x="809195" y="1221102"/>
                    <a:pt x="921150" y="1312245"/>
                    <a:pt x="1052841" y="1375759"/>
                  </a:cubicBezTo>
                  <a:cubicBezTo>
                    <a:pt x="1124607" y="1410565"/>
                    <a:pt x="1199962" y="1432454"/>
                    <a:pt x="1280699" y="1431019"/>
                  </a:cubicBezTo>
                  <a:cubicBezTo>
                    <a:pt x="1302587" y="1430660"/>
                    <a:pt x="1324835" y="1428507"/>
                    <a:pt x="1346365" y="1423124"/>
                  </a:cubicBezTo>
                  <a:cubicBezTo>
                    <a:pt x="1356412" y="1420612"/>
                    <a:pt x="1366459" y="1416306"/>
                    <a:pt x="1368253" y="1404824"/>
                  </a:cubicBezTo>
                  <a:cubicBezTo>
                    <a:pt x="1370048" y="1393341"/>
                    <a:pt x="1361436" y="1387600"/>
                    <a:pt x="1353183" y="1382576"/>
                  </a:cubicBezTo>
                  <a:cubicBezTo>
                    <a:pt x="1337753" y="1372888"/>
                    <a:pt x="1321964" y="1365711"/>
                    <a:pt x="1302946" y="1366788"/>
                  </a:cubicBezTo>
                  <a:cubicBezTo>
                    <a:pt x="1286440" y="1367864"/>
                    <a:pt x="1280699" y="1359611"/>
                    <a:pt x="1287158" y="1344540"/>
                  </a:cubicBezTo>
                  <a:cubicBezTo>
                    <a:pt x="1315864" y="1277080"/>
                    <a:pt x="1321964" y="1206031"/>
                    <a:pt x="1320170" y="1133906"/>
                  </a:cubicBezTo>
                  <a:cubicBezTo>
                    <a:pt x="1319094" y="1096947"/>
                    <a:pt x="1316582" y="1059628"/>
                    <a:pt x="1309405" y="1023745"/>
                  </a:cubicBezTo>
                  <a:cubicBezTo>
                    <a:pt x="1305099" y="1002933"/>
                    <a:pt x="1297923" y="982480"/>
                    <a:pt x="1296128" y="960950"/>
                  </a:cubicBezTo>
                  <a:cubicBezTo>
                    <a:pt x="1295411" y="955567"/>
                    <a:pt x="1293617" y="949826"/>
                    <a:pt x="1293617" y="944443"/>
                  </a:cubicBezTo>
                  <a:cubicBezTo>
                    <a:pt x="1296487" y="923631"/>
                    <a:pt x="1288593" y="904613"/>
                    <a:pt x="1284287" y="884878"/>
                  </a:cubicBezTo>
                  <a:cubicBezTo>
                    <a:pt x="1258092" y="767540"/>
                    <a:pt x="1215750" y="654508"/>
                    <a:pt x="1184891" y="538606"/>
                  </a:cubicBezTo>
                  <a:cubicBezTo>
                    <a:pt x="1175202" y="501646"/>
                    <a:pt x="1162643" y="465763"/>
                    <a:pt x="1154390" y="428444"/>
                  </a:cubicBezTo>
                  <a:cubicBezTo>
                    <a:pt x="1156543" y="418397"/>
                    <a:pt x="1148649" y="410144"/>
                    <a:pt x="1149366" y="400456"/>
                  </a:cubicBezTo>
                  <a:cubicBezTo>
                    <a:pt x="1150084" y="386102"/>
                    <a:pt x="1137525" y="375696"/>
                    <a:pt x="1138601" y="361343"/>
                  </a:cubicBezTo>
                  <a:cubicBezTo>
                    <a:pt x="1136807" y="354166"/>
                    <a:pt x="1139678" y="347349"/>
                    <a:pt x="1139678" y="340172"/>
                  </a:cubicBezTo>
                  <a:cubicBezTo>
                    <a:pt x="1124607" y="271276"/>
                    <a:pt x="1119942" y="201304"/>
                    <a:pt x="1119225" y="130615"/>
                  </a:cubicBezTo>
                  <a:cubicBezTo>
                    <a:pt x="1118866" y="110879"/>
                    <a:pt x="1126042" y="91861"/>
                    <a:pt x="1123531" y="72125"/>
                  </a:cubicBezTo>
                  <a:cubicBezTo>
                    <a:pt x="1126401" y="54542"/>
                    <a:pt x="1127119" y="36242"/>
                    <a:pt x="1142907" y="23683"/>
                  </a:cubicBezTo>
                  <a:cubicBezTo>
                    <a:pt x="1147572" y="16865"/>
                    <a:pt x="1144343" y="7535"/>
                    <a:pt x="1151519" y="0"/>
                  </a:cubicBezTo>
                  <a:cubicBezTo>
                    <a:pt x="1156543" y="15071"/>
                    <a:pt x="1149366" y="30859"/>
                    <a:pt x="1157261" y="44495"/>
                  </a:cubicBezTo>
                  <a:cubicBezTo>
                    <a:pt x="1171255" y="54901"/>
                    <a:pt x="1169461" y="72484"/>
                    <a:pt x="1176638" y="86119"/>
                  </a:cubicBezTo>
                  <a:cubicBezTo>
                    <a:pt x="1172690" y="105855"/>
                    <a:pt x="1183097" y="123079"/>
                    <a:pt x="1187761" y="141021"/>
                  </a:cubicBezTo>
                  <a:cubicBezTo>
                    <a:pt x="1206779" y="216375"/>
                    <a:pt x="1238357" y="287065"/>
                    <a:pt x="1271369" y="357037"/>
                  </a:cubicBezTo>
                  <a:cubicBezTo>
                    <a:pt x="1276034" y="367084"/>
                    <a:pt x="1278187" y="378926"/>
                    <a:pt x="1286799" y="386820"/>
                  </a:cubicBezTo>
                  <a:cubicBezTo>
                    <a:pt x="1292899" y="403326"/>
                    <a:pt x="1304381" y="417321"/>
                    <a:pt x="1311199" y="433109"/>
                  </a:cubicBezTo>
                  <a:cubicBezTo>
                    <a:pt x="1310482" y="441721"/>
                    <a:pt x="1319811" y="446386"/>
                    <a:pt x="1319452" y="454639"/>
                  </a:cubicBezTo>
                  <a:cubicBezTo>
                    <a:pt x="1320888" y="464686"/>
                    <a:pt x="1327706" y="472581"/>
                    <a:pt x="1331653" y="481551"/>
                  </a:cubicBezTo>
                  <a:cubicBezTo>
                    <a:pt x="1335241" y="489446"/>
                    <a:pt x="1336317" y="496622"/>
                    <a:pt x="1335241" y="504875"/>
                  </a:cubicBezTo>
                  <a:cubicBezTo>
                    <a:pt x="1360359" y="556547"/>
                    <a:pt x="1384760" y="608219"/>
                    <a:pt x="1410237" y="659890"/>
                  </a:cubicBezTo>
                  <a:cubicBezTo>
                    <a:pt x="1460473" y="762157"/>
                    <a:pt x="1503533" y="866936"/>
                    <a:pt x="1529010" y="978174"/>
                  </a:cubicBezTo>
                  <a:cubicBezTo>
                    <a:pt x="1536545" y="1006521"/>
                    <a:pt x="1539416" y="1037022"/>
                    <a:pt x="1543722" y="1066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051C941-FFA3-4E09-8770-D22107DA8A01}"/>
                </a:ext>
              </a:extLst>
            </p:cNvPr>
            <p:cNvSpPr/>
            <p:nvPr/>
          </p:nvSpPr>
          <p:spPr>
            <a:xfrm>
              <a:off x="7358824" y="1135088"/>
              <a:ext cx="434186" cy="358831"/>
            </a:xfrm>
            <a:custGeom>
              <a:avLst/>
              <a:gdLst>
                <a:gd name="connsiteX0" fmla="*/ 132275 w 434185"/>
                <a:gd name="connsiteY0" fmla="*/ 350608 h 358831"/>
                <a:gd name="connsiteX1" fmla="*/ 144475 w 434185"/>
                <a:gd name="connsiteY1" fmla="*/ 333025 h 358831"/>
                <a:gd name="connsiteX2" fmla="*/ 232030 w 434185"/>
                <a:gd name="connsiteY2" fmla="*/ 250135 h 358831"/>
                <a:gd name="connsiteX3" fmla="*/ 372691 w 434185"/>
                <a:gd name="connsiteY3" fmla="*/ 213175 h 358831"/>
                <a:gd name="connsiteX4" fmla="*/ 403192 w 434185"/>
                <a:gd name="connsiteY4" fmla="*/ 192722 h 358831"/>
                <a:gd name="connsiteX5" fmla="*/ 415751 w 434185"/>
                <a:gd name="connsiteY5" fmla="*/ 175498 h 358831"/>
                <a:gd name="connsiteX6" fmla="*/ 430463 w 434185"/>
                <a:gd name="connsiteY6" fmla="*/ 158274 h 358831"/>
                <a:gd name="connsiteX7" fmla="*/ 436563 w 434185"/>
                <a:gd name="connsiteY7" fmla="*/ 141409 h 358831"/>
                <a:gd name="connsiteX8" fmla="*/ 338961 w 434185"/>
                <a:gd name="connsiteY8" fmla="*/ 101579 h 358831"/>
                <a:gd name="connsiteX9" fmla="*/ 308819 w 434185"/>
                <a:gd name="connsiteY9" fmla="*/ 120956 h 358831"/>
                <a:gd name="connsiteX10" fmla="*/ 271501 w 434185"/>
                <a:gd name="connsiteY10" fmla="*/ 135309 h 358831"/>
                <a:gd name="connsiteX11" fmla="*/ 291596 w 434185"/>
                <a:gd name="connsiteY11" fmla="*/ 104450 h 358831"/>
                <a:gd name="connsiteX12" fmla="*/ 299490 w 434185"/>
                <a:gd name="connsiteY12" fmla="*/ 78255 h 358831"/>
                <a:gd name="connsiteX13" fmla="*/ 284419 w 434185"/>
                <a:gd name="connsiteY13" fmla="*/ 9718 h 358831"/>
                <a:gd name="connsiteX14" fmla="*/ 260018 w 434185"/>
                <a:gd name="connsiteY14" fmla="*/ 9718 h 358831"/>
                <a:gd name="connsiteX15" fmla="*/ 174617 w 434185"/>
                <a:gd name="connsiteY15" fmla="*/ 32325 h 358831"/>
                <a:gd name="connsiteX16" fmla="*/ 96391 w 434185"/>
                <a:gd name="connsiteY16" fmla="*/ 24789 h 358831"/>
                <a:gd name="connsiteX17" fmla="*/ 77732 w 434185"/>
                <a:gd name="connsiteY17" fmla="*/ 53496 h 358831"/>
                <a:gd name="connsiteX18" fmla="*/ 79885 w 434185"/>
                <a:gd name="connsiteY18" fmla="*/ 89020 h 358831"/>
                <a:gd name="connsiteX19" fmla="*/ 59432 w 434185"/>
                <a:gd name="connsiteY19" fmla="*/ 128491 h 358831"/>
                <a:gd name="connsiteX20" fmla="*/ 11348 w 434185"/>
                <a:gd name="connsiteY20" fmla="*/ 142486 h 358831"/>
                <a:gd name="connsiteX21" fmla="*/ 1660 w 434185"/>
                <a:gd name="connsiteY21" fmla="*/ 159710 h 358831"/>
                <a:gd name="connsiteX22" fmla="*/ 45437 w 434185"/>
                <a:gd name="connsiteY22" fmla="*/ 206716 h 358831"/>
                <a:gd name="connsiteX23" fmla="*/ 66967 w 434185"/>
                <a:gd name="connsiteY23" fmla="*/ 216046 h 358831"/>
                <a:gd name="connsiteX24" fmla="*/ 113615 w 434185"/>
                <a:gd name="connsiteY24" fmla="*/ 217840 h 358831"/>
                <a:gd name="connsiteX25" fmla="*/ 126533 w 434185"/>
                <a:gd name="connsiteY25" fmla="*/ 225376 h 358831"/>
                <a:gd name="connsiteX26" fmla="*/ 114333 w 434185"/>
                <a:gd name="connsiteY26" fmla="*/ 233270 h 358831"/>
                <a:gd name="connsiteX27" fmla="*/ 55126 w 434185"/>
                <a:gd name="connsiteY27" fmla="*/ 253364 h 358831"/>
                <a:gd name="connsiteX28" fmla="*/ 25343 w 434185"/>
                <a:gd name="connsiteY28" fmla="*/ 321184 h 358831"/>
                <a:gd name="connsiteX29" fmla="*/ 43643 w 434185"/>
                <a:gd name="connsiteY29" fmla="*/ 337331 h 358831"/>
                <a:gd name="connsiteX30" fmla="*/ 106080 w 434185"/>
                <a:gd name="connsiteY30" fmla="*/ 356349 h 358831"/>
                <a:gd name="connsiteX31" fmla="*/ 132275 w 434185"/>
                <a:gd name="connsiteY31" fmla="*/ 350608 h 358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185" h="358831">
                  <a:moveTo>
                    <a:pt x="132275" y="350608"/>
                  </a:moveTo>
                  <a:cubicBezTo>
                    <a:pt x="136222" y="344866"/>
                    <a:pt x="140528" y="338766"/>
                    <a:pt x="144475" y="333025"/>
                  </a:cubicBezTo>
                  <a:cubicBezTo>
                    <a:pt x="168158" y="299295"/>
                    <a:pt x="196505" y="270230"/>
                    <a:pt x="232030" y="250135"/>
                  </a:cubicBezTo>
                  <a:cubicBezTo>
                    <a:pt x="275448" y="225735"/>
                    <a:pt x="323173" y="214611"/>
                    <a:pt x="372691" y="213175"/>
                  </a:cubicBezTo>
                  <a:cubicBezTo>
                    <a:pt x="387762" y="212817"/>
                    <a:pt x="399604" y="210305"/>
                    <a:pt x="403192" y="192722"/>
                  </a:cubicBezTo>
                  <a:cubicBezTo>
                    <a:pt x="404627" y="185545"/>
                    <a:pt x="410369" y="180522"/>
                    <a:pt x="415751" y="175498"/>
                  </a:cubicBezTo>
                  <a:cubicBezTo>
                    <a:pt x="420416" y="169398"/>
                    <a:pt x="422569" y="161863"/>
                    <a:pt x="430463" y="158274"/>
                  </a:cubicBezTo>
                  <a:cubicBezTo>
                    <a:pt x="436922" y="155045"/>
                    <a:pt x="438716" y="148227"/>
                    <a:pt x="436563" y="141409"/>
                  </a:cubicBezTo>
                  <a:cubicBezTo>
                    <a:pt x="421134" y="91890"/>
                    <a:pt x="377715" y="78255"/>
                    <a:pt x="338961" y="101579"/>
                  </a:cubicBezTo>
                  <a:cubicBezTo>
                    <a:pt x="328914" y="107679"/>
                    <a:pt x="319584" y="115573"/>
                    <a:pt x="308819" y="120956"/>
                  </a:cubicBezTo>
                  <a:cubicBezTo>
                    <a:pt x="297696" y="126697"/>
                    <a:pt x="287290" y="134950"/>
                    <a:pt x="271501" y="135309"/>
                  </a:cubicBezTo>
                  <a:cubicBezTo>
                    <a:pt x="275807" y="122032"/>
                    <a:pt x="284778" y="113779"/>
                    <a:pt x="291596" y="104450"/>
                  </a:cubicBezTo>
                  <a:cubicBezTo>
                    <a:pt x="297696" y="96555"/>
                    <a:pt x="300566" y="88302"/>
                    <a:pt x="299490" y="78255"/>
                  </a:cubicBezTo>
                  <a:cubicBezTo>
                    <a:pt x="307743" y="52419"/>
                    <a:pt x="300566" y="30530"/>
                    <a:pt x="284419" y="9718"/>
                  </a:cubicBezTo>
                  <a:cubicBezTo>
                    <a:pt x="275448" y="-1764"/>
                    <a:pt x="270066" y="-4635"/>
                    <a:pt x="260018" y="9718"/>
                  </a:cubicBezTo>
                  <a:cubicBezTo>
                    <a:pt x="240283" y="38425"/>
                    <a:pt x="216959" y="56007"/>
                    <a:pt x="174617" y="32325"/>
                  </a:cubicBezTo>
                  <a:cubicBezTo>
                    <a:pt x="150216" y="18330"/>
                    <a:pt x="123663" y="16895"/>
                    <a:pt x="96391" y="24789"/>
                  </a:cubicBezTo>
                  <a:cubicBezTo>
                    <a:pt x="81321" y="29095"/>
                    <a:pt x="74503" y="37707"/>
                    <a:pt x="77732" y="53496"/>
                  </a:cubicBezTo>
                  <a:cubicBezTo>
                    <a:pt x="80244" y="65337"/>
                    <a:pt x="80962" y="77178"/>
                    <a:pt x="79885" y="89020"/>
                  </a:cubicBezTo>
                  <a:cubicBezTo>
                    <a:pt x="83474" y="111985"/>
                    <a:pt x="80244" y="118444"/>
                    <a:pt x="59432" y="128491"/>
                  </a:cubicBezTo>
                  <a:cubicBezTo>
                    <a:pt x="44002" y="135668"/>
                    <a:pt x="27855" y="139974"/>
                    <a:pt x="11348" y="142486"/>
                  </a:cubicBezTo>
                  <a:cubicBezTo>
                    <a:pt x="-134" y="144280"/>
                    <a:pt x="-1928" y="149303"/>
                    <a:pt x="1660" y="159710"/>
                  </a:cubicBezTo>
                  <a:cubicBezTo>
                    <a:pt x="9195" y="181957"/>
                    <a:pt x="24266" y="197028"/>
                    <a:pt x="45437" y="206716"/>
                  </a:cubicBezTo>
                  <a:cubicBezTo>
                    <a:pt x="49743" y="216046"/>
                    <a:pt x="58355" y="215687"/>
                    <a:pt x="66967" y="216046"/>
                  </a:cubicBezTo>
                  <a:cubicBezTo>
                    <a:pt x="82397" y="216764"/>
                    <a:pt x="98186" y="214970"/>
                    <a:pt x="113615" y="217840"/>
                  </a:cubicBezTo>
                  <a:cubicBezTo>
                    <a:pt x="118639" y="218917"/>
                    <a:pt x="126174" y="218917"/>
                    <a:pt x="126533" y="225376"/>
                  </a:cubicBezTo>
                  <a:cubicBezTo>
                    <a:pt x="126892" y="232193"/>
                    <a:pt x="119357" y="232193"/>
                    <a:pt x="114333" y="233270"/>
                  </a:cubicBezTo>
                  <a:cubicBezTo>
                    <a:pt x="93880" y="237935"/>
                    <a:pt x="73785" y="244035"/>
                    <a:pt x="55126" y="253364"/>
                  </a:cubicBezTo>
                  <a:cubicBezTo>
                    <a:pt x="25702" y="268077"/>
                    <a:pt x="16731" y="289248"/>
                    <a:pt x="25343" y="321184"/>
                  </a:cubicBezTo>
                  <a:cubicBezTo>
                    <a:pt x="28214" y="331231"/>
                    <a:pt x="32878" y="337331"/>
                    <a:pt x="43643" y="337331"/>
                  </a:cubicBezTo>
                  <a:cubicBezTo>
                    <a:pt x="66608" y="337331"/>
                    <a:pt x="87062" y="344508"/>
                    <a:pt x="106080" y="356349"/>
                  </a:cubicBezTo>
                  <a:cubicBezTo>
                    <a:pt x="116486" y="363167"/>
                    <a:pt x="125457" y="360655"/>
                    <a:pt x="132275" y="35060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AF8C6B5-2758-42E9-89BC-6296914A90D2}"/>
                </a:ext>
              </a:extLst>
            </p:cNvPr>
            <p:cNvSpPr/>
            <p:nvPr/>
          </p:nvSpPr>
          <p:spPr>
            <a:xfrm>
              <a:off x="7874716" y="1549785"/>
              <a:ext cx="175827" cy="172239"/>
            </a:xfrm>
            <a:custGeom>
              <a:avLst/>
              <a:gdLst>
                <a:gd name="connsiteX0" fmla="*/ 56668 w 175827"/>
                <a:gd name="connsiteY0" fmla="*/ 37819 h 172238"/>
                <a:gd name="connsiteX1" fmla="*/ 14326 w 175827"/>
                <a:gd name="connsiteY1" fmla="*/ 53966 h 172238"/>
                <a:gd name="connsiteX2" fmla="*/ 4997 w 175827"/>
                <a:gd name="connsiteY2" fmla="*/ 85544 h 172238"/>
                <a:gd name="connsiteX3" fmla="*/ 18991 w 175827"/>
                <a:gd name="connsiteY3" fmla="*/ 111738 h 172238"/>
                <a:gd name="connsiteX4" fmla="*/ 49851 w 175827"/>
                <a:gd name="connsiteY4" fmla="*/ 161616 h 172238"/>
                <a:gd name="connsiteX5" fmla="*/ 70304 w 175827"/>
                <a:gd name="connsiteY5" fmla="*/ 173457 h 172238"/>
                <a:gd name="connsiteX6" fmla="*/ 73534 w 175827"/>
                <a:gd name="connsiteY6" fmla="*/ 172381 h 172238"/>
                <a:gd name="connsiteX7" fmla="*/ 149606 w 175827"/>
                <a:gd name="connsiteY7" fmla="*/ 137215 h 172238"/>
                <a:gd name="connsiteX8" fmla="*/ 153194 w 175827"/>
                <a:gd name="connsiteY8" fmla="*/ 123221 h 172238"/>
                <a:gd name="connsiteX9" fmla="*/ 177953 w 175827"/>
                <a:gd name="connsiteY9" fmla="*/ 76573 h 172238"/>
                <a:gd name="connsiteX10" fmla="*/ 152117 w 175827"/>
                <a:gd name="connsiteY10" fmla="*/ 8036 h 172238"/>
                <a:gd name="connsiteX11" fmla="*/ 129870 w 175827"/>
                <a:gd name="connsiteY11" fmla="*/ 3371 h 172238"/>
                <a:gd name="connsiteX12" fmla="*/ 67075 w 175827"/>
                <a:gd name="connsiteY12" fmla="*/ 37101 h 172238"/>
                <a:gd name="connsiteX13" fmla="*/ 56668 w 175827"/>
                <a:gd name="connsiteY13" fmla="*/ 37819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827" h="172238">
                  <a:moveTo>
                    <a:pt x="56668" y="37819"/>
                  </a:moveTo>
                  <a:cubicBezTo>
                    <a:pt x="43033" y="44278"/>
                    <a:pt x="27603" y="46790"/>
                    <a:pt x="14326" y="53966"/>
                  </a:cubicBezTo>
                  <a:cubicBezTo>
                    <a:pt x="-1462" y="62219"/>
                    <a:pt x="-3615" y="70114"/>
                    <a:pt x="4997" y="85544"/>
                  </a:cubicBezTo>
                  <a:cubicBezTo>
                    <a:pt x="9662" y="94155"/>
                    <a:pt x="18991" y="100614"/>
                    <a:pt x="18991" y="111738"/>
                  </a:cubicBezTo>
                  <a:cubicBezTo>
                    <a:pt x="27962" y="129321"/>
                    <a:pt x="39086" y="145468"/>
                    <a:pt x="49851" y="161616"/>
                  </a:cubicBezTo>
                  <a:cubicBezTo>
                    <a:pt x="54515" y="168792"/>
                    <a:pt x="60616" y="174534"/>
                    <a:pt x="70304" y="173457"/>
                  </a:cubicBezTo>
                  <a:cubicBezTo>
                    <a:pt x="71380" y="173098"/>
                    <a:pt x="72457" y="172739"/>
                    <a:pt x="73534" y="172381"/>
                  </a:cubicBezTo>
                  <a:cubicBezTo>
                    <a:pt x="104034" y="171663"/>
                    <a:pt x="126641" y="154080"/>
                    <a:pt x="149606" y="137215"/>
                  </a:cubicBezTo>
                  <a:cubicBezTo>
                    <a:pt x="154629" y="133627"/>
                    <a:pt x="155347" y="128603"/>
                    <a:pt x="153194" y="123221"/>
                  </a:cubicBezTo>
                  <a:cubicBezTo>
                    <a:pt x="163959" y="108868"/>
                    <a:pt x="173289" y="94155"/>
                    <a:pt x="177953" y="76573"/>
                  </a:cubicBezTo>
                  <a:cubicBezTo>
                    <a:pt x="179389" y="50019"/>
                    <a:pt x="166112" y="28848"/>
                    <a:pt x="152117" y="8036"/>
                  </a:cubicBezTo>
                  <a:cubicBezTo>
                    <a:pt x="145659" y="-1294"/>
                    <a:pt x="139558" y="-2011"/>
                    <a:pt x="129870" y="3371"/>
                  </a:cubicBezTo>
                  <a:cubicBezTo>
                    <a:pt x="109058" y="14854"/>
                    <a:pt x="89681" y="28489"/>
                    <a:pt x="67075" y="37101"/>
                  </a:cubicBezTo>
                  <a:cubicBezTo>
                    <a:pt x="63845" y="39254"/>
                    <a:pt x="60257" y="36025"/>
                    <a:pt x="56668" y="3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2B0A868-284A-4F9F-9133-3761470E49E4}"/>
                </a:ext>
              </a:extLst>
            </p:cNvPr>
            <p:cNvSpPr/>
            <p:nvPr/>
          </p:nvSpPr>
          <p:spPr>
            <a:xfrm>
              <a:off x="7629099" y="1501105"/>
              <a:ext cx="172239" cy="157886"/>
            </a:xfrm>
            <a:custGeom>
              <a:avLst/>
              <a:gdLst>
                <a:gd name="connsiteX0" fmla="*/ 22038 w 172238"/>
                <a:gd name="connsiteY0" fmla="*/ 103364 h 157885"/>
                <a:gd name="connsiteX1" fmla="*/ 40698 w 172238"/>
                <a:gd name="connsiteY1" fmla="*/ 144988 h 157885"/>
                <a:gd name="connsiteX2" fmla="*/ 73351 w 172238"/>
                <a:gd name="connsiteY2" fmla="*/ 157189 h 157885"/>
                <a:gd name="connsiteX3" fmla="*/ 91293 w 172238"/>
                <a:gd name="connsiteY3" fmla="*/ 150730 h 157885"/>
                <a:gd name="connsiteX4" fmla="*/ 164135 w 172238"/>
                <a:gd name="connsiteY4" fmla="*/ 90446 h 157885"/>
                <a:gd name="connsiteX5" fmla="*/ 169518 w 172238"/>
                <a:gd name="connsiteY5" fmla="*/ 67840 h 157885"/>
                <a:gd name="connsiteX6" fmla="*/ 167006 w 172238"/>
                <a:gd name="connsiteY6" fmla="*/ 34109 h 157885"/>
                <a:gd name="connsiteX7" fmla="*/ 155523 w 172238"/>
                <a:gd name="connsiteY7" fmla="*/ 16168 h 157885"/>
                <a:gd name="connsiteX8" fmla="*/ 126817 w 172238"/>
                <a:gd name="connsiteY8" fmla="*/ 21 h 157885"/>
                <a:gd name="connsiteX9" fmla="*/ 13068 w 172238"/>
                <a:gd name="connsiteY9" fmla="*/ 36980 h 157885"/>
                <a:gd name="connsiteX10" fmla="*/ 4814 w 172238"/>
                <a:gd name="connsiteY10" fmla="*/ 67122 h 157885"/>
                <a:gd name="connsiteX11" fmla="*/ 23115 w 172238"/>
                <a:gd name="connsiteY11" fmla="*/ 96187 h 157885"/>
                <a:gd name="connsiteX12" fmla="*/ 22038 w 172238"/>
                <a:gd name="connsiteY12" fmla="*/ 103364 h 15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2238" h="157885">
                  <a:moveTo>
                    <a:pt x="22038" y="103364"/>
                  </a:moveTo>
                  <a:cubicBezTo>
                    <a:pt x="24191" y="119152"/>
                    <a:pt x="37109" y="129917"/>
                    <a:pt x="40698" y="144988"/>
                  </a:cubicBezTo>
                  <a:cubicBezTo>
                    <a:pt x="51462" y="161853"/>
                    <a:pt x="55051" y="163289"/>
                    <a:pt x="73351" y="157189"/>
                  </a:cubicBezTo>
                  <a:cubicBezTo>
                    <a:pt x="79451" y="155036"/>
                    <a:pt x="85193" y="152524"/>
                    <a:pt x="91293" y="150730"/>
                  </a:cubicBezTo>
                  <a:cubicBezTo>
                    <a:pt x="117487" y="132788"/>
                    <a:pt x="143682" y="114846"/>
                    <a:pt x="164135" y="90446"/>
                  </a:cubicBezTo>
                  <a:cubicBezTo>
                    <a:pt x="168800" y="83628"/>
                    <a:pt x="165571" y="75016"/>
                    <a:pt x="169518" y="67840"/>
                  </a:cubicBezTo>
                  <a:cubicBezTo>
                    <a:pt x="176695" y="55998"/>
                    <a:pt x="175977" y="44874"/>
                    <a:pt x="167006" y="34109"/>
                  </a:cubicBezTo>
                  <a:cubicBezTo>
                    <a:pt x="162341" y="28727"/>
                    <a:pt x="158753" y="22268"/>
                    <a:pt x="155523" y="16168"/>
                  </a:cubicBezTo>
                  <a:cubicBezTo>
                    <a:pt x="149423" y="3968"/>
                    <a:pt x="140453" y="-338"/>
                    <a:pt x="126817" y="21"/>
                  </a:cubicBezTo>
                  <a:cubicBezTo>
                    <a:pt x="85193" y="1815"/>
                    <a:pt x="47874" y="14374"/>
                    <a:pt x="13068" y="36980"/>
                  </a:cubicBezTo>
                  <a:cubicBezTo>
                    <a:pt x="508" y="45233"/>
                    <a:pt x="-4515" y="53845"/>
                    <a:pt x="4814" y="67122"/>
                  </a:cubicBezTo>
                  <a:cubicBezTo>
                    <a:pt x="12709" y="75734"/>
                    <a:pt x="18091" y="85781"/>
                    <a:pt x="23115" y="96187"/>
                  </a:cubicBezTo>
                  <a:cubicBezTo>
                    <a:pt x="22038" y="98340"/>
                    <a:pt x="21321" y="100852"/>
                    <a:pt x="22038" y="10336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92ACB3C-6D15-4A58-9FED-35A6EDA4A094}"/>
                </a:ext>
              </a:extLst>
            </p:cNvPr>
            <p:cNvSpPr/>
            <p:nvPr/>
          </p:nvSpPr>
          <p:spPr>
            <a:xfrm>
              <a:off x="7823216" y="1430832"/>
              <a:ext cx="143532" cy="154297"/>
            </a:xfrm>
            <a:custGeom>
              <a:avLst/>
              <a:gdLst>
                <a:gd name="connsiteX0" fmla="*/ 159 w 143532"/>
                <a:gd name="connsiteY0" fmla="*/ 105818 h 154297"/>
                <a:gd name="connsiteX1" fmla="*/ 159 w 143532"/>
                <a:gd name="connsiteY1" fmla="*/ 148877 h 154297"/>
                <a:gd name="connsiteX2" fmla="*/ 68696 w 143532"/>
                <a:gd name="connsiteY2" fmla="*/ 146007 h 154297"/>
                <a:gd name="connsiteX3" fmla="*/ 137592 w 143532"/>
                <a:gd name="connsiteY3" fmla="*/ 112277 h 154297"/>
                <a:gd name="connsiteX4" fmla="*/ 143333 w 143532"/>
                <a:gd name="connsiteY4" fmla="*/ 91464 h 154297"/>
                <a:gd name="connsiteX5" fmla="*/ 93097 w 143532"/>
                <a:gd name="connsiteY5" fmla="*/ 6780 h 154297"/>
                <a:gd name="connsiteX6" fmla="*/ 76949 w 143532"/>
                <a:gd name="connsiteY6" fmla="*/ 1398 h 154297"/>
                <a:gd name="connsiteX7" fmla="*/ 159 w 143532"/>
                <a:gd name="connsiteY7" fmla="*/ 105818 h 15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532" h="154297">
                  <a:moveTo>
                    <a:pt x="159" y="105818"/>
                  </a:moveTo>
                  <a:cubicBezTo>
                    <a:pt x="-199" y="120171"/>
                    <a:pt x="159" y="134524"/>
                    <a:pt x="159" y="148877"/>
                  </a:cubicBezTo>
                  <a:cubicBezTo>
                    <a:pt x="23484" y="157489"/>
                    <a:pt x="46449" y="159283"/>
                    <a:pt x="68696" y="146007"/>
                  </a:cubicBezTo>
                  <a:cubicBezTo>
                    <a:pt x="92020" y="135601"/>
                    <a:pt x="116421" y="127706"/>
                    <a:pt x="137592" y="112277"/>
                  </a:cubicBezTo>
                  <a:cubicBezTo>
                    <a:pt x="145486" y="106535"/>
                    <a:pt x="149074" y="101153"/>
                    <a:pt x="143333" y="91464"/>
                  </a:cubicBezTo>
                  <a:cubicBezTo>
                    <a:pt x="126468" y="63476"/>
                    <a:pt x="109603" y="35128"/>
                    <a:pt x="93097" y="6780"/>
                  </a:cubicBezTo>
                  <a:cubicBezTo>
                    <a:pt x="89150" y="-38"/>
                    <a:pt x="84844" y="-1473"/>
                    <a:pt x="76949" y="1398"/>
                  </a:cubicBezTo>
                  <a:cubicBezTo>
                    <a:pt x="32095" y="17545"/>
                    <a:pt x="1954" y="58093"/>
                    <a:pt x="159" y="10581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25C4B51-9218-411F-B380-80A55527DE4B}"/>
                </a:ext>
              </a:extLst>
            </p:cNvPr>
            <p:cNvSpPr/>
            <p:nvPr/>
          </p:nvSpPr>
          <p:spPr>
            <a:xfrm>
              <a:off x="7713732" y="1346074"/>
              <a:ext cx="161474" cy="114826"/>
            </a:xfrm>
            <a:custGeom>
              <a:avLst/>
              <a:gdLst>
                <a:gd name="connsiteX0" fmla="*/ 560 w 161473"/>
                <a:gd name="connsiteY0" fmla="*/ 52785 h 114825"/>
                <a:gd name="connsiteX1" fmla="*/ 60843 w 161473"/>
                <a:gd name="connsiteY1" fmla="*/ 117733 h 114825"/>
                <a:gd name="connsiteX2" fmla="*/ 154498 w 161473"/>
                <a:gd name="connsiteY2" fmla="*/ 62114 h 114825"/>
                <a:gd name="connsiteX3" fmla="*/ 162392 w 161473"/>
                <a:gd name="connsiteY3" fmla="*/ 23002 h 114825"/>
                <a:gd name="connsiteX4" fmla="*/ 135480 w 161473"/>
                <a:gd name="connsiteY4" fmla="*/ 395 h 114825"/>
                <a:gd name="connsiteX5" fmla="*/ 8095 w 161473"/>
                <a:gd name="connsiteY5" fmla="*/ 43096 h 114825"/>
                <a:gd name="connsiteX6" fmla="*/ 560 w 161473"/>
                <a:gd name="connsiteY6" fmla="*/ 52785 h 11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473" h="114825">
                  <a:moveTo>
                    <a:pt x="560" y="52785"/>
                  </a:moveTo>
                  <a:cubicBezTo>
                    <a:pt x="-4823" y="84721"/>
                    <a:pt x="29625" y="123474"/>
                    <a:pt x="60843" y="117733"/>
                  </a:cubicBezTo>
                  <a:cubicBezTo>
                    <a:pt x="98162" y="110915"/>
                    <a:pt x="130456" y="92615"/>
                    <a:pt x="154498" y="62114"/>
                  </a:cubicBezTo>
                  <a:cubicBezTo>
                    <a:pt x="163469" y="50632"/>
                    <a:pt x="165622" y="37355"/>
                    <a:pt x="162392" y="23002"/>
                  </a:cubicBezTo>
                  <a:cubicBezTo>
                    <a:pt x="158804" y="7572"/>
                    <a:pt x="151269" y="-2117"/>
                    <a:pt x="135480" y="395"/>
                  </a:cubicBezTo>
                  <a:cubicBezTo>
                    <a:pt x="87397" y="1831"/>
                    <a:pt x="46131" y="17619"/>
                    <a:pt x="8095" y="43096"/>
                  </a:cubicBezTo>
                  <a:cubicBezTo>
                    <a:pt x="4507" y="45608"/>
                    <a:pt x="1277" y="48120"/>
                    <a:pt x="560" y="5278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58426B7-31CD-4F3E-9E32-6C9B771025AF}"/>
                </a:ext>
              </a:extLst>
            </p:cNvPr>
            <p:cNvSpPr/>
            <p:nvPr/>
          </p:nvSpPr>
          <p:spPr>
            <a:xfrm>
              <a:off x="7574840" y="1382353"/>
              <a:ext cx="136356" cy="132768"/>
            </a:xfrm>
            <a:custGeom>
              <a:avLst/>
              <a:gdLst>
                <a:gd name="connsiteX0" fmla="*/ 134427 w 136355"/>
                <a:gd name="connsiteY0" fmla="*/ 67819 h 132767"/>
                <a:gd name="connsiteX1" fmla="*/ 110027 w 136355"/>
                <a:gd name="connsiteY1" fmla="*/ 30142 h 132767"/>
                <a:gd name="connsiteX2" fmla="*/ 54049 w 136355"/>
                <a:gd name="connsiteY2" fmla="*/ 0 h 132767"/>
                <a:gd name="connsiteX3" fmla="*/ 4889 w 136355"/>
                <a:gd name="connsiteY3" fmla="*/ 19018 h 132767"/>
                <a:gd name="connsiteX4" fmla="*/ 4530 w 136355"/>
                <a:gd name="connsiteY4" fmla="*/ 54901 h 132767"/>
                <a:gd name="connsiteX5" fmla="*/ 8836 w 136355"/>
                <a:gd name="connsiteY5" fmla="*/ 90425 h 132767"/>
                <a:gd name="connsiteX6" fmla="*/ 26060 w 136355"/>
                <a:gd name="connsiteY6" fmla="*/ 129179 h 132767"/>
                <a:gd name="connsiteX7" fmla="*/ 45437 w 136355"/>
                <a:gd name="connsiteY7" fmla="*/ 133126 h 132767"/>
                <a:gd name="connsiteX8" fmla="*/ 128327 w 136355"/>
                <a:gd name="connsiteY8" fmla="*/ 87196 h 132767"/>
                <a:gd name="connsiteX9" fmla="*/ 134427 w 136355"/>
                <a:gd name="connsiteY9" fmla="*/ 67819 h 13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355" h="132767">
                  <a:moveTo>
                    <a:pt x="134427" y="67819"/>
                  </a:moveTo>
                  <a:cubicBezTo>
                    <a:pt x="126174" y="55619"/>
                    <a:pt x="119356" y="41983"/>
                    <a:pt x="110027" y="30142"/>
                  </a:cubicBezTo>
                  <a:cubicBezTo>
                    <a:pt x="96032" y="11841"/>
                    <a:pt x="77373" y="359"/>
                    <a:pt x="54049" y="0"/>
                  </a:cubicBezTo>
                  <a:cubicBezTo>
                    <a:pt x="35390" y="1076"/>
                    <a:pt x="17807" y="6100"/>
                    <a:pt x="4889" y="19018"/>
                  </a:cubicBezTo>
                  <a:cubicBezTo>
                    <a:pt x="-5517" y="29424"/>
                    <a:pt x="3813" y="43060"/>
                    <a:pt x="4530" y="54901"/>
                  </a:cubicBezTo>
                  <a:cubicBezTo>
                    <a:pt x="5248" y="66743"/>
                    <a:pt x="7042" y="78584"/>
                    <a:pt x="8836" y="90425"/>
                  </a:cubicBezTo>
                  <a:cubicBezTo>
                    <a:pt x="10989" y="104779"/>
                    <a:pt x="17807" y="117338"/>
                    <a:pt x="26060" y="129179"/>
                  </a:cubicBezTo>
                  <a:cubicBezTo>
                    <a:pt x="31802" y="137073"/>
                    <a:pt x="37184" y="138150"/>
                    <a:pt x="45437" y="133126"/>
                  </a:cubicBezTo>
                  <a:cubicBezTo>
                    <a:pt x="72708" y="117338"/>
                    <a:pt x="100338" y="101908"/>
                    <a:pt x="128327" y="87196"/>
                  </a:cubicBezTo>
                  <a:cubicBezTo>
                    <a:pt x="137657" y="82172"/>
                    <a:pt x="140886" y="77149"/>
                    <a:pt x="134427" y="6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28CAF10-4DAA-4F55-936D-9D1D60A22959}"/>
                </a:ext>
              </a:extLst>
            </p:cNvPr>
            <p:cNvSpPr/>
            <p:nvPr/>
          </p:nvSpPr>
          <p:spPr>
            <a:xfrm>
              <a:off x="7436197" y="1497762"/>
              <a:ext cx="150709" cy="118414"/>
            </a:xfrm>
            <a:custGeom>
              <a:avLst/>
              <a:gdLst>
                <a:gd name="connsiteX0" fmla="*/ 149991 w 150709"/>
                <a:gd name="connsiteY0" fmla="*/ 74054 h 118414"/>
                <a:gd name="connsiteX1" fmla="*/ 89349 w 150709"/>
                <a:gd name="connsiteY1" fmla="*/ 493 h 118414"/>
                <a:gd name="connsiteX2" fmla="*/ 0 w 150709"/>
                <a:gd name="connsiteY2" fmla="*/ 99531 h 118414"/>
                <a:gd name="connsiteX3" fmla="*/ 43419 w 150709"/>
                <a:gd name="connsiteY3" fmla="*/ 119267 h 118414"/>
                <a:gd name="connsiteX4" fmla="*/ 149991 w 150709"/>
                <a:gd name="connsiteY4" fmla="*/ 74054 h 11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09" h="118414">
                  <a:moveTo>
                    <a:pt x="149991" y="74054"/>
                  </a:moveTo>
                  <a:cubicBezTo>
                    <a:pt x="160398" y="40324"/>
                    <a:pt x="122720" y="-5248"/>
                    <a:pt x="89349" y="493"/>
                  </a:cubicBezTo>
                  <a:cubicBezTo>
                    <a:pt x="49160" y="7311"/>
                    <a:pt x="3229" y="58265"/>
                    <a:pt x="0" y="99531"/>
                  </a:cubicBezTo>
                  <a:cubicBezTo>
                    <a:pt x="8971" y="118549"/>
                    <a:pt x="25477" y="121061"/>
                    <a:pt x="43419" y="119267"/>
                  </a:cubicBezTo>
                  <a:cubicBezTo>
                    <a:pt x="83608" y="114961"/>
                    <a:pt x="119132" y="100607"/>
                    <a:pt x="149991" y="7405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24DFD90-49A3-408F-AEB0-CD6C1035B8C8}"/>
                </a:ext>
              </a:extLst>
            </p:cNvPr>
            <p:cNvSpPr/>
            <p:nvPr/>
          </p:nvSpPr>
          <p:spPr>
            <a:xfrm>
              <a:off x="7948111" y="2069789"/>
              <a:ext cx="204534" cy="172239"/>
            </a:xfrm>
            <a:custGeom>
              <a:avLst/>
              <a:gdLst>
                <a:gd name="connsiteX0" fmla="*/ 7314 w 204533"/>
                <a:gd name="connsiteY0" fmla="*/ 120293 h 172238"/>
                <a:gd name="connsiteX1" fmla="*/ 39609 w 204533"/>
                <a:gd name="connsiteY1" fmla="*/ 168017 h 172238"/>
                <a:gd name="connsiteX2" fmla="*/ 61498 w 204533"/>
                <a:gd name="connsiteY2" fmla="*/ 171605 h 172238"/>
                <a:gd name="connsiteX3" fmla="*/ 97022 w 204533"/>
                <a:gd name="connsiteY3" fmla="*/ 154740 h 172238"/>
                <a:gd name="connsiteX4" fmla="*/ 161612 w 204533"/>
                <a:gd name="connsiteY4" fmla="*/ 130340 h 172238"/>
                <a:gd name="connsiteX5" fmla="*/ 205030 w 204533"/>
                <a:gd name="connsiteY5" fmla="*/ 72209 h 172238"/>
                <a:gd name="connsiteX6" fmla="*/ 89846 w 204533"/>
                <a:gd name="connsiteY6" fmla="*/ 9055 h 172238"/>
                <a:gd name="connsiteX7" fmla="*/ 58986 w 204533"/>
                <a:gd name="connsiteY7" fmla="*/ 26638 h 172238"/>
                <a:gd name="connsiteX8" fmla="*/ 138 w 204533"/>
                <a:gd name="connsiteY8" fmla="*/ 104863 h 172238"/>
                <a:gd name="connsiteX9" fmla="*/ 7314 w 204533"/>
                <a:gd name="connsiteY9" fmla="*/ 120293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533" h="172238">
                  <a:moveTo>
                    <a:pt x="7314" y="120293"/>
                  </a:moveTo>
                  <a:cubicBezTo>
                    <a:pt x="10544" y="141464"/>
                    <a:pt x="26691" y="153664"/>
                    <a:pt x="39609" y="168017"/>
                  </a:cubicBezTo>
                  <a:cubicBezTo>
                    <a:pt x="46427" y="175553"/>
                    <a:pt x="52886" y="176629"/>
                    <a:pt x="61498" y="171605"/>
                  </a:cubicBezTo>
                  <a:cubicBezTo>
                    <a:pt x="72981" y="165146"/>
                    <a:pt x="85181" y="160123"/>
                    <a:pt x="97022" y="154740"/>
                  </a:cubicBezTo>
                  <a:cubicBezTo>
                    <a:pt x="121423" y="154382"/>
                    <a:pt x="140082" y="138952"/>
                    <a:pt x="161612" y="130340"/>
                  </a:cubicBezTo>
                  <a:cubicBezTo>
                    <a:pt x="187806" y="119934"/>
                    <a:pt x="208619" y="105222"/>
                    <a:pt x="205030" y="72209"/>
                  </a:cubicBezTo>
                  <a:cubicBezTo>
                    <a:pt x="189242" y="10849"/>
                    <a:pt x="141876" y="-15346"/>
                    <a:pt x="89846" y="9055"/>
                  </a:cubicBezTo>
                  <a:cubicBezTo>
                    <a:pt x="79081" y="14079"/>
                    <a:pt x="69033" y="20896"/>
                    <a:pt x="58986" y="26638"/>
                  </a:cubicBezTo>
                  <a:cubicBezTo>
                    <a:pt x="29921" y="32738"/>
                    <a:pt x="-2374" y="75798"/>
                    <a:pt x="138" y="104863"/>
                  </a:cubicBezTo>
                  <a:cubicBezTo>
                    <a:pt x="497" y="111322"/>
                    <a:pt x="1932" y="117063"/>
                    <a:pt x="7314" y="12029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232E4DD-EA3D-4297-8499-C100731AA1B9}"/>
                </a:ext>
              </a:extLst>
            </p:cNvPr>
            <p:cNvSpPr/>
            <p:nvPr/>
          </p:nvSpPr>
          <p:spPr>
            <a:xfrm>
              <a:off x="8146844" y="1966373"/>
              <a:ext cx="204534" cy="150709"/>
            </a:xfrm>
            <a:custGeom>
              <a:avLst/>
              <a:gdLst>
                <a:gd name="connsiteX0" fmla="*/ 4504 w 204533"/>
                <a:gd name="connsiteY0" fmla="*/ 82688 h 150709"/>
                <a:gd name="connsiteX1" fmla="*/ 557 w 204533"/>
                <a:gd name="connsiteY1" fmla="*/ 103141 h 150709"/>
                <a:gd name="connsiteX2" fmla="*/ 65505 w 204533"/>
                <a:gd name="connsiteY2" fmla="*/ 151942 h 150709"/>
                <a:gd name="connsiteX3" fmla="*/ 93853 w 204533"/>
                <a:gd name="connsiteY3" fmla="*/ 146201 h 150709"/>
                <a:gd name="connsiteX4" fmla="*/ 174949 w 204533"/>
                <a:gd name="connsiteY4" fmla="*/ 104218 h 150709"/>
                <a:gd name="connsiteX5" fmla="*/ 194684 w 204533"/>
                <a:gd name="connsiteY5" fmla="*/ 44293 h 150709"/>
                <a:gd name="connsiteX6" fmla="*/ 173154 w 204533"/>
                <a:gd name="connsiteY6" fmla="*/ 13792 h 150709"/>
                <a:gd name="connsiteX7" fmla="*/ 140860 w 204533"/>
                <a:gd name="connsiteY7" fmla="*/ 157 h 150709"/>
                <a:gd name="connsiteX8" fmla="*/ 4504 w 204533"/>
                <a:gd name="connsiteY8" fmla="*/ 82688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533" h="150709">
                  <a:moveTo>
                    <a:pt x="4504" y="82688"/>
                  </a:moveTo>
                  <a:cubicBezTo>
                    <a:pt x="1633" y="89147"/>
                    <a:pt x="-1237" y="95606"/>
                    <a:pt x="557" y="103141"/>
                  </a:cubicBezTo>
                  <a:cubicBezTo>
                    <a:pt x="7733" y="130771"/>
                    <a:pt x="35005" y="151942"/>
                    <a:pt x="65505" y="151942"/>
                  </a:cubicBezTo>
                  <a:cubicBezTo>
                    <a:pt x="74476" y="152301"/>
                    <a:pt x="84164" y="150148"/>
                    <a:pt x="93853" y="146201"/>
                  </a:cubicBezTo>
                  <a:cubicBezTo>
                    <a:pt x="122201" y="134359"/>
                    <a:pt x="148395" y="118930"/>
                    <a:pt x="174949" y="104218"/>
                  </a:cubicBezTo>
                  <a:cubicBezTo>
                    <a:pt x="211549" y="84482"/>
                    <a:pt x="211908" y="82688"/>
                    <a:pt x="194684" y="44293"/>
                  </a:cubicBezTo>
                  <a:cubicBezTo>
                    <a:pt x="189661" y="32810"/>
                    <a:pt x="182484" y="22404"/>
                    <a:pt x="173154" y="13792"/>
                  </a:cubicBezTo>
                  <a:cubicBezTo>
                    <a:pt x="164184" y="5180"/>
                    <a:pt x="153419" y="874"/>
                    <a:pt x="140860" y="157"/>
                  </a:cubicBezTo>
                  <a:cubicBezTo>
                    <a:pt x="87753" y="-2714"/>
                    <a:pt x="26034" y="34245"/>
                    <a:pt x="4504" y="8268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3ADB6C3-9B4B-4659-B498-12DB4C5EA709}"/>
                </a:ext>
              </a:extLst>
            </p:cNvPr>
            <p:cNvSpPr/>
            <p:nvPr/>
          </p:nvSpPr>
          <p:spPr>
            <a:xfrm>
              <a:off x="8052021" y="1817256"/>
              <a:ext cx="204534" cy="161474"/>
            </a:xfrm>
            <a:custGeom>
              <a:avLst/>
              <a:gdLst>
                <a:gd name="connsiteX0" fmla="*/ 3519 w 204533"/>
                <a:gd name="connsiteY0" fmla="*/ 76431 h 161474"/>
                <a:gd name="connsiteX1" fmla="*/ 3519 w 204533"/>
                <a:gd name="connsiteY1" fmla="*/ 99755 h 161474"/>
                <a:gd name="connsiteX2" fmla="*/ 37967 w 204533"/>
                <a:gd name="connsiteY2" fmla="*/ 156450 h 161474"/>
                <a:gd name="connsiteX3" fmla="*/ 56626 w 204533"/>
                <a:gd name="connsiteY3" fmla="*/ 162192 h 161474"/>
                <a:gd name="connsiteX4" fmla="*/ 195494 w 204533"/>
                <a:gd name="connsiteY4" fmla="*/ 87555 h 161474"/>
                <a:gd name="connsiteX5" fmla="*/ 204465 w 204533"/>
                <a:gd name="connsiteY5" fmla="*/ 72125 h 161474"/>
                <a:gd name="connsiteX6" fmla="*/ 121575 w 204533"/>
                <a:gd name="connsiteY6" fmla="*/ 0 h 161474"/>
                <a:gd name="connsiteX7" fmla="*/ 3519 w 204533"/>
                <a:gd name="connsiteY7" fmla="*/ 7643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61474">
                  <a:moveTo>
                    <a:pt x="3519" y="76431"/>
                  </a:moveTo>
                  <a:cubicBezTo>
                    <a:pt x="-428" y="84325"/>
                    <a:pt x="-1863" y="91502"/>
                    <a:pt x="3519" y="99755"/>
                  </a:cubicBezTo>
                  <a:cubicBezTo>
                    <a:pt x="15360" y="118414"/>
                    <a:pt x="26843" y="137432"/>
                    <a:pt x="37967" y="156450"/>
                  </a:cubicBezTo>
                  <a:cubicBezTo>
                    <a:pt x="42632" y="164703"/>
                    <a:pt x="47655" y="167215"/>
                    <a:pt x="56626" y="162192"/>
                  </a:cubicBezTo>
                  <a:cubicBezTo>
                    <a:pt x="102915" y="137073"/>
                    <a:pt x="149204" y="112314"/>
                    <a:pt x="195494" y="87555"/>
                  </a:cubicBezTo>
                  <a:cubicBezTo>
                    <a:pt x="201594" y="84325"/>
                    <a:pt x="205541" y="80737"/>
                    <a:pt x="204465" y="72125"/>
                  </a:cubicBezTo>
                  <a:cubicBezTo>
                    <a:pt x="199441" y="33012"/>
                    <a:pt x="164275" y="718"/>
                    <a:pt x="121575" y="0"/>
                  </a:cubicBezTo>
                  <a:cubicBezTo>
                    <a:pt x="71697" y="5382"/>
                    <a:pt x="28637" y="26195"/>
                    <a:pt x="3519" y="7643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E960677-EA57-4B3C-A583-906D11B4843E}"/>
                </a:ext>
              </a:extLst>
            </p:cNvPr>
            <p:cNvSpPr/>
            <p:nvPr/>
          </p:nvSpPr>
          <p:spPr>
            <a:xfrm>
              <a:off x="7771521" y="1765880"/>
              <a:ext cx="200945" cy="161474"/>
            </a:xfrm>
            <a:custGeom>
              <a:avLst/>
              <a:gdLst>
                <a:gd name="connsiteX0" fmla="*/ 32478 w 200945"/>
                <a:gd name="connsiteY0" fmla="*/ 154361 h 161474"/>
                <a:gd name="connsiteX1" fmla="*/ 54008 w 200945"/>
                <a:gd name="connsiteY1" fmla="*/ 160820 h 161474"/>
                <a:gd name="connsiteX2" fmla="*/ 195388 w 200945"/>
                <a:gd name="connsiteY2" fmla="*/ 82953 h 161474"/>
                <a:gd name="connsiteX3" fmla="*/ 204000 w 200945"/>
                <a:gd name="connsiteY3" fmla="*/ 69318 h 161474"/>
                <a:gd name="connsiteX4" fmla="*/ 115010 w 200945"/>
                <a:gd name="connsiteY4" fmla="*/ 63 h 161474"/>
                <a:gd name="connsiteX5" fmla="*/ 4131 w 200945"/>
                <a:gd name="connsiteY5" fmla="*/ 71830 h 161474"/>
                <a:gd name="connsiteX6" fmla="*/ 4490 w 200945"/>
                <a:gd name="connsiteY6" fmla="*/ 102330 h 161474"/>
                <a:gd name="connsiteX7" fmla="*/ 32478 w 200945"/>
                <a:gd name="connsiteY7" fmla="*/ 15436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945" h="161474">
                  <a:moveTo>
                    <a:pt x="32478" y="154361"/>
                  </a:moveTo>
                  <a:cubicBezTo>
                    <a:pt x="37861" y="164767"/>
                    <a:pt x="43961" y="166202"/>
                    <a:pt x="54008" y="160820"/>
                  </a:cubicBezTo>
                  <a:cubicBezTo>
                    <a:pt x="101015" y="134625"/>
                    <a:pt x="148381" y="108789"/>
                    <a:pt x="195388" y="82953"/>
                  </a:cubicBezTo>
                  <a:cubicBezTo>
                    <a:pt x="200770" y="80083"/>
                    <a:pt x="205435" y="77212"/>
                    <a:pt x="204000" y="69318"/>
                  </a:cubicBezTo>
                  <a:cubicBezTo>
                    <a:pt x="196823" y="34870"/>
                    <a:pt x="172781" y="-1731"/>
                    <a:pt x="115010" y="63"/>
                  </a:cubicBezTo>
                  <a:cubicBezTo>
                    <a:pt x="75538" y="5087"/>
                    <a:pt x="29608" y="20876"/>
                    <a:pt x="4131" y="71830"/>
                  </a:cubicBezTo>
                  <a:cubicBezTo>
                    <a:pt x="-893" y="82236"/>
                    <a:pt x="-1969" y="91565"/>
                    <a:pt x="4490" y="102330"/>
                  </a:cubicBezTo>
                  <a:cubicBezTo>
                    <a:pt x="14178" y="119554"/>
                    <a:pt x="23508" y="136778"/>
                    <a:pt x="32478" y="15436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7033679-81AD-481A-A13C-D80B190DADE3}"/>
                </a:ext>
              </a:extLst>
            </p:cNvPr>
            <p:cNvSpPr/>
            <p:nvPr/>
          </p:nvSpPr>
          <p:spPr>
            <a:xfrm>
              <a:off x="7672603" y="2029452"/>
              <a:ext cx="211710" cy="161474"/>
            </a:xfrm>
            <a:custGeom>
              <a:avLst/>
              <a:gdLst>
                <a:gd name="connsiteX0" fmla="*/ 145032 w 211710"/>
                <a:gd name="connsiteY0" fmla="*/ 120800 h 161474"/>
                <a:gd name="connsiteX1" fmla="*/ 197062 w 211710"/>
                <a:gd name="connsiteY1" fmla="*/ 89940 h 161474"/>
                <a:gd name="connsiteX2" fmla="*/ 211415 w 211710"/>
                <a:gd name="connsiteY2" fmla="*/ 66257 h 161474"/>
                <a:gd name="connsiteX3" fmla="*/ 190244 w 211710"/>
                <a:gd name="connsiteY3" fmla="*/ 31092 h 161474"/>
                <a:gd name="connsiteX4" fmla="*/ 168356 w 211710"/>
                <a:gd name="connsiteY4" fmla="*/ 11356 h 161474"/>
                <a:gd name="connsiteX5" fmla="*/ 86901 w 211710"/>
                <a:gd name="connsiteY5" fmla="*/ 2744 h 161474"/>
                <a:gd name="connsiteX6" fmla="*/ 47430 w 211710"/>
                <a:gd name="connsiteY6" fmla="*/ 22480 h 161474"/>
                <a:gd name="connsiteX7" fmla="*/ 64 w 211710"/>
                <a:gd name="connsiteY7" fmla="*/ 96040 h 161474"/>
                <a:gd name="connsiteX8" fmla="*/ 37023 w 211710"/>
                <a:gd name="connsiteY8" fmla="*/ 155247 h 161474"/>
                <a:gd name="connsiteX9" fmla="*/ 57118 w 211710"/>
                <a:gd name="connsiteY9" fmla="*/ 159912 h 161474"/>
                <a:gd name="connsiteX10" fmla="*/ 118837 w 211710"/>
                <a:gd name="connsiteY10" fmla="*/ 127617 h 161474"/>
                <a:gd name="connsiteX11" fmla="*/ 145032 w 211710"/>
                <a:gd name="connsiteY11" fmla="*/ 120800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1710" h="161474">
                  <a:moveTo>
                    <a:pt x="145032" y="120800"/>
                  </a:moveTo>
                  <a:cubicBezTo>
                    <a:pt x="162256" y="110035"/>
                    <a:pt x="180197" y="100705"/>
                    <a:pt x="197062" y="89940"/>
                  </a:cubicBezTo>
                  <a:cubicBezTo>
                    <a:pt x="206033" y="84199"/>
                    <a:pt x="214645" y="78458"/>
                    <a:pt x="211415" y="66257"/>
                  </a:cubicBezTo>
                  <a:cubicBezTo>
                    <a:pt x="207827" y="52622"/>
                    <a:pt x="209621" y="35398"/>
                    <a:pt x="190244" y="31092"/>
                  </a:cubicBezTo>
                  <a:cubicBezTo>
                    <a:pt x="184144" y="23556"/>
                    <a:pt x="179121" y="13868"/>
                    <a:pt x="168356" y="11356"/>
                  </a:cubicBezTo>
                  <a:cubicBezTo>
                    <a:pt x="141443" y="4897"/>
                    <a:pt x="115249" y="-4791"/>
                    <a:pt x="86901" y="2744"/>
                  </a:cubicBezTo>
                  <a:cubicBezTo>
                    <a:pt x="73624" y="9203"/>
                    <a:pt x="59271" y="14227"/>
                    <a:pt x="47430" y="22480"/>
                  </a:cubicBezTo>
                  <a:cubicBezTo>
                    <a:pt x="21594" y="40063"/>
                    <a:pt x="-1371" y="60157"/>
                    <a:pt x="64" y="96040"/>
                  </a:cubicBezTo>
                  <a:cubicBezTo>
                    <a:pt x="12264" y="115776"/>
                    <a:pt x="25182" y="135153"/>
                    <a:pt x="37023" y="155247"/>
                  </a:cubicBezTo>
                  <a:cubicBezTo>
                    <a:pt x="42765" y="164936"/>
                    <a:pt x="48147" y="164936"/>
                    <a:pt x="57118" y="159912"/>
                  </a:cubicBezTo>
                  <a:cubicBezTo>
                    <a:pt x="77213" y="148430"/>
                    <a:pt x="98025" y="138382"/>
                    <a:pt x="118837" y="127617"/>
                  </a:cubicBezTo>
                  <a:cubicBezTo>
                    <a:pt x="127808" y="127617"/>
                    <a:pt x="136779" y="125823"/>
                    <a:pt x="145032" y="12080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30AFF3A-5671-4F06-A338-033C17290995}"/>
                </a:ext>
              </a:extLst>
            </p:cNvPr>
            <p:cNvSpPr/>
            <p:nvPr/>
          </p:nvSpPr>
          <p:spPr>
            <a:xfrm>
              <a:off x="7861270" y="1924142"/>
              <a:ext cx="204534" cy="143532"/>
            </a:xfrm>
            <a:custGeom>
              <a:avLst/>
              <a:gdLst>
                <a:gd name="connsiteX0" fmla="*/ 30642 w 204533"/>
                <a:gd name="connsiteY0" fmla="*/ 130660 h 143532"/>
                <a:gd name="connsiteX1" fmla="*/ 33513 w 204533"/>
                <a:gd name="connsiteY1" fmla="*/ 132813 h 143532"/>
                <a:gd name="connsiteX2" fmla="*/ 66167 w 204533"/>
                <a:gd name="connsiteY2" fmla="*/ 139989 h 143532"/>
                <a:gd name="connsiteX3" fmla="*/ 200011 w 204533"/>
                <a:gd name="connsiteY3" fmla="*/ 80782 h 143532"/>
                <a:gd name="connsiteX4" fmla="*/ 205034 w 204533"/>
                <a:gd name="connsiteY4" fmla="*/ 68582 h 143532"/>
                <a:gd name="connsiteX5" fmla="*/ 138650 w 204533"/>
                <a:gd name="connsiteY5" fmla="*/ 404 h 143532"/>
                <a:gd name="connsiteX6" fmla="*/ 32078 w 204533"/>
                <a:gd name="connsiteY6" fmla="*/ 33775 h 143532"/>
                <a:gd name="connsiteX7" fmla="*/ 30642 w 204533"/>
                <a:gd name="connsiteY7" fmla="*/ 130660 h 14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43532">
                  <a:moveTo>
                    <a:pt x="30642" y="130660"/>
                  </a:moveTo>
                  <a:cubicBezTo>
                    <a:pt x="31360" y="131377"/>
                    <a:pt x="32436" y="132095"/>
                    <a:pt x="33513" y="132813"/>
                  </a:cubicBezTo>
                  <a:cubicBezTo>
                    <a:pt x="43919" y="148242"/>
                    <a:pt x="51454" y="149678"/>
                    <a:pt x="66167" y="139989"/>
                  </a:cubicBezTo>
                  <a:cubicBezTo>
                    <a:pt x="115685" y="131019"/>
                    <a:pt x="155874" y="101594"/>
                    <a:pt x="200011" y="80782"/>
                  </a:cubicBezTo>
                  <a:cubicBezTo>
                    <a:pt x="205034" y="78270"/>
                    <a:pt x="205752" y="73964"/>
                    <a:pt x="205034" y="68582"/>
                  </a:cubicBezTo>
                  <a:cubicBezTo>
                    <a:pt x="201805" y="34852"/>
                    <a:pt x="171304" y="2198"/>
                    <a:pt x="138650" y="404"/>
                  </a:cubicBezTo>
                  <a:cubicBezTo>
                    <a:pt x="99179" y="-2108"/>
                    <a:pt x="61143" y="6863"/>
                    <a:pt x="32078" y="33775"/>
                  </a:cubicBezTo>
                  <a:cubicBezTo>
                    <a:pt x="-9906" y="72888"/>
                    <a:pt x="-10982" y="94059"/>
                    <a:pt x="30642" y="130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E1C2FDC-93F5-4310-8753-4F7507DBD3CB}"/>
                </a:ext>
              </a:extLst>
            </p:cNvPr>
            <p:cNvSpPr/>
            <p:nvPr/>
          </p:nvSpPr>
          <p:spPr>
            <a:xfrm>
              <a:off x="7976206" y="1687437"/>
              <a:ext cx="190180" cy="139944"/>
            </a:xfrm>
            <a:custGeom>
              <a:avLst/>
              <a:gdLst>
                <a:gd name="connsiteX0" fmla="*/ 20127 w 190180"/>
                <a:gd name="connsiteY0" fmla="*/ 46929 h 139944"/>
                <a:gd name="connsiteX1" fmla="*/ 3621 w 190180"/>
                <a:gd name="connsiteY1" fmla="*/ 76712 h 139944"/>
                <a:gd name="connsiteX2" fmla="*/ 1109 w 190180"/>
                <a:gd name="connsiteY2" fmla="*/ 95372 h 139944"/>
                <a:gd name="connsiteX3" fmla="*/ 74310 w 190180"/>
                <a:gd name="connsiteY3" fmla="*/ 142020 h 139944"/>
                <a:gd name="connsiteX4" fmla="*/ 153971 w 190180"/>
                <a:gd name="connsiteY4" fmla="*/ 107213 h 139944"/>
                <a:gd name="connsiteX5" fmla="*/ 191289 w 190180"/>
                <a:gd name="connsiteY5" fmla="*/ 46929 h 139944"/>
                <a:gd name="connsiteX6" fmla="*/ 163659 w 190180"/>
                <a:gd name="connsiteY6" fmla="*/ 10329 h 139944"/>
                <a:gd name="connsiteX7" fmla="*/ 108758 w 190180"/>
                <a:gd name="connsiteY7" fmla="*/ 2793 h 139944"/>
                <a:gd name="connsiteX8" fmla="*/ 33762 w 190180"/>
                <a:gd name="connsiteY8" fmla="*/ 23964 h 139944"/>
                <a:gd name="connsiteX9" fmla="*/ 20127 w 190180"/>
                <a:gd name="connsiteY9" fmla="*/ 46929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180" h="139944">
                  <a:moveTo>
                    <a:pt x="20127" y="46929"/>
                  </a:moveTo>
                  <a:cubicBezTo>
                    <a:pt x="14744" y="56977"/>
                    <a:pt x="9003" y="66665"/>
                    <a:pt x="3621" y="76712"/>
                  </a:cubicBezTo>
                  <a:cubicBezTo>
                    <a:pt x="750" y="82454"/>
                    <a:pt x="-1403" y="88195"/>
                    <a:pt x="1109" y="95372"/>
                  </a:cubicBezTo>
                  <a:cubicBezTo>
                    <a:pt x="11156" y="128025"/>
                    <a:pt x="40580" y="147402"/>
                    <a:pt x="74310" y="142020"/>
                  </a:cubicBezTo>
                  <a:cubicBezTo>
                    <a:pt x="103734" y="137355"/>
                    <a:pt x="130647" y="125872"/>
                    <a:pt x="153971" y="107213"/>
                  </a:cubicBezTo>
                  <a:cubicBezTo>
                    <a:pt x="172989" y="91783"/>
                    <a:pt x="189854" y="73842"/>
                    <a:pt x="191289" y="46929"/>
                  </a:cubicBezTo>
                  <a:cubicBezTo>
                    <a:pt x="195236" y="26117"/>
                    <a:pt x="188060" y="16429"/>
                    <a:pt x="163659" y="10329"/>
                  </a:cubicBezTo>
                  <a:cubicBezTo>
                    <a:pt x="145359" y="7817"/>
                    <a:pt x="127058" y="5305"/>
                    <a:pt x="108758" y="2793"/>
                  </a:cubicBezTo>
                  <a:cubicBezTo>
                    <a:pt x="78975" y="-6895"/>
                    <a:pt x="57086" y="10687"/>
                    <a:pt x="33762" y="23964"/>
                  </a:cubicBezTo>
                  <a:cubicBezTo>
                    <a:pt x="25150" y="28988"/>
                    <a:pt x="20127" y="36523"/>
                    <a:pt x="20127" y="4692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8AE4390-D6B9-41BC-AC9C-F7FDFABAD3C1}"/>
                </a:ext>
              </a:extLst>
            </p:cNvPr>
            <p:cNvSpPr/>
            <p:nvPr/>
          </p:nvSpPr>
          <p:spPr>
            <a:xfrm>
              <a:off x="7691071" y="1625139"/>
              <a:ext cx="197357" cy="150709"/>
            </a:xfrm>
            <a:custGeom>
              <a:avLst/>
              <a:gdLst>
                <a:gd name="connsiteX0" fmla="*/ 69510 w 197357"/>
                <a:gd name="connsiteY0" fmla="*/ 152646 h 150709"/>
                <a:gd name="connsiteX1" fmla="*/ 182900 w 197357"/>
                <a:gd name="connsiteY1" fmla="*/ 80162 h 150709"/>
                <a:gd name="connsiteX2" fmla="*/ 194024 w 197357"/>
                <a:gd name="connsiteY2" fmla="*/ 42843 h 150709"/>
                <a:gd name="connsiteX3" fmla="*/ 186130 w 197357"/>
                <a:gd name="connsiteY3" fmla="*/ 25261 h 150709"/>
                <a:gd name="connsiteX4" fmla="*/ 99293 w 197357"/>
                <a:gd name="connsiteY4" fmla="*/ 4090 h 150709"/>
                <a:gd name="connsiteX5" fmla="*/ 71304 w 197357"/>
                <a:gd name="connsiteY5" fmla="*/ 15931 h 150709"/>
                <a:gd name="connsiteX6" fmla="*/ 57668 w 197357"/>
                <a:gd name="connsiteY6" fmla="*/ 26696 h 150709"/>
                <a:gd name="connsiteX7" fmla="*/ 6714 w 197357"/>
                <a:gd name="connsiteY7" fmla="*/ 67244 h 150709"/>
                <a:gd name="connsiteX8" fmla="*/ 614 w 197357"/>
                <a:gd name="connsiteY8" fmla="*/ 92003 h 150709"/>
                <a:gd name="connsiteX9" fmla="*/ 69510 w 197357"/>
                <a:gd name="connsiteY9" fmla="*/ 152646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357" h="150709">
                  <a:moveTo>
                    <a:pt x="69510" y="152646"/>
                  </a:moveTo>
                  <a:cubicBezTo>
                    <a:pt x="117593" y="145469"/>
                    <a:pt x="157064" y="123580"/>
                    <a:pt x="182900" y="80162"/>
                  </a:cubicBezTo>
                  <a:cubicBezTo>
                    <a:pt x="197971" y="70115"/>
                    <a:pt x="201918" y="58273"/>
                    <a:pt x="194024" y="42843"/>
                  </a:cubicBezTo>
                  <a:cubicBezTo>
                    <a:pt x="191153" y="37102"/>
                    <a:pt x="189359" y="30643"/>
                    <a:pt x="186130" y="25261"/>
                  </a:cubicBezTo>
                  <a:cubicBezTo>
                    <a:pt x="161370" y="1219"/>
                    <a:pt x="132305" y="-5240"/>
                    <a:pt x="99293" y="4090"/>
                  </a:cubicBezTo>
                  <a:cubicBezTo>
                    <a:pt x="89604" y="6960"/>
                    <a:pt x="80992" y="12343"/>
                    <a:pt x="71304" y="15931"/>
                  </a:cubicBezTo>
                  <a:cubicBezTo>
                    <a:pt x="66280" y="18802"/>
                    <a:pt x="63768" y="24543"/>
                    <a:pt x="57668" y="26696"/>
                  </a:cubicBezTo>
                  <a:cubicBezTo>
                    <a:pt x="35780" y="33873"/>
                    <a:pt x="21785" y="51455"/>
                    <a:pt x="6714" y="67244"/>
                  </a:cubicBezTo>
                  <a:cubicBezTo>
                    <a:pt x="-104" y="74420"/>
                    <a:pt x="-821" y="82674"/>
                    <a:pt x="614" y="92003"/>
                  </a:cubicBezTo>
                  <a:cubicBezTo>
                    <a:pt x="-1539" y="127886"/>
                    <a:pt x="31474" y="158387"/>
                    <a:pt x="69510" y="15264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7757C99B-FF39-4314-814C-7B29D245A69A}"/>
                </a:ext>
              </a:extLst>
            </p:cNvPr>
            <p:cNvSpPr/>
            <p:nvPr/>
          </p:nvSpPr>
          <p:spPr>
            <a:xfrm>
              <a:off x="8215579" y="2125245"/>
              <a:ext cx="183004" cy="150709"/>
            </a:xfrm>
            <a:custGeom>
              <a:avLst/>
              <a:gdLst>
                <a:gd name="connsiteX0" fmla="*/ 38394 w 183003"/>
                <a:gd name="connsiteY0" fmla="*/ 53713 h 150709"/>
                <a:gd name="connsiteX1" fmla="*/ 30141 w 183003"/>
                <a:gd name="connsiteY1" fmla="*/ 55507 h 150709"/>
                <a:gd name="connsiteX2" fmla="*/ 2870 w 183003"/>
                <a:gd name="connsiteY2" fmla="*/ 93543 h 150709"/>
                <a:gd name="connsiteX3" fmla="*/ 28705 w 183003"/>
                <a:gd name="connsiteY3" fmla="*/ 137320 h 150709"/>
                <a:gd name="connsiteX4" fmla="*/ 53465 w 183003"/>
                <a:gd name="connsiteY4" fmla="*/ 150238 h 150709"/>
                <a:gd name="connsiteX5" fmla="*/ 56335 w 183003"/>
                <a:gd name="connsiteY5" fmla="*/ 151315 h 150709"/>
                <a:gd name="connsiteX6" fmla="*/ 181567 w 183003"/>
                <a:gd name="connsiteY6" fmla="*/ 96414 h 150709"/>
                <a:gd name="connsiteX7" fmla="*/ 155373 w 183003"/>
                <a:gd name="connsiteY7" fmla="*/ 8500 h 150709"/>
                <a:gd name="connsiteX8" fmla="*/ 129537 w 183003"/>
                <a:gd name="connsiteY8" fmla="*/ 3835 h 150709"/>
                <a:gd name="connsiteX9" fmla="*/ 38394 w 183003"/>
                <a:gd name="connsiteY9" fmla="*/ 53713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003" h="150709">
                  <a:moveTo>
                    <a:pt x="38394" y="53713"/>
                  </a:moveTo>
                  <a:cubicBezTo>
                    <a:pt x="35882" y="55866"/>
                    <a:pt x="33011" y="55507"/>
                    <a:pt x="30141" y="55507"/>
                  </a:cubicBezTo>
                  <a:cubicBezTo>
                    <a:pt x="4305" y="55866"/>
                    <a:pt x="-5384" y="69501"/>
                    <a:pt x="2870" y="93543"/>
                  </a:cubicBezTo>
                  <a:cubicBezTo>
                    <a:pt x="8611" y="109690"/>
                    <a:pt x="18658" y="123685"/>
                    <a:pt x="28705" y="137320"/>
                  </a:cubicBezTo>
                  <a:cubicBezTo>
                    <a:pt x="34447" y="145574"/>
                    <a:pt x="42341" y="151315"/>
                    <a:pt x="53465" y="150238"/>
                  </a:cubicBezTo>
                  <a:cubicBezTo>
                    <a:pt x="54541" y="150597"/>
                    <a:pt x="55618" y="150597"/>
                    <a:pt x="56335" y="151315"/>
                  </a:cubicBezTo>
                  <a:cubicBezTo>
                    <a:pt x="110878" y="161721"/>
                    <a:pt x="149990" y="137320"/>
                    <a:pt x="181567" y="96414"/>
                  </a:cubicBezTo>
                  <a:cubicBezTo>
                    <a:pt x="192691" y="61248"/>
                    <a:pt x="177262" y="33977"/>
                    <a:pt x="155373" y="8500"/>
                  </a:cubicBezTo>
                  <a:cubicBezTo>
                    <a:pt x="147478" y="-830"/>
                    <a:pt x="140661" y="-2624"/>
                    <a:pt x="129537" y="3835"/>
                  </a:cubicBezTo>
                  <a:cubicBezTo>
                    <a:pt x="99395" y="21059"/>
                    <a:pt x="68894" y="36848"/>
                    <a:pt x="38394" y="5371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49DFCC7-EAE0-4361-8FC6-D9ED99A8096D}"/>
                </a:ext>
              </a:extLst>
            </p:cNvPr>
            <p:cNvSpPr/>
            <p:nvPr/>
          </p:nvSpPr>
          <p:spPr>
            <a:xfrm>
              <a:off x="7600193" y="1892475"/>
              <a:ext cx="175827" cy="150709"/>
            </a:xfrm>
            <a:custGeom>
              <a:avLst/>
              <a:gdLst>
                <a:gd name="connsiteX0" fmla="*/ 122710 w 175827"/>
                <a:gd name="connsiteY0" fmla="*/ 124649 h 150709"/>
                <a:gd name="connsiteX1" fmla="*/ 158235 w 175827"/>
                <a:gd name="connsiteY1" fmla="*/ 97737 h 150709"/>
                <a:gd name="connsiteX2" fmla="*/ 168641 w 175827"/>
                <a:gd name="connsiteY2" fmla="*/ 23818 h 150709"/>
                <a:gd name="connsiteX3" fmla="*/ 113022 w 175827"/>
                <a:gd name="connsiteY3" fmla="*/ 1929 h 150709"/>
                <a:gd name="connsiteX4" fmla="*/ 55609 w 175827"/>
                <a:gd name="connsiteY4" fmla="*/ 22024 h 150709"/>
                <a:gd name="connsiteX5" fmla="*/ 1426 w 175827"/>
                <a:gd name="connsiteY5" fmla="*/ 110296 h 150709"/>
                <a:gd name="connsiteX6" fmla="*/ 13267 w 175827"/>
                <a:gd name="connsiteY6" fmla="*/ 117114 h 150709"/>
                <a:gd name="connsiteX7" fmla="*/ 60992 w 175827"/>
                <a:gd name="connsiteY7" fmla="*/ 146897 h 150709"/>
                <a:gd name="connsiteX8" fmla="*/ 77498 w 175827"/>
                <a:gd name="connsiteY8" fmla="*/ 149409 h 150709"/>
                <a:gd name="connsiteX9" fmla="*/ 122710 w 175827"/>
                <a:gd name="connsiteY9" fmla="*/ 124649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827" h="150709">
                  <a:moveTo>
                    <a:pt x="122710" y="124649"/>
                  </a:moveTo>
                  <a:cubicBezTo>
                    <a:pt x="134552" y="115679"/>
                    <a:pt x="147470" y="107426"/>
                    <a:pt x="158235" y="97737"/>
                  </a:cubicBezTo>
                  <a:cubicBezTo>
                    <a:pt x="179047" y="79437"/>
                    <a:pt x="182276" y="51089"/>
                    <a:pt x="168641" y="23818"/>
                  </a:cubicBezTo>
                  <a:cubicBezTo>
                    <a:pt x="157158" y="853"/>
                    <a:pt x="146034" y="-3094"/>
                    <a:pt x="113022" y="1929"/>
                  </a:cubicBezTo>
                  <a:cubicBezTo>
                    <a:pt x="92569" y="5159"/>
                    <a:pt x="73909" y="12694"/>
                    <a:pt x="55609" y="22024"/>
                  </a:cubicBezTo>
                  <a:cubicBezTo>
                    <a:pt x="19367" y="40324"/>
                    <a:pt x="-6469" y="65084"/>
                    <a:pt x="1426" y="110296"/>
                  </a:cubicBezTo>
                  <a:cubicBezTo>
                    <a:pt x="4655" y="113885"/>
                    <a:pt x="8243" y="117473"/>
                    <a:pt x="13267" y="117114"/>
                  </a:cubicBezTo>
                  <a:cubicBezTo>
                    <a:pt x="36591" y="115679"/>
                    <a:pt x="51662" y="126444"/>
                    <a:pt x="60992" y="146897"/>
                  </a:cubicBezTo>
                  <a:cubicBezTo>
                    <a:pt x="64939" y="155509"/>
                    <a:pt x="71398" y="152638"/>
                    <a:pt x="77498" y="149409"/>
                  </a:cubicBezTo>
                  <a:cubicBezTo>
                    <a:pt x="92569" y="141156"/>
                    <a:pt x="107640" y="132903"/>
                    <a:pt x="122710" y="12464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5D4A293-74E1-44C8-B0CB-3EA47E52262E}"/>
                </a:ext>
              </a:extLst>
            </p:cNvPr>
            <p:cNvSpPr/>
            <p:nvPr/>
          </p:nvSpPr>
          <p:spPr>
            <a:xfrm>
              <a:off x="7530044" y="1739838"/>
              <a:ext cx="190180" cy="147121"/>
            </a:xfrm>
            <a:custGeom>
              <a:avLst/>
              <a:gdLst>
                <a:gd name="connsiteX0" fmla="*/ 186400 w 190180"/>
                <a:gd name="connsiteY0" fmla="*/ 107201 h 147120"/>
                <a:gd name="connsiteX1" fmla="*/ 187476 w 190180"/>
                <a:gd name="connsiteY1" fmla="*/ 93206 h 147120"/>
                <a:gd name="connsiteX2" fmla="*/ 136522 w 190180"/>
                <a:gd name="connsiteY2" fmla="*/ 6728 h 147120"/>
                <a:gd name="connsiteX3" fmla="*/ 120734 w 190180"/>
                <a:gd name="connsiteY3" fmla="*/ 2422 h 147120"/>
                <a:gd name="connsiteX4" fmla="*/ 8061 w 190180"/>
                <a:gd name="connsiteY4" fmla="*/ 65218 h 147120"/>
                <a:gd name="connsiteX5" fmla="*/ 525 w 190180"/>
                <a:gd name="connsiteY5" fmla="*/ 81365 h 147120"/>
                <a:gd name="connsiteX6" fmla="*/ 88798 w 190180"/>
                <a:gd name="connsiteY6" fmla="*/ 147749 h 147120"/>
                <a:gd name="connsiteX7" fmla="*/ 186400 w 190180"/>
                <a:gd name="connsiteY7" fmla="*/ 107201 h 14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180" h="147120">
                  <a:moveTo>
                    <a:pt x="186400" y="107201"/>
                  </a:moveTo>
                  <a:cubicBezTo>
                    <a:pt x="192500" y="102895"/>
                    <a:pt x="190347" y="98230"/>
                    <a:pt x="187476" y="93206"/>
                  </a:cubicBezTo>
                  <a:cubicBezTo>
                    <a:pt x="170253" y="64500"/>
                    <a:pt x="153388" y="35793"/>
                    <a:pt x="136522" y="6728"/>
                  </a:cubicBezTo>
                  <a:cubicBezTo>
                    <a:pt x="132217" y="-449"/>
                    <a:pt x="127910" y="-1884"/>
                    <a:pt x="120734" y="2422"/>
                  </a:cubicBezTo>
                  <a:cubicBezTo>
                    <a:pt x="83415" y="23593"/>
                    <a:pt x="45738" y="44405"/>
                    <a:pt x="8061" y="65218"/>
                  </a:cubicBezTo>
                  <a:cubicBezTo>
                    <a:pt x="1602" y="68806"/>
                    <a:pt x="-1269" y="73112"/>
                    <a:pt x="525" y="81365"/>
                  </a:cubicBezTo>
                  <a:cubicBezTo>
                    <a:pt x="9137" y="117248"/>
                    <a:pt x="46456" y="147390"/>
                    <a:pt x="88798" y="147749"/>
                  </a:cubicBezTo>
                  <a:cubicBezTo>
                    <a:pt x="121810" y="145596"/>
                    <a:pt x="154823" y="128372"/>
                    <a:pt x="186400" y="10720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45662D9-D71B-47ED-AFDA-45EDFFEF79CC}"/>
                </a:ext>
              </a:extLst>
            </p:cNvPr>
            <p:cNvSpPr/>
            <p:nvPr/>
          </p:nvSpPr>
          <p:spPr>
            <a:xfrm>
              <a:off x="7478936" y="1615703"/>
              <a:ext cx="179416" cy="150709"/>
            </a:xfrm>
            <a:custGeom>
              <a:avLst/>
              <a:gdLst>
                <a:gd name="connsiteX0" fmla="*/ 71369 w 179415"/>
                <a:gd name="connsiteY0" fmla="*/ 148805 h 150709"/>
                <a:gd name="connsiteX1" fmla="*/ 157848 w 179415"/>
                <a:gd name="connsiteY1" fmla="*/ 93186 h 150709"/>
                <a:gd name="connsiteX2" fmla="*/ 175072 w 179415"/>
                <a:gd name="connsiteY2" fmla="*/ 77038 h 150709"/>
                <a:gd name="connsiteX3" fmla="*/ 172201 w 179415"/>
                <a:gd name="connsiteY3" fmla="*/ 22137 h 150709"/>
                <a:gd name="connsiteX4" fmla="*/ 142418 w 179415"/>
                <a:gd name="connsiteY4" fmla="*/ 2402 h 150709"/>
                <a:gd name="connsiteX5" fmla="*/ 71010 w 179415"/>
                <a:gd name="connsiteY5" fmla="*/ 12808 h 150709"/>
                <a:gd name="connsiteX6" fmla="*/ 59169 w 179415"/>
                <a:gd name="connsiteY6" fmla="*/ 14961 h 150709"/>
                <a:gd name="connsiteX7" fmla="*/ 25798 w 179415"/>
                <a:gd name="connsiteY7" fmla="*/ 29314 h 150709"/>
                <a:gd name="connsiteX8" fmla="*/ 11086 w 179415"/>
                <a:gd name="connsiteY8" fmla="*/ 39002 h 150709"/>
                <a:gd name="connsiteX9" fmla="*/ 4986 w 179415"/>
                <a:gd name="connsiteY9" fmla="*/ 64121 h 150709"/>
                <a:gd name="connsiteX10" fmla="*/ 21492 w 179415"/>
                <a:gd name="connsiteY10" fmla="*/ 93186 h 150709"/>
                <a:gd name="connsiteX11" fmla="*/ 51992 w 179415"/>
                <a:gd name="connsiteY11" fmla="*/ 143063 h 150709"/>
                <a:gd name="connsiteX12" fmla="*/ 71369 w 179415"/>
                <a:gd name="connsiteY12" fmla="*/ 148805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9415" h="150709">
                  <a:moveTo>
                    <a:pt x="71369" y="148805"/>
                  </a:moveTo>
                  <a:cubicBezTo>
                    <a:pt x="101152" y="131581"/>
                    <a:pt x="132012" y="116151"/>
                    <a:pt x="157848" y="93186"/>
                  </a:cubicBezTo>
                  <a:cubicBezTo>
                    <a:pt x="167177" y="91751"/>
                    <a:pt x="171483" y="84933"/>
                    <a:pt x="175072" y="77038"/>
                  </a:cubicBezTo>
                  <a:cubicBezTo>
                    <a:pt x="184042" y="58020"/>
                    <a:pt x="180454" y="40079"/>
                    <a:pt x="172201" y="22137"/>
                  </a:cubicBezTo>
                  <a:cubicBezTo>
                    <a:pt x="164665" y="11731"/>
                    <a:pt x="160001" y="-6569"/>
                    <a:pt x="142418" y="2402"/>
                  </a:cubicBezTo>
                  <a:cubicBezTo>
                    <a:pt x="119094" y="13884"/>
                    <a:pt x="96129" y="18190"/>
                    <a:pt x="71010" y="12808"/>
                  </a:cubicBezTo>
                  <a:cubicBezTo>
                    <a:pt x="66705" y="12449"/>
                    <a:pt x="61322" y="13525"/>
                    <a:pt x="59169" y="14961"/>
                  </a:cubicBezTo>
                  <a:cubicBezTo>
                    <a:pt x="48763" y="21420"/>
                    <a:pt x="32616" y="14602"/>
                    <a:pt x="25798" y="29314"/>
                  </a:cubicBezTo>
                  <a:cubicBezTo>
                    <a:pt x="20774" y="32543"/>
                    <a:pt x="16109" y="36491"/>
                    <a:pt x="11086" y="39002"/>
                  </a:cubicBezTo>
                  <a:cubicBezTo>
                    <a:pt x="-756" y="45103"/>
                    <a:pt x="-3626" y="52279"/>
                    <a:pt x="4986" y="64121"/>
                  </a:cubicBezTo>
                  <a:cubicBezTo>
                    <a:pt x="11445" y="73091"/>
                    <a:pt x="18621" y="82062"/>
                    <a:pt x="21492" y="93186"/>
                  </a:cubicBezTo>
                  <a:cubicBezTo>
                    <a:pt x="34051" y="108257"/>
                    <a:pt x="42304" y="126198"/>
                    <a:pt x="51992" y="143063"/>
                  </a:cubicBezTo>
                  <a:cubicBezTo>
                    <a:pt x="57016" y="152393"/>
                    <a:pt x="62040" y="154187"/>
                    <a:pt x="71369" y="148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79AC64B-895D-47C4-B2C4-E2DD42690FCF}"/>
                </a:ext>
              </a:extLst>
            </p:cNvPr>
            <p:cNvSpPr/>
            <p:nvPr/>
          </p:nvSpPr>
          <p:spPr>
            <a:xfrm>
              <a:off x="8002940" y="2287237"/>
              <a:ext cx="427009" cy="315771"/>
            </a:xfrm>
            <a:custGeom>
              <a:avLst/>
              <a:gdLst>
                <a:gd name="connsiteX0" fmla="*/ 419684 w 427008"/>
                <a:gd name="connsiteY0" fmla="*/ 24847 h 315771"/>
                <a:gd name="connsiteX1" fmla="*/ 406049 w 427008"/>
                <a:gd name="connsiteY1" fmla="*/ 11212 h 315771"/>
                <a:gd name="connsiteX2" fmla="*/ 362630 w 427008"/>
                <a:gd name="connsiteY2" fmla="*/ 14441 h 315771"/>
                <a:gd name="connsiteX3" fmla="*/ 349712 w 427008"/>
                <a:gd name="connsiteY3" fmla="*/ 31306 h 315771"/>
                <a:gd name="connsiteX4" fmla="*/ 146614 w 427008"/>
                <a:gd name="connsiteY4" fmla="*/ 168738 h 315771"/>
                <a:gd name="connsiteX5" fmla="*/ 14923 w 427008"/>
                <a:gd name="connsiteY5" fmla="*/ 201392 h 315771"/>
                <a:gd name="connsiteX6" fmla="*/ 2364 w 427008"/>
                <a:gd name="connsiteY6" fmla="*/ 216463 h 315771"/>
                <a:gd name="connsiteX7" fmla="*/ 85254 w 427008"/>
                <a:gd name="connsiteY7" fmla="*/ 312988 h 315771"/>
                <a:gd name="connsiteX8" fmla="*/ 110372 w 427008"/>
                <a:gd name="connsiteY8" fmla="*/ 314783 h 315771"/>
                <a:gd name="connsiteX9" fmla="*/ 415737 w 427008"/>
                <a:gd name="connsiteY9" fmla="*/ 149003 h 315771"/>
                <a:gd name="connsiteX10" fmla="*/ 426502 w 427008"/>
                <a:gd name="connsiteY10" fmla="*/ 136085 h 315771"/>
                <a:gd name="connsiteX11" fmla="*/ 419684 w 427008"/>
                <a:gd name="connsiteY11" fmla="*/ 24847 h 31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7008" h="315771">
                  <a:moveTo>
                    <a:pt x="419684" y="24847"/>
                  </a:moveTo>
                  <a:cubicBezTo>
                    <a:pt x="415020" y="20182"/>
                    <a:pt x="411072" y="15159"/>
                    <a:pt x="406049" y="11212"/>
                  </a:cubicBezTo>
                  <a:cubicBezTo>
                    <a:pt x="386313" y="-4577"/>
                    <a:pt x="378778" y="-3859"/>
                    <a:pt x="362630" y="14441"/>
                  </a:cubicBezTo>
                  <a:cubicBezTo>
                    <a:pt x="358324" y="20182"/>
                    <a:pt x="354377" y="26282"/>
                    <a:pt x="349712" y="31306"/>
                  </a:cubicBezTo>
                  <a:cubicBezTo>
                    <a:pt x="291940" y="91590"/>
                    <a:pt x="224121" y="137520"/>
                    <a:pt x="146614" y="168738"/>
                  </a:cubicBezTo>
                  <a:cubicBezTo>
                    <a:pt x="104272" y="185962"/>
                    <a:pt x="60494" y="197086"/>
                    <a:pt x="14923" y="201392"/>
                  </a:cubicBezTo>
                  <a:cubicBezTo>
                    <a:pt x="7029" y="202110"/>
                    <a:pt x="-5172" y="201033"/>
                    <a:pt x="2364" y="216463"/>
                  </a:cubicBezTo>
                  <a:cubicBezTo>
                    <a:pt x="21741" y="255934"/>
                    <a:pt x="47935" y="289306"/>
                    <a:pt x="85254" y="312988"/>
                  </a:cubicBezTo>
                  <a:cubicBezTo>
                    <a:pt x="93507" y="318371"/>
                    <a:pt x="101401" y="319447"/>
                    <a:pt x="110372" y="314783"/>
                  </a:cubicBezTo>
                  <a:cubicBezTo>
                    <a:pt x="214792" y="264546"/>
                    <a:pt x="317776" y="211080"/>
                    <a:pt x="415737" y="149003"/>
                  </a:cubicBezTo>
                  <a:cubicBezTo>
                    <a:pt x="420761" y="145773"/>
                    <a:pt x="426861" y="142903"/>
                    <a:pt x="426502" y="136085"/>
                  </a:cubicBezTo>
                  <a:cubicBezTo>
                    <a:pt x="425067" y="99125"/>
                    <a:pt x="433320" y="61089"/>
                    <a:pt x="419684" y="24847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53E84E1-1DDD-4256-AA6B-BD5789F82C03}"/>
                </a:ext>
              </a:extLst>
            </p:cNvPr>
            <p:cNvSpPr/>
            <p:nvPr/>
          </p:nvSpPr>
          <p:spPr>
            <a:xfrm>
              <a:off x="8032358" y="2217277"/>
              <a:ext cx="218887" cy="190180"/>
            </a:xfrm>
            <a:custGeom>
              <a:avLst/>
              <a:gdLst>
                <a:gd name="connsiteX0" fmla="*/ 26411 w 218886"/>
                <a:gd name="connsiteY0" fmla="*/ 157602 h 190180"/>
                <a:gd name="connsiteX1" fmla="*/ 102483 w 218886"/>
                <a:gd name="connsiteY1" fmla="*/ 189179 h 190180"/>
                <a:gd name="connsiteX2" fmla="*/ 189321 w 218886"/>
                <a:gd name="connsiteY2" fmla="*/ 147914 h 190180"/>
                <a:gd name="connsiteX3" fmla="*/ 218027 w 218886"/>
                <a:gd name="connsiteY3" fmla="*/ 69689 h 190180"/>
                <a:gd name="connsiteX4" fmla="*/ 174250 w 218886"/>
                <a:gd name="connsiteY4" fmla="*/ 9405 h 190180"/>
                <a:gd name="connsiteX5" fmla="*/ 143390 w 218886"/>
                <a:gd name="connsiteY5" fmla="*/ 4381 h 190180"/>
                <a:gd name="connsiteX6" fmla="*/ 92795 w 218886"/>
                <a:gd name="connsiteY6" fmla="*/ 30576 h 190180"/>
                <a:gd name="connsiteX7" fmla="*/ 11340 w 218886"/>
                <a:gd name="connsiteY7" fmla="*/ 75789 h 190180"/>
                <a:gd name="connsiteX8" fmla="*/ 575 w 218886"/>
                <a:gd name="connsiteY8" fmla="*/ 93730 h 190180"/>
                <a:gd name="connsiteX9" fmla="*/ 26411 w 218886"/>
                <a:gd name="connsiteY9" fmla="*/ 157602 h 19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886" h="190180">
                  <a:moveTo>
                    <a:pt x="26411" y="157602"/>
                  </a:moveTo>
                  <a:cubicBezTo>
                    <a:pt x="45070" y="183797"/>
                    <a:pt x="70189" y="195280"/>
                    <a:pt x="102483" y="189179"/>
                  </a:cubicBezTo>
                  <a:cubicBezTo>
                    <a:pt x="135137" y="183079"/>
                    <a:pt x="163126" y="166932"/>
                    <a:pt x="189321" y="147914"/>
                  </a:cubicBezTo>
                  <a:cubicBezTo>
                    <a:pt x="215515" y="128537"/>
                    <a:pt x="228074" y="102701"/>
                    <a:pt x="218027" y="69689"/>
                  </a:cubicBezTo>
                  <a:cubicBezTo>
                    <a:pt x="207262" y="46724"/>
                    <a:pt x="191832" y="27705"/>
                    <a:pt x="174250" y="9405"/>
                  </a:cubicBezTo>
                  <a:cubicBezTo>
                    <a:pt x="164561" y="-642"/>
                    <a:pt x="155949" y="-3154"/>
                    <a:pt x="143390" y="4381"/>
                  </a:cubicBezTo>
                  <a:cubicBezTo>
                    <a:pt x="127243" y="14070"/>
                    <a:pt x="109660" y="21964"/>
                    <a:pt x="92795" y="30576"/>
                  </a:cubicBezTo>
                  <a:cubicBezTo>
                    <a:pt x="65524" y="45647"/>
                    <a:pt x="38612" y="60718"/>
                    <a:pt x="11340" y="75789"/>
                  </a:cubicBezTo>
                  <a:cubicBezTo>
                    <a:pt x="4164" y="79736"/>
                    <a:pt x="-1936" y="83324"/>
                    <a:pt x="575" y="93730"/>
                  </a:cubicBezTo>
                  <a:cubicBezTo>
                    <a:pt x="5958" y="115978"/>
                    <a:pt x="12776" y="138225"/>
                    <a:pt x="26411" y="157602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B400AA-D960-4A58-A9B6-0566834EAE14}"/>
                </a:ext>
              </a:extLst>
            </p:cNvPr>
            <p:cNvSpPr/>
            <p:nvPr/>
          </p:nvSpPr>
          <p:spPr>
            <a:xfrm>
              <a:off x="7747012" y="2182112"/>
              <a:ext cx="204534" cy="139944"/>
            </a:xfrm>
            <a:custGeom>
              <a:avLst/>
              <a:gdLst>
                <a:gd name="connsiteX0" fmla="*/ 186525 w 204533"/>
                <a:gd name="connsiteY0" fmla="*/ 94806 h 139944"/>
                <a:gd name="connsiteX1" fmla="*/ 187602 w 204533"/>
                <a:gd name="connsiteY1" fmla="*/ 22323 h 139944"/>
                <a:gd name="connsiteX2" fmla="*/ 119424 w 204533"/>
                <a:gd name="connsiteY2" fmla="*/ 2946 h 139944"/>
                <a:gd name="connsiteX3" fmla="*/ 11416 w 204533"/>
                <a:gd name="connsiteY3" fmla="*/ 58564 h 139944"/>
                <a:gd name="connsiteX4" fmla="*/ 292 w 204533"/>
                <a:gd name="connsiteY4" fmla="*/ 73994 h 139944"/>
                <a:gd name="connsiteX5" fmla="*/ 63805 w 204533"/>
                <a:gd name="connsiteY5" fmla="*/ 141813 h 139944"/>
                <a:gd name="connsiteX6" fmla="*/ 186525 w 204533"/>
                <a:gd name="connsiteY6" fmla="*/ 94806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533" h="139944">
                  <a:moveTo>
                    <a:pt x="186525" y="94806"/>
                  </a:moveTo>
                  <a:cubicBezTo>
                    <a:pt x="210926" y="64306"/>
                    <a:pt x="210208" y="53541"/>
                    <a:pt x="187602" y="22323"/>
                  </a:cubicBezTo>
                  <a:cubicBezTo>
                    <a:pt x="168943" y="1510"/>
                    <a:pt x="145977" y="-4231"/>
                    <a:pt x="119424" y="2946"/>
                  </a:cubicBezTo>
                  <a:cubicBezTo>
                    <a:pt x="83541" y="21605"/>
                    <a:pt x="47299" y="39905"/>
                    <a:pt x="11416" y="58564"/>
                  </a:cubicBezTo>
                  <a:cubicBezTo>
                    <a:pt x="5316" y="61794"/>
                    <a:pt x="-1502" y="63947"/>
                    <a:pt x="292" y="73994"/>
                  </a:cubicBezTo>
                  <a:cubicBezTo>
                    <a:pt x="5316" y="104854"/>
                    <a:pt x="33304" y="138225"/>
                    <a:pt x="63805" y="141813"/>
                  </a:cubicBezTo>
                  <a:cubicBezTo>
                    <a:pt x="111888" y="147196"/>
                    <a:pt x="154948" y="134278"/>
                    <a:pt x="186525" y="9480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29F9D5E-9622-4C9E-815C-F4D1A99FEAE6}"/>
                </a:ext>
              </a:extLst>
            </p:cNvPr>
            <p:cNvSpPr/>
            <p:nvPr/>
          </p:nvSpPr>
          <p:spPr>
            <a:xfrm>
              <a:off x="8159601" y="2486087"/>
              <a:ext cx="258358" cy="179416"/>
            </a:xfrm>
            <a:custGeom>
              <a:avLst/>
              <a:gdLst>
                <a:gd name="connsiteX0" fmla="*/ 238623 w 258358"/>
                <a:gd name="connsiteY0" fmla="*/ 30 h 179415"/>
                <a:gd name="connsiteX1" fmla="*/ 230728 w 258358"/>
                <a:gd name="connsiteY1" fmla="*/ 12230 h 179415"/>
                <a:gd name="connsiteX2" fmla="*/ 213146 w 258358"/>
                <a:gd name="connsiteY2" fmla="*/ 42731 h 179415"/>
                <a:gd name="connsiteX3" fmla="*/ 161474 w 258358"/>
                <a:gd name="connsiteY3" fmla="*/ 77537 h 179415"/>
                <a:gd name="connsiteX4" fmla="*/ 35883 w 258358"/>
                <a:gd name="connsiteY4" fmla="*/ 129927 h 179415"/>
                <a:gd name="connsiteX5" fmla="*/ 0 w 258358"/>
                <a:gd name="connsiteY5" fmla="*/ 156480 h 179415"/>
                <a:gd name="connsiteX6" fmla="*/ 94014 w 258358"/>
                <a:gd name="connsiteY6" fmla="*/ 175498 h 179415"/>
                <a:gd name="connsiteX7" fmla="*/ 158962 w 258358"/>
                <a:gd name="connsiteY7" fmla="*/ 175139 h 179415"/>
                <a:gd name="connsiteX8" fmla="*/ 260153 w 258358"/>
                <a:gd name="connsiteY8" fmla="*/ 33042 h 179415"/>
                <a:gd name="connsiteX9" fmla="*/ 255847 w 258358"/>
                <a:gd name="connsiteY9" fmla="*/ 8642 h 179415"/>
                <a:gd name="connsiteX10" fmla="*/ 238623 w 258358"/>
                <a:gd name="connsiteY10" fmla="*/ 30 h 1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8358" h="179415">
                  <a:moveTo>
                    <a:pt x="238623" y="30"/>
                  </a:moveTo>
                  <a:cubicBezTo>
                    <a:pt x="231087" y="389"/>
                    <a:pt x="231446" y="6848"/>
                    <a:pt x="230728" y="12230"/>
                  </a:cubicBezTo>
                  <a:cubicBezTo>
                    <a:pt x="228216" y="24430"/>
                    <a:pt x="221758" y="34119"/>
                    <a:pt x="213146" y="42731"/>
                  </a:cubicBezTo>
                  <a:cubicBezTo>
                    <a:pt x="198075" y="57802"/>
                    <a:pt x="180133" y="68208"/>
                    <a:pt x="161474" y="77537"/>
                  </a:cubicBezTo>
                  <a:cubicBezTo>
                    <a:pt x="120926" y="97991"/>
                    <a:pt x="76790" y="110191"/>
                    <a:pt x="35883" y="129927"/>
                  </a:cubicBezTo>
                  <a:cubicBezTo>
                    <a:pt x="24400" y="135309"/>
                    <a:pt x="11483" y="139615"/>
                    <a:pt x="0" y="156480"/>
                  </a:cubicBezTo>
                  <a:cubicBezTo>
                    <a:pt x="36960" y="150739"/>
                    <a:pt x="64948" y="165092"/>
                    <a:pt x="94014" y="175498"/>
                  </a:cubicBezTo>
                  <a:cubicBezTo>
                    <a:pt x="115544" y="183034"/>
                    <a:pt x="137432" y="183034"/>
                    <a:pt x="158962" y="175139"/>
                  </a:cubicBezTo>
                  <a:cubicBezTo>
                    <a:pt x="216016" y="153610"/>
                    <a:pt x="258358" y="94044"/>
                    <a:pt x="260153" y="33042"/>
                  </a:cubicBezTo>
                  <a:cubicBezTo>
                    <a:pt x="260511" y="24789"/>
                    <a:pt x="260511" y="16177"/>
                    <a:pt x="255847" y="8642"/>
                  </a:cubicBezTo>
                  <a:cubicBezTo>
                    <a:pt x="251541" y="2542"/>
                    <a:pt x="245799" y="-329"/>
                    <a:pt x="238623" y="3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B5234D5-7B78-4D85-AFAC-64EB645E1C04}"/>
                </a:ext>
              </a:extLst>
            </p:cNvPr>
            <p:cNvSpPr/>
            <p:nvPr/>
          </p:nvSpPr>
          <p:spPr>
            <a:xfrm>
              <a:off x="7870194" y="2319672"/>
              <a:ext cx="168651" cy="150709"/>
            </a:xfrm>
            <a:custGeom>
              <a:avLst/>
              <a:gdLst>
                <a:gd name="connsiteX0" fmla="*/ 168839 w 168650"/>
                <a:gd name="connsiteY0" fmla="*/ 75660 h 150709"/>
                <a:gd name="connsiteX1" fmla="*/ 141209 w 168650"/>
                <a:gd name="connsiteY1" fmla="*/ 8918 h 150709"/>
                <a:gd name="connsiteX2" fmla="*/ 117885 w 168650"/>
                <a:gd name="connsiteY2" fmla="*/ 3535 h 150709"/>
                <a:gd name="connsiteX3" fmla="*/ 16336 w 168650"/>
                <a:gd name="connsiteY3" fmla="*/ 60589 h 150709"/>
                <a:gd name="connsiteX4" fmla="*/ 12030 w 168650"/>
                <a:gd name="connsiteY4" fmla="*/ 92525 h 150709"/>
                <a:gd name="connsiteX5" fmla="*/ 34278 w 168650"/>
                <a:gd name="connsiteY5" fmla="*/ 110467 h 150709"/>
                <a:gd name="connsiteX6" fmla="*/ 65496 w 168650"/>
                <a:gd name="connsiteY6" fmla="*/ 134150 h 150709"/>
                <a:gd name="connsiteX7" fmla="*/ 121474 w 168650"/>
                <a:gd name="connsiteY7" fmla="*/ 141685 h 150709"/>
                <a:gd name="connsiteX8" fmla="*/ 152692 w 168650"/>
                <a:gd name="connsiteY8" fmla="*/ 118002 h 150709"/>
                <a:gd name="connsiteX9" fmla="*/ 168839 w 168650"/>
                <a:gd name="connsiteY9" fmla="*/ 75660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650" h="150709">
                  <a:moveTo>
                    <a:pt x="168839" y="75660"/>
                  </a:moveTo>
                  <a:cubicBezTo>
                    <a:pt x="167763" y="50183"/>
                    <a:pt x="155563" y="29371"/>
                    <a:pt x="141209" y="8918"/>
                  </a:cubicBezTo>
                  <a:cubicBezTo>
                    <a:pt x="134392" y="-771"/>
                    <a:pt x="128650" y="-2565"/>
                    <a:pt x="117885" y="3535"/>
                  </a:cubicBezTo>
                  <a:cubicBezTo>
                    <a:pt x="84514" y="23271"/>
                    <a:pt x="50425" y="41571"/>
                    <a:pt x="16336" y="60589"/>
                  </a:cubicBezTo>
                  <a:cubicBezTo>
                    <a:pt x="-4476" y="72072"/>
                    <a:pt x="-4835" y="74943"/>
                    <a:pt x="12030" y="92525"/>
                  </a:cubicBezTo>
                  <a:cubicBezTo>
                    <a:pt x="18489" y="99343"/>
                    <a:pt x="26383" y="105084"/>
                    <a:pt x="34278" y="110467"/>
                  </a:cubicBezTo>
                  <a:cubicBezTo>
                    <a:pt x="45043" y="118002"/>
                    <a:pt x="56166" y="124820"/>
                    <a:pt x="65496" y="134150"/>
                  </a:cubicBezTo>
                  <a:cubicBezTo>
                    <a:pt x="89897" y="158192"/>
                    <a:pt x="89897" y="158192"/>
                    <a:pt x="121474" y="141685"/>
                  </a:cubicBezTo>
                  <a:cubicBezTo>
                    <a:pt x="133315" y="135585"/>
                    <a:pt x="143721" y="127691"/>
                    <a:pt x="152692" y="118002"/>
                  </a:cubicBezTo>
                  <a:cubicBezTo>
                    <a:pt x="163457" y="105802"/>
                    <a:pt x="169557" y="91808"/>
                    <a:pt x="168839" y="75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1">
            <a:extLst>
              <a:ext uri="{FF2B5EF4-FFF2-40B4-BE49-F238E27FC236}">
                <a16:creationId xmlns:a16="http://schemas.microsoft.com/office/drawing/2014/main" id="{C4C788A7-A9B0-4BB7-B19C-AD8FC0132DA3}"/>
              </a:ext>
            </a:extLst>
          </p:cNvPr>
          <p:cNvSpPr/>
          <p:nvPr/>
        </p:nvSpPr>
        <p:spPr>
          <a:xfrm>
            <a:off x="909371" y="3802969"/>
            <a:ext cx="11282629" cy="2113011"/>
          </a:xfrm>
          <a:custGeom>
            <a:avLst/>
            <a:gdLst>
              <a:gd name="connsiteX0" fmla="*/ 0 w 8704053"/>
              <a:gd name="connsiteY0" fmla="*/ 3183147 h 3183147"/>
              <a:gd name="connsiteX1" fmla="*/ 1802921 w 8704053"/>
              <a:gd name="connsiteY1" fmla="*/ 3174521 h 3183147"/>
              <a:gd name="connsiteX2" fmla="*/ 8704053 w 8704053"/>
              <a:gd name="connsiteY2" fmla="*/ 1587260 h 3183147"/>
              <a:gd name="connsiteX3" fmla="*/ 8643668 w 8704053"/>
              <a:gd name="connsiteY3" fmla="*/ 0 h 3183147"/>
              <a:gd name="connsiteX4" fmla="*/ 0 w 8704053"/>
              <a:gd name="connsiteY4" fmla="*/ 3183147 h 3183147"/>
              <a:gd name="connsiteX0" fmla="*/ 0 w 8704053"/>
              <a:gd name="connsiteY0" fmla="*/ 2027207 h 2027207"/>
              <a:gd name="connsiteX1" fmla="*/ 1802921 w 8704053"/>
              <a:gd name="connsiteY1" fmla="*/ 2018581 h 2027207"/>
              <a:gd name="connsiteX2" fmla="*/ 8704053 w 8704053"/>
              <a:gd name="connsiteY2" fmla="*/ 431320 h 2027207"/>
              <a:gd name="connsiteX3" fmla="*/ 8669547 w 8704053"/>
              <a:gd name="connsiteY3" fmla="*/ 0 h 2027207"/>
              <a:gd name="connsiteX4" fmla="*/ 0 w 8704053"/>
              <a:gd name="connsiteY4" fmla="*/ 2027207 h 2027207"/>
              <a:gd name="connsiteX0" fmla="*/ 0 w 8669547"/>
              <a:gd name="connsiteY0" fmla="*/ 2027207 h 2027207"/>
              <a:gd name="connsiteX1" fmla="*/ 1802921 w 8669547"/>
              <a:gd name="connsiteY1" fmla="*/ 2018581 h 2027207"/>
              <a:gd name="connsiteX2" fmla="*/ 8652295 w 8669547"/>
              <a:gd name="connsiteY2" fmla="*/ 448573 h 2027207"/>
              <a:gd name="connsiteX3" fmla="*/ 8669547 w 8669547"/>
              <a:gd name="connsiteY3" fmla="*/ 0 h 2027207"/>
              <a:gd name="connsiteX4" fmla="*/ 0 w 8669547"/>
              <a:gd name="connsiteY4" fmla="*/ 2027207 h 2027207"/>
              <a:gd name="connsiteX0" fmla="*/ 0 w 8669547"/>
              <a:gd name="connsiteY0" fmla="*/ 2027207 h 2035834"/>
              <a:gd name="connsiteX1" fmla="*/ 1759789 w 8669547"/>
              <a:gd name="connsiteY1" fmla="*/ 2035834 h 2035834"/>
              <a:gd name="connsiteX2" fmla="*/ 8652295 w 8669547"/>
              <a:gd name="connsiteY2" fmla="*/ 448573 h 2035834"/>
              <a:gd name="connsiteX3" fmla="*/ 8669547 w 8669547"/>
              <a:gd name="connsiteY3" fmla="*/ 0 h 2035834"/>
              <a:gd name="connsiteX4" fmla="*/ 0 w 8669547"/>
              <a:gd name="connsiteY4" fmla="*/ 2027207 h 2035834"/>
              <a:gd name="connsiteX0" fmla="*/ 0 w 8669547"/>
              <a:gd name="connsiteY0" fmla="*/ 2027207 h 2027208"/>
              <a:gd name="connsiteX1" fmla="*/ 1802921 w 8669547"/>
              <a:gd name="connsiteY1" fmla="*/ 2027208 h 2027208"/>
              <a:gd name="connsiteX2" fmla="*/ 8652295 w 8669547"/>
              <a:gd name="connsiteY2" fmla="*/ 448573 h 2027208"/>
              <a:gd name="connsiteX3" fmla="*/ 8669547 w 8669547"/>
              <a:gd name="connsiteY3" fmla="*/ 0 h 2027208"/>
              <a:gd name="connsiteX4" fmla="*/ 0 w 8669547"/>
              <a:gd name="connsiteY4" fmla="*/ 2027207 h 2027208"/>
              <a:gd name="connsiteX0" fmla="*/ 0 w 8695426"/>
              <a:gd name="connsiteY0" fmla="*/ 2044460 h 2044460"/>
              <a:gd name="connsiteX1" fmla="*/ 1828800 w 8695426"/>
              <a:gd name="connsiteY1" fmla="*/ 2027208 h 2044460"/>
              <a:gd name="connsiteX2" fmla="*/ 8678174 w 8695426"/>
              <a:gd name="connsiteY2" fmla="*/ 448573 h 2044460"/>
              <a:gd name="connsiteX3" fmla="*/ 8695426 w 8695426"/>
              <a:gd name="connsiteY3" fmla="*/ 0 h 2044460"/>
              <a:gd name="connsiteX4" fmla="*/ 0 w 8695426"/>
              <a:gd name="connsiteY4" fmla="*/ 2044460 h 2044460"/>
              <a:gd name="connsiteX0" fmla="*/ 0 w 8709822"/>
              <a:gd name="connsiteY0" fmla="*/ 2044460 h 2044460"/>
              <a:gd name="connsiteX1" fmla="*/ 1828800 w 8709822"/>
              <a:gd name="connsiteY1" fmla="*/ 2027208 h 2044460"/>
              <a:gd name="connsiteX2" fmla="*/ 8709822 w 8709822"/>
              <a:gd name="connsiteY2" fmla="*/ 438668 h 2044460"/>
              <a:gd name="connsiteX3" fmla="*/ 8695426 w 8709822"/>
              <a:gd name="connsiteY3" fmla="*/ 0 h 2044460"/>
              <a:gd name="connsiteX4" fmla="*/ 0 w 8709822"/>
              <a:gd name="connsiteY4" fmla="*/ 2044460 h 2044460"/>
              <a:gd name="connsiteX0" fmla="*/ 0 w 8709822"/>
              <a:gd name="connsiteY0" fmla="*/ 2044460 h 2044460"/>
              <a:gd name="connsiteX1" fmla="*/ 1828800 w 8709822"/>
              <a:gd name="connsiteY1" fmla="*/ 2027208 h 2044460"/>
              <a:gd name="connsiteX2" fmla="*/ 8709822 w 8709822"/>
              <a:gd name="connsiteY2" fmla="*/ 438668 h 2044460"/>
              <a:gd name="connsiteX3" fmla="*/ 8695426 w 8709822"/>
              <a:gd name="connsiteY3" fmla="*/ 0 h 2044460"/>
              <a:gd name="connsiteX4" fmla="*/ 0 w 8709822"/>
              <a:gd name="connsiteY4" fmla="*/ 2044460 h 2044460"/>
              <a:gd name="connsiteX0" fmla="*/ 0 w 8712489"/>
              <a:gd name="connsiteY0" fmla="*/ 2054365 h 2054365"/>
              <a:gd name="connsiteX1" fmla="*/ 1828800 w 8712489"/>
              <a:gd name="connsiteY1" fmla="*/ 2037113 h 2054365"/>
              <a:gd name="connsiteX2" fmla="*/ 8709822 w 8712489"/>
              <a:gd name="connsiteY2" fmla="*/ 448573 h 2054365"/>
              <a:gd name="connsiteX3" fmla="*/ 8711250 w 8712489"/>
              <a:gd name="connsiteY3" fmla="*/ 0 h 2054365"/>
              <a:gd name="connsiteX4" fmla="*/ 0 w 8712489"/>
              <a:gd name="connsiteY4" fmla="*/ 2054365 h 2054365"/>
              <a:gd name="connsiteX0" fmla="*/ 0 w 8688752"/>
              <a:gd name="connsiteY0" fmla="*/ 2024650 h 2037113"/>
              <a:gd name="connsiteX1" fmla="*/ 1805063 w 8688752"/>
              <a:gd name="connsiteY1" fmla="*/ 2037113 h 2037113"/>
              <a:gd name="connsiteX2" fmla="*/ 8686085 w 8688752"/>
              <a:gd name="connsiteY2" fmla="*/ 448573 h 2037113"/>
              <a:gd name="connsiteX3" fmla="*/ 8687513 w 8688752"/>
              <a:gd name="connsiteY3" fmla="*/ 0 h 2037113"/>
              <a:gd name="connsiteX4" fmla="*/ 0 w 8688752"/>
              <a:gd name="connsiteY4" fmla="*/ 2024650 h 2037113"/>
              <a:gd name="connsiteX0" fmla="*/ 0 w 8688752"/>
              <a:gd name="connsiteY0" fmla="*/ 2024650 h 2027208"/>
              <a:gd name="connsiteX1" fmla="*/ 1710118 w 8688752"/>
              <a:gd name="connsiteY1" fmla="*/ 2027208 h 2027208"/>
              <a:gd name="connsiteX2" fmla="*/ 8686085 w 8688752"/>
              <a:gd name="connsiteY2" fmla="*/ 448573 h 2027208"/>
              <a:gd name="connsiteX3" fmla="*/ 8687513 w 8688752"/>
              <a:gd name="connsiteY3" fmla="*/ 0 h 2027208"/>
              <a:gd name="connsiteX4" fmla="*/ 0 w 8688752"/>
              <a:gd name="connsiteY4" fmla="*/ 2024650 h 2027208"/>
              <a:gd name="connsiteX0" fmla="*/ 0 w 8688752"/>
              <a:gd name="connsiteY0" fmla="*/ 2024650 h 2037114"/>
              <a:gd name="connsiteX1" fmla="*/ 1733854 w 8688752"/>
              <a:gd name="connsiteY1" fmla="*/ 2037114 h 2037114"/>
              <a:gd name="connsiteX2" fmla="*/ 8686085 w 8688752"/>
              <a:gd name="connsiteY2" fmla="*/ 448573 h 2037114"/>
              <a:gd name="connsiteX3" fmla="*/ 8687513 w 8688752"/>
              <a:gd name="connsiteY3" fmla="*/ 0 h 2037114"/>
              <a:gd name="connsiteX4" fmla="*/ 0 w 8688752"/>
              <a:gd name="connsiteY4" fmla="*/ 2024650 h 203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8752" h="2037114">
                <a:moveTo>
                  <a:pt x="0" y="2024650"/>
                </a:moveTo>
                <a:lnTo>
                  <a:pt x="1733854" y="2037114"/>
                </a:lnTo>
                <a:lnTo>
                  <a:pt x="8686085" y="448573"/>
                </a:lnTo>
                <a:cubicBezTo>
                  <a:pt x="8681286" y="252824"/>
                  <a:pt x="8692312" y="146223"/>
                  <a:pt x="8687513" y="0"/>
                </a:cubicBezTo>
                <a:lnTo>
                  <a:pt x="0" y="20246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4CB1E29-0353-4369-A91C-6514852BAA71}"/>
              </a:ext>
            </a:extLst>
          </p:cNvPr>
          <p:cNvGrpSpPr/>
          <p:nvPr/>
        </p:nvGrpSpPr>
        <p:grpSpPr>
          <a:xfrm>
            <a:off x="889007" y="3366982"/>
            <a:ext cx="2268794" cy="2565623"/>
            <a:chOff x="467544" y="3167633"/>
            <a:chExt cx="1834083" cy="2565623"/>
          </a:xfrm>
          <a:solidFill>
            <a:srgbClr val="87BCE6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5994BA7-2BDA-4457-B9B5-C3DFD7EB4AA0}"/>
                </a:ext>
              </a:extLst>
            </p:cNvPr>
            <p:cNvSpPr/>
            <p:nvPr/>
          </p:nvSpPr>
          <p:spPr>
            <a:xfrm>
              <a:off x="467544" y="3167633"/>
              <a:ext cx="1834083" cy="4761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3F7BD3E-74B5-4897-9E8B-5A3636D843E1}"/>
                </a:ext>
              </a:extLst>
            </p:cNvPr>
            <p:cNvSpPr/>
            <p:nvPr/>
          </p:nvSpPr>
          <p:spPr>
            <a:xfrm>
              <a:off x="467544" y="4077072"/>
              <a:ext cx="1834083" cy="165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Down Arrow 6">
              <a:extLst>
                <a:ext uri="{FF2B5EF4-FFF2-40B4-BE49-F238E27FC236}">
                  <a16:creationId xmlns:a16="http://schemas.microsoft.com/office/drawing/2014/main" id="{736329AA-1883-4254-BCE9-D08A54CF4C48}"/>
                </a:ext>
              </a:extLst>
            </p:cNvPr>
            <p:cNvSpPr/>
            <p:nvPr/>
          </p:nvSpPr>
          <p:spPr>
            <a:xfrm>
              <a:off x="1204565" y="3692054"/>
              <a:ext cx="360040" cy="336750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87D7F99-A6E1-45AA-81C5-7B6C8B1B868F}"/>
              </a:ext>
            </a:extLst>
          </p:cNvPr>
          <p:cNvGrpSpPr/>
          <p:nvPr/>
        </p:nvGrpSpPr>
        <p:grpSpPr>
          <a:xfrm>
            <a:off x="3592785" y="2872226"/>
            <a:ext cx="2268794" cy="2565623"/>
            <a:chOff x="467544" y="3167633"/>
            <a:chExt cx="1834083" cy="2565623"/>
          </a:xfrm>
          <a:solidFill>
            <a:srgbClr val="2681AD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8D160F0-80BC-42FC-A7C2-B6C32167319A}"/>
                </a:ext>
              </a:extLst>
            </p:cNvPr>
            <p:cNvSpPr/>
            <p:nvPr/>
          </p:nvSpPr>
          <p:spPr>
            <a:xfrm>
              <a:off x="467544" y="3167633"/>
              <a:ext cx="1834083" cy="4761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A244084-29D7-45B9-A1D8-1A307235F737}"/>
                </a:ext>
              </a:extLst>
            </p:cNvPr>
            <p:cNvSpPr/>
            <p:nvPr/>
          </p:nvSpPr>
          <p:spPr>
            <a:xfrm>
              <a:off x="467544" y="4077072"/>
              <a:ext cx="1834083" cy="165618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Down Arrow 10">
              <a:extLst>
                <a:ext uri="{FF2B5EF4-FFF2-40B4-BE49-F238E27FC236}">
                  <a16:creationId xmlns:a16="http://schemas.microsoft.com/office/drawing/2014/main" id="{BD10FB42-540E-450A-BBF9-95241D6E92AC}"/>
                </a:ext>
              </a:extLst>
            </p:cNvPr>
            <p:cNvSpPr/>
            <p:nvPr/>
          </p:nvSpPr>
          <p:spPr>
            <a:xfrm>
              <a:off x="1204565" y="3692054"/>
              <a:ext cx="360040" cy="336750"/>
            </a:xfrm>
            <a:prstGeom prst="down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CD2403A-7F0C-4C69-BA35-42508A9B3470}"/>
              </a:ext>
            </a:extLst>
          </p:cNvPr>
          <p:cNvGrpSpPr/>
          <p:nvPr/>
        </p:nvGrpSpPr>
        <p:grpSpPr>
          <a:xfrm>
            <a:off x="6296563" y="2377471"/>
            <a:ext cx="2268794" cy="2565623"/>
            <a:chOff x="467544" y="3167633"/>
            <a:chExt cx="1834083" cy="2565623"/>
          </a:xfrm>
          <a:solidFill>
            <a:srgbClr val="87BCE6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040D2B8-AC5C-4A24-B249-6B51D341424D}"/>
                </a:ext>
              </a:extLst>
            </p:cNvPr>
            <p:cNvSpPr/>
            <p:nvPr/>
          </p:nvSpPr>
          <p:spPr>
            <a:xfrm>
              <a:off x="467544" y="3167633"/>
              <a:ext cx="1834083" cy="47615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17EFB49-38B4-40EC-AFF6-35FC16565113}"/>
                </a:ext>
              </a:extLst>
            </p:cNvPr>
            <p:cNvSpPr/>
            <p:nvPr/>
          </p:nvSpPr>
          <p:spPr>
            <a:xfrm>
              <a:off x="467544" y="4077072"/>
              <a:ext cx="1834083" cy="1656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Down Arrow 14">
              <a:extLst>
                <a:ext uri="{FF2B5EF4-FFF2-40B4-BE49-F238E27FC236}">
                  <a16:creationId xmlns:a16="http://schemas.microsoft.com/office/drawing/2014/main" id="{192E4B35-E041-44AA-B72B-2187B4E321E5}"/>
                </a:ext>
              </a:extLst>
            </p:cNvPr>
            <p:cNvSpPr/>
            <p:nvPr/>
          </p:nvSpPr>
          <p:spPr>
            <a:xfrm>
              <a:off x="1204565" y="3692054"/>
              <a:ext cx="360040" cy="336750"/>
            </a:xfrm>
            <a:prstGeom prst="down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60CCD46-9290-4919-B5EB-CC307BDAC309}"/>
              </a:ext>
            </a:extLst>
          </p:cNvPr>
          <p:cNvGrpSpPr/>
          <p:nvPr/>
        </p:nvGrpSpPr>
        <p:grpSpPr>
          <a:xfrm>
            <a:off x="9000343" y="1882716"/>
            <a:ext cx="2268794" cy="2565623"/>
            <a:chOff x="467544" y="3167633"/>
            <a:chExt cx="1834083" cy="2565623"/>
          </a:xfrm>
          <a:solidFill>
            <a:srgbClr val="2681AD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EC81025-EA9E-46BE-BD40-01E1FF775E78}"/>
                </a:ext>
              </a:extLst>
            </p:cNvPr>
            <p:cNvSpPr/>
            <p:nvPr/>
          </p:nvSpPr>
          <p:spPr>
            <a:xfrm>
              <a:off x="467544" y="3167633"/>
              <a:ext cx="1834083" cy="4761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50BD636-01CF-4583-87EC-8915E043C1D8}"/>
                </a:ext>
              </a:extLst>
            </p:cNvPr>
            <p:cNvSpPr/>
            <p:nvPr/>
          </p:nvSpPr>
          <p:spPr>
            <a:xfrm>
              <a:off x="467544" y="4077072"/>
              <a:ext cx="1834083" cy="165618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Down Arrow 18">
              <a:extLst>
                <a:ext uri="{FF2B5EF4-FFF2-40B4-BE49-F238E27FC236}">
                  <a16:creationId xmlns:a16="http://schemas.microsoft.com/office/drawing/2014/main" id="{8E71F3F8-A9A3-40D3-9447-843177612351}"/>
                </a:ext>
              </a:extLst>
            </p:cNvPr>
            <p:cNvSpPr/>
            <p:nvPr/>
          </p:nvSpPr>
          <p:spPr>
            <a:xfrm>
              <a:off x="1204565" y="3692054"/>
              <a:ext cx="360040" cy="336750"/>
            </a:xfrm>
            <a:prstGeom prst="down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02A7ACA-D5F1-41CB-AB90-BAD70F47CF40}"/>
              </a:ext>
            </a:extLst>
          </p:cNvPr>
          <p:cNvSpPr txBox="1"/>
          <p:nvPr/>
        </p:nvSpPr>
        <p:spPr>
          <a:xfrm>
            <a:off x="1294887" y="3436554"/>
            <a:ext cx="145703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3F7C2E-2B8C-48B8-AF60-F2C126E3E587}"/>
              </a:ext>
            </a:extLst>
          </p:cNvPr>
          <p:cNvSpPr txBox="1"/>
          <p:nvPr/>
        </p:nvSpPr>
        <p:spPr>
          <a:xfrm>
            <a:off x="1161376" y="4444244"/>
            <a:ext cx="1724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FD3063-15BB-44C9-8774-2BB23929551D}"/>
              </a:ext>
            </a:extLst>
          </p:cNvPr>
          <p:cNvSpPr txBox="1"/>
          <p:nvPr/>
        </p:nvSpPr>
        <p:spPr>
          <a:xfrm>
            <a:off x="3998667" y="2946140"/>
            <a:ext cx="145703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D1AECA-D310-47A7-A421-D8742DC225AE}"/>
              </a:ext>
            </a:extLst>
          </p:cNvPr>
          <p:cNvSpPr txBox="1"/>
          <p:nvPr/>
        </p:nvSpPr>
        <p:spPr>
          <a:xfrm>
            <a:off x="3865155" y="3953830"/>
            <a:ext cx="1724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5AD399-E612-42D9-8511-ADF5AC009D77}"/>
              </a:ext>
            </a:extLst>
          </p:cNvPr>
          <p:cNvSpPr txBox="1"/>
          <p:nvPr/>
        </p:nvSpPr>
        <p:spPr>
          <a:xfrm>
            <a:off x="6702445" y="2455726"/>
            <a:ext cx="145703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20C1F4-6D28-4038-BD65-8F4108E2A8A1}"/>
              </a:ext>
            </a:extLst>
          </p:cNvPr>
          <p:cNvSpPr txBox="1"/>
          <p:nvPr/>
        </p:nvSpPr>
        <p:spPr>
          <a:xfrm>
            <a:off x="6568934" y="3463416"/>
            <a:ext cx="1724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FBB485-767D-4347-BBE6-227D0CA5834A}"/>
              </a:ext>
            </a:extLst>
          </p:cNvPr>
          <p:cNvSpPr txBox="1"/>
          <p:nvPr/>
        </p:nvSpPr>
        <p:spPr>
          <a:xfrm>
            <a:off x="9406223" y="1965312"/>
            <a:ext cx="145703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72E058-AE2F-4D87-AF83-B2724427CC48}"/>
              </a:ext>
            </a:extLst>
          </p:cNvPr>
          <p:cNvSpPr txBox="1"/>
          <p:nvPr/>
        </p:nvSpPr>
        <p:spPr>
          <a:xfrm>
            <a:off x="9272712" y="2973002"/>
            <a:ext cx="1724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BA0096C2-15BE-4248-95A4-BA04FB146243}"/>
              </a:ext>
            </a:extLst>
          </p:cNvPr>
          <p:cNvSpPr txBox="1"/>
          <p:nvPr/>
        </p:nvSpPr>
        <p:spPr>
          <a:xfrm>
            <a:off x="6672484" y="5033557"/>
            <a:ext cx="4968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Food Portfolio Presentation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970C7D2-A888-4A70-A029-FABAC25AE977}"/>
              </a:ext>
            </a:extLst>
          </p:cNvPr>
          <p:cNvSpPr txBox="1"/>
          <p:nvPr/>
        </p:nvSpPr>
        <p:spPr>
          <a:xfrm>
            <a:off x="747100" y="716448"/>
            <a:ext cx="6260040" cy="1107996"/>
          </a:xfrm>
          <a:prstGeom prst="rect">
            <a:avLst/>
          </a:prstGeom>
          <a:noFill/>
        </p:spPr>
        <p:txBody>
          <a:bodyPr wrap="square" lIns="48000" tIns="0" rIns="24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AC1A26-7ACC-4963-B457-0B8E1C7570E9}"/>
              </a:ext>
            </a:extLst>
          </p:cNvPr>
          <p:cNvSpPr txBox="1"/>
          <p:nvPr/>
        </p:nvSpPr>
        <p:spPr>
          <a:xfrm>
            <a:off x="7995555" y="3702403"/>
            <a:ext cx="305997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83A78BD-97A7-406D-8A9C-BDEEECCD628D}"/>
              </a:ext>
            </a:extLst>
          </p:cNvPr>
          <p:cNvSpPr txBox="1"/>
          <p:nvPr/>
        </p:nvSpPr>
        <p:spPr>
          <a:xfrm>
            <a:off x="5328386" y="2121210"/>
            <a:ext cx="1535228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</a:p>
          <a:p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06DFB06-F415-4101-AACE-443316FA2E31}"/>
              </a:ext>
            </a:extLst>
          </p:cNvPr>
          <p:cNvSpPr txBox="1"/>
          <p:nvPr/>
        </p:nvSpPr>
        <p:spPr>
          <a:xfrm>
            <a:off x="5687598" y="5707270"/>
            <a:ext cx="5953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10B506-1AE8-4D0B-A16B-F9E3980B3A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C04600E-5B53-4998-9E29-97BA7D54A04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C218031-BF93-4AA5-8BFA-B1EF3FEF98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453497"/>
              </p:ext>
            </p:extLst>
          </p:nvPr>
        </p:nvGraphicFramePr>
        <p:xfrm>
          <a:off x="3207045" y="2419375"/>
          <a:ext cx="1800200" cy="360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1BF1BE1-61F9-4645-868B-D3648C4F7A59}"/>
              </a:ext>
            </a:extLst>
          </p:cNvPr>
          <p:cNvSpPr txBox="1"/>
          <p:nvPr/>
        </p:nvSpPr>
        <p:spPr>
          <a:xfrm>
            <a:off x="927068" y="2957394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9B3782-D96D-4AF1-B974-1987308F1AF8}"/>
              </a:ext>
            </a:extLst>
          </p:cNvPr>
          <p:cNvSpPr txBox="1"/>
          <p:nvPr/>
        </p:nvSpPr>
        <p:spPr>
          <a:xfrm>
            <a:off x="927068" y="3410928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89C4E-5E06-4F7B-A4E6-2395E4E8500A}"/>
              </a:ext>
            </a:extLst>
          </p:cNvPr>
          <p:cNvSpPr txBox="1"/>
          <p:nvPr/>
        </p:nvSpPr>
        <p:spPr>
          <a:xfrm>
            <a:off x="927068" y="3864462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2BB889-868E-40DE-9689-AE9B7BD9CCC6}"/>
              </a:ext>
            </a:extLst>
          </p:cNvPr>
          <p:cNvSpPr txBox="1"/>
          <p:nvPr/>
        </p:nvSpPr>
        <p:spPr>
          <a:xfrm>
            <a:off x="927068" y="4317996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39AC91-6CB5-4E20-83B8-40BEA242CF3C}"/>
              </a:ext>
            </a:extLst>
          </p:cNvPr>
          <p:cNvSpPr txBox="1"/>
          <p:nvPr/>
        </p:nvSpPr>
        <p:spPr>
          <a:xfrm>
            <a:off x="927068" y="4771530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4962A9-98D7-4BBC-A4F0-5390BF2E9735}"/>
              </a:ext>
            </a:extLst>
          </p:cNvPr>
          <p:cNvSpPr txBox="1"/>
          <p:nvPr/>
        </p:nvSpPr>
        <p:spPr>
          <a:xfrm>
            <a:off x="927068" y="5225064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046EEC-0C07-40F3-8195-95252A465689}"/>
              </a:ext>
            </a:extLst>
          </p:cNvPr>
          <p:cNvSpPr txBox="1"/>
          <p:nvPr/>
        </p:nvSpPr>
        <p:spPr>
          <a:xfrm>
            <a:off x="927068" y="5678596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E0A3C75-B73C-4422-9057-B088FED631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800757"/>
              </p:ext>
            </p:extLst>
          </p:nvPr>
        </p:nvGraphicFramePr>
        <p:xfrm>
          <a:off x="5292941" y="2419375"/>
          <a:ext cx="1800200" cy="360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779C2DE-F582-497C-A5FB-39B78093B6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265636"/>
              </p:ext>
            </p:extLst>
          </p:nvPr>
        </p:nvGraphicFramePr>
        <p:xfrm>
          <a:off x="7378837" y="2419375"/>
          <a:ext cx="1800200" cy="360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3" name="Table 19">
            <a:extLst>
              <a:ext uri="{FF2B5EF4-FFF2-40B4-BE49-F238E27FC236}">
                <a16:creationId xmlns:a16="http://schemas.microsoft.com/office/drawing/2014/main" id="{96A0D1FB-ACEB-4EBD-AA41-C860AD92A0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430536"/>
              </p:ext>
            </p:extLst>
          </p:nvPr>
        </p:nvGraphicFramePr>
        <p:xfrm>
          <a:off x="9464733" y="2419375"/>
          <a:ext cx="1800200" cy="360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8" name="그룹 125">
            <a:extLst>
              <a:ext uri="{FF2B5EF4-FFF2-40B4-BE49-F238E27FC236}">
                <a16:creationId xmlns:a16="http://schemas.microsoft.com/office/drawing/2014/main" id="{BF92E7C1-1B05-4D9A-87F2-A5DC2C407A69}"/>
              </a:ext>
            </a:extLst>
          </p:cNvPr>
          <p:cNvGrpSpPr/>
          <p:nvPr/>
        </p:nvGrpSpPr>
        <p:grpSpPr>
          <a:xfrm>
            <a:off x="6040205" y="1767856"/>
            <a:ext cx="305671" cy="427571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19" name="사각형: 둥근 모서리 132">
              <a:extLst>
                <a:ext uri="{FF2B5EF4-FFF2-40B4-BE49-F238E27FC236}">
                  <a16:creationId xmlns:a16="http://schemas.microsoft.com/office/drawing/2014/main" id="{7C1C18E5-FCE3-4399-A147-57F05C51DC7C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막힌 원호 135">
              <a:extLst>
                <a:ext uri="{FF2B5EF4-FFF2-40B4-BE49-F238E27FC236}">
                  <a16:creationId xmlns:a16="http://schemas.microsoft.com/office/drawing/2014/main" id="{6D8A3C27-B916-4353-A46C-50D1A9FBE471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자유형: 도형 128">
              <a:extLst>
                <a:ext uri="{FF2B5EF4-FFF2-40B4-BE49-F238E27FC236}">
                  <a16:creationId xmlns:a16="http://schemas.microsoft.com/office/drawing/2014/main" id="{C72357B0-9598-4EBF-AE9F-2C27985302CF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자유형: 도형 129">
              <a:extLst>
                <a:ext uri="{FF2B5EF4-FFF2-40B4-BE49-F238E27FC236}">
                  <a16:creationId xmlns:a16="http://schemas.microsoft.com/office/drawing/2014/main" id="{77BD0C44-90B2-4240-BC20-5334510CB18F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C55A692-2FFB-4039-A793-72F427E85EB5}"/>
              </a:ext>
            </a:extLst>
          </p:cNvPr>
          <p:cNvSpPr/>
          <p:nvPr/>
        </p:nvSpPr>
        <p:spPr>
          <a:xfrm>
            <a:off x="10171994" y="1797109"/>
            <a:ext cx="385678" cy="421436"/>
          </a:xfrm>
          <a:custGeom>
            <a:avLst/>
            <a:gdLst>
              <a:gd name="connsiteX0" fmla="*/ 1409099 w 1438275"/>
              <a:gd name="connsiteY0" fmla="*/ 372897 h 1571625"/>
              <a:gd name="connsiteX1" fmla="*/ 949042 w 1438275"/>
              <a:gd name="connsiteY1" fmla="*/ 243357 h 1571625"/>
              <a:gd name="connsiteX2" fmla="*/ 852839 w 1438275"/>
              <a:gd name="connsiteY2" fmla="*/ 270027 h 1571625"/>
              <a:gd name="connsiteX3" fmla="*/ 797594 w 1438275"/>
              <a:gd name="connsiteY3" fmla="*/ 227165 h 1571625"/>
              <a:gd name="connsiteX4" fmla="*/ 817597 w 1438275"/>
              <a:gd name="connsiteY4" fmla="*/ 33807 h 1571625"/>
              <a:gd name="connsiteX5" fmla="*/ 801404 w 1438275"/>
              <a:gd name="connsiteY5" fmla="*/ 2375 h 1571625"/>
              <a:gd name="connsiteX6" fmla="*/ 764257 w 1438275"/>
              <a:gd name="connsiteY6" fmla="*/ 36665 h 1571625"/>
              <a:gd name="connsiteX7" fmla="*/ 648052 w 1438275"/>
              <a:gd name="connsiteY7" fmla="*/ 163347 h 1571625"/>
              <a:gd name="connsiteX8" fmla="*/ 21307 w 1438275"/>
              <a:gd name="connsiteY8" fmla="*/ 350037 h 1571625"/>
              <a:gd name="connsiteX9" fmla="*/ 352 w 1438275"/>
              <a:gd name="connsiteY9" fmla="*/ 379565 h 1571625"/>
              <a:gd name="connsiteX10" fmla="*/ 35594 w 1438275"/>
              <a:gd name="connsiteY10" fmla="*/ 395757 h 1571625"/>
              <a:gd name="connsiteX11" fmla="*/ 163229 w 1438275"/>
              <a:gd name="connsiteY11" fmla="*/ 410997 h 1571625"/>
              <a:gd name="connsiteX12" fmla="*/ 615667 w 1438275"/>
              <a:gd name="connsiteY12" fmla="*/ 286220 h 1571625"/>
              <a:gd name="connsiteX13" fmla="*/ 705202 w 1438275"/>
              <a:gd name="connsiteY13" fmla="*/ 200495 h 1571625"/>
              <a:gd name="connsiteX14" fmla="*/ 744254 w 1438275"/>
              <a:gd name="connsiteY14" fmla="*/ 189065 h 1571625"/>
              <a:gd name="connsiteX15" fmla="*/ 754732 w 1438275"/>
              <a:gd name="connsiteY15" fmla="*/ 222402 h 1571625"/>
              <a:gd name="connsiteX16" fmla="*/ 746159 w 1438275"/>
              <a:gd name="connsiteY16" fmla="*/ 403377 h 1571625"/>
              <a:gd name="connsiteX17" fmla="*/ 699487 w 1438275"/>
              <a:gd name="connsiteY17" fmla="*/ 503390 h 1571625"/>
              <a:gd name="connsiteX18" fmla="*/ 649004 w 1438275"/>
              <a:gd name="connsiteY18" fmla="*/ 506247 h 1571625"/>
              <a:gd name="connsiteX19" fmla="*/ 553754 w 1438275"/>
              <a:gd name="connsiteY19" fmla="*/ 471005 h 1571625"/>
              <a:gd name="connsiteX20" fmla="*/ 229904 w 1438275"/>
              <a:gd name="connsiteY20" fmla="*/ 662457 h 1571625"/>
              <a:gd name="connsiteX21" fmla="*/ 215617 w 1438275"/>
              <a:gd name="connsiteY21" fmla="*/ 697700 h 1571625"/>
              <a:gd name="connsiteX22" fmla="*/ 378494 w 1438275"/>
              <a:gd name="connsiteY22" fmla="*/ 911060 h 1571625"/>
              <a:gd name="connsiteX23" fmla="*/ 676627 w 1438275"/>
              <a:gd name="connsiteY23" fmla="*/ 611022 h 1571625"/>
              <a:gd name="connsiteX24" fmla="*/ 679484 w 1438275"/>
              <a:gd name="connsiteY24" fmla="*/ 563397 h 1571625"/>
              <a:gd name="connsiteX25" fmla="*/ 730919 w 1438275"/>
              <a:gd name="connsiteY25" fmla="*/ 514820 h 1571625"/>
              <a:gd name="connsiteX26" fmla="*/ 742349 w 1438275"/>
              <a:gd name="connsiteY26" fmla="*/ 564350 h 1571625"/>
              <a:gd name="connsiteX27" fmla="*/ 766162 w 1438275"/>
              <a:gd name="connsiteY27" fmla="*/ 992022 h 1571625"/>
              <a:gd name="connsiteX28" fmla="*/ 739492 w 1438275"/>
              <a:gd name="connsiteY28" fmla="*/ 1039647 h 1571625"/>
              <a:gd name="connsiteX29" fmla="*/ 633764 w 1438275"/>
              <a:gd name="connsiteY29" fmla="*/ 1162520 h 1571625"/>
              <a:gd name="connsiteX30" fmla="*/ 627097 w 1438275"/>
              <a:gd name="connsiteY30" fmla="*/ 1419695 h 1571625"/>
              <a:gd name="connsiteX31" fmla="*/ 794737 w 1438275"/>
              <a:gd name="connsiteY31" fmla="*/ 1576857 h 1571625"/>
              <a:gd name="connsiteX32" fmla="*/ 961424 w 1438275"/>
              <a:gd name="connsiteY32" fmla="*/ 1406360 h 1571625"/>
              <a:gd name="connsiteX33" fmla="*/ 932849 w 1438275"/>
              <a:gd name="connsiteY33" fmla="*/ 1131087 h 1571625"/>
              <a:gd name="connsiteX34" fmla="*/ 833789 w 1438275"/>
              <a:gd name="connsiteY34" fmla="*/ 1033932 h 1571625"/>
              <a:gd name="connsiteX35" fmla="*/ 787117 w 1438275"/>
              <a:gd name="connsiteY35" fmla="*/ 979640 h 1571625"/>
              <a:gd name="connsiteX36" fmla="*/ 783307 w 1438275"/>
              <a:gd name="connsiteY36" fmla="*/ 695795 h 1571625"/>
              <a:gd name="connsiteX37" fmla="*/ 789022 w 1438275"/>
              <a:gd name="connsiteY37" fmla="*/ 702462 h 1571625"/>
              <a:gd name="connsiteX38" fmla="*/ 790927 w 1438275"/>
              <a:gd name="connsiteY38" fmla="*/ 726275 h 1571625"/>
              <a:gd name="connsiteX39" fmla="*/ 895702 w 1438275"/>
              <a:gd name="connsiteY39" fmla="*/ 929157 h 1571625"/>
              <a:gd name="connsiteX40" fmla="*/ 1098584 w 1438275"/>
              <a:gd name="connsiteY40" fmla="*/ 1019645 h 1571625"/>
              <a:gd name="connsiteX41" fmla="*/ 1300514 w 1438275"/>
              <a:gd name="connsiteY41" fmla="*/ 946302 h 1571625"/>
              <a:gd name="connsiteX42" fmla="*/ 1253842 w 1438275"/>
              <a:gd name="connsiteY42" fmla="*/ 741515 h 1571625"/>
              <a:gd name="connsiteX43" fmla="*/ 1015717 w 1438275"/>
              <a:gd name="connsiteY43" fmla="*/ 609117 h 1571625"/>
              <a:gd name="connsiteX44" fmla="*/ 835694 w 1438275"/>
              <a:gd name="connsiteY44" fmla="*/ 649122 h 1571625"/>
              <a:gd name="connsiteX45" fmla="*/ 792832 w 1438275"/>
              <a:gd name="connsiteY45" fmla="*/ 669125 h 1571625"/>
              <a:gd name="connsiteX46" fmla="*/ 772829 w 1438275"/>
              <a:gd name="connsiteY46" fmla="*/ 618642 h 1571625"/>
              <a:gd name="connsiteX47" fmla="*/ 784259 w 1438275"/>
              <a:gd name="connsiteY47" fmla="*/ 332892 h 1571625"/>
              <a:gd name="connsiteX48" fmla="*/ 843314 w 1438275"/>
              <a:gd name="connsiteY48" fmla="*/ 307175 h 1571625"/>
              <a:gd name="connsiteX49" fmla="*/ 889034 w 1438275"/>
              <a:gd name="connsiteY49" fmla="*/ 340512 h 1571625"/>
              <a:gd name="connsiteX50" fmla="*/ 1396717 w 1438275"/>
              <a:gd name="connsiteY50" fmla="*/ 431952 h 1571625"/>
              <a:gd name="connsiteX51" fmla="*/ 1437674 w 1438275"/>
              <a:gd name="connsiteY51" fmla="*/ 412902 h 1571625"/>
              <a:gd name="connsiteX52" fmla="*/ 1409099 w 1438275"/>
              <a:gd name="connsiteY52" fmla="*/ 372897 h 1571625"/>
              <a:gd name="connsiteX53" fmla="*/ 85124 w 1438275"/>
              <a:gd name="connsiteY53" fmla="*/ 362420 h 1571625"/>
              <a:gd name="connsiteX54" fmla="*/ 657577 w 1438275"/>
              <a:gd name="connsiteY54" fmla="*/ 196685 h 1571625"/>
              <a:gd name="connsiteX55" fmla="*/ 85124 w 1438275"/>
              <a:gd name="connsiteY55" fmla="*/ 362420 h 1571625"/>
              <a:gd name="connsiteX56" fmla="*/ 385162 w 1438275"/>
              <a:gd name="connsiteY56" fmla="*/ 549110 h 1571625"/>
              <a:gd name="connsiteX57" fmla="*/ 536609 w 1438275"/>
              <a:gd name="connsiteY57" fmla="*/ 498627 h 1571625"/>
              <a:gd name="connsiteX58" fmla="*/ 385162 w 1438275"/>
              <a:gd name="connsiteY58" fmla="*/ 549110 h 1571625"/>
              <a:gd name="connsiteX59" fmla="*/ 636622 w 1438275"/>
              <a:gd name="connsiteY59" fmla="*/ 1298727 h 1571625"/>
              <a:gd name="connsiteX60" fmla="*/ 724252 w 1438275"/>
              <a:gd name="connsiteY60" fmla="*/ 1077747 h 1571625"/>
              <a:gd name="connsiteX61" fmla="*/ 636622 w 1438275"/>
              <a:gd name="connsiteY61" fmla="*/ 1298727 h 1571625"/>
              <a:gd name="connsiteX62" fmla="*/ 814739 w 1438275"/>
              <a:gd name="connsiteY62" fmla="*/ 756755 h 1571625"/>
              <a:gd name="connsiteX63" fmla="*/ 909037 w 1438275"/>
              <a:gd name="connsiteY63" fmla="*/ 911060 h 1571625"/>
              <a:gd name="connsiteX64" fmla="*/ 814739 w 1438275"/>
              <a:gd name="connsiteY64" fmla="*/ 756755 h 1571625"/>
              <a:gd name="connsiteX65" fmla="*/ 971902 w 1438275"/>
              <a:gd name="connsiteY65" fmla="*/ 310032 h 1571625"/>
              <a:gd name="connsiteX66" fmla="*/ 971902 w 1438275"/>
              <a:gd name="connsiteY66" fmla="*/ 310032 h 1571625"/>
              <a:gd name="connsiteX67" fmla="*/ 971902 w 1438275"/>
              <a:gd name="connsiteY67" fmla="*/ 310032 h 1571625"/>
              <a:gd name="connsiteX68" fmla="*/ 873794 w 1438275"/>
              <a:gd name="connsiteY68" fmla="*/ 285267 h 1571625"/>
              <a:gd name="connsiteX69" fmla="*/ 978569 w 1438275"/>
              <a:gd name="connsiteY69" fmla="*/ 297650 h 1571625"/>
              <a:gd name="connsiteX70" fmla="*/ 989047 w 1438275"/>
              <a:gd name="connsiteY70" fmla="*/ 300507 h 1571625"/>
              <a:gd name="connsiteX71" fmla="*/ 1313849 w 1438275"/>
              <a:gd name="connsiteY71" fmla="*/ 376707 h 1571625"/>
              <a:gd name="connsiteX72" fmla="*/ 971902 w 1438275"/>
              <a:gd name="connsiteY72" fmla="*/ 310032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438275" h="1571625">
                <a:moveTo>
                  <a:pt x="1409099" y="372897"/>
                </a:moveTo>
                <a:cubicBezTo>
                  <a:pt x="1276702" y="253835"/>
                  <a:pt x="1126207" y="200495"/>
                  <a:pt x="949042" y="243357"/>
                </a:cubicBezTo>
                <a:cubicBezTo>
                  <a:pt x="916657" y="250977"/>
                  <a:pt x="885224" y="261455"/>
                  <a:pt x="852839" y="270027"/>
                </a:cubicBezTo>
                <a:cubicBezTo>
                  <a:pt x="805214" y="283362"/>
                  <a:pt x="794737" y="275742"/>
                  <a:pt x="797594" y="227165"/>
                </a:cubicBezTo>
                <a:cubicBezTo>
                  <a:pt x="801404" y="162395"/>
                  <a:pt x="804262" y="97625"/>
                  <a:pt x="817597" y="33807"/>
                </a:cubicBezTo>
                <a:cubicBezTo>
                  <a:pt x="821407" y="16662"/>
                  <a:pt x="819502" y="5232"/>
                  <a:pt x="801404" y="2375"/>
                </a:cubicBezTo>
                <a:cubicBezTo>
                  <a:pt x="776639" y="-1435"/>
                  <a:pt x="759494" y="-6198"/>
                  <a:pt x="764257" y="36665"/>
                </a:cubicBezTo>
                <a:cubicBezTo>
                  <a:pt x="778544" y="162395"/>
                  <a:pt x="772829" y="185255"/>
                  <a:pt x="648052" y="163347"/>
                </a:cubicBezTo>
                <a:cubicBezTo>
                  <a:pt x="409927" y="122390"/>
                  <a:pt x="197519" y="180492"/>
                  <a:pt x="21307" y="350037"/>
                </a:cubicBezTo>
                <a:cubicBezTo>
                  <a:pt x="12734" y="358610"/>
                  <a:pt x="-2506" y="366230"/>
                  <a:pt x="352" y="379565"/>
                </a:cubicBezTo>
                <a:cubicBezTo>
                  <a:pt x="4162" y="396710"/>
                  <a:pt x="22259" y="393852"/>
                  <a:pt x="35594" y="395757"/>
                </a:cubicBezTo>
                <a:cubicBezTo>
                  <a:pt x="78457" y="401472"/>
                  <a:pt x="120367" y="409092"/>
                  <a:pt x="163229" y="410997"/>
                </a:cubicBezTo>
                <a:cubicBezTo>
                  <a:pt x="328012" y="419570"/>
                  <a:pt x="483269" y="394805"/>
                  <a:pt x="615667" y="286220"/>
                </a:cubicBezTo>
                <a:cubicBezTo>
                  <a:pt x="647099" y="260502"/>
                  <a:pt x="675674" y="229070"/>
                  <a:pt x="705202" y="200495"/>
                </a:cubicBezTo>
                <a:cubicBezTo>
                  <a:pt x="716632" y="189065"/>
                  <a:pt x="729014" y="183350"/>
                  <a:pt x="744254" y="189065"/>
                </a:cubicBezTo>
                <a:cubicBezTo>
                  <a:pt x="759494" y="194780"/>
                  <a:pt x="754732" y="210972"/>
                  <a:pt x="754732" y="222402"/>
                </a:cubicBezTo>
                <a:cubicBezTo>
                  <a:pt x="751874" y="282410"/>
                  <a:pt x="746159" y="342417"/>
                  <a:pt x="746159" y="403377"/>
                </a:cubicBezTo>
                <a:cubicBezTo>
                  <a:pt x="746159" y="445287"/>
                  <a:pt x="729014" y="474815"/>
                  <a:pt x="699487" y="503390"/>
                </a:cubicBezTo>
                <a:cubicBezTo>
                  <a:pt x="682342" y="520535"/>
                  <a:pt x="669007" y="528155"/>
                  <a:pt x="649004" y="506247"/>
                </a:cubicBezTo>
                <a:cubicBezTo>
                  <a:pt x="624239" y="478625"/>
                  <a:pt x="589949" y="468147"/>
                  <a:pt x="553754" y="471005"/>
                </a:cubicBezTo>
                <a:cubicBezTo>
                  <a:pt x="415642" y="482435"/>
                  <a:pt x="308009" y="549110"/>
                  <a:pt x="229904" y="662457"/>
                </a:cubicBezTo>
                <a:cubicBezTo>
                  <a:pt x="223237" y="672935"/>
                  <a:pt x="217522" y="685317"/>
                  <a:pt x="215617" y="697700"/>
                </a:cubicBezTo>
                <a:cubicBezTo>
                  <a:pt x="187994" y="852957"/>
                  <a:pt x="230857" y="916775"/>
                  <a:pt x="378494" y="911060"/>
                </a:cubicBezTo>
                <a:cubicBezTo>
                  <a:pt x="521369" y="905345"/>
                  <a:pt x="667102" y="758660"/>
                  <a:pt x="676627" y="611022"/>
                </a:cubicBezTo>
                <a:cubicBezTo>
                  <a:pt x="677579" y="594830"/>
                  <a:pt x="675674" y="578637"/>
                  <a:pt x="679484" y="563397"/>
                </a:cubicBezTo>
                <a:cubicBezTo>
                  <a:pt x="686152" y="536727"/>
                  <a:pt x="708059" y="513867"/>
                  <a:pt x="730919" y="514820"/>
                </a:cubicBezTo>
                <a:cubicBezTo>
                  <a:pt x="750922" y="515772"/>
                  <a:pt x="741397" y="547205"/>
                  <a:pt x="742349" y="564350"/>
                </a:cubicBezTo>
                <a:cubicBezTo>
                  <a:pt x="743302" y="707225"/>
                  <a:pt x="744254" y="850100"/>
                  <a:pt x="766162" y="992022"/>
                </a:cubicBezTo>
                <a:cubicBezTo>
                  <a:pt x="769972" y="1017740"/>
                  <a:pt x="761399" y="1029170"/>
                  <a:pt x="739492" y="1039647"/>
                </a:cubicBezTo>
                <a:cubicBezTo>
                  <a:pt x="686152" y="1065365"/>
                  <a:pt x="652814" y="1108227"/>
                  <a:pt x="633764" y="1162520"/>
                </a:cubicBezTo>
                <a:cubicBezTo>
                  <a:pt x="605189" y="1247292"/>
                  <a:pt x="600427" y="1333970"/>
                  <a:pt x="627097" y="1419695"/>
                </a:cubicBezTo>
                <a:cubicBezTo>
                  <a:pt x="651862" y="1503515"/>
                  <a:pt x="732824" y="1578762"/>
                  <a:pt x="794737" y="1576857"/>
                </a:cubicBezTo>
                <a:cubicBezTo>
                  <a:pt x="860459" y="1574952"/>
                  <a:pt x="942374" y="1493037"/>
                  <a:pt x="961424" y="1406360"/>
                </a:cubicBezTo>
                <a:cubicBezTo>
                  <a:pt x="982379" y="1312062"/>
                  <a:pt x="970949" y="1219670"/>
                  <a:pt x="932849" y="1131087"/>
                </a:cubicBezTo>
                <a:cubicBezTo>
                  <a:pt x="913799" y="1086320"/>
                  <a:pt x="881414" y="1050125"/>
                  <a:pt x="833789" y="1033932"/>
                </a:cubicBezTo>
                <a:cubicBezTo>
                  <a:pt x="805214" y="1024407"/>
                  <a:pt x="794737" y="1005357"/>
                  <a:pt x="787117" y="979640"/>
                </a:cubicBezTo>
                <a:cubicBezTo>
                  <a:pt x="761399" y="886295"/>
                  <a:pt x="774734" y="791045"/>
                  <a:pt x="783307" y="695795"/>
                </a:cubicBezTo>
                <a:cubicBezTo>
                  <a:pt x="785212" y="697700"/>
                  <a:pt x="788069" y="700557"/>
                  <a:pt x="789022" y="702462"/>
                </a:cubicBezTo>
                <a:cubicBezTo>
                  <a:pt x="789974" y="710082"/>
                  <a:pt x="790927" y="718655"/>
                  <a:pt x="790927" y="726275"/>
                </a:cubicBezTo>
                <a:cubicBezTo>
                  <a:pt x="787117" y="813905"/>
                  <a:pt x="829027" y="877722"/>
                  <a:pt x="895702" y="929157"/>
                </a:cubicBezTo>
                <a:cubicBezTo>
                  <a:pt x="955709" y="974877"/>
                  <a:pt x="1024289" y="1005357"/>
                  <a:pt x="1098584" y="1019645"/>
                </a:cubicBezTo>
                <a:cubicBezTo>
                  <a:pt x="1183357" y="1035837"/>
                  <a:pt x="1266224" y="1005357"/>
                  <a:pt x="1300514" y="946302"/>
                </a:cubicBezTo>
                <a:cubicBezTo>
                  <a:pt x="1332899" y="891057"/>
                  <a:pt x="1314802" y="804380"/>
                  <a:pt x="1253842" y="741515"/>
                </a:cubicBezTo>
                <a:cubicBezTo>
                  <a:pt x="1189072" y="672935"/>
                  <a:pt x="1108109" y="628167"/>
                  <a:pt x="1015717" y="609117"/>
                </a:cubicBezTo>
                <a:cubicBezTo>
                  <a:pt x="951899" y="595782"/>
                  <a:pt x="889034" y="604355"/>
                  <a:pt x="835694" y="649122"/>
                </a:cubicBezTo>
                <a:cubicBezTo>
                  <a:pt x="823312" y="658647"/>
                  <a:pt x="814739" y="682460"/>
                  <a:pt x="792832" y="669125"/>
                </a:cubicBezTo>
                <a:cubicBezTo>
                  <a:pt x="774734" y="657695"/>
                  <a:pt x="771877" y="638645"/>
                  <a:pt x="772829" y="618642"/>
                </a:cubicBezTo>
                <a:cubicBezTo>
                  <a:pt x="776639" y="523392"/>
                  <a:pt x="779497" y="428142"/>
                  <a:pt x="784259" y="332892"/>
                </a:cubicBezTo>
                <a:cubicBezTo>
                  <a:pt x="786164" y="289077"/>
                  <a:pt x="805214" y="281457"/>
                  <a:pt x="843314" y="307175"/>
                </a:cubicBezTo>
                <a:cubicBezTo>
                  <a:pt x="858554" y="317652"/>
                  <a:pt x="873794" y="330035"/>
                  <a:pt x="889034" y="340512"/>
                </a:cubicBezTo>
                <a:cubicBezTo>
                  <a:pt x="1043339" y="451002"/>
                  <a:pt x="1213837" y="475767"/>
                  <a:pt x="1396717" y="431952"/>
                </a:cubicBezTo>
                <a:cubicBezTo>
                  <a:pt x="1411957" y="428142"/>
                  <a:pt x="1432912" y="428142"/>
                  <a:pt x="1437674" y="412902"/>
                </a:cubicBezTo>
                <a:cubicBezTo>
                  <a:pt x="1442437" y="393852"/>
                  <a:pt x="1421482" y="384327"/>
                  <a:pt x="1409099" y="372897"/>
                </a:cubicBezTo>
                <a:close/>
                <a:moveTo>
                  <a:pt x="85124" y="362420"/>
                </a:moveTo>
                <a:cubicBezTo>
                  <a:pt x="277529" y="311937"/>
                  <a:pt x="468029" y="253835"/>
                  <a:pt x="657577" y="196685"/>
                </a:cubicBezTo>
                <a:cubicBezTo>
                  <a:pt x="548992" y="254787"/>
                  <a:pt x="207044" y="353847"/>
                  <a:pt x="85124" y="362420"/>
                </a:cubicBezTo>
                <a:close/>
                <a:moveTo>
                  <a:pt x="385162" y="549110"/>
                </a:moveTo>
                <a:cubicBezTo>
                  <a:pt x="428977" y="511010"/>
                  <a:pt x="476602" y="487197"/>
                  <a:pt x="536609" y="498627"/>
                </a:cubicBezTo>
                <a:cubicBezTo>
                  <a:pt x="484222" y="510057"/>
                  <a:pt x="434692" y="529107"/>
                  <a:pt x="385162" y="549110"/>
                </a:cubicBezTo>
                <a:close/>
                <a:moveTo>
                  <a:pt x="636622" y="1298727"/>
                </a:moveTo>
                <a:cubicBezTo>
                  <a:pt x="615667" y="1210145"/>
                  <a:pt x="652814" y="1120610"/>
                  <a:pt x="724252" y="1077747"/>
                </a:cubicBezTo>
                <a:cubicBezTo>
                  <a:pt x="674722" y="1139660"/>
                  <a:pt x="642337" y="1208240"/>
                  <a:pt x="636622" y="1298727"/>
                </a:cubicBezTo>
                <a:close/>
                <a:moveTo>
                  <a:pt x="814739" y="756755"/>
                </a:moveTo>
                <a:cubicBezTo>
                  <a:pt x="834742" y="814857"/>
                  <a:pt x="861412" y="870102"/>
                  <a:pt x="909037" y="911060"/>
                </a:cubicBezTo>
                <a:cubicBezTo>
                  <a:pt x="845219" y="878675"/>
                  <a:pt x="809024" y="830097"/>
                  <a:pt x="814739" y="756755"/>
                </a:cubicBezTo>
                <a:close/>
                <a:moveTo>
                  <a:pt x="971902" y="310032"/>
                </a:moveTo>
                <a:cubicBezTo>
                  <a:pt x="971902" y="310032"/>
                  <a:pt x="971902" y="310032"/>
                  <a:pt x="971902" y="310032"/>
                </a:cubicBezTo>
                <a:cubicBezTo>
                  <a:pt x="971902" y="310032"/>
                  <a:pt x="971902" y="310032"/>
                  <a:pt x="971902" y="310032"/>
                </a:cubicBezTo>
                <a:cubicBezTo>
                  <a:pt x="943327" y="304317"/>
                  <a:pt x="912847" y="303365"/>
                  <a:pt x="873794" y="285267"/>
                </a:cubicBezTo>
                <a:cubicBezTo>
                  <a:pt x="915704" y="289077"/>
                  <a:pt x="948089" y="290030"/>
                  <a:pt x="978569" y="297650"/>
                </a:cubicBezTo>
                <a:cubicBezTo>
                  <a:pt x="981427" y="297650"/>
                  <a:pt x="985237" y="299555"/>
                  <a:pt x="989047" y="300507"/>
                </a:cubicBezTo>
                <a:cubicBezTo>
                  <a:pt x="1100489" y="312890"/>
                  <a:pt x="1209074" y="335750"/>
                  <a:pt x="1313849" y="376707"/>
                </a:cubicBezTo>
                <a:cubicBezTo>
                  <a:pt x="1199549" y="354800"/>
                  <a:pt x="1086202" y="331940"/>
                  <a:pt x="971902" y="3100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4" name="Graphic 43">
            <a:extLst>
              <a:ext uri="{FF2B5EF4-FFF2-40B4-BE49-F238E27FC236}">
                <a16:creationId xmlns:a16="http://schemas.microsoft.com/office/drawing/2014/main" id="{C56E855E-CB2A-4958-94B9-E581ADE6808C}"/>
              </a:ext>
            </a:extLst>
          </p:cNvPr>
          <p:cNvGrpSpPr/>
          <p:nvPr/>
        </p:nvGrpSpPr>
        <p:grpSpPr>
          <a:xfrm>
            <a:off x="3864652" y="1827800"/>
            <a:ext cx="484985" cy="409541"/>
            <a:chOff x="10245572" y="2383008"/>
            <a:chExt cx="1072164" cy="905383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E917281-E962-46C3-982A-715DF68F99CD}"/>
                </a:ext>
              </a:extLst>
            </p:cNvPr>
            <p:cNvSpPr/>
            <p:nvPr/>
          </p:nvSpPr>
          <p:spPr>
            <a:xfrm>
              <a:off x="10246012" y="2441891"/>
              <a:ext cx="1072946" cy="845478"/>
            </a:xfrm>
            <a:custGeom>
              <a:avLst/>
              <a:gdLst>
                <a:gd name="connsiteX0" fmla="*/ 1063214 w 1072946"/>
                <a:gd name="connsiteY0" fmla="*/ 303610 h 845478"/>
                <a:gd name="connsiteX1" fmla="*/ 1059470 w 1072946"/>
                <a:gd name="connsiteY1" fmla="*/ 288293 h 845478"/>
                <a:gd name="connsiteX2" fmla="*/ 937618 w 1072946"/>
                <a:gd name="connsiteY2" fmla="*/ 98367 h 845478"/>
                <a:gd name="connsiteX3" fmla="*/ 671789 w 1072946"/>
                <a:gd name="connsiteY3" fmla="*/ 10551 h 845478"/>
                <a:gd name="connsiteX4" fmla="*/ 425702 w 1072946"/>
                <a:gd name="connsiteY4" fmla="*/ 7488 h 845478"/>
                <a:gd name="connsiteX5" fmla="*/ 264027 w 1072946"/>
                <a:gd name="connsiteY5" fmla="*/ 41185 h 845478"/>
                <a:gd name="connsiteX6" fmla="*/ 65932 w 1072946"/>
                <a:gd name="connsiteY6" fmla="*/ 184821 h 845478"/>
                <a:gd name="connsiteX7" fmla="*/ 11813 w 1072946"/>
                <a:gd name="connsiteY7" fmla="*/ 479921 h 845478"/>
                <a:gd name="connsiteX8" fmla="*/ 202079 w 1072946"/>
                <a:gd name="connsiteY8" fmla="*/ 731114 h 845478"/>
                <a:gd name="connsiteX9" fmla="*/ 319507 w 1072946"/>
                <a:gd name="connsiteY9" fmla="*/ 785573 h 845478"/>
                <a:gd name="connsiteX10" fmla="*/ 466547 w 1072946"/>
                <a:gd name="connsiteY10" fmla="*/ 828460 h 845478"/>
                <a:gd name="connsiteX11" fmla="*/ 538365 w 1072946"/>
                <a:gd name="connsiteY11" fmla="*/ 845478 h 845478"/>
                <a:gd name="connsiteX12" fmla="*/ 596908 w 1072946"/>
                <a:gd name="connsiteY12" fmla="*/ 831182 h 845478"/>
                <a:gd name="connsiteX13" fmla="*/ 800449 w 1072946"/>
                <a:gd name="connsiteY13" fmla="*/ 762087 h 845478"/>
                <a:gd name="connsiteX14" fmla="*/ 1033943 w 1072946"/>
                <a:gd name="connsiteY14" fmla="*/ 556845 h 845478"/>
                <a:gd name="connsiteX15" fmla="*/ 1063214 w 1072946"/>
                <a:gd name="connsiteY15" fmla="*/ 303610 h 845478"/>
                <a:gd name="connsiteX16" fmla="*/ 1059811 w 1072946"/>
                <a:gd name="connsiteY16" fmla="*/ 293058 h 845478"/>
                <a:gd name="connsiteX17" fmla="*/ 1059811 w 1072946"/>
                <a:gd name="connsiteY17" fmla="*/ 293058 h 845478"/>
                <a:gd name="connsiteX18" fmla="*/ 1059811 w 1072946"/>
                <a:gd name="connsiteY18" fmla="*/ 293058 h 845478"/>
                <a:gd name="connsiteX19" fmla="*/ 1059811 w 1072946"/>
                <a:gd name="connsiteY19" fmla="*/ 293058 h 845478"/>
                <a:gd name="connsiteX20" fmla="*/ 577167 w 1072946"/>
                <a:gd name="connsiteY20" fmla="*/ 0 h 845478"/>
                <a:gd name="connsiteX21" fmla="*/ 577507 w 1072946"/>
                <a:gd name="connsiteY21" fmla="*/ 340 h 845478"/>
                <a:gd name="connsiteX22" fmla="*/ 577167 w 1072946"/>
                <a:gd name="connsiteY22" fmla="*/ 0 h 845478"/>
                <a:gd name="connsiteX23" fmla="*/ 577167 w 1072946"/>
                <a:gd name="connsiteY23" fmla="*/ 0 h 845478"/>
                <a:gd name="connsiteX24" fmla="*/ 577167 w 1072946"/>
                <a:gd name="connsiteY24" fmla="*/ 0 h 845478"/>
                <a:gd name="connsiteX25" fmla="*/ 577167 w 1072946"/>
                <a:gd name="connsiteY25" fmla="*/ 0 h 845478"/>
                <a:gd name="connsiteX26" fmla="*/ 9090 w 1072946"/>
                <a:gd name="connsiteY26" fmla="*/ 307013 h 845478"/>
                <a:gd name="connsiteX27" fmla="*/ 9090 w 1072946"/>
                <a:gd name="connsiteY27" fmla="*/ 307013 h 845478"/>
                <a:gd name="connsiteX28" fmla="*/ 9090 w 1072946"/>
                <a:gd name="connsiteY28" fmla="*/ 307013 h 845478"/>
                <a:gd name="connsiteX29" fmla="*/ 9090 w 1072946"/>
                <a:gd name="connsiteY29" fmla="*/ 307013 h 84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72946" h="845478">
                  <a:moveTo>
                    <a:pt x="1063214" y="303610"/>
                  </a:moveTo>
                  <a:cubicBezTo>
                    <a:pt x="1062193" y="298504"/>
                    <a:pt x="1060832" y="293399"/>
                    <a:pt x="1059470" y="288293"/>
                  </a:cubicBezTo>
                  <a:cubicBezTo>
                    <a:pt x="1039388" y="215114"/>
                    <a:pt x="994800" y="148061"/>
                    <a:pt x="937618" y="98367"/>
                  </a:cubicBezTo>
                  <a:cubicBezTo>
                    <a:pt x="866140" y="36420"/>
                    <a:pt x="764710" y="6807"/>
                    <a:pt x="671789" y="10551"/>
                  </a:cubicBezTo>
                  <a:cubicBezTo>
                    <a:pt x="616990" y="12934"/>
                    <a:pt x="554022" y="18380"/>
                    <a:pt x="425702" y="7488"/>
                  </a:cubicBezTo>
                  <a:cubicBezTo>
                    <a:pt x="370222" y="2723"/>
                    <a:pt x="314742" y="20422"/>
                    <a:pt x="264027" y="41185"/>
                  </a:cubicBezTo>
                  <a:cubicBezTo>
                    <a:pt x="188124" y="72158"/>
                    <a:pt x="116306" y="119129"/>
                    <a:pt x="65932" y="184821"/>
                  </a:cubicBezTo>
                  <a:cubicBezTo>
                    <a:pt x="1942" y="268552"/>
                    <a:pt x="-14055" y="378831"/>
                    <a:pt x="11813" y="479921"/>
                  </a:cubicBezTo>
                  <a:cubicBezTo>
                    <a:pt x="39383" y="587138"/>
                    <a:pt x="108818" y="673251"/>
                    <a:pt x="202079" y="731114"/>
                  </a:cubicBezTo>
                  <a:cubicBezTo>
                    <a:pt x="238839" y="753919"/>
                    <a:pt x="278322" y="772299"/>
                    <a:pt x="319507" y="785573"/>
                  </a:cubicBezTo>
                  <a:cubicBezTo>
                    <a:pt x="368180" y="801570"/>
                    <a:pt x="417193" y="815866"/>
                    <a:pt x="466547" y="828460"/>
                  </a:cubicBezTo>
                  <a:cubicBezTo>
                    <a:pt x="488330" y="833905"/>
                    <a:pt x="515560" y="845478"/>
                    <a:pt x="538365" y="845478"/>
                  </a:cubicBezTo>
                  <a:cubicBezTo>
                    <a:pt x="557425" y="845478"/>
                    <a:pt x="578528" y="835948"/>
                    <a:pt x="596908" y="831182"/>
                  </a:cubicBezTo>
                  <a:cubicBezTo>
                    <a:pt x="665322" y="813143"/>
                    <a:pt x="735098" y="791700"/>
                    <a:pt x="800449" y="762087"/>
                  </a:cubicBezTo>
                  <a:cubicBezTo>
                    <a:pt x="898476" y="717839"/>
                    <a:pt x="984589" y="654871"/>
                    <a:pt x="1033943" y="556845"/>
                  </a:cubicBezTo>
                  <a:cubicBezTo>
                    <a:pt x="1073085" y="479240"/>
                    <a:pt x="1082615" y="388362"/>
                    <a:pt x="1063214" y="303610"/>
                  </a:cubicBezTo>
                  <a:close/>
                  <a:moveTo>
                    <a:pt x="1059811" y="293058"/>
                  </a:moveTo>
                  <a:cubicBezTo>
                    <a:pt x="1059811" y="293058"/>
                    <a:pt x="1059811" y="293058"/>
                    <a:pt x="1059811" y="293058"/>
                  </a:cubicBezTo>
                  <a:cubicBezTo>
                    <a:pt x="1059811" y="293058"/>
                    <a:pt x="1059811" y="293058"/>
                    <a:pt x="1059811" y="293058"/>
                  </a:cubicBezTo>
                  <a:lnTo>
                    <a:pt x="1059811" y="293058"/>
                  </a:lnTo>
                  <a:close/>
                  <a:moveTo>
                    <a:pt x="577167" y="0"/>
                  </a:moveTo>
                  <a:cubicBezTo>
                    <a:pt x="577167" y="0"/>
                    <a:pt x="577507" y="340"/>
                    <a:pt x="577507" y="340"/>
                  </a:cubicBezTo>
                  <a:cubicBezTo>
                    <a:pt x="577507" y="340"/>
                    <a:pt x="577507" y="34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lnTo>
                    <a:pt x="577167" y="0"/>
                  </a:lnTo>
                  <a:close/>
                  <a:moveTo>
                    <a:pt x="9090" y="307013"/>
                  </a:move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lose/>
                </a:path>
              </a:pathLst>
            </a:custGeom>
            <a:solidFill>
              <a:schemeClr val="accent1"/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5E8738E-590D-4674-8112-85B018F065B9}"/>
                </a:ext>
              </a:extLst>
            </p:cNvPr>
            <p:cNvSpPr/>
            <p:nvPr/>
          </p:nvSpPr>
          <p:spPr>
            <a:xfrm>
              <a:off x="10498806" y="2383263"/>
              <a:ext cx="609271" cy="246382"/>
            </a:xfrm>
            <a:custGeom>
              <a:avLst/>
              <a:gdLst>
                <a:gd name="connsiteX0" fmla="*/ 173588 w 609271"/>
                <a:gd name="connsiteY0" fmla="*/ 234599 h 246382"/>
                <a:gd name="connsiteX1" fmla="*/ 188565 w 609271"/>
                <a:gd name="connsiteY1" fmla="*/ 222686 h 246382"/>
                <a:gd name="connsiteX2" fmla="*/ 204902 w 609271"/>
                <a:gd name="connsiteY2" fmla="*/ 205327 h 246382"/>
                <a:gd name="connsiteX3" fmla="*/ 219198 w 609271"/>
                <a:gd name="connsiteY3" fmla="*/ 185586 h 246382"/>
                <a:gd name="connsiteX4" fmla="*/ 226346 w 609271"/>
                <a:gd name="connsiteY4" fmla="*/ 175034 h 246382"/>
                <a:gd name="connsiteX5" fmla="*/ 233153 w 609271"/>
                <a:gd name="connsiteY5" fmla="*/ 165164 h 246382"/>
                <a:gd name="connsiteX6" fmla="*/ 0 w 609271"/>
                <a:gd name="connsiteY6" fmla="*/ 120235 h 246382"/>
                <a:gd name="connsiteX7" fmla="*/ 21443 w 609271"/>
                <a:gd name="connsiteY7" fmla="*/ 112406 h 246382"/>
                <a:gd name="connsiteX8" fmla="*/ 49013 w 609271"/>
                <a:gd name="connsiteY8" fmla="*/ 113768 h 246382"/>
                <a:gd name="connsiteX9" fmla="*/ 87815 w 609271"/>
                <a:gd name="connsiteY9" fmla="*/ 117852 h 246382"/>
                <a:gd name="connsiteX10" fmla="*/ 105174 w 609271"/>
                <a:gd name="connsiteY10" fmla="*/ 116150 h 246382"/>
                <a:gd name="connsiteX11" fmla="*/ 123554 w 609271"/>
                <a:gd name="connsiteY11" fmla="*/ 116150 h 246382"/>
                <a:gd name="connsiteX12" fmla="*/ 156570 w 609271"/>
                <a:gd name="connsiteY12" fmla="*/ 104237 h 246382"/>
                <a:gd name="connsiteX13" fmla="*/ 203541 w 609271"/>
                <a:gd name="connsiteY13" fmla="*/ 67478 h 246382"/>
                <a:gd name="connsiteX14" fmla="*/ 181417 w 609271"/>
                <a:gd name="connsiteY14" fmla="*/ 28675 h 246382"/>
                <a:gd name="connsiteX15" fmla="*/ 169164 w 609271"/>
                <a:gd name="connsiteY15" fmla="*/ 13018 h 246382"/>
                <a:gd name="connsiteX16" fmla="*/ 168143 w 609271"/>
                <a:gd name="connsiteY16" fmla="*/ 1106 h 246382"/>
                <a:gd name="connsiteX17" fmla="*/ 188224 w 609271"/>
                <a:gd name="connsiteY17" fmla="*/ 12678 h 246382"/>
                <a:gd name="connsiteX18" fmla="*/ 250512 w 609271"/>
                <a:gd name="connsiteY18" fmla="*/ 54544 h 246382"/>
                <a:gd name="connsiteX19" fmla="*/ 273317 w 609271"/>
                <a:gd name="connsiteY19" fmla="*/ 65776 h 246382"/>
                <a:gd name="connsiteX20" fmla="*/ 329137 w 609271"/>
                <a:gd name="connsiteY20" fmla="*/ 65776 h 246382"/>
                <a:gd name="connsiteX21" fmla="*/ 433971 w 609271"/>
                <a:gd name="connsiteY21" fmla="*/ 6211 h 246382"/>
                <a:gd name="connsiteX22" fmla="*/ 408784 w 609271"/>
                <a:gd name="connsiteY22" fmla="*/ 49098 h 246382"/>
                <a:gd name="connsiteX23" fmla="*/ 416272 w 609271"/>
                <a:gd name="connsiteY23" fmla="*/ 69860 h 246382"/>
                <a:gd name="connsiteX24" fmla="*/ 500003 w 609271"/>
                <a:gd name="connsiteY24" fmla="*/ 74966 h 246382"/>
                <a:gd name="connsiteX25" fmla="*/ 499662 w 609271"/>
                <a:gd name="connsiteY25" fmla="*/ 74966 h 246382"/>
                <a:gd name="connsiteX26" fmla="*/ 525190 w 609271"/>
                <a:gd name="connsiteY26" fmla="*/ 80412 h 246382"/>
                <a:gd name="connsiteX27" fmla="*/ 472093 w 609271"/>
                <a:gd name="connsiteY27" fmla="*/ 85177 h 246382"/>
                <a:gd name="connsiteX28" fmla="*/ 422058 w 609271"/>
                <a:gd name="connsiteY28" fmla="*/ 85517 h 246382"/>
                <a:gd name="connsiteX29" fmla="*/ 435673 w 609271"/>
                <a:gd name="connsiteY29" fmla="*/ 98451 h 246382"/>
                <a:gd name="connsiteX30" fmla="*/ 450649 w 609271"/>
                <a:gd name="connsiteY30" fmla="*/ 108662 h 246382"/>
                <a:gd name="connsiteX31" fmla="*/ 484686 w 609271"/>
                <a:gd name="connsiteY31" fmla="*/ 117512 h 246382"/>
                <a:gd name="connsiteX32" fmla="*/ 543230 w 609271"/>
                <a:gd name="connsiteY32" fmla="*/ 116831 h 246382"/>
                <a:gd name="connsiteX33" fmla="*/ 598710 w 609271"/>
                <a:gd name="connsiteY33" fmla="*/ 111045 h 246382"/>
                <a:gd name="connsiteX34" fmla="*/ 609261 w 609271"/>
                <a:gd name="connsiteY34" fmla="*/ 117512 h 246382"/>
                <a:gd name="connsiteX35" fmla="*/ 598710 w 609271"/>
                <a:gd name="connsiteY35" fmla="*/ 122958 h 246382"/>
                <a:gd name="connsiteX36" fmla="*/ 475156 w 609271"/>
                <a:gd name="connsiteY36" fmla="*/ 165164 h 246382"/>
                <a:gd name="connsiteX37" fmla="*/ 369982 w 609271"/>
                <a:gd name="connsiteY37" fmla="*/ 164823 h 246382"/>
                <a:gd name="connsiteX38" fmla="*/ 390063 w 609271"/>
                <a:gd name="connsiteY38" fmla="*/ 192053 h 246382"/>
                <a:gd name="connsiteX39" fmla="*/ 431929 w 609271"/>
                <a:gd name="connsiteY39" fmla="*/ 238343 h 246382"/>
                <a:gd name="connsiteX40" fmla="*/ 402998 w 609271"/>
                <a:gd name="connsiteY40" fmla="*/ 225069 h 246382"/>
                <a:gd name="connsiteX41" fmla="*/ 365897 w 609271"/>
                <a:gd name="connsiteY41" fmla="*/ 214177 h 246382"/>
                <a:gd name="connsiteX42" fmla="*/ 350921 w 609271"/>
                <a:gd name="connsiteY42" fmla="*/ 209412 h 246382"/>
                <a:gd name="connsiteX43" fmla="*/ 310077 w 609271"/>
                <a:gd name="connsiteY43" fmla="*/ 184565 h 246382"/>
                <a:gd name="connsiteX44" fmla="*/ 286932 w 609271"/>
                <a:gd name="connsiteY44" fmla="*/ 185586 h 246382"/>
                <a:gd name="connsiteX45" fmla="*/ 276040 w 609271"/>
                <a:gd name="connsiteY45" fmla="*/ 196137 h 246382"/>
                <a:gd name="connsiteX46" fmla="*/ 230771 w 609271"/>
                <a:gd name="connsiteY46" fmla="*/ 220984 h 246382"/>
                <a:gd name="connsiteX47" fmla="*/ 206604 w 609271"/>
                <a:gd name="connsiteY47" fmla="*/ 229834 h 246382"/>
                <a:gd name="connsiteX48" fmla="*/ 180736 w 609271"/>
                <a:gd name="connsiteY48" fmla="*/ 244810 h 246382"/>
                <a:gd name="connsiteX49" fmla="*/ 172908 w 609271"/>
                <a:gd name="connsiteY49" fmla="*/ 245491 h 246382"/>
                <a:gd name="connsiteX50" fmla="*/ 171546 w 609271"/>
                <a:gd name="connsiteY50" fmla="*/ 239024 h 246382"/>
                <a:gd name="connsiteX51" fmla="*/ 173588 w 609271"/>
                <a:gd name="connsiteY51" fmla="*/ 234599 h 24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9271" h="246382">
                  <a:moveTo>
                    <a:pt x="173588" y="234599"/>
                  </a:moveTo>
                  <a:cubicBezTo>
                    <a:pt x="177333" y="229834"/>
                    <a:pt x="184480" y="226430"/>
                    <a:pt x="188565" y="222686"/>
                  </a:cubicBezTo>
                  <a:cubicBezTo>
                    <a:pt x="194351" y="217240"/>
                    <a:pt x="199797" y="211454"/>
                    <a:pt x="204902" y="205327"/>
                  </a:cubicBezTo>
                  <a:cubicBezTo>
                    <a:pt x="210008" y="198860"/>
                    <a:pt x="214773" y="192393"/>
                    <a:pt x="219198" y="185586"/>
                  </a:cubicBezTo>
                  <a:cubicBezTo>
                    <a:pt x="221581" y="182182"/>
                    <a:pt x="223963" y="178438"/>
                    <a:pt x="226346" y="175034"/>
                  </a:cubicBezTo>
                  <a:cubicBezTo>
                    <a:pt x="227367" y="173333"/>
                    <a:pt x="231451" y="165504"/>
                    <a:pt x="233153" y="165164"/>
                  </a:cubicBezTo>
                  <a:cubicBezTo>
                    <a:pt x="147380" y="181842"/>
                    <a:pt x="74541" y="151889"/>
                    <a:pt x="0" y="120235"/>
                  </a:cubicBezTo>
                  <a:cubicBezTo>
                    <a:pt x="4084" y="114108"/>
                    <a:pt x="14636" y="113087"/>
                    <a:pt x="21443" y="112406"/>
                  </a:cubicBezTo>
                  <a:cubicBezTo>
                    <a:pt x="30633" y="111385"/>
                    <a:pt x="39823" y="112406"/>
                    <a:pt x="49013" y="113768"/>
                  </a:cubicBezTo>
                  <a:cubicBezTo>
                    <a:pt x="61947" y="115470"/>
                    <a:pt x="74881" y="118533"/>
                    <a:pt x="87815" y="117852"/>
                  </a:cubicBezTo>
                  <a:cubicBezTo>
                    <a:pt x="93602" y="117852"/>
                    <a:pt x="99388" y="116150"/>
                    <a:pt x="105174" y="116150"/>
                  </a:cubicBezTo>
                  <a:cubicBezTo>
                    <a:pt x="111301" y="116150"/>
                    <a:pt x="117427" y="116150"/>
                    <a:pt x="123554" y="116150"/>
                  </a:cubicBezTo>
                  <a:cubicBezTo>
                    <a:pt x="135467" y="116150"/>
                    <a:pt x="146699" y="110705"/>
                    <a:pt x="156570" y="104237"/>
                  </a:cubicBezTo>
                  <a:cubicBezTo>
                    <a:pt x="173248" y="93346"/>
                    <a:pt x="186863" y="78029"/>
                    <a:pt x="203541" y="67478"/>
                  </a:cubicBezTo>
                  <a:cubicBezTo>
                    <a:pt x="201158" y="50799"/>
                    <a:pt x="188565" y="42631"/>
                    <a:pt x="181417" y="28675"/>
                  </a:cubicBezTo>
                  <a:cubicBezTo>
                    <a:pt x="179034" y="25612"/>
                    <a:pt x="170865" y="16422"/>
                    <a:pt x="169164" y="13018"/>
                  </a:cubicBezTo>
                  <a:cubicBezTo>
                    <a:pt x="167121" y="8934"/>
                    <a:pt x="163718" y="4509"/>
                    <a:pt x="168143" y="1106"/>
                  </a:cubicBezTo>
                  <a:cubicBezTo>
                    <a:pt x="173929" y="-3660"/>
                    <a:pt x="184480" y="8253"/>
                    <a:pt x="188224" y="12678"/>
                  </a:cubicBezTo>
                  <a:cubicBezTo>
                    <a:pt x="208306" y="30718"/>
                    <a:pt x="225665" y="43992"/>
                    <a:pt x="250512" y="54544"/>
                  </a:cubicBezTo>
                  <a:cubicBezTo>
                    <a:pt x="253575" y="56245"/>
                    <a:pt x="270253" y="64755"/>
                    <a:pt x="273317" y="65776"/>
                  </a:cubicBezTo>
                  <a:cubicBezTo>
                    <a:pt x="288633" y="70541"/>
                    <a:pt x="307354" y="64414"/>
                    <a:pt x="329137" y="65776"/>
                  </a:cubicBezTo>
                  <a:cubicBezTo>
                    <a:pt x="358749" y="67478"/>
                    <a:pt x="389042" y="25952"/>
                    <a:pt x="433971" y="6211"/>
                  </a:cubicBezTo>
                  <a:cubicBezTo>
                    <a:pt x="428525" y="26974"/>
                    <a:pt x="415932" y="34121"/>
                    <a:pt x="408784" y="49098"/>
                  </a:cubicBezTo>
                  <a:cubicBezTo>
                    <a:pt x="400615" y="66456"/>
                    <a:pt x="407763" y="69520"/>
                    <a:pt x="416272" y="69860"/>
                  </a:cubicBezTo>
                  <a:cubicBezTo>
                    <a:pt x="444182" y="71222"/>
                    <a:pt x="472773" y="66456"/>
                    <a:pt x="500003" y="74966"/>
                  </a:cubicBezTo>
                  <a:lnTo>
                    <a:pt x="499662" y="74966"/>
                  </a:lnTo>
                  <a:cubicBezTo>
                    <a:pt x="501024" y="76327"/>
                    <a:pt x="525871" y="78369"/>
                    <a:pt x="525190" y="80412"/>
                  </a:cubicBezTo>
                  <a:cubicBezTo>
                    <a:pt x="517021" y="89602"/>
                    <a:pt x="481963" y="86198"/>
                    <a:pt x="472093" y="85177"/>
                  </a:cubicBezTo>
                  <a:cubicBezTo>
                    <a:pt x="456436" y="83135"/>
                    <a:pt x="441119" y="82113"/>
                    <a:pt x="422058" y="85517"/>
                  </a:cubicBezTo>
                  <a:cubicBezTo>
                    <a:pt x="423420" y="85177"/>
                    <a:pt x="433971" y="97090"/>
                    <a:pt x="435673" y="98451"/>
                  </a:cubicBezTo>
                  <a:cubicBezTo>
                    <a:pt x="440438" y="102195"/>
                    <a:pt x="445544" y="105599"/>
                    <a:pt x="450649" y="108662"/>
                  </a:cubicBezTo>
                  <a:cubicBezTo>
                    <a:pt x="461541" y="114449"/>
                    <a:pt x="472433" y="116150"/>
                    <a:pt x="484686" y="117512"/>
                  </a:cubicBezTo>
                  <a:cubicBezTo>
                    <a:pt x="504087" y="119214"/>
                    <a:pt x="523829" y="119214"/>
                    <a:pt x="543230" y="116831"/>
                  </a:cubicBezTo>
                  <a:cubicBezTo>
                    <a:pt x="560929" y="114789"/>
                    <a:pt x="581011" y="106280"/>
                    <a:pt x="598710" y="111045"/>
                  </a:cubicBezTo>
                  <a:cubicBezTo>
                    <a:pt x="602794" y="112066"/>
                    <a:pt x="608921" y="111726"/>
                    <a:pt x="609261" y="117512"/>
                  </a:cubicBezTo>
                  <a:cubicBezTo>
                    <a:pt x="609602" y="124319"/>
                    <a:pt x="601433" y="119554"/>
                    <a:pt x="598710" y="122958"/>
                  </a:cubicBezTo>
                  <a:cubicBezTo>
                    <a:pt x="558206" y="139296"/>
                    <a:pt x="518383" y="156995"/>
                    <a:pt x="475156" y="165164"/>
                  </a:cubicBezTo>
                  <a:cubicBezTo>
                    <a:pt x="441119" y="171631"/>
                    <a:pt x="406742" y="174354"/>
                    <a:pt x="369982" y="164823"/>
                  </a:cubicBezTo>
                  <a:cubicBezTo>
                    <a:pt x="375087" y="177757"/>
                    <a:pt x="383596" y="184224"/>
                    <a:pt x="390063" y="192053"/>
                  </a:cubicBezTo>
                  <a:cubicBezTo>
                    <a:pt x="403678" y="208050"/>
                    <a:pt x="422739" y="218602"/>
                    <a:pt x="431929" y="238343"/>
                  </a:cubicBezTo>
                  <a:cubicBezTo>
                    <a:pt x="422058" y="234259"/>
                    <a:pt x="412868" y="229153"/>
                    <a:pt x="402998" y="225069"/>
                  </a:cubicBezTo>
                  <a:cubicBezTo>
                    <a:pt x="391425" y="219963"/>
                    <a:pt x="378151" y="217581"/>
                    <a:pt x="365897" y="214177"/>
                  </a:cubicBezTo>
                  <a:cubicBezTo>
                    <a:pt x="360792" y="212815"/>
                    <a:pt x="355686" y="211114"/>
                    <a:pt x="350921" y="209412"/>
                  </a:cubicBezTo>
                  <a:cubicBezTo>
                    <a:pt x="335604" y="203625"/>
                    <a:pt x="323011" y="194095"/>
                    <a:pt x="310077" y="184565"/>
                  </a:cubicBezTo>
                  <a:cubicBezTo>
                    <a:pt x="302589" y="179119"/>
                    <a:pt x="294079" y="179800"/>
                    <a:pt x="286932" y="185586"/>
                  </a:cubicBezTo>
                  <a:cubicBezTo>
                    <a:pt x="282847" y="188649"/>
                    <a:pt x="279784" y="192734"/>
                    <a:pt x="276040" y="196137"/>
                  </a:cubicBezTo>
                  <a:cubicBezTo>
                    <a:pt x="263786" y="208731"/>
                    <a:pt x="247449" y="215538"/>
                    <a:pt x="230771" y="220984"/>
                  </a:cubicBezTo>
                  <a:cubicBezTo>
                    <a:pt x="222602" y="223707"/>
                    <a:pt x="214092" y="225749"/>
                    <a:pt x="206604" y="229834"/>
                  </a:cubicBezTo>
                  <a:cubicBezTo>
                    <a:pt x="197755" y="234599"/>
                    <a:pt x="189245" y="239705"/>
                    <a:pt x="180736" y="244810"/>
                  </a:cubicBezTo>
                  <a:cubicBezTo>
                    <a:pt x="178354" y="246172"/>
                    <a:pt x="174950" y="247193"/>
                    <a:pt x="172908" y="245491"/>
                  </a:cubicBezTo>
                  <a:cubicBezTo>
                    <a:pt x="170865" y="244129"/>
                    <a:pt x="170865" y="241066"/>
                    <a:pt x="171546" y="239024"/>
                  </a:cubicBezTo>
                  <a:cubicBezTo>
                    <a:pt x="171887" y="236641"/>
                    <a:pt x="172567" y="235620"/>
                    <a:pt x="173588" y="23459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02168A6-8EF7-4222-8838-90C34A572A34}"/>
                </a:ext>
              </a:extLst>
            </p:cNvPr>
            <p:cNvSpPr/>
            <p:nvPr/>
          </p:nvSpPr>
          <p:spPr>
            <a:xfrm>
              <a:off x="10725483" y="2395412"/>
              <a:ext cx="148252" cy="120993"/>
            </a:xfrm>
            <a:custGeom>
              <a:avLst/>
              <a:gdLst>
                <a:gd name="connsiteX0" fmla="*/ 88165 w 148252"/>
                <a:gd name="connsiteY0" fmla="*/ 5975 h 120993"/>
                <a:gd name="connsiteX1" fmla="*/ 95313 w 148252"/>
                <a:gd name="connsiteY1" fmla="*/ 37630 h 120993"/>
                <a:gd name="connsiteX2" fmla="*/ 119479 w 148252"/>
                <a:gd name="connsiteY2" fmla="*/ 65200 h 120993"/>
                <a:gd name="connsiteX3" fmla="*/ 135817 w 148252"/>
                <a:gd name="connsiteY3" fmla="*/ 72007 h 120993"/>
                <a:gd name="connsiteX4" fmla="*/ 137178 w 148252"/>
                <a:gd name="connsiteY4" fmla="*/ 107406 h 120993"/>
                <a:gd name="connsiteX5" fmla="*/ 101780 w 148252"/>
                <a:gd name="connsiteY5" fmla="*/ 118978 h 120993"/>
                <a:gd name="connsiteX6" fmla="*/ 19410 w 148252"/>
                <a:gd name="connsiteY6" fmla="*/ 112171 h 120993"/>
                <a:gd name="connsiteX7" fmla="*/ 9 w 148252"/>
                <a:gd name="connsiteY7" fmla="*/ 89026 h 120993"/>
                <a:gd name="connsiteX8" fmla="*/ 17708 w 148252"/>
                <a:gd name="connsiteY8" fmla="*/ 69284 h 120993"/>
                <a:gd name="connsiteX9" fmla="*/ 25877 w 148252"/>
                <a:gd name="connsiteY9" fmla="*/ 65880 h 120993"/>
                <a:gd name="connsiteX10" fmla="*/ 59233 w 148252"/>
                <a:gd name="connsiteY10" fmla="*/ 17888 h 120993"/>
                <a:gd name="connsiteX11" fmla="*/ 58893 w 148252"/>
                <a:gd name="connsiteY11" fmla="*/ 5295 h 120993"/>
                <a:gd name="connsiteX12" fmla="*/ 88165 w 148252"/>
                <a:gd name="connsiteY12" fmla="*/ 5975 h 12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252" h="120993">
                  <a:moveTo>
                    <a:pt x="88165" y="5975"/>
                  </a:moveTo>
                  <a:cubicBezTo>
                    <a:pt x="95313" y="15506"/>
                    <a:pt x="95653" y="26398"/>
                    <a:pt x="95313" y="37630"/>
                  </a:cubicBezTo>
                  <a:cubicBezTo>
                    <a:pt x="97014" y="52266"/>
                    <a:pt x="101780" y="63838"/>
                    <a:pt x="119479" y="65200"/>
                  </a:cubicBezTo>
                  <a:cubicBezTo>
                    <a:pt x="125265" y="65540"/>
                    <a:pt x="130711" y="68944"/>
                    <a:pt x="135817" y="72007"/>
                  </a:cubicBezTo>
                  <a:cubicBezTo>
                    <a:pt x="151814" y="81197"/>
                    <a:pt x="152495" y="97194"/>
                    <a:pt x="137178" y="107406"/>
                  </a:cubicBezTo>
                  <a:cubicBezTo>
                    <a:pt x="126627" y="114213"/>
                    <a:pt x="114033" y="117617"/>
                    <a:pt x="101780" y="118978"/>
                  </a:cubicBezTo>
                  <a:cubicBezTo>
                    <a:pt x="74210" y="121701"/>
                    <a:pt x="45959" y="123403"/>
                    <a:pt x="19410" y="112171"/>
                  </a:cubicBezTo>
                  <a:cubicBezTo>
                    <a:pt x="8859" y="107746"/>
                    <a:pt x="350" y="101279"/>
                    <a:pt x="9" y="89026"/>
                  </a:cubicBezTo>
                  <a:cubicBezTo>
                    <a:pt x="-331" y="77793"/>
                    <a:pt x="8859" y="73028"/>
                    <a:pt x="17708" y="69284"/>
                  </a:cubicBezTo>
                  <a:cubicBezTo>
                    <a:pt x="20431" y="68263"/>
                    <a:pt x="23154" y="66902"/>
                    <a:pt x="25877" y="65880"/>
                  </a:cubicBezTo>
                  <a:cubicBezTo>
                    <a:pt x="59574" y="54308"/>
                    <a:pt x="59574" y="54308"/>
                    <a:pt x="59233" y="17888"/>
                  </a:cubicBezTo>
                  <a:cubicBezTo>
                    <a:pt x="59233" y="13804"/>
                    <a:pt x="59233" y="9719"/>
                    <a:pt x="58893" y="5295"/>
                  </a:cubicBezTo>
                  <a:cubicBezTo>
                    <a:pt x="69104" y="-5597"/>
                    <a:pt x="78635" y="3252"/>
                    <a:pt x="88165" y="597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aphic 416">
            <a:extLst>
              <a:ext uri="{FF2B5EF4-FFF2-40B4-BE49-F238E27FC236}">
                <a16:creationId xmlns:a16="http://schemas.microsoft.com/office/drawing/2014/main" id="{ACDD1E90-9072-4899-9F35-C7749183F0C5}"/>
              </a:ext>
            </a:extLst>
          </p:cNvPr>
          <p:cNvGrpSpPr/>
          <p:nvPr/>
        </p:nvGrpSpPr>
        <p:grpSpPr>
          <a:xfrm rot="3600000">
            <a:off x="8084555" y="1706446"/>
            <a:ext cx="386756" cy="484566"/>
            <a:chOff x="7143391" y="1135118"/>
            <a:chExt cx="1546562" cy="1937688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0C10D-D1BD-45B6-8720-C42504676F20}"/>
                </a:ext>
              </a:extLst>
            </p:cNvPr>
            <p:cNvSpPr/>
            <p:nvPr/>
          </p:nvSpPr>
          <p:spPr>
            <a:xfrm>
              <a:off x="7143361" y="1306280"/>
              <a:ext cx="1542974" cy="1765449"/>
            </a:xfrm>
            <a:custGeom>
              <a:avLst/>
              <a:gdLst>
                <a:gd name="connsiteX0" fmla="*/ 1543722 w 1542973"/>
                <a:gd name="connsiteY0" fmla="*/ 1066805 h 1765449"/>
                <a:gd name="connsiteX1" fmla="*/ 1544439 w 1542973"/>
                <a:gd name="connsiteY1" fmla="*/ 1070034 h 1765449"/>
                <a:gd name="connsiteX2" fmla="*/ 1537263 w 1542973"/>
                <a:gd name="connsiteY2" fmla="*/ 1209261 h 1765449"/>
                <a:gd name="connsiteX3" fmla="*/ 1427461 w 1542973"/>
                <a:gd name="connsiteY3" fmla="*/ 1389394 h 1765449"/>
                <a:gd name="connsiteX4" fmla="*/ 1424949 w 1542973"/>
                <a:gd name="connsiteY4" fmla="*/ 1417024 h 1765449"/>
                <a:gd name="connsiteX5" fmla="*/ 1469803 w 1542973"/>
                <a:gd name="connsiteY5" fmla="*/ 1515703 h 1765449"/>
                <a:gd name="connsiteX6" fmla="*/ 1517527 w 1542973"/>
                <a:gd name="connsiteY6" fmla="*/ 1642370 h 1765449"/>
                <a:gd name="connsiteX7" fmla="*/ 1516092 w 1542973"/>
                <a:gd name="connsiteY7" fmla="*/ 1661388 h 1765449"/>
                <a:gd name="connsiteX8" fmla="*/ 1480209 w 1542973"/>
                <a:gd name="connsiteY8" fmla="*/ 1699065 h 1765449"/>
                <a:gd name="connsiteX9" fmla="*/ 1469085 w 1542973"/>
                <a:gd name="connsiteY9" fmla="*/ 1708754 h 1765449"/>
                <a:gd name="connsiteX10" fmla="*/ 1452220 w 1542973"/>
                <a:gd name="connsiteY10" fmla="*/ 1720236 h 1765449"/>
                <a:gd name="connsiteX11" fmla="*/ 1411672 w 1542973"/>
                <a:gd name="connsiteY11" fmla="*/ 1744278 h 1765449"/>
                <a:gd name="connsiteX12" fmla="*/ 1318735 w 1542973"/>
                <a:gd name="connsiteY12" fmla="*/ 1767602 h 1765449"/>
                <a:gd name="connsiteX13" fmla="*/ 1302228 w 1542973"/>
                <a:gd name="connsiteY13" fmla="*/ 1758990 h 1765449"/>
                <a:gd name="connsiteX14" fmla="*/ 1279622 w 1542973"/>
                <a:gd name="connsiteY14" fmla="*/ 1723107 h 1765449"/>
                <a:gd name="connsiteX15" fmla="*/ 1227951 w 1542973"/>
                <a:gd name="connsiteY15" fmla="*/ 1682918 h 1765449"/>
                <a:gd name="connsiteX16" fmla="*/ 1215391 w 1542973"/>
                <a:gd name="connsiteY16" fmla="*/ 1661388 h 1765449"/>
                <a:gd name="connsiteX17" fmla="*/ 1175561 w 1542973"/>
                <a:gd name="connsiteY17" fmla="*/ 1612228 h 1765449"/>
                <a:gd name="connsiteX18" fmla="*/ 1155467 w 1542973"/>
                <a:gd name="connsiteY18" fmla="*/ 1597516 h 1765449"/>
                <a:gd name="connsiteX19" fmla="*/ 1135731 w 1542973"/>
                <a:gd name="connsiteY19" fmla="*/ 1592134 h 1765449"/>
                <a:gd name="connsiteX20" fmla="*/ 1047817 w 1542973"/>
                <a:gd name="connsiteY20" fmla="*/ 1596081 h 1765449"/>
                <a:gd name="connsiteX21" fmla="*/ 1043152 w 1542973"/>
                <a:gd name="connsiteY21" fmla="*/ 1593928 h 1765449"/>
                <a:gd name="connsiteX22" fmla="*/ 983586 w 1542973"/>
                <a:gd name="connsiteY22" fmla="*/ 1583881 h 1765449"/>
                <a:gd name="connsiteX23" fmla="*/ 809195 w 1542973"/>
                <a:gd name="connsiteY23" fmla="*/ 1504938 h 1765449"/>
                <a:gd name="connsiteX24" fmla="*/ 533253 w 1542973"/>
                <a:gd name="connsiteY24" fmla="*/ 1216079 h 1765449"/>
                <a:gd name="connsiteX25" fmla="*/ 198823 w 1542973"/>
                <a:gd name="connsiteY25" fmla="*/ 805217 h 1765449"/>
                <a:gd name="connsiteX26" fmla="*/ 152892 w 1542973"/>
                <a:gd name="connsiteY26" fmla="*/ 761440 h 1765449"/>
                <a:gd name="connsiteX27" fmla="*/ 78256 w 1542973"/>
                <a:gd name="connsiteY27" fmla="*/ 693979 h 1765449"/>
                <a:gd name="connsiteX28" fmla="*/ 19407 w 1542973"/>
                <a:gd name="connsiteY28" fmla="*/ 658814 h 1765449"/>
                <a:gd name="connsiteX29" fmla="*/ 5772 w 1542973"/>
                <a:gd name="connsiteY29" fmla="*/ 657020 h 1765449"/>
                <a:gd name="connsiteX30" fmla="*/ 30 w 1542973"/>
                <a:gd name="connsiteY30" fmla="*/ 649126 h 1765449"/>
                <a:gd name="connsiteX31" fmla="*/ 6489 w 1542973"/>
                <a:gd name="connsiteY31" fmla="*/ 641231 h 1765449"/>
                <a:gd name="connsiteX32" fmla="*/ 24072 w 1542973"/>
                <a:gd name="connsiteY32" fmla="*/ 639078 h 1765449"/>
                <a:gd name="connsiteX33" fmla="*/ 122392 w 1542973"/>
                <a:gd name="connsiteY33" fmla="*/ 661685 h 1765449"/>
                <a:gd name="connsiteX34" fmla="*/ 212458 w 1542973"/>
                <a:gd name="connsiteY34" fmla="*/ 703309 h 1765449"/>
                <a:gd name="connsiteX35" fmla="*/ 227888 w 1542973"/>
                <a:gd name="connsiteY35" fmla="*/ 712280 h 1765449"/>
                <a:gd name="connsiteX36" fmla="*/ 254800 w 1542973"/>
                <a:gd name="connsiteY36" fmla="*/ 727710 h 1765449"/>
                <a:gd name="connsiteX37" fmla="*/ 305037 w 1542973"/>
                <a:gd name="connsiteY37" fmla="*/ 757851 h 1765449"/>
                <a:gd name="connsiteX38" fmla="*/ 367115 w 1542973"/>
                <a:gd name="connsiteY38" fmla="*/ 805576 h 1765449"/>
                <a:gd name="connsiteX39" fmla="*/ 377880 w 1542973"/>
                <a:gd name="connsiteY39" fmla="*/ 814905 h 1765449"/>
                <a:gd name="connsiteX40" fmla="*/ 399768 w 1542973"/>
                <a:gd name="connsiteY40" fmla="*/ 832847 h 1765449"/>
                <a:gd name="connsiteX41" fmla="*/ 502394 w 1542973"/>
                <a:gd name="connsiteY41" fmla="*/ 922196 h 1765449"/>
                <a:gd name="connsiteX42" fmla="*/ 704775 w 1542973"/>
                <a:gd name="connsiteY42" fmla="*/ 1120271 h 1765449"/>
                <a:gd name="connsiteX43" fmla="*/ 1052841 w 1542973"/>
                <a:gd name="connsiteY43" fmla="*/ 1375759 h 1765449"/>
                <a:gd name="connsiteX44" fmla="*/ 1280699 w 1542973"/>
                <a:gd name="connsiteY44" fmla="*/ 1431019 h 1765449"/>
                <a:gd name="connsiteX45" fmla="*/ 1346365 w 1542973"/>
                <a:gd name="connsiteY45" fmla="*/ 1423124 h 1765449"/>
                <a:gd name="connsiteX46" fmla="*/ 1368253 w 1542973"/>
                <a:gd name="connsiteY46" fmla="*/ 1404824 h 1765449"/>
                <a:gd name="connsiteX47" fmla="*/ 1353183 w 1542973"/>
                <a:gd name="connsiteY47" fmla="*/ 1382576 h 1765449"/>
                <a:gd name="connsiteX48" fmla="*/ 1302946 w 1542973"/>
                <a:gd name="connsiteY48" fmla="*/ 1366788 h 1765449"/>
                <a:gd name="connsiteX49" fmla="*/ 1287158 w 1542973"/>
                <a:gd name="connsiteY49" fmla="*/ 1344540 h 1765449"/>
                <a:gd name="connsiteX50" fmla="*/ 1320170 w 1542973"/>
                <a:gd name="connsiteY50" fmla="*/ 1133906 h 1765449"/>
                <a:gd name="connsiteX51" fmla="*/ 1309405 w 1542973"/>
                <a:gd name="connsiteY51" fmla="*/ 1023745 h 1765449"/>
                <a:gd name="connsiteX52" fmla="*/ 1296128 w 1542973"/>
                <a:gd name="connsiteY52" fmla="*/ 960950 h 1765449"/>
                <a:gd name="connsiteX53" fmla="*/ 1293617 w 1542973"/>
                <a:gd name="connsiteY53" fmla="*/ 944443 h 1765449"/>
                <a:gd name="connsiteX54" fmla="*/ 1284287 w 1542973"/>
                <a:gd name="connsiteY54" fmla="*/ 884878 h 1765449"/>
                <a:gd name="connsiteX55" fmla="*/ 1184891 w 1542973"/>
                <a:gd name="connsiteY55" fmla="*/ 538606 h 1765449"/>
                <a:gd name="connsiteX56" fmla="*/ 1154390 w 1542973"/>
                <a:gd name="connsiteY56" fmla="*/ 428444 h 1765449"/>
                <a:gd name="connsiteX57" fmla="*/ 1149366 w 1542973"/>
                <a:gd name="connsiteY57" fmla="*/ 400456 h 1765449"/>
                <a:gd name="connsiteX58" fmla="*/ 1138601 w 1542973"/>
                <a:gd name="connsiteY58" fmla="*/ 361343 h 1765449"/>
                <a:gd name="connsiteX59" fmla="*/ 1139678 w 1542973"/>
                <a:gd name="connsiteY59" fmla="*/ 340172 h 1765449"/>
                <a:gd name="connsiteX60" fmla="*/ 1119225 w 1542973"/>
                <a:gd name="connsiteY60" fmla="*/ 130615 h 1765449"/>
                <a:gd name="connsiteX61" fmla="*/ 1123531 w 1542973"/>
                <a:gd name="connsiteY61" fmla="*/ 72125 h 1765449"/>
                <a:gd name="connsiteX62" fmla="*/ 1142907 w 1542973"/>
                <a:gd name="connsiteY62" fmla="*/ 23683 h 1765449"/>
                <a:gd name="connsiteX63" fmla="*/ 1151519 w 1542973"/>
                <a:gd name="connsiteY63" fmla="*/ 0 h 1765449"/>
                <a:gd name="connsiteX64" fmla="*/ 1157261 w 1542973"/>
                <a:gd name="connsiteY64" fmla="*/ 44495 h 1765449"/>
                <a:gd name="connsiteX65" fmla="*/ 1176638 w 1542973"/>
                <a:gd name="connsiteY65" fmla="*/ 86119 h 1765449"/>
                <a:gd name="connsiteX66" fmla="*/ 1187761 w 1542973"/>
                <a:gd name="connsiteY66" fmla="*/ 141021 h 1765449"/>
                <a:gd name="connsiteX67" fmla="*/ 1271369 w 1542973"/>
                <a:gd name="connsiteY67" fmla="*/ 357037 h 1765449"/>
                <a:gd name="connsiteX68" fmla="*/ 1286799 w 1542973"/>
                <a:gd name="connsiteY68" fmla="*/ 386820 h 1765449"/>
                <a:gd name="connsiteX69" fmla="*/ 1311199 w 1542973"/>
                <a:gd name="connsiteY69" fmla="*/ 433109 h 1765449"/>
                <a:gd name="connsiteX70" fmla="*/ 1319452 w 1542973"/>
                <a:gd name="connsiteY70" fmla="*/ 454639 h 1765449"/>
                <a:gd name="connsiteX71" fmla="*/ 1331653 w 1542973"/>
                <a:gd name="connsiteY71" fmla="*/ 481551 h 1765449"/>
                <a:gd name="connsiteX72" fmla="*/ 1335241 w 1542973"/>
                <a:gd name="connsiteY72" fmla="*/ 504875 h 1765449"/>
                <a:gd name="connsiteX73" fmla="*/ 1410237 w 1542973"/>
                <a:gd name="connsiteY73" fmla="*/ 659890 h 1765449"/>
                <a:gd name="connsiteX74" fmla="*/ 1529010 w 1542973"/>
                <a:gd name="connsiteY74" fmla="*/ 978174 h 1765449"/>
                <a:gd name="connsiteX75" fmla="*/ 1543722 w 1542973"/>
                <a:gd name="connsiteY75" fmla="*/ 1066805 h 176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542973" h="1765449">
                  <a:moveTo>
                    <a:pt x="1543722" y="1066805"/>
                  </a:moveTo>
                  <a:cubicBezTo>
                    <a:pt x="1544081" y="1067881"/>
                    <a:pt x="1544081" y="1068958"/>
                    <a:pt x="1544439" y="1070034"/>
                  </a:cubicBezTo>
                  <a:cubicBezTo>
                    <a:pt x="1545157" y="1116682"/>
                    <a:pt x="1547310" y="1163331"/>
                    <a:pt x="1537263" y="1209261"/>
                  </a:cubicBezTo>
                  <a:cubicBezTo>
                    <a:pt x="1521115" y="1282104"/>
                    <a:pt x="1485950" y="1343105"/>
                    <a:pt x="1427461" y="1389394"/>
                  </a:cubicBezTo>
                  <a:cubicBezTo>
                    <a:pt x="1414543" y="1399800"/>
                    <a:pt x="1415260" y="1405542"/>
                    <a:pt x="1424949" y="1417024"/>
                  </a:cubicBezTo>
                  <a:cubicBezTo>
                    <a:pt x="1448990" y="1445372"/>
                    <a:pt x="1462267" y="1479102"/>
                    <a:pt x="1469803" y="1515703"/>
                  </a:cubicBezTo>
                  <a:cubicBezTo>
                    <a:pt x="1478773" y="1560557"/>
                    <a:pt x="1490256" y="1604334"/>
                    <a:pt x="1517527" y="1642370"/>
                  </a:cubicBezTo>
                  <a:cubicBezTo>
                    <a:pt x="1522910" y="1649547"/>
                    <a:pt x="1521474" y="1654929"/>
                    <a:pt x="1516092" y="1661388"/>
                  </a:cubicBezTo>
                  <a:cubicBezTo>
                    <a:pt x="1505327" y="1675024"/>
                    <a:pt x="1492768" y="1686865"/>
                    <a:pt x="1480209" y="1699065"/>
                  </a:cubicBezTo>
                  <a:cubicBezTo>
                    <a:pt x="1476620" y="1702295"/>
                    <a:pt x="1472673" y="1705524"/>
                    <a:pt x="1469085" y="1708754"/>
                  </a:cubicBezTo>
                  <a:cubicBezTo>
                    <a:pt x="1468367" y="1719878"/>
                    <a:pt x="1460114" y="1719878"/>
                    <a:pt x="1452220" y="1720236"/>
                  </a:cubicBezTo>
                  <a:cubicBezTo>
                    <a:pt x="1438943" y="1728490"/>
                    <a:pt x="1423513" y="1733513"/>
                    <a:pt x="1411672" y="1744278"/>
                  </a:cubicBezTo>
                  <a:cubicBezTo>
                    <a:pt x="1381171" y="1754325"/>
                    <a:pt x="1350312" y="1762579"/>
                    <a:pt x="1318735" y="1767602"/>
                  </a:cubicBezTo>
                  <a:cubicBezTo>
                    <a:pt x="1310123" y="1769037"/>
                    <a:pt x="1305458" y="1766884"/>
                    <a:pt x="1302228" y="1758990"/>
                  </a:cubicBezTo>
                  <a:cubicBezTo>
                    <a:pt x="1296846" y="1745713"/>
                    <a:pt x="1288593" y="1734231"/>
                    <a:pt x="1279622" y="1723107"/>
                  </a:cubicBezTo>
                  <a:cubicBezTo>
                    <a:pt x="1259169" y="1713777"/>
                    <a:pt x="1246610" y="1694401"/>
                    <a:pt x="1227951" y="1682918"/>
                  </a:cubicBezTo>
                  <a:cubicBezTo>
                    <a:pt x="1223286" y="1676100"/>
                    <a:pt x="1215391" y="1671077"/>
                    <a:pt x="1215391" y="1661388"/>
                  </a:cubicBezTo>
                  <a:cubicBezTo>
                    <a:pt x="1202115" y="1644882"/>
                    <a:pt x="1188838" y="1628376"/>
                    <a:pt x="1175561" y="1612228"/>
                  </a:cubicBezTo>
                  <a:cubicBezTo>
                    <a:pt x="1169102" y="1607205"/>
                    <a:pt x="1161567" y="1603257"/>
                    <a:pt x="1155467" y="1597516"/>
                  </a:cubicBezTo>
                  <a:cubicBezTo>
                    <a:pt x="1149725" y="1592134"/>
                    <a:pt x="1143266" y="1592134"/>
                    <a:pt x="1135731" y="1592134"/>
                  </a:cubicBezTo>
                  <a:cubicBezTo>
                    <a:pt x="1106307" y="1592851"/>
                    <a:pt x="1077241" y="1597157"/>
                    <a:pt x="1047817" y="1596081"/>
                  </a:cubicBezTo>
                  <a:cubicBezTo>
                    <a:pt x="1046023" y="1596081"/>
                    <a:pt x="1044588" y="1595363"/>
                    <a:pt x="1043152" y="1593928"/>
                  </a:cubicBezTo>
                  <a:cubicBezTo>
                    <a:pt x="1023417" y="1590698"/>
                    <a:pt x="1003322" y="1588187"/>
                    <a:pt x="983586" y="1583881"/>
                  </a:cubicBezTo>
                  <a:cubicBezTo>
                    <a:pt x="919714" y="1570245"/>
                    <a:pt x="863019" y="1540462"/>
                    <a:pt x="809195" y="1504938"/>
                  </a:cubicBezTo>
                  <a:cubicBezTo>
                    <a:pt x="698316" y="1426713"/>
                    <a:pt x="612555" y="1324446"/>
                    <a:pt x="533253" y="1216079"/>
                  </a:cubicBezTo>
                  <a:cubicBezTo>
                    <a:pt x="428834" y="1073623"/>
                    <a:pt x="322978" y="931884"/>
                    <a:pt x="198823" y="805217"/>
                  </a:cubicBezTo>
                  <a:cubicBezTo>
                    <a:pt x="186623" y="787634"/>
                    <a:pt x="169399" y="774716"/>
                    <a:pt x="152892" y="761440"/>
                  </a:cubicBezTo>
                  <a:cubicBezTo>
                    <a:pt x="135310" y="757492"/>
                    <a:pt x="83638" y="710486"/>
                    <a:pt x="78256" y="693979"/>
                  </a:cubicBezTo>
                  <a:cubicBezTo>
                    <a:pt x="60673" y="678550"/>
                    <a:pt x="40937" y="667426"/>
                    <a:pt x="19407" y="658814"/>
                  </a:cubicBezTo>
                  <a:cubicBezTo>
                    <a:pt x="14742" y="660967"/>
                    <a:pt x="10078" y="659532"/>
                    <a:pt x="5772" y="657020"/>
                  </a:cubicBezTo>
                  <a:cubicBezTo>
                    <a:pt x="2542" y="655226"/>
                    <a:pt x="-328" y="653431"/>
                    <a:pt x="30" y="649126"/>
                  </a:cubicBezTo>
                  <a:cubicBezTo>
                    <a:pt x="748" y="645178"/>
                    <a:pt x="2901" y="642667"/>
                    <a:pt x="6489" y="641231"/>
                  </a:cubicBezTo>
                  <a:cubicBezTo>
                    <a:pt x="12231" y="638719"/>
                    <a:pt x="17972" y="638361"/>
                    <a:pt x="24072" y="639078"/>
                  </a:cubicBezTo>
                  <a:cubicBezTo>
                    <a:pt x="57802" y="643025"/>
                    <a:pt x="90815" y="648767"/>
                    <a:pt x="122392" y="661685"/>
                  </a:cubicBezTo>
                  <a:cubicBezTo>
                    <a:pt x="152892" y="674603"/>
                    <a:pt x="184470" y="685367"/>
                    <a:pt x="212458" y="703309"/>
                  </a:cubicBezTo>
                  <a:cubicBezTo>
                    <a:pt x="217482" y="706539"/>
                    <a:pt x="223223" y="708333"/>
                    <a:pt x="227888" y="712280"/>
                  </a:cubicBezTo>
                  <a:cubicBezTo>
                    <a:pt x="234347" y="721968"/>
                    <a:pt x="245471" y="723045"/>
                    <a:pt x="254800" y="727710"/>
                  </a:cubicBezTo>
                  <a:cubicBezTo>
                    <a:pt x="272024" y="736680"/>
                    <a:pt x="288172" y="748163"/>
                    <a:pt x="305037" y="757851"/>
                  </a:cubicBezTo>
                  <a:cubicBezTo>
                    <a:pt x="324414" y="775793"/>
                    <a:pt x="346661" y="789429"/>
                    <a:pt x="367115" y="805576"/>
                  </a:cubicBezTo>
                  <a:cubicBezTo>
                    <a:pt x="370703" y="808447"/>
                    <a:pt x="375727" y="810241"/>
                    <a:pt x="377880" y="814905"/>
                  </a:cubicBezTo>
                  <a:cubicBezTo>
                    <a:pt x="382544" y="823876"/>
                    <a:pt x="392233" y="827106"/>
                    <a:pt x="399768" y="832847"/>
                  </a:cubicBezTo>
                  <a:cubicBezTo>
                    <a:pt x="435651" y="860477"/>
                    <a:pt x="469023" y="891337"/>
                    <a:pt x="502394" y="922196"/>
                  </a:cubicBezTo>
                  <a:cubicBezTo>
                    <a:pt x="571648" y="986068"/>
                    <a:pt x="636956" y="1054605"/>
                    <a:pt x="704775" y="1120271"/>
                  </a:cubicBezTo>
                  <a:cubicBezTo>
                    <a:pt x="809195" y="1221102"/>
                    <a:pt x="921150" y="1312245"/>
                    <a:pt x="1052841" y="1375759"/>
                  </a:cubicBezTo>
                  <a:cubicBezTo>
                    <a:pt x="1124607" y="1410565"/>
                    <a:pt x="1199962" y="1432454"/>
                    <a:pt x="1280699" y="1431019"/>
                  </a:cubicBezTo>
                  <a:cubicBezTo>
                    <a:pt x="1302587" y="1430660"/>
                    <a:pt x="1324835" y="1428507"/>
                    <a:pt x="1346365" y="1423124"/>
                  </a:cubicBezTo>
                  <a:cubicBezTo>
                    <a:pt x="1356412" y="1420612"/>
                    <a:pt x="1366459" y="1416306"/>
                    <a:pt x="1368253" y="1404824"/>
                  </a:cubicBezTo>
                  <a:cubicBezTo>
                    <a:pt x="1370048" y="1393341"/>
                    <a:pt x="1361436" y="1387600"/>
                    <a:pt x="1353183" y="1382576"/>
                  </a:cubicBezTo>
                  <a:cubicBezTo>
                    <a:pt x="1337753" y="1372888"/>
                    <a:pt x="1321964" y="1365711"/>
                    <a:pt x="1302946" y="1366788"/>
                  </a:cubicBezTo>
                  <a:cubicBezTo>
                    <a:pt x="1286440" y="1367864"/>
                    <a:pt x="1280699" y="1359611"/>
                    <a:pt x="1287158" y="1344540"/>
                  </a:cubicBezTo>
                  <a:cubicBezTo>
                    <a:pt x="1315864" y="1277080"/>
                    <a:pt x="1321964" y="1206031"/>
                    <a:pt x="1320170" y="1133906"/>
                  </a:cubicBezTo>
                  <a:cubicBezTo>
                    <a:pt x="1319094" y="1096947"/>
                    <a:pt x="1316582" y="1059628"/>
                    <a:pt x="1309405" y="1023745"/>
                  </a:cubicBezTo>
                  <a:cubicBezTo>
                    <a:pt x="1305099" y="1002933"/>
                    <a:pt x="1297923" y="982480"/>
                    <a:pt x="1296128" y="960950"/>
                  </a:cubicBezTo>
                  <a:cubicBezTo>
                    <a:pt x="1295411" y="955567"/>
                    <a:pt x="1293617" y="949826"/>
                    <a:pt x="1293617" y="944443"/>
                  </a:cubicBezTo>
                  <a:cubicBezTo>
                    <a:pt x="1296487" y="923631"/>
                    <a:pt x="1288593" y="904613"/>
                    <a:pt x="1284287" y="884878"/>
                  </a:cubicBezTo>
                  <a:cubicBezTo>
                    <a:pt x="1258092" y="767540"/>
                    <a:pt x="1215750" y="654508"/>
                    <a:pt x="1184891" y="538606"/>
                  </a:cubicBezTo>
                  <a:cubicBezTo>
                    <a:pt x="1175202" y="501646"/>
                    <a:pt x="1162643" y="465763"/>
                    <a:pt x="1154390" y="428444"/>
                  </a:cubicBezTo>
                  <a:cubicBezTo>
                    <a:pt x="1156543" y="418397"/>
                    <a:pt x="1148649" y="410144"/>
                    <a:pt x="1149366" y="400456"/>
                  </a:cubicBezTo>
                  <a:cubicBezTo>
                    <a:pt x="1150084" y="386102"/>
                    <a:pt x="1137525" y="375696"/>
                    <a:pt x="1138601" y="361343"/>
                  </a:cubicBezTo>
                  <a:cubicBezTo>
                    <a:pt x="1136807" y="354166"/>
                    <a:pt x="1139678" y="347349"/>
                    <a:pt x="1139678" y="340172"/>
                  </a:cubicBezTo>
                  <a:cubicBezTo>
                    <a:pt x="1124607" y="271276"/>
                    <a:pt x="1119942" y="201304"/>
                    <a:pt x="1119225" y="130615"/>
                  </a:cubicBezTo>
                  <a:cubicBezTo>
                    <a:pt x="1118866" y="110879"/>
                    <a:pt x="1126042" y="91861"/>
                    <a:pt x="1123531" y="72125"/>
                  </a:cubicBezTo>
                  <a:cubicBezTo>
                    <a:pt x="1126401" y="54542"/>
                    <a:pt x="1127119" y="36242"/>
                    <a:pt x="1142907" y="23683"/>
                  </a:cubicBezTo>
                  <a:cubicBezTo>
                    <a:pt x="1147572" y="16865"/>
                    <a:pt x="1144343" y="7535"/>
                    <a:pt x="1151519" y="0"/>
                  </a:cubicBezTo>
                  <a:cubicBezTo>
                    <a:pt x="1156543" y="15071"/>
                    <a:pt x="1149366" y="30859"/>
                    <a:pt x="1157261" y="44495"/>
                  </a:cubicBezTo>
                  <a:cubicBezTo>
                    <a:pt x="1171255" y="54901"/>
                    <a:pt x="1169461" y="72484"/>
                    <a:pt x="1176638" y="86119"/>
                  </a:cubicBezTo>
                  <a:cubicBezTo>
                    <a:pt x="1172690" y="105855"/>
                    <a:pt x="1183097" y="123079"/>
                    <a:pt x="1187761" y="141021"/>
                  </a:cubicBezTo>
                  <a:cubicBezTo>
                    <a:pt x="1206779" y="216375"/>
                    <a:pt x="1238357" y="287065"/>
                    <a:pt x="1271369" y="357037"/>
                  </a:cubicBezTo>
                  <a:cubicBezTo>
                    <a:pt x="1276034" y="367084"/>
                    <a:pt x="1278187" y="378926"/>
                    <a:pt x="1286799" y="386820"/>
                  </a:cubicBezTo>
                  <a:cubicBezTo>
                    <a:pt x="1292899" y="403326"/>
                    <a:pt x="1304381" y="417321"/>
                    <a:pt x="1311199" y="433109"/>
                  </a:cubicBezTo>
                  <a:cubicBezTo>
                    <a:pt x="1310482" y="441721"/>
                    <a:pt x="1319811" y="446386"/>
                    <a:pt x="1319452" y="454639"/>
                  </a:cubicBezTo>
                  <a:cubicBezTo>
                    <a:pt x="1320888" y="464686"/>
                    <a:pt x="1327706" y="472581"/>
                    <a:pt x="1331653" y="481551"/>
                  </a:cubicBezTo>
                  <a:cubicBezTo>
                    <a:pt x="1335241" y="489446"/>
                    <a:pt x="1336317" y="496622"/>
                    <a:pt x="1335241" y="504875"/>
                  </a:cubicBezTo>
                  <a:cubicBezTo>
                    <a:pt x="1360359" y="556547"/>
                    <a:pt x="1384760" y="608219"/>
                    <a:pt x="1410237" y="659890"/>
                  </a:cubicBezTo>
                  <a:cubicBezTo>
                    <a:pt x="1460473" y="762157"/>
                    <a:pt x="1503533" y="866936"/>
                    <a:pt x="1529010" y="978174"/>
                  </a:cubicBezTo>
                  <a:cubicBezTo>
                    <a:pt x="1536545" y="1006521"/>
                    <a:pt x="1539416" y="1037022"/>
                    <a:pt x="1543722" y="1066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BAF70F-78A2-4672-AAF8-2C7DCE79CB14}"/>
                </a:ext>
              </a:extLst>
            </p:cNvPr>
            <p:cNvSpPr/>
            <p:nvPr/>
          </p:nvSpPr>
          <p:spPr>
            <a:xfrm>
              <a:off x="7358824" y="1135088"/>
              <a:ext cx="434186" cy="358831"/>
            </a:xfrm>
            <a:custGeom>
              <a:avLst/>
              <a:gdLst>
                <a:gd name="connsiteX0" fmla="*/ 132275 w 434185"/>
                <a:gd name="connsiteY0" fmla="*/ 350608 h 358831"/>
                <a:gd name="connsiteX1" fmla="*/ 144475 w 434185"/>
                <a:gd name="connsiteY1" fmla="*/ 333025 h 358831"/>
                <a:gd name="connsiteX2" fmla="*/ 232030 w 434185"/>
                <a:gd name="connsiteY2" fmla="*/ 250135 h 358831"/>
                <a:gd name="connsiteX3" fmla="*/ 372691 w 434185"/>
                <a:gd name="connsiteY3" fmla="*/ 213175 h 358831"/>
                <a:gd name="connsiteX4" fmla="*/ 403192 w 434185"/>
                <a:gd name="connsiteY4" fmla="*/ 192722 h 358831"/>
                <a:gd name="connsiteX5" fmla="*/ 415751 w 434185"/>
                <a:gd name="connsiteY5" fmla="*/ 175498 h 358831"/>
                <a:gd name="connsiteX6" fmla="*/ 430463 w 434185"/>
                <a:gd name="connsiteY6" fmla="*/ 158274 h 358831"/>
                <a:gd name="connsiteX7" fmla="*/ 436563 w 434185"/>
                <a:gd name="connsiteY7" fmla="*/ 141409 h 358831"/>
                <a:gd name="connsiteX8" fmla="*/ 338961 w 434185"/>
                <a:gd name="connsiteY8" fmla="*/ 101579 h 358831"/>
                <a:gd name="connsiteX9" fmla="*/ 308819 w 434185"/>
                <a:gd name="connsiteY9" fmla="*/ 120956 h 358831"/>
                <a:gd name="connsiteX10" fmla="*/ 271501 w 434185"/>
                <a:gd name="connsiteY10" fmla="*/ 135309 h 358831"/>
                <a:gd name="connsiteX11" fmla="*/ 291596 w 434185"/>
                <a:gd name="connsiteY11" fmla="*/ 104450 h 358831"/>
                <a:gd name="connsiteX12" fmla="*/ 299490 w 434185"/>
                <a:gd name="connsiteY12" fmla="*/ 78255 h 358831"/>
                <a:gd name="connsiteX13" fmla="*/ 284419 w 434185"/>
                <a:gd name="connsiteY13" fmla="*/ 9718 h 358831"/>
                <a:gd name="connsiteX14" fmla="*/ 260018 w 434185"/>
                <a:gd name="connsiteY14" fmla="*/ 9718 h 358831"/>
                <a:gd name="connsiteX15" fmla="*/ 174617 w 434185"/>
                <a:gd name="connsiteY15" fmla="*/ 32325 h 358831"/>
                <a:gd name="connsiteX16" fmla="*/ 96391 w 434185"/>
                <a:gd name="connsiteY16" fmla="*/ 24789 h 358831"/>
                <a:gd name="connsiteX17" fmla="*/ 77732 w 434185"/>
                <a:gd name="connsiteY17" fmla="*/ 53496 h 358831"/>
                <a:gd name="connsiteX18" fmla="*/ 79885 w 434185"/>
                <a:gd name="connsiteY18" fmla="*/ 89020 h 358831"/>
                <a:gd name="connsiteX19" fmla="*/ 59432 w 434185"/>
                <a:gd name="connsiteY19" fmla="*/ 128491 h 358831"/>
                <a:gd name="connsiteX20" fmla="*/ 11348 w 434185"/>
                <a:gd name="connsiteY20" fmla="*/ 142486 h 358831"/>
                <a:gd name="connsiteX21" fmla="*/ 1660 w 434185"/>
                <a:gd name="connsiteY21" fmla="*/ 159710 h 358831"/>
                <a:gd name="connsiteX22" fmla="*/ 45437 w 434185"/>
                <a:gd name="connsiteY22" fmla="*/ 206716 h 358831"/>
                <a:gd name="connsiteX23" fmla="*/ 66967 w 434185"/>
                <a:gd name="connsiteY23" fmla="*/ 216046 h 358831"/>
                <a:gd name="connsiteX24" fmla="*/ 113615 w 434185"/>
                <a:gd name="connsiteY24" fmla="*/ 217840 h 358831"/>
                <a:gd name="connsiteX25" fmla="*/ 126533 w 434185"/>
                <a:gd name="connsiteY25" fmla="*/ 225376 h 358831"/>
                <a:gd name="connsiteX26" fmla="*/ 114333 w 434185"/>
                <a:gd name="connsiteY26" fmla="*/ 233270 h 358831"/>
                <a:gd name="connsiteX27" fmla="*/ 55126 w 434185"/>
                <a:gd name="connsiteY27" fmla="*/ 253364 h 358831"/>
                <a:gd name="connsiteX28" fmla="*/ 25343 w 434185"/>
                <a:gd name="connsiteY28" fmla="*/ 321184 h 358831"/>
                <a:gd name="connsiteX29" fmla="*/ 43643 w 434185"/>
                <a:gd name="connsiteY29" fmla="*/ 337331 h 358831"/>
                <a:gd name="connsiteX30" fmla="*/ 106080 w 434185"/>
                <a:gd name="connsiteY30" fmla="*/ 356349 h 358831"/>
                <a:gd name="connsiteX31" fmla="*/ 132275 w 434185"/>
                <a:gd name="connsiteY31" fmla="*/ 350608 h 358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185" h="358831">
                  <a:moveTo>
                    <a:pt x="132275" y="350608"/>
                  </a:moveTo>
                  <a:cubicBezTo>
                    <a:pt x="136222" y="344866"/>
                    <a:pt x="140528" y="338766"/>
                    <a:pt x="144475" y="333025"/>
                  </a:cubicBezTo>
                  <a:cubicBezTo>
                    <a:pt x="168158" y="299295"/>
                    <a:pt x="196505" y="270230"/>
                    <a:pt x="232030" y="250135"/>
                  </a:cubicBezTo>
                  <a:cubicBezTo>
                    <a:pt x="275448" y="225735"/>
                    <a:pt x="323173" y="214611"/>
                    <a:pt x="372691" y="213175"/>
                  </a:cubicBezTo>
                  <a:cubicBezTo>
                    <a:pt x="387762" y="212817"/>
                    <a:pt x="399604" y="210305"/>
                    <a:pt x="403192" y="192722"/>
                  </a:cubicBezTo>
                  <a:cubicBezTo>
                    <a:pt x="404627" y="185545"/>
                    <a:pt x="410369" y="180522"/>
                    <a:pt x="415751" y="175498"/>
                  </a:cubicBezTo>
                  <a:cubicBezTo>
                    <a:pt x="420416" y="169398"/>
                    <a:pt x="422569" y="161863"/>
                    <a:pt x="430463" y="158274"/>
                  </a:cubicBezTo>
                  <a:cubicBezTo>
                    <a:pt x="436922" y="155045"/>
                    <a:pt x="438716" y="148227"/>
                    <a:pt x="436563" y="141409"/>
                  </a:cubicBezTo>
                  <a:cubicBezTo>
                    <a:pt x="421134" y="91890"/>
                    <a:pt x="377715" y="78255"/>
                    <a:pt x="338961" y="101579"/>
                  </a:cubicBezTo>
                  <a:cubicBezTo>
                    <a:pt x="328914" y="107679"/>
                    <a:pt x="319584" y="115573"/>
                    <a:pt x="308819" y="120956"/>
                  </a:cubicBezTo>
                  <a:cubicBezTo>
                    <a:pt x="297696" y="126697"/>
                    <a:pt x="287290" y="134950"/>
                    <a:pt x="271501" y="135309"/>
                  </a:cubicBezTo>
                  <a:cubicBezTo>
                    <a:pt x="275807" y="122032"/>
                    <a:pt x="284778" y="113779"/>
                    <a:pt x="291596" y="104450"/>
                  </a:cubicBezTo>
                  <a:cubicBezTo>
                    <a:pt x="297696" y="96555"/>
                    <a:pt x="300566" y="88302"/>
                    <a:pt x="299490" y="78255"/>
                  </a:cubicBezTo>
                  <a:cubicBezTo>
                    <a:pt x="307743" y="52419"/>
                    <a:pt x="300566" y="30530"/>
                    <a:pt x="284419" y="9718"/>
                  </a:cubicBezTo>
                  <a:cubicBezTo>
                    <a:pt x="275448" y="-1764"/>
                    <a:pt x="270066" y="-4635"/>
                    <a:pt x="260018" y="9718"/>
                  </a:cubicBezTo>
                  <a:cubicBezTo>
                    <a:pt x="240283" y="38425"/>
                    <a:pt x="216959" y="56007"/>
                    <a:pt x="174617" y="32325"/>
                  </a:cubicBezTo>
                  <a:cubicBezTo>
                    <a:pt x="150216" y="18330"/>
                    <a:pt x="123663" y="16895"/>
                    <a:pt x="96391" y="24789"/>
                  </a:cubicBezTo>
                  <a:cubicBezTo>
                    <a:pt x="81321" y="29095"/>
                    <a:pt x="74503" y="37707"/>
                    <a:pt x="77732" y="53496"/>
                  </a:cubicBezTo>
                  <a:cubicBezTo>
                    <a:pt x="80244" y="65337"/>
                    <a:pt x="80962" y="77178"/>
                    <a:pt x="79885" y="89020"/>
                  </a:cubicBezTo>
                  <a:cubicBezTo>
                    <a:pt x="83474" y="111985"/>
                    <a:pt x="80244" y="118444"/>
                    <a:pt x="59432" y="128491"/>
                  </a:cubicBezTo>
                  <a:cubicBezTo>
                    <a:pt x="44002" y="135668"/>
                    <a:pt x="27855" y="139974"/>
                    <a:pt x="11348" y="142486"/>
                  </a:cubicBezTo>
                  <a:cubicBezTo>
                    <a:pt x="-134" y="144280"/>
                    <a:pt x="-1928" y="149303"/>
                    <a:pt x="1660" y="159710"/>
                  </a:cubicBezTo>
                  <a:cubicBezTo>
                    <a:pt x="9195" y="181957"/>
                    <a:pt x="24266" y="197028"/>
                    <a:pt x="45437" y="206716"/>
                  </a:cubicBezTo>
                  <a:cubicBezTo>
                    <a:pt x="49743" y="216046"/>
                    <a:pt x="58355" y="215687"/>
                    <a:pt x="66967" y="216046"/>
                  </a:cubicBezTo>
                  <a:cubicBezTo>
                    <a:pt x="82397" y="216764"/>
                    <a:pt x="98186" y="214970"/>
                    <a:pt x="113615" y="217840"/>
                  </a:cubicBezTo>
                  <a:cubicBezTo>
                    <a:pt x="118639" y="218917"/>
                    <a:pt x="126174" y="218917"/>
                    <a:pt x="126533" y="225376"/>
                  </a:cubicBezTo>
                  <a:cubicBezTo>
                    <a:pt x="126892" y="232193"/>
                    <a:pt x="119357" y="232193"/>
                    <a:pt x="114333" y="233270"/>
                  </a:cubicBezTo>
                  <a:cubicBezTo>
                    <a:pt x="93880" y="237935"/>
                    <a:pt x="73785" y="244035"/>
                    <a:pt x="55126" y="253364"/>
                  </a:cubicBezTo>
                  <a:cubicBezTo>
                    <a:pt x="25702" y="268077"/>
                    <a:pt x="16731" y="289248"/>
                    <a:pt x="25343" y="321184"/>
                  </a:cubicBezTo>
                  <a:cubicBezTo>
                    <a:pt x="28214" y="331231"/>
                    <a:pt x="32878" y="337331"/>
                    <a:pt x="43643" y="337331"/>
                  </a:cubicBezTo>
                  <a:cubicBezTo>
                    <a:pt x="66608" y="337331"/>
                    <a:pt x="87062" y="344508"/>
                    <a:pt x="106080" y="356349"/>
                  </a:cubicBezTo>
                  <a:cubicBezTo>
                    <a:pt x="116486" y="363167"/>
                    <a:pt x="125457" y="360655"/>
                    <a:pt x="132275" y="35060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A2F539F-A3DA-4E6A-9BEB-EEDA0D1D7DDD}"/>
                </a:ext>
              </a:extLst>
            </p:cNvPr>
            <p:cNvSpPr/>
            <p:nvPr/>
          </p:nvSpPr>
          <p:spPr>
            <a:xfrm>
              <a:off x="7874716" y="1549785"/>
              <a:ext cx="175827" cy="172239"/>
            </a:xfrm>
            <a:custGeom>
              <a:avLst/>
              <a:gdLst>
                <a:gd name="connsiteX0" fmla="*/ 56668 w 175827"/>
                <a:gd name="connsiteY0" fmla="*/ 37819 h 172238"/>
                <a:gd name="connsiteX1" fmla="*/ 14326 w 175827"/>
                <a:gd name="connsiteY1" fmla="*/ 53966 h 172238"/>
                <a:gd name="connsiteX2" fmla="*/ 4997 w 175827"/>
                <a:gd name="connsiteY2" fmla="*/ 85544 h 172238"/>
                <a:gd name="connsiteX3" fmla="*/ 18991 w 175827"/>
                <a:gd name="connsiteY3" fmla="*/ 111738 h 172238"/>
                <a:gd name="connsiteX4" fmla="*/ 49851 w 175827"/>
                <a:gd name="connsiteY4" fmla="*/ 161616 h 172238"/>
                <a:gd name="connsiteX5" fmla="*/ 70304 w 175827"/>
                <a:gd name="connsiteY5" fmla="*/ 173457 h 172238"/>
                <a:gd name="connsiteX6" fmla="*/ 73534 w 175827"/>
                <a:gd name="connsiteY6" fmla="*/ 172381 h 172238"/>
                <a:gd name="connsiteX7" fmla="*/ 149606 w 175827"/>
                <a:gd name="connsiteY7" fmla="*/ 137215 h 172238"/>
                <a:gd name="connsiteX8" fmla="*/ 153194 w 175827"/>
                <a:gd name="connsiteY8" fmla="*/ 123221 h 172238"/>
                <a:gd name="connsiteX9" fmla="*/ 177953 w 175827"/>
                <a:gd name="connsiteY9" fmla="*/ 76573 h 172238"/>
                <a:gd name="connsiteX10" fmla="*/ 152117 w 175827"/>
                <a:gd name="connsiteY10" fmla="*/ 8036 h 172238"/>
                <a:gd name="connsiteX11" fmla="*/ 129870 w 175827"/>
                <a:gd name="connsiteY11" fmla="*/ 3371 h 172238"/>
                <a:gd name="connsiteX12" fmla="*/ 67075 w 175827"/>
                <a:gd name="connsiteY12" fmla="*/ 37101 h 172238"/>
                <a:gd name="connsiteX13" fmla="*/ 56668 w 175827"/>
                <a:gd name="connsiteY13" fmla="*/ 37819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827" h="172238">
                  <a:moveTo>
                    <a:pt x="56668" y="37819"/>
                  </a:moveTo>
                  <a:cubicBezTo>
                    <a:pt x="43033" y="44278"/>
                    <a:pt x="27603" y="46790"/>
                    <a:pt x="14326" y="53966"/>
                  </a:cubicBezTo>
                  <a:cubicBezTo>
                    <a:pt x="-1462" y="62219"/>
                    <a:pt x="-3615" y="70114"/>
                    <a:pt x="4997" y="85544"/>
                  </a:cubicBezTo>
                  <a:cubicBezTo>
                    <a:pt x="9662" y="94155"/>
                    <a:pt x="18991" y="100614"/>
                    <a:pt x="18991" y="111738"/>
                  </a:cubicBezTo>
                  <a:cubicBezTo>
                    <a:pt x="27962" y="129321"/>
                    <a:pt x="39086" y="145468"/>
                    <a:pt x="49851" y="161616"/>
                  </a:cubicBezTo>
                  <a:cubicBezTo>
                    <a:pt x="54515" y="168792"/>
                    <a:pt x="60616" y="174534"/>
                    <a:pt x="70304" y="173457"/>
                  </a:cubicBezTo>
                  <a:cubicBezTo>
                    <a:pt x="71380" y="173098"/>
                    <a:pt x="72457" y="172739"/>
                    <a:pt x="73534" y="172381"/>
                  </a:cubicBezTo>
                  <a:cubicBezTo>
                    <a:pt x="104034" y="171663"/>
                    <a:pt x="126641" y="154080"/>
                    <a:pt x="149606" y="137215"/>
                  </a:cubicBezTo>
                  <a:cubicBezTo>
                    <a:pt x="154629" y="133627"/>
                    <a:pt x="155347" y="128603"/>
                    <a:pt x="153194" y="123221"/>
                  </a:cubicBezTo>
                  <a:cubicBezTo>
                    <a:pt x="163959" y="108868"/>
                    <a:pt x="173289" y="94155"/>
                    <a:pt x="177953" y="76573"/>
                  </a:cubicBezTo>
                  <a:cubicBezTo>
                    <a:pt x="179389" y="50019"/>
                    <a:pt x="166112" y="28848"/>
                    <a:pt x="152117" y="8036"/>
                  </a:cubicBezTo>
                  <a:cubicBezTo>
                    <a:pt x="145659" y="-1294"/>
                    <a:pt x="139558" y="-2011"/>
                    <a:pt x="129870" y="3371"/>
                  </a:cubicBezTo>
                  <a:cubicBezTo>
                    <a:pt x="109058" y="14854"/>
                    <a:pt x="89681" y="28489"/>
                    <a:pt x="67075" y="37101"/>
                  </a:cubicBezTo>
                  <a:cubicBezTo>
                    <a:pt x="63845" y="39254"/>
                    <a:pt x="60257" y="36025"/>
                    <a:pt x="56668" y="3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F038F3C-2DDC-414F-9209-089515F203FE}"/>
                </a:ext>
              </a:extLst>
            </p:cNvPr>
            <p:cNvSpPr/>
            <p:nvPr/>
          </p:nvSpPr>
          <p:spPr>
            <a:xfrm>
              <a:off x="7629099" y="1501105"/>
              <a:ext cx="172239" cy="157886"/>
            </a:xfrm>
            <a:custGeom>
              <a:avLst/>
              <a:gdLst>
                <a:gd name="connsiteX0" fmla="*/ 22038 w 172238"/>
                <a:gd name="connsiteY0" fmla="*/ 103364 h 157885"/>
                <a:gd name="connsiteX1" fmla="*/ 40698 w 172238"/>
                <a:gd name="connsiteY1" fmla="*/ 144988 h 157885"/>
                <a:gd name="connsiteX2" fmla="*/ 73351 w 172238"/>
                <a:gd name="connsiteY2" fmla="*/ 157189 h 157885"/>
                <a:gd name="connsiteX3" fmla="*/ 91293 w 172238"/>
                <a:gd name="connsiteY3" fmla="*/ 150730 h 157885"/>
                <a:gd name="connsiteX4" fmla="*/ 164135 w 172238"/>
                <a:gd name="connsiteY4" fmla="*/ 90446 h 157885"/>
                <a:gd name="connsiteX5" fmla="*/ 169518 w 172238"/>
                <a:gd name="connsiteY5" fmla="*/ 67840 h 157885"/>
                <a:gd name="connsiteX6" fmla="*/ 167006 w 172238"/>
                <a:gd name="connsiteY6" fmla="*/ 34109 h 157885"/>
                <a:gd name="connsiteX7" fmla="*/ 155523 w 172238"/>
                <a:gd name="connsiteY7" fmla="*/ 16168 h 157885"/>
                <a:gd name="connsiteX8" fmla="*/ 126817 w 172238"/>
                <a:gd name="connsiteY8" fmla="*/ 21 h 157885"/>
                <a:gd name="connsiteX9" fmla="*/ 13068 w 172238"/>
                <a:gd name="connsiteY9" fmla="*/ 36980 h 157885"/>
                <a:gd name="connsiteX10" fmla="*/ 4814 w 172238"/>
                <a:gd name="connsiteY10" fmla="*/ 67122 h 157885"/>
                <a:gd name="connsiteX11" fmla="*/ 23115 w 172238"/>
                <a:gd name="connsiteY11" fmla="*/ 96187 h 157885"/>
                <a:gd name="connsiteX12" fmla="*/ 22038 w 172238"/>
                <a:gd name="connsiteY12" fmla="*/ 103364 h 15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2238" h="157885">
                  <a:moveTo>
                    <a:pt x="22038" y="103364"/>
                  </a:moveTo>
                  <a:cubicBezTo>
                    <a:pt x="24191" y="119152"/>
                    <a:pt x="37109" y="129917"/>
                    <a:pt x="40698" y="144988"/>
                  </a:cubicBezTo>
                  <a:cubicBezTo>
                    <a:pt x="51462" y="161853"/>
                    <a:pt x="55051" y="163289"/>
                    <a:pt x="73351" y="157189"/>
                  </a:cubicBezTo>
                  <a:cubicBezTo>
                    <a:pt x="79451" y="155036"/>
                    <a:pt x="85193" y="152524"/>
                    <a:pt x="91293" y="150730"/>
                  </a:cubicBezTo>
                  <a:cubicBezTo>
                    <a:pt x="117487" y="132788"/>
                    <a:pt x="143682" y="114846"/>
                    <a:pt x="164135" y="90446"/>
                  </a:cubicBezTo>
                  <a:cubicBezTo>
                    <a:pt x="168800" y="83628"/>
                    <a:pt x="165571" y="75016"/>
                    <a:pt x="169518" y="67840"/>
                  </a:cubicBezTo>
                  <a:cubicBezTo>
                    <a:pt x="176695" y="55998"/>
                    <a:pt x="175977" y="44874"/>
                    <a:pt x="167006" y="34109"/>
                  </a:cubicBezTo>
                  <a:cubicBezTo>
                    <a:pt x="162341" y="28727"/>
                    <a:pt x="158753" y="22268"/>
                    <a:pt x="155523" y="16168"/>
                  </a:cubicBezTo>
                  <a:cubicBezTo>
                    <a:pt x="149423" y="3968"/>
                    <a:pt x="140453" y="-338"/>
                    <a:pt x="126817" y="21"/>
                  </a:cubicBezTo>
                  <a:cubicBezTo>
                    <a:pt x="85193" y="1815"/>
                    <a:pt x="47874" y="14374"/>
                    <a:pt x="13068" y="36980"/>
                  </a:cubicBezTo>
                  <a:cubicBezTo>
                    <a:pt x="508" y="45233"/>
                    <a:pt x="-4515" y="53845"/>
                    <a:pt x="4814" y="67122"/>
                  </a:cubicBezTo>
                  <a:cubicBezTo>
                    <a:pt x="12709" y="75734"/>
                    <a:pt x="18091" y="85781"/>
                    <a:pt x="23115" y="96187"/>
                  </a:cubicBezTo>
                  <a:cubicBezTo>
                    <a:pt x="22038" y="98340"/>
                    <a:pt x="21321" y="100852"/>
                    <a:pt x="22038" y="10336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68685D1-93CA-4949-9E11-D8FC47965DF1}"/>
                </a:ext>
              </a:extLst>
            </p:cNvPr>
            <p:cNvSpPr/>
            <p:nvPr/>
          </p:nvSpPr>
          <p:spPr>
            <a:xfrm>
              <a:off x="7823216" y="1430832"/>
              <a:ext cx="143532" cy="154297"/>
            </a:xfrm>
            <a:custGeom>
              <a:avLst/>
              <a:gdLst>
                <a:gd name="connsiteX0" fmla="*/ 159 w 143532"/>
                <a:gd name="connsiteY0" fmla="*/ 105818 h 154297"/>
                <a:gd name="connsiteX1" fmla="*/ 159 w 143532"/>
                <a:gd name="connsiteY1" fmla="*/ 148877 h 154297"/>
                <a:gd name="connsiteX2" fmla="*/ 68696 w 143532"/>
                <a:gd name="connsiteY2" fmla="*/ 146007 h 154297"/>
                <a:gd name="connsiteX3" fmla="*/ 137592 w 143532"/>
                <a:gd name="connsiteY3" fmla="*/ 112277 h 154297"/>
                <a:gd name="connsiteX4" fmla="*/ 143333 w 143532"/>
                <a:gd name="connsiteY4" fmla="*/ 91464 h 154297"/>
                <a:gd name="connsiteX5" fmla="*/ 93097 w 143532"/>
                <a:gd name="connsiteY5" fmla="*/ 6780 h 154297"/>
                <a:gd name="connsiteX6" fmla="*/ 76949 w 143532"/>
                <a:gd name="connsiteY6" fmla="*/ 1398 h 154297"/>
                <a:gd name="connsiteX7" fmla="*/ 159 w 143532"/>
                <a:gd name="connsiteY7" fmla="*/ 105818 h 15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532" h="154297">
                  <a:moveTo>
                    <a:pt x="159" y="105818"/>
                  </a:moveTo>
                  <a:cubicBezTo>
                    <a:pt x="-199" y="120171"/>
                    <a:pt x="159" y="134524"/>
                    <a:pt x="159" y="148877"/>
                  </a:cubicBezTo>
                  <a:cubicBezTo>
                    <a:pt x="23484" y="157489"/>
                    <a:pt x="46449" y="159283"/>
                    <a:pt x="68696" y="146007"/>
                  </a:cubicBezTo>
                  <a:cubicBezTo>
                    <a:pt x="92020" y="135601"/>
                    <a:pt x="116421" y="127706"/>
                    <a:pt x="137592" y="112277"/>
                  </a:cubicBezTo>
                  <a:cubicBezTo>
                    <a:pt x="145486" y="106535"/>
                    <a:pt x="149074" y="101153"/>
                    <a:pt x="143333" y="91464"/>
                  </a:cubicBezTo>
                  <a:cubicBezTo>
                    <a:pt x="126468" y="63476"/>
                    <a:pt x="109603" y="35128"/>
                    <a:pt x="93097" y="6780"/>
                  </a:cubicBezTo>
                  <a:cubicBezTo>
                    <a:pt x="89150" y="-38"/>
                    <a:pt x="84844" y="-1473"/>
                    <a:pt x="76949" y="1398"/>
                  </a:cubicBezTo>
                  <a:cubicBezTo>
                    <a:pt x="32095" y="17545"/>
                    <a:pt x="1954" y="58093"/>
                    <a:pt x="159" y="10581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84B63A8-575F-42E3-88FC-965701551004}"/>
                </a:ext>
              </a:extLst>
            </p:cNvPr>
            <p:cNvSpPr/>
            <p:nvPr/>
          </p:nvSpPr>
          <p:spPr>
            <a:xfrm>
              <a:off x="7713732" y="1346074"/>
              <a:ext cx="161474" cy="114826"/>
            </a:xfrm>
            <a:custGeom>
              <a:avLst/>
              <a:gdLst>
                <a:gd name="connsiteX0" fmla="*/ 560 w 161473"/>
                <a:gd name="connsiteY0" fmla="*/ 52785 h 114825"/>
                <a:gd name="connsiteX1" fmla="*/ 60843 w 161473"/>
                <a:gd name="connsiteY1" fmla="*/ 117733 h 114825"/>
                <a:gd name="connsiteX2" fmla="*/ 154498 w 161473"/>
                <a:gd name="connsiteY2" fmla="*/ 62114 h 114825"/>
                <a:gd name="connsiteX3" fmla="*/ 162392 w 161473"/>
                <a:gd name="connsiteY3" fmla="*/ 23002 h 114825"/>
                <a:gd name="connsiteX4" fmla="*/ 135480 w 161473"/>
                <a:gd name="connsiteY4" fmla="*/ 395 h 114825"/>
                <a:gd name="connsiteX5" fmla="*/ 8095 w 161473"/>
                <a:gd name="connsiteY5" fmla="*/ 43096 h 114825"/>
                <a:gd name="connsiteX6" fmla="*/ 560 w 161473"/>
                <a:gd name="connsiteY6" fmla="*/ 52785 h 11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473" h="114825">
                  <a:moveTo>
                    <a:pt x="560" y="52785"/>
                  </a:moveTo>
                  <a:cubicBezTo>
                    <a:pt x="-4823" y="84721"/>
                    <a:pt x="29625" y="123474"/>
                    <a:pt x="60843" y="117733"/>
                  </a:cubicBezTo>
                  <a:cubicBezTo>
                    <a:pt x="98162" y="110915"/>
                    <a:pt x="130456" y="92615"/>
                    <a:pt x="154498" y="62114"/>
                  </a:cubicBezTo>
                  <a:cubicBezTo>
                    <a:pt x="163469" y="50632"/>
                    <a:pt x="165622" y="37355"/>
                    <a:pt x="162392" y="23002"/>
                  </a:cubicBezTo>
                  <a:cubicBezTo>
                    <a:pt x="158804" y="7572"/>
                    <a:pt x="151269" y="-2117"/>
                    <a:pt x="135480" y="395"/>
                  </a:cubicBezTo>
                  <a:cubicBezTo>
                    <a:pt x="87397" y="1831"/>
                    <a:pt x="46131" y="17619"/>
                    <a:pt x="8095" y="43096"/>
                  </a:cubicBezTo>
                  <a:cubicBezTo>
                    <a:pt x="4507" y="45608"/>
                    <a:pt x="1277" y="48120"/>
                    <a:pt x="560" y="5278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8226564-93EF-4891-A597-1B9346FDD193}"/>
                </a:ext>
              </a:extLst>
            </p:cNvPr>
            <p:cNvSpPr/>
            <p:nvPr/>
          </p:nvSpPr>
          <p:spPr>
            <a:xfrm>
              <a:off x="7574840" y="1382353"/>
              <a:ext cx="136356" cy="132768"/>
            </a:xfrm>
            <a:custGeom>
              <a:avLst/>
              <a:gdLst>
                <a:gd name="connsiteX0" fmla="*/ 134427 w 136355"/>
                <a:gd name="connsiteY0" fmla="*/ 67819 h 132767"/>
                <a:gd name="connsiteX1" fmla="*/ 110027 w 136355"/>
                <a:gd name="connsiteY1" fmla="*/ 30142 h 132767"/>
                <a:gd name="connsiteX2" fmla="*/ 54049 w 136355"/>
                <a:gd name="connsiteY2" fmla="*/ 0 h 132767"/>
                <a:gd name="connsiteX3" fmla="*/ 4889 w 136355"/>
                <a:gd name="connsiteY3" fmla="*/ 19018 h 132767"/>
                <a:gd name="connsiteX4" fmla="*/ 4530 w 136355"/>
                <a:gd name="connsiteY4" fmla="*/ 54901 h 132767"/>
                <a:gd name="connsiteX5" fmla="*/ 8836 w 136355"/>
                <a:gd name="connsiteY5" fmla="*/ 90425 h 132767"/>
                <a:gd name="connsiteX6" fmla="*/ 26060 w 136355"/>
                <a:gd name="connsiteY6" fmla="*/ 129179 h 132767"/>
                <a:gd name="connsiteX7" fmla="*/ 45437 w 136355"/>
                <a:gd name="connsiteY7" fmla="*/ 133126 h 132767"/>
                <a:gd name="connsiteX8" fmla="*/ 128327 w 136355"/>
                <a:gd name="connsiteY8" fmla="*/ 87196 h 132767"/>
                <a:gd name="connsiteX9" fmla="*/ 134427 w 136355"/>
                <a:gd name="connsiteY9" fmla="*/ 67819 h 13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355" h="132767">
                  <a:moveTo>
                    <a:pt x="134427" y="67819"/>
                  </a:moveTo>
                  <a:cubicBezTo>
                    <a:pt x="126174" y="55619"/>
                    <a:pt x="119356" y="41983"/>
                    <a:pt x="110027" y="30142"/>
                  </a:cubicBezTo>
                  <a:cubicBezTo>
                    <a:pt x="96032" y="11841"/>
                    <a:pt x="77373" y="359"/>
                    <a:pt x="54049" y="0"/>
                  </a:cubicBezTo>
                  <a:cubicBezTo>
                    <a:pt x="35390" y="1076"/>
                    <a:pt x="17807" y="6100"/>
                    <a:pt x="4889" y="19018"/>
                  </a:cubicBezTo>
                  <a:cubicBezTo>
                    <a:pt x="-5517" y="29424"/>
                    <a:pt x="3813" y="43060"/>
                    <a:pt x="4530" y="54901"/>
                  </a:cubicBezTo>
                  <a:cubicBezTo>
                    <a:pt x="5248" y="66743"/>
                    <a:pt x="7042" y="78584"/>
                    <a:pt x="8836" y="90425"/>
                  </a:cubicBezTo>
                  <a:cubicBezTo>
                    <a:pt x="10989" y="104779"/>
                    <a:pt x="17807" y="117338"/>
                    <a:pt x="26060" y="129179"/>
                  </a:cubicBezTo>
                  <a:cubicBezTo>
                    <a:pt x="31802" y="137073"/>
                    <a:pt x="37184" y="138150"/>
                    <a:pt x="45437" y="133126"/>
                  </a:cubicBezTo>
                  <a:cubicBezTo>
                    <a:pt x="72708" y="117338"/>
                    <a:pt x="100338" y="101908"/>
                    <a:pt x="128327" y="87196"/>
                  </a:cubicBezTo>
                  <a:cubicBezTo>
                    <a:pt x="137657" y="82172"/>
                    <a:pt x="140886" y="77149"/>
                    <a:pt x="134427" y="6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FF61B00-627C-44E0-9C83-AB669CDFC635}"/>
                </a:ext>
              </a:extLst>
            </p:cNvPr>
            <p:cNvSpPr/>
            <p:nvPr/>
          </p:nvSpPr>
          <p:spPr>
            <a:xfrm>
              <a:off x="7436197" y="1497762"/>
              <a:ext cx="150709" cy="118414"/>
            </a:xfrm>
            <a:custGeom>
              <a:avLst/>
              <a:gdLst>
                <a:gd name="connsiteX0" fmla="*/ 149991 w 150709"/>
                <a:gd name="connsiteY0" fmla="*/ 74054 h 118414"/>
                <a:gd name="connsiteX1" fmla="*/ 89349 w 150709"/>
                <a:gd name="connsiteY1" fmla="*/ 493 h 118414"/>
                <a:gd name="connsiteX2" fmla="*/ 0 w 150709"/>
                <a:gd name="connsiteY2" fmla="*/ 99531 h 118414"/>
                <a:gd name="connsiteX3" fmla="*/ 43419 w 150709"/>
                <a:gd name="connsiteY3" fmla="*/ 119267 h 118414"/>
                <a:gd name="connsiteX4" fmla="*/ 149991 w 150709"/>
                <a:gd name="connsiteY4" fmla="*/ 74054 h 11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09" h="118414">
                  <a:moveTo>
                    <a:pt x="149991" y="74054"/>
                  </a:moveTo>
                  <a:cubicBezTo>
                    <a:pt x="160398" y="40324"/>
                    <a:pt x="122720" y="-5248"/>
                    <a:pt x="89349" y="493"/>
                  </a:cubicBezTo>
                  <a:cubicBezTo>
                    <a:pt x="49160" y="7311"/>
                    <a:pt x="3229" y="58265"/>
                    <a:pt x="0" y="99531"/>
                  </a:cubicBezTo>
                  <a:cubicBezTo>
                    <a:pt x="8971" y="118549"/>
                    <a:pt x="25477" y="121061"/>
                    <a:pt x="43419" y="119267"/>
                  </a:cubicBezTo>
                  <a:cubicBezTo>
                    <a:pt x="83608" y="114961"/>
                    <a:pt x="119132" y="100607"/>
                    <a:pt x="149991" y="7405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55F5BF6-7F43-4210-BF2E-2F2C99504354}"/>
                </a:ext>
              </a:extLst>
            </p:cNvPr>
            <p:cNvSpPr/>
            <p:nvPr/>
          </p:nvSpPr>
          <p:spPr>
            <a:xfrm>
              <a:off x="7948111" y="2069789"/>
              <a:ext cx="204534" cy="172239"/>
            </a:xfrm>
            <a:custGeom>
              <a:avLst/>
              <a:gdLst>
                <a:gd name="connsiteX0" fmla="*/ 7314 w 204533"/>
                <a:gd name="connsiteY0" fmla="*/ 120293 h 172238"/>
                <a:gd name="connsiteX1" fmla="*/ 39609 w 204533"/>
                <a:gd name="connsiteY1" fmla="*/ 168017 h 172238"/>
                <a:gd name="connsiteX2" fmla="*/ 61498 w 204533"/>
                <a:gd name="connsiteY2" fmla="*/ 171605 h 172238"/>
                <a:gd name="connsiteX3" fmla="*/ 97022 w 204533"/>
                <a:gd name="connsiteY3" fmla="*/ 154740 h 172238"/>
                <a:gd name="connsiteX4" fmla="*/ 161612 w 204533"/>
                <a:gd name="connsiteY4" fmla="*/ 130340 h 172238"/>
                <a:gd name="connsiteX5" fmla="*/ 205030 w 204533"/>
                <a:gd name="connsiteY5" fmla="*/ 72209 h 172238"/>
                <a:gd name="connsiteX6" fmla="*/ 89846 w 204533"/>
                <a:gd name="connsiteY6" fmla="*/ 9055 h 172238"/>
                <a:gd name="connsiteX7" fmla="*/ 58986 w 204533"/>
                <a:gd name="connsiteY7" fmla="*/ 26638 h 172238"/>
                <a:gd name="connsiteX8" fmla="*/ 138 w 204533"/>
                <a:gd name="connsiteY8" fmla="*/ 104863 h 172238"/>
                <a:gd name="connsiteX9" fmla="*/ 7314 w 204533"/>
                <a:gd name="connsiteY9" fmla="*/ 120293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533" h="172238">
                  <a:moveTo>
                    <a:pt x="7314" y="120293"/>
                  </a:moveTo>
                  <a:cubicBezTo>
                    <a:pt x="10544" y="141464"/>
                    <a:pt x="26691" y="153664"/>
                    <a:pt x="39609" y="168017"/>
                  </a:cubicBezTo>
                  <a:cubicBezTo>
                    <a:pt x="46427" y="175553"/>
                    <a:pt x="52886" y="176629"/>
                    <a:pt x="61498" y="171605"/>
                  </a:cubicBezTo>
                  <a:cubicBezTo>
                    <a:pt x="72981" y="165146"/>
                    <a:pt x="85181" y="160123"/>
                    <a:pt x="97022" y="154740"/>
                  </a:cubicBezTo>
                  <a:cubicBezTo>
                    <a:pt x="121423" y="154382"/>
                    <a:pt x="140082" y="138952"/>
                    <a:pt x="161612" y="130340"/>
                  </a:cubicBezTo>
                  <a:cubicBezTo>
                    <a:pt x="187806" y="119934"/>
                    <a:pt x="208619" y="105222"/>
                    <a:pt x="205030" y="72209"/>
                  </a:cubicBezTo>
                  <a:cubicBezTo>
                    <a:pt x="189242" y="10849"/>
                    <a:pt x="141876" y="-15346"/>
                    <a:pt x="89846" y="9055"/>
                  </a:cubicBezTo>
                  <a:cubicBezTo>
                    <a:pt x="79081" y="14079"/>
                    <a:pt x="69033" y="20896"/>
                    <a:pt x="58986" y="26638"/>
                  </a:cubicBezTo>
                  <a:cubicBezTo>
                    <a:pt x="29921" y="32738"/>
                    <a:pt x="-2374" y="75798"/>
                    <a:pt x="138" y="104863"/>
                  </a:cubicBezTo>
                  <a:cubicBezTo>
                    <a:pt x="497" y="111322"/>
                    <a:pt x="1932" y="117063"/>
                    <a:pt x="7314" y="12029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5813689-1BB9-44CF-A560-91FA5CD5D64E}"/>
                </a:ext>
              </a:extLst>
            </p:cNvPr>
            <p:cNvSpPr/>
            <p:nvPr/>
          </p:nvSpPr>
          <p:spPr>
            <a:xfrm>
              <a:off x="8146844" y="1966373"/>
              <a:ext cx="204534" cy="150709"/>
            </a:xfrm>
            <a:custGeom>
              <a:avLst/>
              <a:gdLst>
                <a:gd name="connsiteX0" fmla="*/ 4504 w 204533"/>
                <a:gd name="connsiteY0" fmla="*/ 82688 h 150709"/>
                <a:gd name="connsiteX1" fmla="*/ 557 w 204533"/>
                <a:gd name="connsiteY1" fmla="*/ 103141 h 150709"/>
                <a:gd name="connsiteX2" fmla="*/ 65505 w 204533"/>
                <a:gd name="connsiteY2" fmla="*/ 151942 h 150709"/>
                <a:gd name="connsiteX3" fmla="*/ 93853 w 204533"/>
                <a:gd name="connsiteY3" fmla="*/ 146201 h 150709"/>
                <a:gd name="connsiteX4" fmla="*/ 174949 w 204533"/>
                <a:gd name="connsiteY4" fmla="*/ 104218 h 150709"/>
                <a:gd name="connsiteX5" fmla="*/ 194684 w 204533"/>
                <a:gd name="connsiteY5" fmla="*/ 44293 h 150709"/>
                <a:gd name="connsiteX6" fmla="*/ 173154 w 204533"/>
                <a:gd name="connsiteY6" fmla="*/ 13792 h 150709"/>
                <a:gd name="connsiteX7" fmla="*/ 140860 w 204533"/>
                <a:gd name="connsiteY7" fmla="*/ 157 h 150709"/>
                <a:gd name="connsiteX8" fmla="*/ 4504 w 204533"/>
                <a:gd name="connsiteY8" fmla="*/ 82688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533" h="150709">
                  <a:moveTo>
                    <a:pt x="4504" y="82688"/>
                  </a:moveTo>
                  <a:cubicBezTo>
                    <a:pt x="1633" y="89147"/>
                    <a:pt x="-1237" y="95606"/>
                    <a:pt x="557" y="103141"/>
                  </a:cubicBezTo>
                  <a:cubicBezTo>
                    <a:pt x="7733" y="130771"/>
                    <a:pt x="35005" y="151942"/>
                    <a:pt x="65505" y="151942"/>
                  </a:cubicBezTo>
                  <a:cubicBezTo>
                    <a:pt x="74476" y="152301"/>
                    <a:pt x="84164" y="150148"/>
                    <a:pt x="93853" y="146201"/>
                  </a:cubicBezTo>
                  <a:cubicBezTo>
                    <a:pt x="122201" y="134359"/>
                    <a:pt x="148395" y="118930"/>
                    <a:pt x="174949" y="104218"/>
                  </a:cubicBezTo>
                  <a:cubicBezTo>
                    <a:pt x="211549" y="84482"/>
                    <a:pt x="211908" y="82688"/>
                    <a:pt x="194684" y="44293"/>
                  </a:cubicBezTo>
                  <a:cubicBezTo>
                    <a:pt x="189661" y="32810"/>
                    <a:pt x="182484" y="22404"/>
                    <a:pt x="173154" y="13792"/>
                  </a:cubicBezTo>
                  <a:cubicBezTo>
                    <a:pt x="164184" y="5180"/>
                    <a:pt x="153419" y="874"/>
                    <a:pt x="140860" y="157"/>
                  </a:cubicBezTo>
                  <a:cubicBezTo>
                    <a:pt x="87753" y="-2714"/>
                    <a:pt x="26034" y="34245"/>
                    <a:pt x="4504" y="8268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EDD6BB3-591A-457D-AD0C-FB0C3173977D}"/>
                </a:ext>
              </a:extLst>
            </p:cNvPr>
            <p:cNvSpPr/>
            <p:nvPr/>
          </p:nvSpPr>
          <p:spPr>
            <a:xfrm>
              <a:off x="8052021" y="1817256"/>
              <a:ext cx="204534" cy="161474"/>
            </a:xfrm>
            <a:custGeom>
              <a:avLst/>
              <a:gdLst>
                <a:gd name="connsiteX0" fmla="*/ 3519 w 204533"/>
                <a:gd name="connsiteY0" fmla="*/ 76431 h 161474"/>
                <a:gd name="connsiteX1" fmla="*/ 3519 w 204533"/>
                <a:gd name="connsiteY1" fmla="*/ 99755 h 161474"/>
                <a:gd name="connsiteX2" fmla="*/ 37967 w 204533"/>
                <a:gd name="connsiteY2" fmla="*/ 156450 h 161474"/>
                <a:gd name="connsiteX3" fmla="*/ 56626 w 204533"/>
                <a:gd name="connsiteY3" fmla="*/ 162192 h 161474"/>
                <a:gd name="connsiteX4" fmla="*/ 195494 w 204533"/>
                <a:gd name="connsiteY4" fmla="*/ 87555 h 161474"/>
                <a:gd name="connsiteX5" fmla="*/ 204465 w 204533"/>
                <a:gd name="connsiteY5" fmla="*/ 72125 h 161474"/>
                <a:gd name="connsiteX6" fmla="*/ 121575 w 204533"/>
                <a:gd name="connsiteY6" fmla="*/ 0 h 161474"/>
                <a:gd name="connsiteX7" fmla="*/ 3519 w 204533"/>
                <a:gd name="connsiteY7" fmla="*/ 7643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61474">
                  <a:moveTo>
                    <a:pt x="3519" y="76431"/>
                  </a:moveTo>
                  <a:cubicBezTo>
                    <a:pt x="-428" y="84325"/>
                    <a:pt x="-1863" y="91502"/>
                    <a:pt x="3519" y="99755"/>
                  </a:cubicBezTo>
                  <a:cubicBezTo>
                    <a:pt x="15360" y="118414"/>
                    <a:pt x="26843" y="137432"/>
                    <a:pt x="37967" y="156450"/>
                  </a:cubicBezTo>
                  <a:cubicBezTo>
                    <a:pt x="42632" y="164703"/>
                    <a:pt x="47655" y="167215"/>
                    <a:pt x="56626" y="162192"/>
                  </a:cubicBezTo>
                  <a:cubicBezTo>
                    <a:pt x="102915" y="137073"/>
                    <a:pt x="149204" y="112314"/>
                    <a:pt x="195494" y="87555"/>
                  </a:cubicBezTo>
                  <a:cubicBezTo>
                    <a:pt x="201594" y="84325"/>
                    <a:pt x="205541" y="80737"/>
                    <a:pt x="204465" y="72125"/>
                  </a:cubicBezTo>
                  <a:cubicBezTo>
                    <a:pt x="199441" y="33012"/>
                    <a:pt x="164275" y="718"/>
                    <a:pt x="121575" y="0"/>
                  </a:cubicBezTo>
                  <a:cubicBezTo>
                    <a:pt x="71697" y="5382"/>
                    <a:pt x="28637" y="26195"/>
                    <a:pt x="3519" y="7643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8002317-B0E0-4F86-BBAC-7180D4E0144C}"/>
                </a:ext>
              </a:extLst>
            </p:cNvPr>
            <p:cNvSpPr/>
            <p:nvPr/>
          </p:nvSpPr>
          <p:spPr>
            <a:xfrm>
              <a:off x="7771521" y="1765880"/>
              <a:ext cx="200945" cy="161474"/>
            </a:xfrm>
            <a:custGeom>
              <a:avLst/>
              <a:gdLst>
                <a:gd name="connsiteX0" fmla="*/ 32478 w 200945"/>
                <a:gd name="connsiteY0" fmla="*/ 154361 h 161474"/>
                <a:gd name="connsiteX1" fmla="*/ 54008 w 200945"/>
                <a:gd name="connsiteY1" fmla="*/ 160820 h 161474"/>
                <a:gd name="connsiteX2" fmla="*/ 195388 w 200945"/>
                <a:gd name="connsiteY2" fmla="*/ 82953 h 161474"/>
                <a:gd name="connsiteX3" fmla="*/ 204000 w 200945"/>
                <a:gd name="connsiteY3" fmla="*/ 69318 h 161474"/>
                <a:gd name="connsiteX4" fmla="*/ 115010 w 200945"/>
                <a:gd name="connsiteY4" fmla="*/ 63 h 161474"/>
                <a:gd name="connsiteX5" fmla="*/ 4131 w 200945"/>
                <a:gd name="connsiteY5" fmla="*/ 71830 h 161474"/>
                <a:gd name="connsiteX6" fmla="*/ 4490 w 200945"/>
                <a:gd name="connsiteY6" fmla="*/ 102330 h 161474"/>
                <a:gd name="connsiteX7" fmla="*/ 32478 w 200945"/>
                <a:gd name="connsiteY7" fmla="*/ 15436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945" h="161474">
                  <a:moveTo>
                    <a:pt x="32478" y="154361"/>
                  </a:moveTo>
                  <a:cubicBezTo>
                    <a:pt x="37861" y="164767"/>
                    <a:pt x="43961" y="166202"/>
                    <a:pt x="54008" y="160820"/>
                  </a:cubicBezTo>
                  <a:cubicBezTo>
                    <a:pt x="101015" y="134625"/>
                    <a:pt x="148381" y="108789"/>
                    <a:pt x="195388" y="82953"/>
                  </a:cubicBezTo>
                  <a:cubicBezTo>
                    <a:pt x="200770" y="80083"/>
                    <a:pt x="205435" y="77212"/>
                    <a:pt x="204000" y="69318"/>
                  </a:cubicBezTo>
                  <a:cubicBezTo>
                    <a:pt x="196823" y="34870"/>
                    <a:pt x="172781" y="-1731"/>
                    <a:pt x="115010" y="63"/>
                  </a:cubicBezTo>
                  <a:cubicBezTo>
                    <a:pt x="75538" y="5087"/>
                    <a:pt x="29608" y="20876"/>
                    <a:pt x="4131" y="71830"/>
                  </a:cubicBezTo>
                  <a:cubicBezTo>
                    <a:pt x="-893" y="82236"/>
                    <a:pt x="-1969" y="91565"/>
                    <a:pt x="4490" y="102330"/>
                  </a:cubicBezTo>
                  <a:cubicBezTo>
                    <a:pt x="14178" y="119554"/>
                    <a:pt x="23508" y="136778"/>
                    <a:pt x="32478" y="15436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BBC4254-C924-4029-9AB2-CE925AAEA560}"/>
                </a:ext>
              </a:extLst>
            </p:cNvPr>
            <p:cNvSpPr/>
            <p:nvPr/>
          </p:nvSpPr>
          <p:spPr>
            <a:xfrm>
              <a:off x="7672603" y="2029452"/>
              <a:ext cx="211710" cy="161474"/>
            </a:xfrm>
            <a:custGeom>
              <a:avLst/>
              <a:gdLst>
                <a:gd name="connsiteX0" fmla="*/ 145032 w 211710"/>
                <a:gd name="connsiteY0" fmla="*/ 120800 h 161474"/>
                <a:gd name="connsiteX1" fmla="*/ 197062 w 211710"/>
                <a:gd name="connsiteY1" fmla="*/ 89940 h 161474"/>
                <a:gd name="connsiteX2" fmla="*/ 211415 w 211710"/>
                <a:gd name="connsiteY2" fmla="*/ 66257 h 161474"/>
                <a:gd name="connsiteX3" fmla="*/ 190244 w 211710"/>
                <a:gd name="connsiteY3" fmla="*/ 31092 h 161474"/>
                <a:gd name="connsiteX4" fmla="*/ 168356 w 211710"/>
                <a:gd name="connsiteY4" fmla="*/ 11356 h 161474"/>
                <a:gd name="connsiteX5" fmla="*/ 86901 w 211710"/>
                <a:gd name="connsiteY5" fmla="*/ 2744 h 161474"/>
                <a:gd name="connsiteX6" fmla="*/ 47430 w 211710"/>
                <a:gd name="connsiteY6" fmla="*/ 22480 h 161474"/>
                <a:gd name="connsiteX7" fmla="*/ 64 w 211710"/>
                <a:gd name="connsiteY7" fmla="*/ 96040 h 161474"/>
                <a:gd name="connsiteX8" fmla="*/ 37023 w 211710"/>
                <a:gd name="connsiteY8" fmla="*/ 155247 h 161474"/>
                <a:gd name="connsiteX9" fmla="*/ 57118 w 211710"/>
                <a:gd name="connsiteY9" fmla="*/ 159912 h 161474"/>
                <a:gd name="connsiteX10" fmla="*/ 118837 w 211710"/>
                <a:gd name="connsiteY10" fmla="*/ 127617 h 161474"/>
                <a:gd name="connsiteX11" fmla="*/ 145032 w 211710"/>
                <a:gd name="connsiteY11" fmla="*/ 120800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1710" h="161474">
                  <a:moveTo>
                    <a:pt x="145032" y="120800"/>
                  </a:moveTo>
                  <a:cubicBezTo>
                    <a:pt x="162256" y="110035"/>
                    <a:pt x="180197" y="100705"/>
                    <a:pt x="197062" y="89940"/>
                  </a:cubicBezTo>
                  <a:cubicBezTo>
                    <a:pt x="206033" y="84199"/>
                    <a:pt x="214645" y="78458"/>
                    <a:pt x="211415" y="66257"/>
                  </a:cubicBezTo>
                  <a:cubicBezTo>
                    <a:pt x="207827" y="52622"/>
                    <a:pt x="209621" y="35398"/>
                    <a:pt x="190244" y="31092"/>
                  </a:cubicBezTo>
                  <a:cubicBezTo>
                    <a:pt x="184144" y="23556"/>
                    <a:pt x="179121" y="13868"/>
                    <a:pt x="168356" y="11356"/>
                  </a:cubicBezTo>
                  <a:cubicBezTo>
                    <a:pt x="141443" y="4897"/>
                    <a:pt x="115249" y="-4791"/>
                    <a:pt x="86901" y="2744"/>
                  </a:cubicBezTo>
                  <a:cubicBezTo>
                    <a:pt x="73624" y="9203"/>
                    <a:pt x="59271" y="14227"/>
                    <a:pt x="47430" y="22480"/>
                  </a:cubicBezTo>
                  <a:cubicBezTo>
                    <a:pt x="21594" y="40063"/>
                    <a:pt x="-1371" y="60157"/>
                    <a:pt x="64" y="96040"/>
                  </a:cubicBezTo>
                  <a:cubicBezTo>
                    <a:pt x="12264" y="115776"/>
                    <a:pt x="25182" y="135153"/>
                    <a:pt x="37023" y="155247"/>
                  </a:cubicBezTo>
                  <a:cubicBezTo>
                    <a:pt x="42765" y="164936"/>
                    <a:pt x="48147" y="164936"/>
                    <a:pt x="57118" y="159912"/>
                  </a:cubicBezTo>
                  <a:cubicBezTo>
                    <a:pt x="77213" y="148430"/>
                    <a:pt x="98025" y="138382"/>
                    <a:pt x="118837" y="127617"/>
                  </a:cubicBezTo>
                  <a:cubicBezTo>
                    <a:pt x="127808" y="127617"/>
                    <a:pt x="136779" y="125823"/>
                    <a:pt x="145032" y="12080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65CA0B6-E172-4628-9A45-6B96D27425CD}"/>
                </a:ext>
              </a:extLst>
            </p:cNvPr>
            <p:cNvSpPr/>
            <p:nvPr/>
          </p:nvSpPr>
          <p:spPr>
            <a:xfrm>
              <a:off x="7861270" y="1924142"/>
              <a:ext cx="204534" cy="143532"/>
            </a:xfrm>
            <a:custGeom>
              <a:avLst/>
              <a:gdLst>
                <a:gd name="connsiteX0" fmla="*/ 30642 w 204533"/>
                <a:gd name="connsiteY0" fmla="*/ 130660 h 143532"/>
                <a:gd name="connsiteX1" fmla="*/ 33513 w 204533"/>
                <a:gd name="connsiteY1" fmla="*/ 132813 h 143532"/>
                <a:gd name="connsiteX2" fmla="*/ 66167 w 204533"/>
                <a:gd name="connsiteY2" fmla="*/ 139989 h 143532"/>
                <a:gd name="connsiteX3" fmla="*/ 200011 w 204533"/>
                <a:gd name="connsiteY3" fmla="*/ 80782 h 143532"/>
                <a:gd name="connsiteX4" fmla="*/ 205034 w 204533"/>
                <a:gd name="connsiteY4" fmla="*/ 68582 h 143532"/>
                <a:gd name="connsiteX5" fmla="*/ 138650 w 204533"/>
                <a:gd name="connsiteY5" fmla="*/ 404 h 143532"/>
                <a:gd name="connsiteX6" fmla="*/ 32078 w 204533"/>
                <a:gd name="connsiteY6" fmla="*/ 33775 h 143532"/>
                <a:gd name="connsiteX7" fmla="*/ 30642 w 204533"/>
                <a:gd name="connsiteY7" fmla="*/ 130660 h 14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43532">
                  <a:moveTo>
                    <a:pt x="30642" y="130660"/>
                  </a:moveTo>
                  <a:cubicBezTo>
                    <a:pt x="31360" y="131377"/>
                    <a:pt x="32436" y="132095"/>
                    <a:pt x="33513" y="132813"/>
                  </a:cubicBezTo>
                  <a:cubicBezTo>
                    <a:pt x="43919" y="148242"/>
                    <a:pt x="51454" y="149678"/>
                    <a:pt x="66167" y="139989"/>
                  </a:cubicBezTo>
                  <a:cubicBezTo>
                    <a:pt x="115685" y="131019"/>
                    <a:pt x="155874" y="101594"/>
                    <a:pt x="200011" y="80782"/>
                  </a:cubicBezTo>
                  <a:cubicBezTo>
                    <a:pt x="205034" y="78270"/>
                    <a:pt x="205752" y="73964"/>
                    <a:pt x="205034" y="68582"/>
                  </a:cubicBezTo>
                  <a:cubicBezTo>
                    <a:pt x="201805" y="34852"/>
                    <a:pt x="171304" y="2198"/>
                    <a:pt x="138650" y="404"/>
                  </a:cubicBezTo>
                  <a:cubicBezTo>
                    <a:pt x="99179" y="-2108"/>
                    <a:pt x="61143" y="6863"/>
                    <a:pt x="32078" y="33775"/>
                  </a:cubicBezTo>
                  <a:cubicBezTo>
                    <a:pt x="-9906" y="72888"/>
                    <a:pt x="-10982" y="94059"/>
                    <a:pt x="30642" y="130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2B75812-581C-4F25-A5A6-195B6D375916}"/>
                </a:ext>
              </a:extLst>
            </p:cNvPr>
            <p:cNvSpPr/>
            <p:nvPr/>
          </p:nvSpPr>
          <p:spPr>
            <a:xfrm>
              <a:off x="7976206" y="1687437"/>
              <a:ext cx="190180" cy="139944"/>
            </a:xfrm>
            <a:custGeom>
              <a:avLst/>
              <a:gdLst>
                <a:gd name="connsiteX0" fmla="*/ 20127 w 190180"/>
                <a:gd name="connsiteY0" fmla="*/ 46929 h 139944"/>
                <a:gd name="connsiteX1" fmla="*/ 3621 w 190180"/>
                <a:gd name="connsiteY1" fmla="*/ 76712 h 139944"/>
                <a:gd name="connsiteX2" fmla="*/ 1109 w 190180"/>
                <a:gd name="connsiteY2" fmla="*/ 95372 h 139944"/>
                <a:gd name="connsiteX3" fmla="*/ 74310 w 190180"/>
                <a:gd name="connsiteY3" fmla="*/ 142020 h 139944"/>
                <a:gd name="connsiteX4" fmla="*/ 153971 w 190180"/>
                <a:gd name="connsiteY4" fmla="*/ 107213 h 139944"/>
                <a:gd name="connsiteX5" fmla="*/ 191289 w 190180"/>
                <a:gd name="connsiteY5" fmla="*/ 46929 h 139944"/>
                <a:gd name="connsiteX6" fmla="*/ 163659 w 190180"/>
                <a:gd name="connsiteY6" fmla="*/ 10329 h 139944"/>
                <a:gd name="connsiteX7" fmla="*/ 108758 w 190180"/>
                <a:gd name="connsiteY7" fmla="*/ 2793 h 139944"/>
                <a:gd name="connsiteX8" fmla="*/ 33762 w 190180"/>
                <a:gd name="connsiteY8" fmla="*/ 23964 h 139944"/>
                <a:gd name="connsiteX9" fmla="*/ 20127 w 190180"/>
                <a:gd name="connsiteY9" fmla="*/ 46929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180" h="139944">
                  <a:moveTo>
                    <a:pt x="20127" y="46929"/>
                  </a:moveTo>
                  <a:cubicBezTo>
                    <a:pt x="14744" y="56977"/>
                    <a:pt x="9003" y="66665"/>
                    <a:pt x="3621" y="76712"/>
                  </a:cubicBezTo>
                  <a:cubicBezTo>
                    <a:pt x="750" y="82454"/>
                    <a:pt x="-1403" y="88195"/>
                    <a:pt x="1109" y="95372"/>
                  </a:cubicBezTo>
                  <a:cubicBezTo>
                    <a:pt x="11156" y="128025"/>
                    <a:pt x="40580" y="147402"/>
                    <a:pt x="74310" y="142020"/>
                  </a:cubicBezTo>
                  <a:cubicBezTo>
                    <a:pt x="103734" y="137355"/>
                    <a:pt x="130647" y="125872"/>
                    <a:pt x="153971" y="107213"/>
                  </a:cubicBezTo>
                  <a:cubicBezTo>
                    <a:pt x="172989" y="91783"/>
                    <a:pt x="189854" y="73842"/>
                    <a:pt x="191289" y="46929"/>
                  </a:cubicBezTo>
                  <a:cubicBezTo>
                    <a:pt x="195236" y="26117"/>
                    <a:pt x="188060" y="16429"/>
                    <a:pt x="163659" y="10329"/>
                  </a:cubicBezTo>
                  <a:cubicBezTo>
                    <a:pt x="145359" y="7817"/>
                    <a:pt x="127058" y="5305"/>
                    <a:pt x="108758" y="2793"/>
                  </a:cubicBezTo>
                  <a:cubicBezTo>
                    <a:pt x="78975" y="-6895"/>
                    <a:pt x="57086" y="10687"/>
                    <a:pt x="33762" y="23964"/>
                  </a:cubicBezTo>
                  <a:cubicBezTo>
                    <a:pt x="25150" y="28988"/>
                    <a:pt x="20127" y="36523"/>
                    <a:pt x="20127" y="4692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46083EF-85A2-4785-9F88-13FD9ACD95D0}"/>
                </a:ext>
              </a:extLst>
            </p:cNvPr>
            <p:cNvSpPr/>
            <p:nvPr/>
          </p:nvSpPr>
          <p:spPr>
            <a:xfrm>
              <a:off x="7691071" y="1625139"/>
              <a:ext cx="197357" cy="150709"/>
            </a:xfrm>
            <a:custGeom>
              <a:avLst/>
              <a:gdLst>
                <a:gd name="connsiteX0" fmla="*/ 69510 w 197357"/>
                <a:gd name="connsiteY0" fmla="*/ 152646 h 150709"/>
                <a:gd name="connsiteX1" fmla="*/ 182900 w 197357"/>
                <a:gd name="connsiteY1" fmla="*/ 80162 h 150709"/>
                <a:gd name="connsiteX2" fmla="*/ 194024 w 197357"/>
                <a:gd name="connsiteY2" fmla="*/ 42843 h 150709"/>
                <a:gd name="connsiteX3" fmla="*/ 186130 w 197357"/>
                <a:gd name="connsiteY3" fmla="*/ 25261 h 150709"/>
                <a:gd name="connsiteX4" fmla="*/ 99293 w 197357"/>
                <a:gd name="connsiteY4" fmla="*/ 4090 h 150709"/>
                <a:gd name="connsiteX5" fmla="*/ 71304 w 197357"/>
                <a:gd name="connsiteY5" fmla="*/ 15931 h 150709"/>
                <a:gd name="connsiteX6" fmla="*/ 57668 w 197357"/>
                <a:gd name="connsiteY6" fmla="*/ 26696 h 150709"/>
                <a:gd name="connsiteX7" fmla="*/ 6714 w 197357"/>
                <a:gd name="connsiteY7" fmla="*/ 67244 h 150709"/>
                <a:gd name="connsiteX8" fmla="*/ 614 w 197357"/>
                <a:gd name="connsiteY8" fmla="*/ 92003 h 150709"/>
                <a:gd name="connsiteX9" fmla="*/ 69510 w 197357"/>
                <a:gd name="connsiteY9" fmla="*/ 152646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357" h="150709">
                  <a:moveTo>
                    <a:pt x="69510" y="152646"/>
                  </a:moveTo>
                  <a:cubicBezTo>
                    <a:pt x="117593" y="145469"/>
                    <a:pt x="157064" y="123580"/>
                    <a:pt x="182900" y="80162"/>
                  </a:cubicBezTo>
                  <a:cubicBezTo>
                    <a:pt x="197971" y="70115"/>
                    <a:pt x="201918" y="58273"/>
                    <a:pt x="194024" y="42843"/>
                  </a:cubicBezTo>
                  <a:cubicBezTo>
                    <a:pt x="191153" y="37102"/>
                    <a:pt x="189359" y="30643"/>
                    <a:pt x="186130" y="25261"/>
                  </a:cubicBezTo>
                  <a:cubicBezTo>
                    <a:pt x="161370" y="1219"/>
                    <a:pt x="132305" y="-5240"/>
                    <a:pt x="99293" y="4090"/>
                  </a:cubicBezTo>
                  <a:cubicBezTo>
                    <a:pt x="89604" y="6960"/>
                    <a:pt x="80992" y="12343"/>
                    <a:pt x="71304" y="15931"/>
                  </a:cubicBezTo>
                  <a:cubicBezTo>
                    <a:pt x="66280" y="18802"/>
                    <a:pt x="63768" y="24543"/>
                    <a:pt x="57668" y="26696"/>
                  </a:cubicBezTo>
                  <a:cubicBezTo>
                    <a:pt x="35780" y="33873"/>
                    <a:pt x="21785" y="51455"/>
                    <a:pt x="6714" y="67244"/>
                  </a:cubicBezTo>
                  <a:cubicBezTo>
                    <a:pt x="-104" y="74420"/>
                    <a:pt x="-821" y="82674"/>
                    <a:pt x="614" y="92003"/>
                  </a:cubicBezTo>
                  <a:cubicBezTo>
                    <a:pt x="-1539" y="127886"/>
                    <a:pt x="31474" y="158387"/>
                    <a:pt x="69510" y="15264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F1B75B2-F30C-45EF-9ABD-50BB9990AC0A}"/>
                </a:ext>
              </a:extLst>
            </p:cNvPr>
            <p:cNvSpPr/>
            <p:nvPr/>
          </p:nvSpPr>
          <p:spPr>
            <a:xfrm>
              <a:off x="8215579" y="2125245"/>
              <a:ext cx="183004" cy="150709"/>
            </a:xfrm>
            <a:custGeom>
              <a:avLst/>
              <a:gdLst>
                <a:gd name="connsiteX0" fmla="*/ 38394 w 183003"/>
                <a:gd name="connsiteY0" fmla="*/ 53713 h 150709"/>
                <a:gd name="connsiteX1" fmla="*/ 30141 w 183003"/>
                <a:gd name="connsiteY1" fmla="*/ 55507 h 150709"/>
                <a:gd name="connsiteX2" fmla="*/ 2870 w 183003"/>
                <a:gd name="connsiteY2" fmla="*/ 93543 h 150709"/>
                <a:gd name="connsiteX3" fmla="*/ 28705 w 183003"/>
                <a:gd name="connsiteY3" fmla="*/ 137320 h 150709"/>
                <a:gd name="connsiteX4" fmla="*/ 53465 w 183003"/>
                <a:gd name="connsiteY4" fmla="*/ 150238 h 150709"/>
                <a:gd name="connsiteX5" fmla="*/ 56335 w 183003"/>
                <a:gd name="connsiteY5" fmla="*/ 151315 h 150709"/>
                <a:gd name="connsiteX6" fmla="*/ 181567 w 183003"/>
                <a:gd name="connsiteY6" fmla="*/ 96414 h 150709"/>
                <a:gd name="connsiteX7" fmla="*/ 155373 w 183003"/>
                <a:gd name="connsiteY7" fmla="*/ 8500 h 150709"/>
                <a:gd name="connsiteX8" fmla="*/ 129537 w 183003"/>
                <a:gd name="connsiteY8" fmla="*/ 3835 h 150709"/>
                <a:gd name="connsiteX9" fmla="*/ 38394 w 183003"/>
                <a:gd name="connsiteY9" fmla="*/ 53713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003" h="150709">
                  <a:moveTo>
                    <a:pt x="38394" y="53713"/>
                  </a:moveTo>
                  <a:cubicBezTo>
                    <a:pt x="35882" y="55866"/>
                    <a:pt x="33011" y="55507"/>
                    <a:pt x="30141" y="55507"/>
                  </a:cubicBezTo>
                  <a:cubicBezTo>
                    <a:pt x="4305" y="55866"/>
                    <a:pt x="-5384" y="69501"/>
                    <a:pt x="2870" y="93543"/>
                  </a:cubicBezTo>
                  <a:cubicBezTo>
                    <a:pt x="8611" y="109690"/>
                    <a:pt x="18658" y="123685"/>
                    <a:pt x="28705" y="137320"/>
                  </a:cubicBezTo>
                  <a:cubicBezTo>
                    <a:pt x="34447" y="145574"/>
                    <a:pt x="42341" y="151315"/>
                    <a:pt x="53465" y="150238"/>
                  </a:cubicBezTo>
                  <a:cubicBezTo>
                    <a:pt x="54541" y="150597"/>
                    <a:pt x="55618" y="150597"/>
                    <a:pt x="56335" y="151315"/>
                  </a:cubicBezTo>
                  <a:cubicBezTo>
                    <a:pt x="110878" y="161721"/>
                    <a:pt x="149990" y="137320"/>
                    <a:pt x="181567" y="96414"/>
                  </a:cubicBezTo>
                  <a:cubicBezTo>
                    <a:pt x="192691" y="61248"/>
                    <a:pt x="177262" y="33977"/>
                    <a:pt x="155373" y="8500"/>
                  </a:cubicBezTo>
                  <a:cubicBezTo>
                    <a:pt x="147478" y="-830"/>
                    <a:pt x="140661" y="-2624"/>
                    <a:pt x="129537" y="3835"/>
                  </a:cubicBezTo>
                  <a:cubicBezTo>
                    <a:pt x="99395" y="21059"/>
                    <a:pt x="68894" y="36848"/>
                    <a:pt x="38394" y="5371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742CEBE-DC7C-4B1D-B44D-DA546E15C349}"/>
                </a:ext>
              </a:extLst>
            </p:cNvPr>
            <p:cNvSpPr/>
            <p:nvPr/>
          </p:nvSpPr>
          <p:spPr>
            <a:xfrm>
              <a:off x="7600193" y="1892475"/>
              <a:ext cx="175827" cy="150709"/>
            </a:xfrm>
            <a:custGeom>
              <a:avLst/>
              <a:gdLst>
                <a:gd name="connsiteX0" fmla="*/ 122710 w 175827"/>
                <a:gd name="connsiteY0" fmla="*/ 124649 h 150709"/>
                <a:gd name="connsiteX1" fmla="*/ 158235 w 175827"/>
                <a:gd name="connsiteY1" fmla="*/ 97737 h 150709"/>
                <a:gd name="connsiteX2" fmla="*/ 168641 w 175827"/>
                <a:gd name="connsiteY2" fmla="*/ 23818 h 150709"/>
                <a:gd name="connsiteX3" fmla="*/ 113022 w 175827"/>
                <a:gd name="connsiteY3" fmla="*/ 1929 h 150709"/>
                <a:gd name="connsiteX4" fmla="*/ 55609 w 175827"/>
                <a:gd name="connsiteY4" fmla="*/ 22024 h 150709"/>
                <a:gd name="connsiteX5" fmla="*/ 1426 w 175827"/>
                <a:gd name="connsiteY5" fmla="*/ 110296 h 150709"/>
                <a:gd name="connsiteX6" fmla="*/ 13267 w 175827"/>
                <a:gd name="connsiteY6" fmla="*/ 117114 h 150709"/>
                <a:gd name="connsiteX7" fmla="*/ 60992 w 175827"/>
                <a:gd name="connsiteY7" fmla="*/ 146897 h 150709"/>
                <a:gd name="connsiteX8" fmla="*/ 77498 w 175827"/>
                <a:gd name="connsiteY8" fmla="*/ 149409 h 150709"/>
                <a:gd name="connsiteX9" fmla="*/ 122710 w 175827"/>
                <a:gd name="connsiteY9" fmla="*/ 124649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827" h="150709">
                  <a:moveTo>
                    <a:pt x="122710" y="124649"/>
                  </a:moveTo>
                  <a:cubicBezTo>
                    <a:pt x="134552" y="115679"/>
                    <a:pt x="147470" y="107426"/>
                    <a:pt x="158235" y="97737"/>
                  </a:cubicBezTo>
                  <a:cubicBezTo>
                    <a:pt x="179047" y="79437"/>
                    <a:pt x="182276" y="51089"/>
                    <a:pt x="168641" y="23818"/>
                  </a:cubicBezTo>
                  <a:cubicBezTo>
                    <a:pt x="157158" y="853"/>
                    <a:pt x="146034" y="-3094"/>
                    <a:pt x="113022" y="1929"/>
                  </a:cubicBezTo>
                  <a:cubicBezTo>
                    <a:pt x="92569" y="5159"/>
                    <a:pt x="73909" y="12694"/>
                    <a:pt x="55609" y="22024"/>
                  </a:cubicBezTo>
                  <a:cubicBezTo>
                    <a:pt x="19367" y="40324"/>
                    <a:pt x="-6469" y="65084"/>
                    <a:pt x="1426" y="110296"/>
                  </a:cubicBezTo>
                  <a:cubicBezTo>
                    <a:pt x="4655" y="113885"/>
                    <a:pt x="8243" y="117473"/>
                    <a:pt x="13267" y="117114"/>
                  </a:cubicBezTo>
                  <a:cubicBezTo>
                    <a:pt x="36591" y="115679"/>
                    <a:pt x="51662" y="126444"/>
                    <a:pt x="60992" y="146897"/>
                  </a:cubicBezTo>
                  <a:cubicBezTo>
                    <a:pt x="64939" y="155509"/>
                    <a:pt x="71398" y="152638"/>
                    <a:pt x="77498" y="149409"/>
                  </a:cubicBezTo>
                  <a:cubicBezTo>
                    <a:pt x="92569" y="141156"/>
                    <a:pt x="107640" y="132903"/>
                    <a:pt x="122710" y="12464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1ED9240-E55A-456F-88E1-1D910649B600}"/>
                </a:ext>
              </a:extLst>
            </p:cNvPr>
            <p:cNvSpPr/>
            <p:nvPr/>
          </p:nvSpPr>
          <p:spPr>
            <a:xfrm>
              <a:off x="7530044" y="1739838"/>
              <a:ext cx="190180" cy="147121"/>
            </a:xfrm>
            <a:custGeom>
              <a:avLst/>
              <a:gdLst>
                <a:gd name="connsiteX0" fmla="*/ 186400 w 190180"/>
                <a:gd name="connsiteY0" fmla="*/ 107201 h 147120"/>
                <a:gd name="connsiteX1" fmla="*/ 187476 w 190180"/>
                <a:gd name="connsiteY1" fmla="*/ 93206 h 147120"/>
                <a:gd name="connsiteX2" fmla="*/ 136522 w 190180"/>
                <a:gd name="connsiteY2" fmla="*/ 6728 h 147120"/>
                <a:gd name="connsiteX3" fmla="*/ 120734 w 190180"/>
                <a:gd name="connsiteY3" fmla="*/ 2422 h 147120"/>
                <a:gd name="connsiteX4" fmla="*/ 8061 w 190180"/>
                <a:gd name="connsiteY4" fmla="*/ 65218 h 147120"/>
                <a:gd name="connsiteX5" fmla="*/ 525 w 190180"/>
                <a:gd name="connsiteY5" fmla="*/ 81365 h 147120"/>
                <a:gd name="connsiteX6" fmla="*/ 88798 w 190180"/>
                <a:gd name="connsiteY6" fmla="*/ 147749 h 147120"/>
                <a:gd name="connsiteX7" fmla="*/ 186400 w 190180"/>
                <a:gd name="connsiteY7" fmla="*/ 107201 h 14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180" h="147120">
                  <a:moveTo>
                    <a:pt x="186400" y="107201"/>
                  </a:moveTo>
                  <a:cubicBezTo>
                    <a:pt x="192500" y="102895"/>
                    <a:pt x="190347" y="98230"/>
                    <a:pt x="187476" y="93206"/>
                  </a:cubicBezTo>
                  <a:cubicBezTo>
                    <a:pt x="170253" y="64500"/>
                    <a:pt x="153388" y="35793"/>
                    <a:pt x="136522" y="6728"/>
                  </a:cubicBezTo>
                  <a:cubicBezTo>
                    <a:pt x="132217" y="-449"/>
                    <a:pt x="127910" y="-1884"/>
                    <a:pt x="120734" y="2422"/>
                  </a:cubicBezTo>
                  <a:cubicBezTo>
                    <a:pt x="83415" y="23593"/>
                    <a:pt x="45738" y="44405"/>
                    <a:pt x="8061" y="65218"/>
                  </a:cubicBezTo>
                  <a:cubicBezTo>
                    <a:pt x="1602" y="68806"/>
                    <a:pt x="-1269" y="73112"/>
                    <a:pt x="525" y="81365"/>
                  </a:cubicBezTo>
                  <a:cubicBezTo>
                    <a:pt x="9137" y="117248"/>
                    <a:pt x="46456" y="147390"/>
                    <a:pt x="88798" y="147749"/>
                  </a:cubicBezTo>
                  <a:cubicBezTo>
                    <a:pt x="121810" y="145596"/>
                    <a:pt x="154823" y="128372"/>
                    <a:pt x="186400" y="10720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64B0C82-5CD8-427A-8D05-923DB7011249}"/>
                </a:ext>
              </a:extLst>
            </p:cNvPr>
            <p:cNvSpPr/>
            <p:nvPr/>
          </p:nvSpPr>
          <p:spPr>
            <a:xfrm>
              <a:off x="7478936" y="1615703"/>
              <a:ext cx="179416" cy="150709"/>
            </a:xfrm>
            <a:custGeom>
              <a:avLst/>
              <a:gdLst>
                <a:gd name="connsiteX0" fmla="*/ 71369 w 179415"/>
                <a:gd name="connsiteY0" fmla="*/ 148805 h 150709"/>
                <a:gd name="connsiteX1" fmla="*/ 157848 w 179415"/>
                <a:gd name="connsiteY1" fmla="*/ 93186 h 150709"/>
                <a:gd name="connsiteX2" fmla="*/ 175072 w 179415"/>
                <a:gd name="connsiteY2" fmla="*/ 77038 h 150709"/>
                <a:gd name="connsiteX3" fmla="*/ 172201 w 179415"/>
                <a:gd name="connsiteY3" fmla="*/ 22137 h 150709"/>
                <a:gd name="connsiteX4" fmla="*/ 142418 w 179415"/>
                <a:gd name="connsiteY4" fmla="*/ 2402 h 150709"/>
                <a:gd name="connsiteX5" fmla="*/ 71010 w 179415"/>
                <a:gd name="connsiteY5" fmla="*/ 12808 h 150709"/>
                <a:gd name="connsiteX6" fmla="*/ 59169 w 179415"/>
                <a:gd name="connsiteY6" fmla="*/ 14961 h 150709"/>
                <a:gd name="connsiteX7" fmla="*/ 25798 w 179415"/>
                <a:gd name="connsiteY7" fmla="*/ 29314 h 150709"/>
                <a:gd name="connsiteX8" fmla="*/ 11086 w 179415"/>
                <a:gd name="connsiteY8" fmla="*/ 39002 h 150709"/>
                <a:gd name="connsiteX9" fmla="*/ 4986 w 179415"/>
                <a:gd name="connsiteY9" fmla="*/ 64121 h 150709"/>
                <a:gd name="connsiteX10" fmla="*/ 21492 w 179415"/>
                <a:gd name="connsiteY10" fmla="*/ 93186 h 150709"/>
                <a:gd name="connsiteX11" fmla="*/ 51992 w 179415"/>
                <a:gd name="connsiteY11" fmla="*/ 143063 h 150709"/>
                <a:gd name="connsiteX12" fmla="*/ 71369 w 179415"/>
                <a:gd name="connsiteY12" fmla="*/ 148805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9415" h="150709">
                  <a:moveTo>
                    <a:pt x="71369" y="148805"/>
                  </a:moveTo>
                  <a:cubicBezTo>
                    <a:pt x="101152" y="131581"/>
                    <a:pt x="132012" y="116151"/>
                    <a:pt x="157848" y="93186"/>
                  </a:cubicBezTo>
                  <a:cubicBezTo>
                    <a:pt x="167177" y="91751"/>
                    <a:pt x="171483" y="84933"/>
                    <a:pt x="175072" y="77038"/>
                  </a:cubicBezTo>
                  <a:cubicBezTo>
                    <a:pt x="184042" y="58020"/>
                    <a:pt x="180454" y="40079"/>
                    <a:pt x="172201" y="22137"/>
                  </a:cubicBezTo>
                  <a:cubicBezTo>
                    <a:pt x="164665" y="11731"/>
                    <a:pt x="160001" y="-6569"/>
                    <a:pt x="142418" y="2402"/>
                  </a:cubicBezTo>
                  <a:cubicBezTo>
                    <a:pt x="119094" y="13884"/>
                    <a:pt x="96129" y="18190"/>
                    <a:pt x="71010" y="12808"/>
                  </a:cubicBezTo>
                  <a:cubicBezTo>
                    <a:pt x="66705" y="12449"/>
                    <a:pt x="61322" y="13525"/>
                    <a:pt x="59169" y="14961"/>
                  </a:cubicBezTo>
                  <a:cubicBezTo>
                    <a:pt x="48763" y="21420"/>
                    <a:pt x="32616" y="14602"/>
                    <a:pt x="25798" y="29314"/>
                  </a:cubicBezTo>
                  <a:cubicBezTo>
                    <a:pt x="20774" y="32543"/>
                    <a:pt x="16109" y="36491"/>
                    <a:pt x="11086" y="39002"/>
                  </a:cubicBezTo>
                  <a:cubicBezTo>
                    <a:pt x="-756" y="45103"/>
                    <a:pt x="-3626" y="52279"/>
                    <a:pt x="4986" y="64121"/>
                  </a:cubicBezTo>
                  <a:cubicBezTo>
                    <a:pt x="11445" y="73091"/>
                    <a:pt x="18621" y="82062"/>
                    <a:pt x="21492" y="93186"/>
                  </a:cubicBezTo>
                  <a:cubicBezTo>
                    <a:pt x="34051" y="108257"/>
                    <a:pt x="42304" y="126198"/>
                    <a:pt x="51992" y="143063"/>
                  </a:cubicBezTo>
                  <a:cubicBezTo>
                    <a:pt x="57016" y="152393"/>
                    <a:pt x="62040" y="154187"/>
                    <a:pt x="71369" y="148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C37DAED-C7D4-4A92-9124-BB087E07B494}"/>
                </a:ext>
              </a:extLst>
            </p:cNvPr>
            <p:cNvSpPr/>
            <p:nvPr/>
          </p:nvSpPr>
          <p:spPr>
            <a:xfrm>
              <a:off x="8002940" y="2287237"/>
              <a:ext cx="427009" cy="315771"/>
            </a:xfrm>
            <a:custGeom>
              <a:avLst/>
              <a:gdLst>
                <a:gd name="connsiteX0" fmla="*/ 419684 w 427008"/>
                <a:gd name="connsiteY0" fmla="*/ 24847 h 315771"/>
                <a:gd name="connsiteX1" fmla="*/ 406049 w 427008"/>
                <a:gd name="connsiteY1" fmla="*/ 11212 h 315771"/>
                <a:gd name="connsiteX2" fmla="*/ 362630 w 427008"/>
                <a:gd name="connsiteY2" fmla="*/ 14441 h 315771"/>
                <a:gd name="connsiteX3" fmla="*/ 349712 w 427008"/>
                <a:gd name="connsiteY3" fmla="*/ 31306 h 315771"/>
                <a:gd name="connsiteX4" fmla="*/ 146614 w 427008"/>
                <a:gd name="connsiteY4" fmla="*/ 168738 h 315771"/>
                <a:gd name="connsiteX5" fmla="*/ 14923 w 427008"/>
                <a:gd name="connsiteY5" fmla="*/ 201392 h 315771"/>
                <a:gd name="connsiteX6" fmla="*/ 2364 w 427008"/>
                <a:gd name="connsiteY6" fmla="*/ 216463 h 315771"/>
                <a:gd name="connsiteX7" fmla="*/ 85254 w 427008"/>
                <a:gd name="connsiteY7" fmla="*/ 312988 h 315771"/>
                <a:gd name="connsiteX8" fmla="*/ 110372 w 427008"/>
                <a:gd name="connsiteY8" fmla="*/ 314783 h 315771"/>
                <a:gd name="connsiteX9" fmla="*/ 415737 w 427008"/>
                <a:gd name="connsiteY9" fmla="*/ 149003 h 315771"/>
                <a:gd name="connsiteX10" fmla="*/ 426502 w 427008"/>
                <a:gd name="connsiteY10" fmla="*/ 136085 h 315771"/>
                <a:gd name="connsiteX11" fmla="*/ 419684 w 427008"/>
                <a:gd name="connsiteY11" fmla="*/ 24847 h 31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7008" h="315771">
                  <a:moveTo>
                    <a:pt x="419684" y="24847"/>
                  </a:moveTo>
                  <a:cubicBezTo>
                    <a:pt x="415020" y="20182"/>
                    <a:pt x="411072" y="15159"/>
                    <a:pt x="406049" y="11212"/>
                  </a:cubicBezTo>
                  <a:cubicBezTo>
                    <a:pt x="386313" y="-4577"/>
                    <a:pt x="378778" y="-3859"/>
                    <a:pt x="362630" y="14441"/>
                  </a:cubicBezTo>
                  <a:cubicBezTo>
                    <a:pt x="358324" y="20182"/>
                    <a:pt x="354377" y="26282"/>
                    <a:pt x="349712" y="31306"/>
                  </a:cubicBezTo>
                  <a:cubicBezTo>
                    <a:pt x="291940" y="91590"/>
                    <a:pt x="224121" y="137520"/>
                    <a:pt x="146614" y="168738"/>
                  </a:cubicBezTo>
                  <a:cubicBezTo>
                    <a:pt x="104272" y="185962"/>
                    <a:pt x="60494" y="197086"/>
                    <a:pt x="14923" y="201392"/>
                  </a:cubicBezTo>
                  <a:cubicBezTo>
                    <a:pt x="7029" y="202110"/>
                    <a:pt x="-5172" y="201033"/>
                    <a:pt x="2364" y="216463"/>
                  </a:cubicBezTo>
                  <a:cubicBezTo>
                    <a:pt x="21741" y="255934"/>
                    <a:pt x="47935" y="289306"/>
                    <a:pt x="85254" y="312988"/>
                  </a:cubicBezTo>
                  <a:cubicBezTo>
                    <a:pt x="93507" y="318371"/>
                    <a:pt x="101401" y="319447"/>
                    <a:pt x="110372" y="314783"/>
                  </a:cubicBezTo>
                  <a:cubicBezTo>
                    <a:pt x="214792" y="264546"/>
                    <a:pt x="317776" y="211080"/>
                    <a:pt x="415737" y="149003"/>
                  </a:cubicBezTo>
                  <a:cubicBezTo>
                    <a:pt x="420761" y="145773"/>
                    <a:pt x="426861" y="142903"/>
                    <a:pt x="426502" y="136085"/>
                  </a:cubicBezTo>
                  <a:cubicBezTo>
                    <a:pt x="425067" y="99125"/>
                    <a:pt x="433320" y="61089"/>
                    <a:pt x="419684" y="24847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22FBC1D-47F2-4467-8361-1C6139A74398}"/>
                </a:ext>
              </a:extLst>
            </p:cNvPr>
            <p:cNvSpPr/>
            <p:nvPr/>
          </p:nvSpPr>
          <p:spPr>
            <a:xfrm>
              <a:off x="8032358" y="2217277"/>
              <a:ext cx="218887" cy="190180"/>
            </a:xfrm>
            <a:custGeom>
              <a:avLst/>
              <a:gdLst>
                <a:gd name="connsiteX0" fmla="*/ 26411 w 218886"/>
                <a:gd name="connsiteY0" fmla="*/ 157602 h 190180"/>
                <a:gd name="connsiteX1" fmla="*/ 102483 w 218886"/>
                <a:gd name="connsiteY1" fmla="*/ 189179 h 190180"/>
                <a:gd name="connsiteX2" fmla="*/ 189321 w 218886"/>
                <a:gd name="connsiteY2" fmla="*/ 147914 h 190180"/>
                <a:gd name="connsiteX3" fmla="*/ 218027 w 218886"/>
                <a:gd name="connsiteY3" fmla="*/ 69689 h 190180"/>
                <a:gd name="connsiteX4" fmla="*/ 174250 w 218886"/>
                <a:gd name="connsiteY4" fmla="*/ 9405 h 190180"/>
                <a:gd name="connsiteX5" fmla="*/ 143390 w 218886"/>
                <a:gd name="connsiteY5" fmla="*/ 4381 h 190180"/>
                <a:gd name="connsiteX6" fmla="*/ 92795 w 218886"/>
                <a:gd name="connsiteY6" fmla="*/ 30576 h 190180"/>
                <a:gd name="connsiteX7" fmla="*/ 11340 w 218886"/>
                <a:gd name="connsiteY7" fmla="*/ 75789 h 190180"/>
                <a:gd name="connsiteX8" fmla="*/ 575 w 218886"/>
                <a:gd name="connsiteY8" fmla="*/ 93730 h 190180"/>
                <a:gd name="connsiteX9" fmla="*/ 26411 w 218886"/>
                <a:gd name="connsiteY9" fmla="*/ 157602 h 19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886" h="190180">
                  <a:moveTo>
                    <a:pt x="26411" y="157602"/>
                  </a:moveTo>
                  <a:cubicBezTo>
                    <a:pt x="45070" y="183797"/>
                    <a:pt x="70189" y="195280"/>
                    <a:pt x="102483" y="189179"/>
                  </a:cubicBezTo>
                  <a:cubicBezTo>
                    <a:pt x="135137" y="183079"/>
                    <a:pt x="163126" y="166932"/>
                    <a:pt x="189321" y="147914"/>
                  </a:cubicBezTo>
                  <a:cubicBezTo>
                    <a:pt x="215515" y="128537"/>
                    <a:pt x="228074" y="102701"/>
                    <a:pt x="218027" y="69689"/>
                  </a:cubicBezTo>
                  <a:cubicBezTo>
                    <a:pt x="207262" y="46724"/>
                    <a:pt x="191832" y="27705"/>
                    <a:pt x="174250" y="9405"/>
                  </a:cubicBezTo>
                  <a:cubicBezTo>
                    <a:pt x="164561" y="-642"/>
                    <a:pt x="155949" y="-3154"/>
                    <a:pt x="143390" y="4381"/>
                  </a:cubicBezTo>
                  <a:cubicBezTo>
                    <a:pt x="127243" y="14070"/>
                    <a:pt x="109660" y="21964"/>
                    <a:pt x="92795" y="30576"/>
                  </a:cubicBezTo>
                  <a:cubicBezTo>
                    <a:pt x="65524" y="45647"/>
                    <a:pt x="38612" y="60718"/>
                    <a:pt x="11340" y="75789"/>
                  </a:cubicBezTo>
                  <a:cubicBezTo>
                    <a:pt x="4164" y="79736"/>
                    <a:pt x="-1936" y="83324"/>
                    <a:pt x="575" y="93730"/>
                  </a:cubicBezTo>
                  <a:cubicBezTo>
                    <a:pt x="5958" y="115978"/>
                    <a:pt x="12776" y="138225"/>
                    <a:pt x="26411" y="157602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590073D-A4E9-46F8-A127-310DC783F330}"/>
                </a:ext>
              </a:extLst>
            </p:cNvPr>
            <p:cNvSpPr/>
            <p:nvPr/>
          </p:nvSpPr>
          <p:spPr>
            <a:xfrm>
              <a:off x="7747012" y="2182112"/>
              <a:ext cx="204534" cy="139944"/>
            </a:xfrm>
            <a:custGeom>
              <a:avLst/>
              <a:gdLst>
                <a:gd name="connsiteX0" fmla="*/ 186525 w 204533"/>
                <a:gd name="connsiteY0" fmla="*/ 94806 h 139944"/>
                <a:gd name="connsiteX1" fmla="*/ 187602 w 204533"/>
                <a:gd name="connsiteY1" fmla="*/ 22323 h 139944"/>
                <a:gd name="connsiteX2" fmla="*/ 119424 w 204533"/>
                <a:gd name="connsiteY2" fmla="*/ 2946 h 139944"/>
                <a:gd name="connsiteX3" fmla="*/ 11416 w 204533"/>
                <a:gd name="connsiteY3" fmla="*/ 58564 h 139944"/>
                <a:gd name="connsiteX4" fmla="*/ 292 w 204533"/>
                <a:gd name="connsiteY4" fmla="*/ 73994 h 139944"/>
                <a:gd name="connsiteX5" fmla="*/ 63805 w 204533"/>
                <a:gd name="connsiteY5" fmla="*/ 141813 h 139944"/>
                <a:gd name="connsiteX6" fmla="*/ 186525 w 204533"/>
                <a:gd name="connsiteY6" fmla="*/ 94806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533" h="139944">
                  <a:moveTo>
                    <a:pt x="186525" y="94806"/>
                  </a:moveTo>
                  <a:cubicBezTo>
                    <a:pt x="210926" y="64306"/>
                    <a:pt x="210208" y="53541"/>
                    <a:pt x="187602" y="22323"/>
                  </a:cubicBezTo>
                  <a:cubicBezTo>
                    <a:pt x="168943" y="1510"/>
                    <a:pt x="145977" y="-4231"/>
                    <a:pt x="119424" y="2946"/>
                  </a:cubicBezTo>
                  <a:cubicBezTo>
                    <a:pt x="83541" y="21605"/>
                    <a:pt x="47299" y="39905"/>
                    <a:pt x="11416" y="58564"/>
                  </a:cubicBezTo>
                  <a:cubicBezTo>
                    <a:pt x="5316" y="61794"/>
                    <a:pt x="-1502" y="63947"/>
                    <a:pt x="292" y="73994"/>
                  </a:cubicBezTo>
                  <a:cubicBezTo>
                    <a:pt x="5316" y="104854"/>
                    <a:pt x="33304" y="138225"/>
                    <a:pt x="63805" y="141813"/>
                  </a:cubicBezTo>
                  <a:cubicBezTo>
                    <a:pt x="111888" y="147196"/>
                    <a:pt x="154948" y="134278"/>
                    <a:pt x="186525" y="9480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5DE984C-4D7B-4C25-8FC3-E0088459F672}"/>
                </a:ext>
              </a:extLst>
            </p:cNvPr>
            <p:cNvSpPr/>
            <p:nvPr/>
          </p:nvSpPr>
          <p:spPr>
            <a:xfrm>
              <a:off x="8159601" y="2486087"/>
              <a:ext cx="258358" cy="179416"/>
            </a:xfrm>
            <a:custGeom>
              <a:avLst/>
              <a:gdLst>
                <a:gd name="connsiteX0" fmla="*/ 238623 w 258358"/>
                <a:gd name="connsiteY0" fmla="*/ 30 h 179415"/>
                <a:gd name="connsiteX1" fmla="*/ 230728 w 258358"/>
                <a:gd name="connsiteY1" fmla="*/ 12230 h 179415"/>
                <a:gd name="connsiteX2" fmla="*/ 213146 w 258358"/>
                <a:gd name="connsiteY2" fmla="*/ 42731 h 179415"/>
                <a:gd name="connsiteX3" fmla="*/ 161474 w 258358"/>
                <a:gd name="connsiteY3" fmla="*/ 77537 h 179415"/>
                <a:gd name="connsiteX4" fmla="*/ 35883 w 258358"/>
                <a:gd name="connsiteY4" fmla="*/ 129927 h 179415"/>
                <a:gd name="connsiteX5" fmla="*/ 0 w 258358"/>
                <a:gd name="connsiteY5" fmla="*/ 156480 h 179415"/>
                <a:gd name="connsiteX6" fmla="*/ 94014 w 258358"/>
                <a:gd name="connsiteY6" fmla="*/ 175498 h 179415"/>
                <a:gd name="connsiteX7" fmla="*/ 158962 w 258358"/>
                <a:gd name="connsiteY7" fmla="*/ 175139 h 179415"/>
                <a:gd name="connsiteX8" fmla="*/ 260153 w 258358"/>
                <a:gd name="connsiteY8" fmla="*/ 33042 h 179415"/>
                <a:gd name="connsiteX9" fmla="*/ 255847 w 258358"/>
                <a:gd name="connsiteY9" fmla="*/ 8642 h 179415"/>
                <a:gd name="connsiteX10" fmla="*/ 238623 w 258358"/>
                <a:gd name="connsiteY10" fmla="*/ 30 h 1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8358" h="179415">
                  <a:moveTo>
                    <a:pt x="238623" y="30"/>
                  </a:moveTo>
                  <a:cubicBezTo>
                    <a:pt x="231087" y="389"/>
                    <a:pt x="231446" y="6848"/>
                    <a:pt x="230728" y="12230"/>
                  </a:cubicBezTo>
                  <a:cubicBezTo>
                    <a:pt x="228216" y="24430"/>
                    <a:pt x="221758" y="34119"/>
                    <a:pt x="213146" y="42731"/>
                  </a:cubicBezTo>
                  <a:cubicBezTo>
                    <a:pt x="198075" y="57802"/>
                    <a:pt x="180133" y="68208"/>
                    <a:pt x="161474" y="77537"/>
                  </a:cubicBezTo>
                  <a:cubicBezTo>
                    <a:pt x="120926" y="97991"/>
                    <a:pt x="76790" y="110191"/>
                    <a:pt x="35883" y="129927"/>
                  </a:cubicBezTo>
                  <a:cubicBezTo>
                    <a:pt x="24400" y="135309"/>
                    <a:pt x="11483" y="139615"/>
                    <a:pt x="0" y="156480"/>
                  </a:cubicBezTo>
                  <a:cubicBezTo>
                    <a:pt x="36960" y="150739"/>
                    <a:pt x="64948" y="165092"/>
                    <a:pt x="94014" y="175498"/>
                  </a:cubicBezTo>
                  <a:cubicBezTo>
                    <a:pt x="115544" y="183034"/>
                    <a:pt x="137432" y="183034"/>
                    <a:pt x="158962" y="175139"/>
                  </a:cubicBezTo>
                  <a:cubicBezTo>
                    <a:pt x="216016" y="153610"/>
                    <a:pt x="258358" y="94044"/>
                    <a:pt x="260153" y="33042"/>
                  </a:cubicBezTo>
                  <a:cubicBezTo>
                    <a:pt x="260511" y="24789"/>
                    <a:pt x="260511" y="16177"/>
                    <a:pt x="255847" y="8642"/>
                  </a:cubicBezTo>
                  <a:cubicBezTo>
                    <a:pt x="251541" y="2542"/>
                    <a:pt x="245799" y="-329"/>
                    <a:pt x="238623" y="3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594FA78-BD23-4DF3-9CB1-D414E0E747FC}"/>
                </a:ext>
              </a:extLst>
            </p:cNvPr>
            <p:cNvSpPr/>
            <p:nvPr/>
          </p:nvSpPr>
          <p:spPr>
            <a:xfrm>
              <a:off x="7870194" y="2319672"/>
              <a:ext cx="168651" cy="150709"/>
            </a:xfrm>
            <a:custGeom>
              <a:avLst/>
              <a:gdLst>
                <a:gd name="connsiteX0" fmla="*/ 168839 w 168650"/>
                <a:gd name="connsiteY0" fmla="*/ 75660 h 150709"/>
                <a:gd name="connsiteX1" fmla="*/ 141209 w 168650"/>
                <a:gd name="connsiteY1" fmla="*/ 8918 h 150709"/>
                <a:gd name="connsiteX2" fmla="*/ 117885 w 168650"/>
                <a:gd name="connsiteY2" fmla="*/ 3535 h 150709"/>
                <a:gd name="connsiteX3" fmla="*/ 16336 w 168650"/>
                <a:gd name="connsiteY3" fmla="*/ 60589 h 150709"/>
                <a:gd name="connsiteX4" fmla="*/ 12030 w 168650"/>
                <a:gd name="connsiteY4" fmla="*/ 92525 h 150709"/>
                <a:gd name="connsiteX5" fmla="*/ 34278 w 168650"/>
                <a:gd name="connsiteY5" fmla="*/ 110467 h 150709"/>
                <a:gd name="connsiteX6" fmla="*/ 65496 w 168650"/>
                <a:gd name="connsiteY6" fmla="*/ 134150 h 150709"/>
                <a:gd name="connsiteX7" fmla="*/ 121474 w 168650"/>
                <a:gd name="connsiteY7" fmla="*/ 141685 h 150709"/>
                <a:gd name="connsiteX8" fmla="*/ 152692 w 168650"/>
                <a:gd name="connsiteY8" fmla="*/ 118002 h 150709"/>
                <a:gd name="connsiteX9" fmla="*/ 168839 w 168650"/>
                <a:gd name="connsiteY9" fmla="*/ 75660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650" h="150709">
                  <a:moveTo>
                    <a:pt x="168839" y="75660"/>
                  </a:moveTo>
                  <a:cubicBezTo>
                    <a:pt x="167763" y="50183"/>
                    <a:pt x="155563" y="29371"/>
                    <a:pt x="141209" y="8918"/>
                  </a:cubicBezTo>
                  <a:cubicBezTo>
                    <a:pt x="134392" y="-771"/>
                    <a:pt x="128650" y="-2565"/>
                    <a:pt x="117885" y="3535"/>
                  </a:cubicBezTo>
                  <a:cubicBezTo>
                    <a:pt x="84514" y="23271"/>
                    <a:pt x="50425" y="41571"/>
                    <a:pt x="16336" y="60589"/>
                  </a:cubicBezTo>
                  <a:cubicBezTo>
                    <a:pt x="-4476" y="72072"/>
                    <a:pt x="-4835" y="74943"/>
                    <a:pt x="12030" y="92525"/>
                  </a:cubicBezTo>
                  <a:cubicBezTo>
                    <a:pt x="18489" y="99343"/>
                    <a:pt x="26383" y="105084"/>
                    <a:pt x="34278" y="110467"/>
                  </a:cubicBezTo>
                  <a:cubicBezTo>
                    <a:pt x="45043" y="118002"/>
                    <a:pt x="56166" y="124820"/>
                    <a:pt x="65496" y="134150"/>
                  </a:cubicBezTo>
                  <a:cubicBezTo>
                    <a:pt x="89897" y="158192"/>
                    <a:pt x="89897" y="158192"/>
                    <a:pt x="121474" y="141685"/>
                  </a:cubicBezTo>
                  <a:cubicBezTo>
                    <a:pt x="133315" y="135585"/>
                    <a:pt x="143721" y="127691"/>
                    <a:pt x="152692" y="118002"/>
                  </a:cubicBezTo>
                  <a:cubicBezTo>
                    <a:pt x="163457" y="105802"/>
                    <a:pt x="169557" y="91808"/>
                    <a:pt x="168839" y="75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59EC876-354B-49C3-AC78-69064245FC1B}"/>
              </a:ext>
            </a:extLst>
          </p:cNvPr>
          <p:cNvCxnSpPr>
            <a:cxnSpLocks/>
          </p:cNvCxnSpPr>
          <p:nvPr/>
        </p:nvCxnSpPr>
        <p:spPr>
          <a:xfrm flipV="1">
            <a:off x="870438" y="2160767"/>
            <a:ext cx="10221968" cy="2444134"/>
          </a:xfrm>
          <a:prstGeom prst="line">
            <a:avLst/>
          </a:prstGeom>
          <a:ln w="3175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6A8A8E4-FA5B-445B-88A9-D3109CC99696}"/>
              </a:ext>
            </a:extLst>
          </p:cNvPr>
          <p:cNvSpPr txBox="1"/>
          <p:nvPr/>
        </p:nvSpPr>
        <p:spPr>
          <a:xfrm>
            <a:off x="1176042" y="3558460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2017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27E2C5-E89E-4948-AF49-122215C2BAD4}"/>
              </a:ext>
            </a:extLst>
          </p:cNvPr>
          <p:cNvSpPr txBox="1"/>
          <p:nvPr/>
        </p:nvSpPr>
        <p:spPr>
          <a:xfrm>
            <a:off x="7265858" y="3188255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2020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3CEA02B-C05F-4AA5-A942-29DEADBD0B3A}"/>
              </a:ext>
            </a:extLst>
          </p:cNvPr>
          <p:cNvSpPr/>
          <p:nvPr/>
        </p:nvSpPr>
        <p:spPr>
          <a:xfrm>
            <a:off x="1592408" y="4220804"/>
            <a:ext cx="368424" cy="368424"/>
          </a:xfrm>
          <a:prstGeom prst="ellipse">
            <a:avLst/>
          </a:prstGeom>
          <a:solidFill>
            <a:schemeClr val="tx1"/>
          </a:solidFill>
          <a:ln w="412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0D272B5-6A86-4750-B4FD-C9237CC27753}"/>
              </a:ext>
            </a:extLst>
          </p:cNvPr>
          <p:cNvSpPr/>
          <p:nvPr/>
        </p:nvSpPr>
        <p:spPr>
          <a:xfrm>
            <a:off x="3616830" y="3739902"/>
            <a:ext cx="368424" cy="368424"/>
          </a:xfrm>
          <a:prstGeom prst="ellipse">
            <a:avLst/>
          </a:prstGeom>
          <a:solidFill>
            <a:schemeClr val="tx1"/>
          </a:solidFill>
          <a:ln w="412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954BEFF-A65B-4D97-BA1E-FD4A808126BF}"/>
              </a:ext>
            </a:extLst>
          </p:cNvPr>
          <p:cNvSpPr/>
          <p:nvPr/>
        </p:nvSpPr>
        <p:spPr>
          <a:xfrm>
            <a:off x="5641252" y="3259002"/>
            <a:ext cx="368424" cy="368424"/>
          </a:xfrm>
          <a:prstGeom prst="ellipse">
            <a:avLst/>
          </a:prstGeom>
          <a:solidFill>
            <a:schemeClr val="tx1"/>
          </a:solidFill>
          <a:ln w="412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137ACB1-1308-4D86-8E42-273491F090F4}"/>
              </a:ext>
            </a:extLst>
          </p:cNvPr>
          <p:cNvSpPr/>
          <p:nvPr/>
        </p:nvSpPr>
        <p:spPr>
          <a:xfrm>
            <a:off x="7665674" y="2778102"/>
            <a:ext cx="368424" cy="368424"/>
          </a:xfrm>
          <a:prstGeom prst="ellipse">
            <a:avLst/>
          </a:prstGeom>
          <a:solidFill>
            <a:schemeClr val="tx1"/>
          </a:solidFill>
          <a:ln w="412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39FB1BA-0103-43C6-959C-D85EE3213AF9}"/>
              </a:ext>
            </a:extLst>
          </p:cNvPr>
          <p:cNvSpPr/>
          <p:nvPr/>
        </p:nvSpPr>
        <p:spPr>
          <a:xfrm>
            <a:off x="9690095" y="2297202"/>
            <a:ext cx="368424" cy="368424"/>
          </a:xfrm>
          <a:prstGeom prst="ellipse">
            <a:avLst/>
          </a:prstGeom>
          <a:solidFill>
            <a:schemeClr val="tx1"/>
          </a:solidFill>
          <a:ln w="412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214B7A0-8A5C-4FC0-907E-443AE868BC69}"/>
              </a:ext>
            </a:extLst>
          </p:cNvPr>
          <p:cNvSpPr txBox="1"/>
          <p:nvPr/>
        </p:nvSpPr>
        <p:spPr>
          <a:xfrm>
            <a:off x="5233807" y="3627426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2019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9E3C21B-FE22-4173-B35F-3B5B9A292512}"/>
              </a:ext>
            </a:extLst>
          </p:cNvPr>
          <p:cNvSpPr txBox="1"/>
          <p:nvPr/>
        </p:nvSpPr>
        <p:spPr>
          <a:xfrm>
            <a:off x="9273729" y="2742469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5"/>
                </a:solidFill>
                <a:cs typeface="Arial" pitchFamily="34" charset="0"/>
              </a:rPr>
              <a:t>2021</a:t>
            </a:r>
            <a:endParaRPr lang="ko-KR" altLang="en-US" sz="28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3295006-5723-4643-B730-1A1193082CF0}"/>
              </a:ext>
            </a:extLst>
          </p:cNvPr>
          <p:cNvSpPr txBox="1"/>
          <p:nvPr/>
        </p:nvSpPr>
        <p:spPr>
          <a:xfrm>
            <a:off x="3200464" y="3035240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2018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70" name="Graphic 3">
            <a:extLst>
              <a:ext uri="{FF2B5EF4-FFF2-40B4-BE49-F238E27FC236}">
                <a16:creationId xmlns:a16="http://schemas.microsoft.com/office/drawing/2014/main" id="{31118DA8-709B-4C90-ABC9-2A70E2190A4B}"/>
              </a:ext>
            </a:extLst>
          </p:cNvPr>
          <p:cNvGrpSpPr/>
          <p:nvPr/>
        </p:nvGrpSpPr>
        <p:grpSpPr>
          <a:xfrm flipH="1">
            <a:off x="6180362" y="1439279"/>
            <a:ext cx="1388744" cy="1602569"/>
            <a:chOff x="5653615" y="-84"/>
            <a:chExt cx="2013942" cy="2324030"/>
          </a:xfrm>
          <a:solidFill>
            <a:schemeClr val="bg1"/>
          </a:solidFill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0C7A574-7EA0-41CC-8CA2-1851526CC4B6}"/>
                </a:ext>
              </a:extLst>
            </p:cNvPr>
            <p:cNvSpPr/>
            <p:nvPr/>
          </p:nvSpPr>
          <p:spPr>
            <a:xfrm>
              <a:off x="6199103" y="-84"/>
              <a:ext cx="1468455" cy="1524084"/>
            </a:xfrm>
            <a:custGeom>
              <a:avLst/>
              <a:gdLst>
                <a:gd name="connsiteX0" fmla="*/ 1443037 w 1468455"/>
                <a:gd name="connsiteY0" fmla="*/ 158200 h 1524084"/>
                <a:gd name="connsiteX1" fmla="*/ 1276350 w 1468455"/>
                <a:gd name="connsiteY1" fmla="*/ 17230 h 1524084"/>
                <a:gd name="connsiteX2" fmla="*/ 1166812 w 1468455"/>
                <a:gd name="connsiteY2" fmla="*/ 51520 h 1524084"/>
                <a:gd name="connsiteX3" fmla="*/ 633412 w 1468455"/>
                <a:gd name="connsiteY3" fmla="*/ 810662 h 1524084"/>
                <a:gd name="connsiteX4" fmla="*/ 564833 w 1468455"/>
                <a:gd name="connsiteY4" fmla="*/ 821140 h 1524084"/>
                <a:gd name="connsiteX5" fmla="*/ 0 w 1468455"/>
                <a:gd name="connsiteY5" fmla="*/ 842095 h 1524084"/>
                <a:gd name="connsiteX6" fmla="*/ 680085 w 1468455"/>
                <a:gd name="connsiteY6" fmla="*/ 1034500 h 1524084"/>
                <a:gd name="connsiteX7" fmla="*/ 921067 w 1468455"/>
                <a:gd name="connsiteY7" fmla="*/ 1524085 h 1524084"/>
                <a:gd name="connsiteX8" fmla="*/ 935355 w 1468455"/>
                <a:gd name="connsiteY8" fmla="*/ 1473602 h 1524084"/>
                <a:gd name="connsiteX9" fmla="*/ 782955 w 1468455"/>
                <a:gd name="connsiteY9" fmla="*/ 979255 h 1524084"/>
                <a:gd name="connsiteX10" fmla="*/ 774383 w 1468455"/>
                <a:gd name="connsiteY10" fmla="*/ 919247 h 1524084"/>
                <a:gd name="connsiteX11" fmla="*/ 1426845 w 1468455"/>
                <a:gd name="connsiteY11" fmla="*/ 270595 h 1524084"/>
                <a:gd name="connsiteX12" fmla="*/ 1443037 w 1468455"/>
                <a:gd name="connsiteY12" fmla="*/ 158200 h 15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8455" h="1524084">
                  <a:moveTo>
                    <a:pt x="1443037" y="158200"/>
                  </a:moveTo>
                  <a:cubicBezTo>
                    <a:pt x="1392555" y="105812"/>
                    <a:pt x="1336358" y="58187"/>
                    <a:pt x="1276350" y="17230"/>
                  </a:cubicBezTo>
                  <a:cubicBezTo>
                    <a:pt x="1227773" y="-15155"/>
                    <a:pt x="1187767" y="-868"/>
                    <a:pt x="1166812" y="51520"/>
                  </a:cubicBezTo>
                  <a:cubicBezTo>
                    <a:pt x="1049655" y="346795"/>
                    <a:pt x="865822" y="596350"/>
                    <a:pt x="633412" y="810662"/>
                  </a:cubicBezTo>
                  <a:cubicBezTo>
                    <a:pt x="609600" y="832570"/>
                    <a:pt x="594360" y="834475"/>
                    <a:pt x="564833" y="821140"/>
                  </a:cubicBezTo>
                  <a:cubicBezTo>
                    <a:pt x="373380" y="736367"/>
                    <a:pt x="184785" y="744940"/>
                    <a:pt x="0" y="842095"/>
                  </a:cubicBezTo>
                  <a:cubicBezTo>
                    <a:pt x="257175" y="800185"/>
                    <a:pt x="485775" y="855430"/>
                    <a:pt x="680085" y="1034500"/>
                  </a:cubicBezTo>
                  <a:cubicBezTo>
                    <a:pt x="824865" y="1164992"/>
                    <a:pt x="899160" y="1330727"/>
                    <a:pt x="921067" y="1524085"/>
                  </a:cubicBezTo>
                  <a:cubicBezTo>
                    <a:pt x="936308" y="1508845"/>
                    <a:pt x="933450" y="1489795"/>
                    <a:pt x="935355" y="1473602"/>
                  </a:cubicBezTo>
                  <a:cubicBezTo>
                    <a:pt x="953453" y="1287865"/>
                    <a:pt x="901065" y="1123082"/>
                    <a:pt x="782955" y="979255"/>
                  </a:cubicBezTo>
                  <a:cubicBezTo>
                    <a:pt x="752475" y="963062"/>
                    <a:pt x="758190" y="944012"/>
                    <a:pt x="774383" y="919247"/>
                  </a:cubicBezTo>
                  <a:cubicBezTo>
                    <a:pt x="945833" y="656357"/>
                    <a:pt x="1161098" y="438235"/>
                    <a:pt x="1426845" y="270595"/>
                  </a:cubicBezTo>
                  <a:cubicBezTo>
                    <a:pt x="1474470" y="240115"/>
                    <a:pt x="1483042" y="199157"/>
                    <a:pt x="1443037" y="158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4B22AD8-5C98-4F5E-9384-46D4A83B6642}"/>
                </a:ext>
              </a:extLst>
            </p:cNvPr>
            <p:cNvSpPr/>
            <p:nvPr/>
          </p:nvSpPr>
          <p:spPr>
            <a:xfrm>
              <a:off x="5653615" y="928303"/>
              <a:ext cx="1396834" cy="1395642"/>
            </a:xfrm>
            <a:custGeom>
              <a:avLst/>
              <a:gdLst>
                <a:gd name="connsiteX0" fmla="*/ 1136990 w 1396834"/>
                <a:gd name="connsiteY0" fmla="*/ 153737 h 1395642"/>
                <a:gd name="connsiteX1" fmla="*/ 1086508 w 1396834"/>
                <a:gd name="connsiteY1" fmla="*/ 118494 h 1395642"/>
                <a:gd name="connsiteX2" fmla="*/ 131150 w 1396834"/>
                <a:gd name="connsiteY2" fmla="*/ 289944 h 1395642"/>
                <a:gd name="connsiteX3" fmla="*/ 2563 w 1396834"/>
                <a:gd name="connsiteY3" fmla="*/ 775719 h 1395642"/>
                <a:gd name="connsiteX4" fmla="*/ 818855 w 1396834"/>
                <a:gd name="connsiteY4" fmla="*/ 1386272 h 1395642"/>
                <a:gd name="connsiteX5" fmla="*/ 1389403 w 1396834"/>
                <a:gd name="connsiteY5" fmla="*/ 603317 h 1395642"/>
                <a:gd name="connsiteX6" fmla="*/ 1136990 w 1396834"/>
                <a:gd name="connsiteY6" fmla="*/ 153737 h 1395642"/>
                <a:gd name="connsiteX7" fmla="*/ 194015 w 1396834"/>
                <a:gd name="connsiteY7" fmla="*/ 643322 h 1395642"/>
                <a:gd name="connsiteX8" fmla="*/ 184490 w 1396834"/>
                <a:gd name="connsiteY8" fmla="*/ 669992 h 1395642"/>
                <a:gd name="connsiteX9" fmla="*/ 188300 w 1396834"/>
                <a:gd name="connsiteY9" fmla="*/ 943359 h 1395642"/>
                <a:gd name="connsiteX10" fmla="*/ 115910 w 1396834"/>
                <a:gd name="connsiteY10" fmla="*/ 756669 h 1395642"/>
                <a:gd name="connsiteX11" fmla="*/ 247355 w 1396834"/>
                <a:gd name="connsiteY11" fmla="*/ 298517 h 1395642"/>
                <a:gd name="connsiteX12" fmla="*/ 775992 w 1396834"/>
                <a:gd name="connsiteY12" fmla="*/ 118494 h 1395642"/>
                <a:gd name="connsiteX13" fmla="*/ 796948 w 1396834"/>
                <a:gd name="connsiteY13" fmla="*/ 132782 h 1395642"/>
                <a:gd name="connsiteX14" fmla="*/ 435950 w 1396834"/>
                <a:gd name="connsiteY14" fmla="*/ 270894 h 1395642"/>
                <a:gd name="connsiteX15" fmla="*/ 194015 w 1396834"/>
                <a:gd name="connsiteY15" fmla="*/ 643322 h 1395642"/>
                <a:gd name="connsiteX16" fmla="*/ 695030 w 1396834"/>
                <a:gd name="connsiteY16" fmla="*/ 908117 h 1395642"/>
                <a:gd name="connsiteX17" fmla="*/ 487385 w 1396834"/>
                <a:gd name="connsiteY17" fmla="*/ 694757 h 1395642"/>
                <a:gd name="connsiteX18" fmla="*/ 699792 w 1396834"/>
                <a:gd name="connsiteY18" fmla="*/ 487112 h 1395642"/>
                <a:gd name="connsiteX19" fmla="*/ 908390 w 1396834"/>
                <a:gd name="connsiteY19" fmla="*/ 699519 h 1395642"/>
                <a:gd name="connsiteX20" fmla="*/ 695030 w 1396834"/>
                <a:gd name="connsiteY20" fmla="*/ 908117 h 139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96834" h="1395642">
                  <a:moveTo>
                    <a:pt x="1136990" y="153737"/>
                  </a:moveTo>
                  <a:cubicBezTo>
                    <a:pt x="1119845" y="142307"/>
                    <a:pt x="1103653" y="129924"/>
                    <a:pt x="1086508" y="118494"/>
                  </a:cubicBezTo>
                  <a:cubicBezTo>
                    <a:pt x="774088" y="-91056"/>
                    <a:pt x="350225" y="-15808"/>
                    <a:pt x="131150" y="289944"/>
                  </a:cubicBezTo>
                  <a:cubicBezTo>
                    <a:pt x="27328" y="435677"/>
                    <a:pt x="-10772" y="598554"/>
                    <a:pt x="2563" y="775719"/>
                  </a:cubicBezTo>
                  <a:cubicBezTo>
                    <a:pt x="58760" y="1198629"/>
                    <a:pt x="438807" y="1448184"/>
                    <a:pt x="818855" y="1386272"/>
                  </a:cubicBezTo>
                  <a:cubicBezTo>
                    <a:pt x="1176042" y="1328169"/>
                    <a:pt x="1445600" y="961457"/>
                    <a:pt x="1389403" y="603317"/>
                  </a:cubicBezTo>
                  <a:cubicBezTo>
                    <a:pt x="1360828" y="421389"/>
                    <a:pt x="1277008" y="272799"/>
                    <a:pt x="1136990" y="153737"/>
                  </a:cubicBezTo>
                  <a:close/>
                  <a:moveTo>
                    <a:pt x="194015" y="643322"/>
                  </a:moveTo>
                  <a:cubicBezTo>
                    <a:pt x="192110" y="652847"/>
                    <a:pt x="188300" y="661419"/>
                    <a:pt x="184490" y="669992"/>
                  </a:cubicBezTo>
                  <a:cubicBezTo>
                    <a:pt x="174013" y="759527"/>
                    <a:pt x="166392" y="849062"/>
                    <a:pt x="188300" y="943359"/>
                  </a:cubicBezTo>
                  <a:cubicBezTo>
                    <a:pt x="152105" y="905259"/>
                    <a:pt x="122578" y="824297"/>
                    <a:pt x="115910" y="756669"/>
                  </a:cubicBezTo>
                  <a:cubicBezTo>
                    <a:pt x="85430" y="582362"/>
                    <a:pt x="132103" y="428057"/>
                    <a:pt x="247355" y="298517"/>
                  </a:cubicBezTo>
                  <a:cubicBezTo>
                    <a:pt x="388325" y="140402"/>
                    <a:pt x="567395" y="84204"/>
                    <a:pt x="775992" y="118494"/>
                  </a:cubicBezTo>
                  <a:cubicBezTo>
                    <a:pt x="783613" y="119447"/>
                    <a:pt x="791233" y="121352"/>
                    <a:pt x="796948" y="132782"/>
                  </a:cubicBezTo>
                  <a:cubicBezTo>
                    <a:pt x="662645" y="143259"/>
                    <a:pt x="541678" y="188979"/>
                    <a:pt x="435950" y="270894"/>
                  </a:cubicBezTo>
                  <a:cubicBezTo>
                    <a:pt x="313078" y="368049"/>
                    <a:pt x="233067" y="492827"/>
                    <a:pt x="194015" y="643322"/>
                  </a:cubicBezTo>
                  <a:close/>
                  <a:moveTo>
                    <a:pt x="695030" y="908117"/>
                  </a:moveTo>
                  <a:cubicBezTo>
                    <a:pt x="577873" y="907164"/>
                    <a:pt x="486432" y="812867"/>
                    <a:pt x="487385" y="694757"/>
                  </a:cubicBezTo>
                  <a:cubicBezTo>
                    <a:pt x="488338" y="576647"/>
                    <a:pt x="580730" y="486159"/>
                    <a:pt x="699792" y="487112"/>
                  </a:cubicBezTo>
                  <a:cubicBezTo>
                    <a:pt x="816950" y="488064"/>
                    <a:pt x="909342" y="581409"/>
                    <a:pt x="908390" y="699519"/>
                  </a:cubicBezTo>
                  <a:cubicBezTo>
                    <a:pt x="907437" y="816677"/>
                    <a:pt x="812188" y="909069"/>
                    <a:pt x="695030" y="9081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68BF02E-6066-408C-9485-EAB797BB9611}"/>
              </a:ext>
            </a:extLst>
          </p:cNvPr>
          <p:cNvGrpSpPr/>
          <p:nvPr/>
        </p:nvGrpSpPr>
        <p:grpSpPr>
          <a:xfrm>
            <a:off x="1321658" y="4851122"/>
            <a:ext cx="1607390" cy="1446550"/>
            <a:chOff x="1704484" y="1766707"/>
            <a:chExt cx="1038452" cy="1446550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B164D82-8981-41F4-9AAD-950D94BB38E4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D4F6027-AC32-4FEA-9926-20C956C965CC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3B46657-70FB-4FFF-A1FD-8BA2399271D9}"/>
              </a:ext>
            </a:extLst>
          </p:cNvPr>
          <p:cNvGrpSpPr/>
          <p:nvPr/>
        </p:nvGrpSpPr>
        <p:grpSpPr>
          <a:xfrm>
            <a:off x="3330418" y="4466402"/>
            <a:ext cx="1607390" cy="1446550"/>
            <a:chOff x="1704484" y="1766707"/>
            <a:chExt cx="1038452" cy="1446550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B5FED541-8138-46C7-83CC-26DC1B6A845B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2FE7860-514D-4226-9289-F2934448013B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46FC065-17F6-4E21-8B77-CE96FE48F0B4}"/>
              </a:ext>
            </a:extLst>
          </p:cNvPr>
          <p:cNvGrpSpPr/>
          <p:nvPr/>
        </p:nvGrpSpPr>
        <p:grpSpPr>
          <a:xfrm>
            <a:off x="5339178" y="4081681"/>
            <a:ext cx="1607390" cy="1446550"/>
            <a:chOff x="1704484" y="1766707"/>
            <a:chExt cx="1038452" cy="1446550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6907A457-9241-49EE-9823-30DC1A7A1B60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FF39BAE-E9D8-4D39-8D6D-FF2067EB635B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6662170-38EA-4CD7-9C02-F1C548697994}"/>
              </a:ext>
            </a:extLst>
          </p:cNvPr>
          <p:cNvGrpSpPr/>
          <p:nvPr/>
        </p:nvGrpSpPr>
        <p:grpSpPr>
          <a:xfrm>
            <a:off x="7347938" y="3696960"/>
            <a:ext cx="1607390" cy="1446550"/>
            <a:chOff x="1704484" y="1766707"/>
            <a:chExt cx="1038452" cy="1446550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229F129F-F818-434B-A912-B1F4A063E89A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A090520-2B7C-4313-9622-4AA8C0B76206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CFA1F34-AF3D-487D-A30C-D9FD9FD32442}"/>
              </a:ext>
            </a:extLst>
          </p:cNvPr>
          <p:cNvGrpSpPr/>
          <p:nvPr/>
        </p:nvGrpSpPr>
        <p:grpSpPr>
          <a:xfrm>
            <a:off x="9356698" y="3312239"/>
            <a:ext cx="1607390" cy="1446550"/>
            <a:chOff x="1704484" y="1766707"/>
            <a:chExt cx="1038452" cy="1446550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A052147-9056-4A00-93F7-4370C2B573CB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53C0B1D2-A1F4-495C-A9A5-0C6A03B48A82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E97D2FD-DFEF-41D9-AF75-8CE19C631B79}"/>
              </a:ext>
            </a:extLst>
          </p:cNvPr>
          <p:cNvGrpSpPr/>
          <p:nvPr/>
        </p:nvGrpSpPr>
        <p:grpSpPr>
          <a:xfrm>
            <a:off x="965420" y="2434879"/>
            <a:ext cx="2210783" cy="1629041"/>
            <a:chOff x="739860" y="2410652"/>
            <a:chExt cx="1954451" cy="1440160"/>
          </a:xfrm>
        </p:grpSpPr>
        <p:sp>
          <p:nvSpPr>
            <p:cNvPr id="4" name="Rounded Rectangle 5">
              <a:extLst>
                <a:ext uri="{FF2B5EF4-FFF2-40B4-BE49-F238E27FC236}">
                  <a16:creationId xmlns:a16="http://schemas.microsoft.com/office/drawing/2014/main" id="{D7AE20DB-C21D-45B1-A762-D823992D5F05}"/>
                </a:ext>
              </a:extLst>
            </p:cNvPr>
            <p:cNvSpPr/>
            <p:nvPr/>
          </p:nvSpPr>
          <p:spPr>
            <a:xfrm rot="18900000">
              <a:off x="1254151" y="2410652"/>
              <a:ext cx="1440160" cy="1440160"/>
            </a:xfrm>
            <a:prstGeom prst="roundRect">
              <a:avLst>
                <a:gd name="adj" fmla="val 10715"/>
              </a:avLst>
            </a:prstGeom>
            <a:noFill/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E464143-0204-46D9-A0D5-ADC7EA09C31A}"/>
                </a:ext>
              </a:extLst>
            </p:cNvPr>
            <p:cNvGrpSpPr/>
            <p:nvPr/>
          </p:nvGrpSpPr>
          <p:grpSpPr>
            <a:xfrm>
              <a:off x="739860" y="2914708"/>
              <a:ext cx="432048" cy="432048"/>
              <a:chOff x="673332" y="2503130"/>
              <a:chExt cx="432048" cy="432048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604D21E-70AB-4CBA-B4A5-EE2270ADFA2B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F4F6140-D87E-4185-9179-952010C46C83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01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AABCCFC-64AF-4386-8F43-FCC31E963012}"/>
              </a:ext>
            </a:extLst>
          </p:cNvPr>
          <p:cNvGrpSpPr/>
          <p:nvPr/>
        </p:nvGrpSpPr>
        <p:grpSpPr>
          <a:xfrm>
            <a:off x="2875471" y="3860181"/>
            <a:ext cx="2210783" cy="1629041"/>
            <a:chOff x="2046240" y="3706797"/>
            <a:chExt cx="1954451" cy="1440160"/>
          </a:xfrm>
        </p:grpSpPr>
        <p:sp>
          <p:nvSpPr>
            <p:cNvPr id="9" name="Rounded Rectangle 9">
              <a:extLst>
                <a:ext uri="{FF2B5EF4-FFF2-40B4-BE49-F238E27FC236}">
                  <a16:creationId xmlns:a16="http://schemas.microsoft.com/office/drawing/2014/main" id="{D2415E0C-2FD2-42C0-A936-1810E89EE3B4}"/>
                </a:ext>
              </a:extLst>
            </p:cNvPr>
            <p:cNvSpPr/>
            <p:nvPr/>
          </p:nvSpPr>
          <p:spPr>
            <a:xfrm rot="18900000">
              <a:off x="2560531" y="3706797"/>
              <a:ext cx="1440160" cy="1440160"/>
            </a:xfrm>
            <a:prstGeom prst="roundRect">
              <a:avLst>
                <a:gd name="adj" fmla="val 10715"/>
              </a:avLst>
            </a:prstGeom>
            <a:noFill/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B520E2-7CE1-4B14-83EB-D442514DD580}"/>
                </a:ext>
              </a:extLst>
            </p:cNvPr>
            <p:cNvGrpSpPr/>
            <p:nvPr/>
          </p:nvGrpSpPr>
          <p:grpSpPr>
            <a:xfrm>
              <a:off x="2046240" y="4210853"/>
              <a:ext cx="432048" cy="432048"/>
              <a:chOff x="673332" y="2503130"/>
              <a:chExt cx="432048" cy="432048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9E46F3B-4D73-4B2E-8E7B-BE810845350A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725B6A2-F67A-4CC1-A91F-7688E56AB155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02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3EAC2D7-6C8E-4055-95FD-133E4D16FC37}"/>
              </a:ext>
            </a:extLst>
          </p:cNvPr>
          <p:cNvGrpSpPr/>
          <p:nvPr/>
        </p:nvGrpSpPr>
        <p:grpSpPr>
          <a:xfrm>
            <a:off x="4785522" y="2434879"/>
            <a:ext cx="2210783" cy="1629041"/>
            <a:chOff x="3352620" y="2401127"/>
            <a:chExt cx="1954451" cy="1440160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EEFDC657-4550-4F11-9EA6-9A0FE59BA451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no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EF3A3FD-E1DB-43C0-AFBB-63FD7822ED6A}"/>
                </a:ext>
              </a:extLst>
            </p:cNvPr>
            <p:cNvGrpSpPr/>
            <p:nvPr/>
          </p:nvGrpSpPr>
          <p:grpSpPr>
            <a:xfrm>
              <a:off x="3352620" y="2905183"/>
              <a:ext cx="432048" cy="432048"/>
              <a:chOff x="673332" y="2503130"/>
              <a:chExt cx="432048" cy="432048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9CF604F-EF0E-4ACA-916D-074340F8ECEF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A012292-DB7B-4168-A36E-4E77889639CC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03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392ACEC-2BF8-4C97-A9B6-DB540E81780A}"/>
              </a:ext>
            </a:extLst>
          </p:cNvPr>
          <p:cNvGrpSpPr/>
          <p:nvPr/>
        </p:nvGrpSpPr>
        <p:grpSpPr>
          <a:xfrm>
            <a:off x="6695573" y="3860181"/>
            <a:ext cx="2210783" cy="1629041"/>
            <a:chOff x="4660581" y="3691532"/>
            <a:chExt cx="1954451" cy="1440160"/>
          </a:xfrm>
        </p:grpSpPr>
        <p:sp>
          <p:nvSpPr>
            <p:cNvPr id="19" name="Rounded Rectangle 17">
              <a:extLst>
                <a:ext uri="{FF2B5EF4-FFF2-40B4-BE49-F238E27FC236}">
                  <a16:creationId xmlns:a16="http://schemas.microsoft.com/office/drawing/2014/main" id="{BE74BE33-2E49-4ACF-B43B-2032C2B2D077}"/>
                </a:ext>
              </a:extLst>
            </p:cNvPr>
            <p:cNvSpPr/>
            <p:nvPr/>
          </p:nvSpPr>
          <p:spPr>
            <a:xfrm rot="18900000">
              <a:off x="5174872" y="3691532"/>
              <a:ext cx="1440160" cy="1440160"/>
            </a:xfrm>
            <a:prstGeom prst="roundRect">
              <a:avLst>
                <a:gd name="adj" fmla="val 10715"/>
              </a:avLst>
            </a:prstGeom>
            <a:noFill/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A17FB85-0D6B-40A9-8EF8-D7929817966C}"/>
                </a:ext>
              </a:extLst>
            </p:cNvPr>
            <p:cNvGrpSpPr/>
            <p:nvPr/>
          </p:nvGrpSpPr>
          <p:grpSpPr>
            <a:xfrm>
              <a:off x="4660581" y="4195588"/>
              <a:ext cx="432048" cy="432048"/>
              <a:chOff x="673332" y="2503130"/>
              <a:chExt cx="432048" cy="432048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A10F0191-F5FC-4E01-A828-514AA1B13D6B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CE1C50F-43F8-40D4-805F-33E1F7246A13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04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43EACB0-E64F-4197-9221-8E1DF183432B}"/>
              </a:ext>
            </a:extLst>
          </p:cNvPr>
          <p:cNvGrpSpPr/>
          <p:nvPr/>
        </p:nvGrpSpPr>
        <p:grpSpPr>
          <a:xfrm>
            <a:off x="8605625" y="2434879"/>
            <a:ext cx="2210783" cy="1629041"/>
            <a:chOff x="5919682" y="2391602"/>
            <a:chExt cx="1954451" cy="1440160"/>
          </a:xfrm>
        </p:grpSpPr>
        <p:sp>
          <p:nvSpPr>
            <p:cNvPr id="24" name="Rounded Rectangle 21">
              <a:extLst>
                <a:ext uri="{FF2B5EF4-FFF2-40B4-BE49-F238E27FC236}">
                  <a16:creationId xmlns:a16="http://schemas.microsoft.com/office/drawing/2014/main" id="{E5C321B7-0E32-40C1-B0C7-BA96B1F36755}"/>
                </a:ext>
              </a:extLst>
            </p:cNvPr>
            <p:cNvSpPr/>
            <p:nvPr/>
          </p:nvSpPr>
          <p:spPr>
            <a:xfrm rot="18900000">
              <a:off x="6433973" y="2391602"/>
              <a:ext cx="1440160" cy="1440160"/>
            </a:xfrm>
            <a:prstGeom prst="roundRect">
              <a:avLst>
                <a:gd name="adj" fmla="val 10715"/>
              </a:avLst>
            </a:prstGeom>
            <a:noFill/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1EA930B-611E-4444-A2D8-820A08EFE125}"/>
                </a:ext>
              </a:extLst>
            </p:cNvPr>
            <p:cNvGrpSpPr/>
            <p:nvPr/>
          </p:nvGrpSpPr>
          <p:grpSpPr>
            <a:xfrm>
              <a:off x="5919682" y="2895658"/>
              <a:ext cx="432048" cy="432048"/>
              <a:chOff x="673332" y="2503130"/>
              <a:chExt cx="432048" cy="432048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1C51E7E-DCB0-4FD1-8469-B62299ACCBC3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01C9296-2E0E-4881-A1DE-1F13C4C05074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05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BE86546-1DDD-4584-8090-52724E8B03D0}"/>
              </a:ext>
            </a:extLst>
          </p:cNvPr>
          <p:cNvSpPr txBox="1"/>
          <p:nvPr/>
        </p:nvSpPr>
        <p:spPr>
          <a:xfrm>
            <a:off x="1617401" y="3256936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Contents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2222503-1C99-4E00-A84D-C34842493FED}"/>
              </a:ext>
            </a:extLst>
          </p:cNvPr>
          <p:cNvSpPr txBox="1"/>
          <p:nvPr/>
        </p:nvSpPr>
        <p:spPr>
          <a:xfrm>
            <a:off x="5462978" y="3256936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4FB3231-BEC0-488B-9A0D-7056795DD870}"/>
              </a:ext>
            </a:extLst>
          </p:cNvPr>
          <p:cNvSpPr txBox="1"/>
          <p:nvPr/>
        </p:nvSpPr>
        <p:spPr>
          <a:xfrm>
            <a:off x="9278738" y="3256936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00DC0DD-CEE2-40F0-A8C1-5CCED79A266E}"/>
              </a:ext>
            </a:extLst>
          </p:cNvPr>
          <p:cNvSpPr txBox="1"/>
          <p:nvPr/>
        </p:nvSpPr>
        <p:spPr>
          <a:xfrm>
            <a:off x="3523708" y="4712368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FF63B06-665D-4D92-BA83-6A3A4A50877F}"/>
              </a:ext>
            </a:extLst>
          </p:cNvPr>
          <p:cNvSpPr txBox="1"/>
          <p:nvPr/>
        </p:nvSpPr>
        <p:spPr>
          <a:xfrm>
            <a:off x="7359344" y="4712368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grpSp>
        <p:nvGrpSpPr>
          <p:cNvPr id="38" name="그룹 125">
            <a:extLst>
              <a:ext uri="{FF2B5EF4-FFF2-40B4-BE49-F238E27FC236}">
                <a16:creationId xmlns:a16="http://schemas.microsoft.com/office/drawing/2014/main" id="{B22A1781-B9FD-4D56-B2EA-F9FB9AF83427}"/>
              </a:ext>
            </a:extLst>
          </p:cNvPr>
          <p:cNvGrpSpPr/>
          <p:nvPr/>
        </p:nvGrpSpPr>
        <p:grpSpPr>
          <a:xfrm>
            <a:off x="2216791" y="2733886"/>
            <a:ext cx="245234" cy="343032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39" name="사각형: 둥근 모서리 132">
              <a:extLst>
                <a:ext uri="{FF2B5EF4-FFF2-40B4-BE49-F238E27FC236}">
                  <a16:creationId xmlns:a16="http://schemas.microsoft.com/office/drawing/2014/main" id="{76A27F78-7930-48CC-AA23-F9DDC9675B04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막힌 원호 135">
              <a:extLst>
                <a:ext uri="{FF2B5EF4-FFF2-40B4-BE49-F238E27FC236}">
                  <a16:creationId xmlns:a16="http://schemas.microsoft.com/office/drawing/2014/main" id="{81BC701E-4B81-4B6F-80A7-543318D010B9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자유형: 도형 128">
              <a:extLst>
                <a:ext uri="{FF2B5EF4-FFF2-40B4-BE49-F238E27FC236}">
                  <a16:creationId xmlns:a16="http://schemas.microsoft.com/office/drawing/2014/main" id="{CBCB4EF1-FBF0-44E2-9964-76E5576B1DFD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2" name="자유형: 도형 129">
              <a:extLst>
                <a:ext uri="{FF2B5EF4-FFF2-40B4-BE49-F238E27FC236}">
                  <a16:creationId xmlns:a16="http://schemas.microsoft.com/office/drawing/2014/main" id="{B21450E8-9604-40A1-A3B8-7A79F9BFC28B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A7A46D81-84CC-496E-B33E-22FECA7C43B9}"/>
              </a:ext>
            </a:extLst>
          </p:cNvPr>
          <p:cNvSpPr/>
          <p:nvPr/>
        </p:nvSpPr>
        <p:spPr>
          <a:xfrm>
            <a:off x="9808596" y="2692615"/>
            <a:ext cx="386582" cy="422424"/>
          </a:xfrm>
          <a:custGeom>
            <a:avLst/>
            <a:gdLst>
              <a:gd name="connsiteX0" fmla="*/ 1409099 w 1438275"/>
              <a:gd name="connsiteY0" fmla="*/ 372897 h 1571625"/>
              <a:gd name="connsiteX1" fmla="*/ 949042 w 1438275"/>
              <a:gd name="connsiteY1" fmla="*/ 243357 h 1571625"/>
              <a:gd name="connsiteX2" fmla="*/ 852839 w 1438275"/>
              <a:gd name="connsiteY2" fmla="*/ 270027 h 1571625"/>
              <a:gd name="connsiteX3" fmla="*/ 797594 w 1438275"/>
              <a:gd name="connsiteY3" fmla="*/ 227165 h 1571625"/>
              <a:gd name="connsiteX4" fmla="*/ 817597 w 1438275"/>
              <a:gd name="connsiteY4" fmla="*/ 33807 h 1571625"/>
              <a:gd name="connsiteX5" fmla="*/ 801404 w 1438275"/>
              <a:gd name="connsiteY5" fmla="*/ 2375 h 1571625"/>
              <a:gd name="connsiteX6" fmla="*/ 764257 w 1438275"/>
              <a:gd name="connsiteY6" fmla="*/ 36665 h 1571625"/>
              <a:gd name="connsiteX7" fmla="*/ 648052 w 1438275"/>
              <a:gd name="connsiteY7" fmla="*/ 163347 h 1571625"/>
              <a:gd name="connsiteX8" fmla="*/ 21307 w 1438275"/>
              <a:gd name="connsiteY8" fmla="*/ 350037 h 1571625"/>
              <a:gd name="connsiteX9" fmla="*/ 352 w 1438275"/>
              <a:gd name="connsiteY9" fmla="*/ 379565 h 1571625"/>
              <a:gd name="connsiteX10" fmla="*/ 35594 w 1438275"/>
              <a:gd name="connsiteY10" fmla="*/ 395757 h 1571625"/>
              <a:gd name="connsiteX11" fmla="*/ 163229 w 1438275"/>
              <a:gd name="connsiteY11" fmla="*/ 410997 h 1571625"/>
              <a:gd name="connsiteX12" fmla="*/ 615667 w 1438275"/>
              <a:gd name="connsiteY12" fmla="*/ 286220 h 1571625"/>
              <a:gd name="connsiteX13" fmla="*/ 705202 w 1438275"/>
              <a:gd name="connsiteY13" fmla="*/ 200495 h 1571625"/>
              <a:gd name="connsiteX14" fmla="*/ 744254 w 1438275"/>
              <a:gd name="connsiteY14" fmla="*/ 189065 h 1571625"/>
              <a:gd name="connsiteX15" fmla="*/ 754732 w 1438275"/>
              <a:gd name="connsiteY15" fmla="*/ 222402 h 1571625"/>
              <a:gd name="connsiteX16" fmla="*/ 746159 w 1438275"/>
              <a:gd name="connsiteY16" fmla="*/ 403377 h 1571625"/>
              <a:gd name="connsiteX17" fmla="*/ 699487 w 1438275"/>
              <a:gd name="connsiteY17" fmla="*/ 503390 h 1571625"/>
              <a:gd name="connsiteX18" fmla="*/ 649004 w 1438275"/>
              <a:gd name="connsiteY18" fmla="*/ 506247 h 1571625"/>
              <a:gd name="connsiteX19" fmla="*/ 553754 w 1438275"/>
              <a:gd name="connsiteY19" fmla="*/ 471005 h 1571625"/>
              <a:gd name="connsiteX20" fmla="*/ 229904 w 1438275"/>
              <a:gd name="connsiteY20" fmla="*/ 662457 h 1571625"/>
              <a:gd name="connsiteX21" fmla="*/ 215617 w 1438275"/>
              <a:gd name="connsiteY21" fmla="*/ 697700 h 1571625"/>
              <a:gd name="connsiteX22" fmla="*/ 378494 w 1438275"/>
              <a:gd name="connsiteY22" fmla="*/ 911060 h 1571625"/>
              <a:gd name="connsiteX23" fmla="*/ 676627 w 1438275"/>
              <a:gd name="connsiteY23" fmla="*/ 611022 h 1571625"/>
              <a:gd name="connsiteX24" fmla="*/ 679484 w 1438275"/>
              <a:gd name="connsiteY24" fmla="*/ 563397 h 1571625"/>
              <a:gd name="connsiteX25" fmla="*/ 730919 w 1438275"/>
              <a:gd name="connsiteY25" fmla="*/ 514820 h 1571625"/>
              <a:gd name="connsiteX26" fmla="*/ 742349 w 1438275"/>
              <a:gd name="connsiteY26" fmla="*/ 564350 h 1571625"/>
              <a:gd name="connsiteX27" fmla="*/ 766162 w 1438275"/>
              <a:gd name="connsiteY27" fmla="*/ 992022 h 1571625"/>
              <a:gd name="connsiteX28" fmla="*/ 739492 w 1438275"/>
              <a:gd name="connsiteY28" fmla="*/ 1039647 h 1571625"/>
              <a:gd name="connsiteX29" fmla="*/ 633764 w 1438275"/>
              <a:gd name="connsiteY29" fmla="*/ 1162520 h 1571625"/>
              <a:gd name="connsiteX30" fmla="*/ 627097 w 1438275"/>
              <a:gd name="connsiteY30" fmla="*/ 1419695 h 1571625"/>
              <a:gd name="connsiteX31" fmla="*/ 794737 w 1438275"/>
              <a:gd name="connsiteY31" fmla="*/ 1576857 h 1571625"/>
              <a:gd name="connsiteX32" fmla="*/ 961424 w 1438275"/>
              <a:gd name="connsiteY32" fmla="*/ 1406360 h 1571625"/>
              <a:gd name="connsiteX33" fmla="*/ 932849 w 1438275"/>
              <a:gd name="connsiteY33" fmla="*/ 1131087 h 1571625"/>
              <a:gd name="connsiteX34" fmla="*/ 833789 w 1438275"/>
              <a:gd name="connsiteY34" fmla="*/ 1033932 h 1571625"/>
              <a:gd name="connsiteX35" fmla="*/ 787117 w 1438275"/>
              <a:gd name="connsiteY35" fmla="*/ 979640 h 1571625"/>
              <a:gd name="connsiteX36" fmla="*/ 783307 w 1438275"/>
              <a:gd name="connsiteY36" fmla="*/ 695795 h 1571625"/>
              <a:gd name="connsiteX37" fmla="*/ 789022 w 1438275"/>
              <a:gd name="connsiteY37" fmla="*/ 702462 h 1571625"/>
              <a:gd name="connsiteX38" fmla="*/ 790927 w 1438275"/>
              <a:gd name="connsiteY38" fmla="*/ 726275 h 1571625"/>
              <a:gd name="connsiteX39" fmla="*/ 895702 w 1438275"/>
              <a:gd name="connsiteY39" fmla="*/ 929157 h 1571625"/>
              <a:gd name="connsiteX40" fmla="*/ 1098584 w 1438275"/>
              <a:gd name="connsiteY40" fmla="*/ 1019645 h 1571625"/>
              <a:gd name="connsiteX41" fmla="*/ 1300514 w 1438275"/>
              <a:gd name="connsiteY41" fmla="*/ 946302 h 1571625"/>
              <a:gd name="connsiteX42" fmla="*/ 1253842 w 1438275"/>
              <a:gd name="connsiteY42" fmla="*/ 741515 h 1571625"/>
              <a:gd name="connsiteX43" fmla="*/ 1015717 w 1438275"/>
              <a:gd name="connsiteY43" fmla="*/ 609117 h 1571625"/>
              <a:gd name="connsiteX44" fmla="*/ 835694 w 1438275"/>
              <a:gd name="connsiteY44" fmla="*/ 649122 h 1571625"/>
              <a:gd name="connsiteX45" fmla="*/ 792832 w 1438275"/>
              <a:gd name="connsiteY45" fmla="*/ 669125 h 1571625"/>
              <a:gd name="connsiteX46" fmla="*/ 772829 w 1438275"/>
              <a:gd name="connsiteY46" fmla="*/ 618642 h 1571625"/>
              <a:gd name="connsiteX47" fmla="*/ 784259 w 1438275"/>
              <a:gd name="connsiteY47" fmla="*/ 332892 h 1571625"/>
              <a:gd name="connsiteX48" fmla="*/ 843314 w 1438275"/>
              <a:gd name="connsiteY48" fmla="*/ 307175 h 1571625"/>
              <a:gd name="connsiteX49" fmla="*/ 889034 w 1438275"/>
              <a:gd name="connsiteY49" fmla="*/ 340512 h 1571625"/>
              <a:gd name="connsiteX50" fmla="*/ 1396717 w 1438275"/>
              <a:gd name="connsiteY50" fmla="*/ 431952 h 1571625"/>
              <a:gd name="connsiteX51" fmla="*/ 1437674 w 1438275"/>
              <a:gd name="connsiteY51" fmla="*/ 412902 h 1571625"/>
              <a:gd name="connsiteX52" fmla="*/ 1409099 w 1438275"/>
              <a:gd name="connsiteY52" fmla="*/ 372897 h 1571625"/>
              <a:gd name="connsiteX53" fmla="*/ 85124 w 1438275"/>
              <a:gd name="connsiteY53" fmla="*/ 362420 h 1571625"/>
              <a:gd name="connsiteX54" fmla="*/ 657577 w 1438275"/>
              <a:gd name="connsiteY54" fmla="*/ 196685 h 1571625"/>
              <a:gd name="connsiteX55" fmla="*/ 85124 w 1438275"/>
              <a:gd name="connsiteY55" fmla="*/ 362420 h 1571625"/>
              <a:gd name="connsiteX56" fmla="*/ 385162 w 1438275"/>
              <a:gd name="connsiteY56" fmla="*/ 549110 h 1571625"/>
              <a:gd name="connsiteX57" fmla="*/ 536609 w 1438275"/>
              <a:gd name="connsiteY57" fmla="*/ 498627 h 1571625"/>
              <a:gd name="connsiteX58" fmla="*/ 385162 w 1438275"/>
              <a:gd name="connsiteY58" fmla="*/ 549110 h 1571625"/>
              <a:gd name="connsiteX59" fmla="*/ 636622 w 1438275"/>
              <a:gd name="connsiteY59" fmla="*/ 1298727 h 1571625"/>
              <a:gd name="connsiteX60" fmla="*/ 724252 w 1438275"/>
              <a:gd name="connsiteY60" fmla="*/ 1077747 h 1571625"/>
              <a:gd name="connsiteX61" fmla="*/ 636622 w 1438275"/>
              <a:gd name="connsiteY61" fmla="*/ 1298727 h 1571625"/>
              <a:gd name="connsiteX62" fmla="*/ 814739 w 1438275"/>
              <a:gd name="connsiteY62" fmla="*/ 756755 h 1571625"/>
              <a:gd name="connsiteX63" fmla="*/ 909037 w 1438275"/>
              <a:gd name="connsiteY63" fmla="*/ 911060 h 1571625"/>
              <a:gd name="connsiteX64" fmla="*/ 814739 w 1438275"/>
              <a:gd name="connsiteY64" fmla="*/ 756755 h 1571625"/>
              <a:gd name="connsiteX65" fmla="*/ 971902 w 1438275"/>
              <a:gd name="connsiteY65" fmla="*/ 310032 h 1571625"/>
              <a:gd name="connsiteX66" fmla="*/ 971902 w 1438275"/>
              <a:gd name="connsiteY66" fmla="*/ 310032 h 1571625"/>
              <a:gd name="connsiteX67" fmla="*/ 971902 w 1438275"/>
              <a:gd name="connsiteY67" fmla="*/ 310032 h 1571625"/>
              <a:gd name="connsiteX68" fmla="*/ 873794 w 1438275"/>
              <a:gd name="connsiteY68" fmla="*/ 285267 h 1571625"/>
              <a:gd name="connsiteX69" fmla="*/ 978569 w 1438275"/>
              <a:gd name="connsiteY69" fmla="*/ 297650 h 1571625"/>
              <a:gd name="connsiteX70" fmla="*/ 989047 w 1438275"/>
              <a:gd name="connsiteY70" fmla="*/ 300507 h 1571625"/>
              <a:gd name="connsiteX71" fmla="*/ 1313849 w 1438275"/>
              <a:gd name="connsiteY71" fmla="*/ 376707 h 1571625"/>
              <a:gd name="connsiteX72" fmla="*/ 971902 w 1438275"/>
              <a:gd name="connsiteY72" fmla="*/ 310032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438275" h="1571625">
                <a:moveTo>
                  <a:pt x="1409099" y="372897"/>
                </a:moveTo>
                <a:cubicBezTo>
                  <a:pt x="1276702" y="253835"/>
                  <a:pt x="1126207" y="200495"/>
                  <a:pt x="949042" y="243357"/>
                </a:cubicBezTo>
                <a:cubicBezTo>
                  <a:pt x="916657" y="250977"/>
                  <a:pt x="885224" y="261455"/>
                  <a:pt x="852839" y="270027"/>
                </a:cubicBezTo>
                <a:cubicBezTo>
                  <a:pt x="805214" y="283362"/>
                  <a:pt x="794737" y="275742"/>
                  <a:pt x="797594" y="227165"/>
                </a:cubicBezTo>
                <a:cubicBezTo>
                  <a:pt x="801404" y="162395"/>
                  <a:pt x="804262" y="97625"/>
                  <a:pt x="817597" y="33807"/>
                </a:cubicBezTo>
                <a:cubicBezTo>
                  <a:pt x="821407" y="16662"/>
                  <a:pt x="819502" y="5232"/>
                  <a:pt x="801404" y="2375"/>
                </a:cubicBezTo>
                <a:cubicBezTo>
                  <a:pt x="776639" y="-1435"/>
                  <a:pt x="759494" y="-6198"/>
                  <a:pt x="764257" y="36665"/>
                </a:cubicBezTo>
                <a:cubicBezTo>
                  <a:pt x="778544" y="162395"/>
                  <a:pt x="772829" y="185255"/>
                  <a:pt x="648052" y="163347"/>
                </a:cubicBezTo>
                <a:cubicBezTo>
                  <a:pt x="409927" y="122390"/>
                  <a:pt x="197519" y="180492"/>
                  <a:pt x="21307" y="350037"/>
                </a:cubicBezTo>
                <a:cubicBezTo>
                  <a:pt x="12734" y="358610"/>
                  <a:pt x="-2506" y="366230"/>
                  <a:pt x="352" y="379565"/>
                </a:cubicBezTo>
                <a:cubicBezTo>
                  <a:pt x="4162" y="396710"/>
                  <a:pt x="22259" y="393852"/>
                  <a:pt x="35594" y="395757"/>
                </a:cubicBezTo>
                <a:cubicBezTo>
                  <a:pt x="78457" y="401472"/>
                  <a:pt x="120367" y="409092"/>
                  <a:pt x="163229" y="410997"/>
                </a:cubicBezTo>
                <a:cubicBezTo>
                  <a:pt x="328012" y="419570"/>
                  <a:pt x="483269" y="394805"/>
                  <a:pt x="615667" y="286220"/>
                </a:cubicBezTo>
                <a:cubicBezTo>
                  <a:pt x="647099" y="260502"/>
                  <a:pt x="675674" y="229070"/>
                  <a:pt x="705202" y="200495"/>
                </a:cubicBezTo>
                <a:cubicBezTo>
                  <a:pt x="716632" y="189065"/>
                  <a:pt x="729014" y="183350"/>
                  <a:pt x="744254" y="189065"/>
                </a:cubicBezTo>
                <a:cubicBezTo>
                  <a:pt x="759494" y="194780"/>
                  <a:pt x="754732" y="210972"/>
                  <a:pt x="754732" y="222402"/>
                </a:cubicBezTo>
                <a:cubicBezTo>
                  <a:pt x="751874" y="282410"/>
                  <a:pt x="746159" y="342417"/>
                  <a:pt x="746159" y="403377"/>
                </a:cubicBezTo>
                <a:cubicBezTo>
                  <a:pt x="746159" y="445287"/>
                  <a:pt x="729014" y="474815"/>
                  <a:pt x="699487" y="503390"/>
                </a:cubicBezTo>
                <a:cubicBezTo>
                  <a:pt x="682342" y="520535"/>
                  <a:pt x="669007" y="528155"/>
                  <a:pt x="649004" y="506247"/>
                </a:cubicBezTo>
                <a:cubicBezTo>
                  <a:pt x="624239" y="478625"/>
                  <a:pt x="589949" y="468147"/>
                  <a:pt x="553754" y="471005"/>
                </a:cubicBezTo>
                <a:cubicBezTo>
                  <a:pt x="415642" y="482435"/>
                  <a:pt x="308009" y="549110"/>
                  <a:pt x="229904" y="662457"/>
                </a:cubicBezTo>
                <a:cubicBezTo>
                  <a:pt x="223237" y="672935"/>
                  <a:pt x="217522" y="685317"/>
                  <a:pt x="215617" y="697700"/>
                </a:cubicBezTo>
                <a:cubicBezTo>
                  <a:pt x="187994" y="852957"/>
                  <a:pt x="230857" y="916775"/>
                  <a:pt x="378494" y="911060"/>
                </a:cubicBezTo>
                <a:cubicBezTo>
                  <a:pt x="521369" y="905345"/>
                  <a:pt x="667102" y="758660"/>
                  <a:pt x="676627" y="611022"/>
                </a:cubicBezTo>
                <a:cubicBezTo>
                  <a:pt x="677579" y="594830"/>
                  <a:pt x="675674" y="578637"/>
                  <a:pt x="679484" y="563397"/>
                </a:cubicBezTo>
                <a:cubicBezTo>
                  <a:pt x="686152" y="536727"/>
                  <a:pt x="708059" y="513867"/>
                  <a:pt x="730919" y="514820"/>
                </a:cubicBezTo>
                <a:cubicBezTo>
                  <a:pt x="750922" y="515772"/>
                  <a:pt x="741397" y="547205"/>
                  <a:pt x="742349" y="564350"/>
                </a:cubicBezTo>
                <a:cubicBezTo>
                  <a:pt x="743302" y="707225"/>
                  <a:pt x="744254" y="850100"/>
                  <a:pt x="766162" y="992022"/>
                </a:cubicBezTo>
                <a:cubicBezTo>
                  <a:pt x="769972" y="1017740"/>
                  <a:pt x="761399" y="1029170"/>
                  <a:pt x="739492" y="1039647"/>
                </a:cubicBezTo>
                <a:cubicBezTo>
                  <a:pt x="686152" y="1065365"/>
                  <a:pt x="652814" y="1108227"/>
                  <a:pt x="633764" y="1162520"/>
                </a:cubicBezTo>
                <a:cubicBezTo>
                  <a:pt x="605189" y="1247292"/>
                  <a:pt x="600427" y="1333970"/>
                  <a:pt x="627097" y="1419695"/>
                </a:cubicBezTo>
                <a:cubicBezTo>
                  <a:pt x="651862" y="1503515"/>
                  <a:pt x="732824" y="1578762"/>
                  <a:pt x="794737" y="1576857"/>
                </a:cubicBezTo>
                <a:cubicBezTo>
                  <a:pt x="860459" y="1574952"/>
                  <a:pt x="942374" y="1493037"/>
                  <a:pt x="961424" y="1406360"/>
                </a:cubicBezTo>
                <a:cubicBezTo>
                  <a:pt x="982379" y="1312062"/>
                  <a:pt x="970949" y="1219670"/>
                  <a:pt x="932849" y="1131087"/>
                </a:cubicBezTo>
                <a:cubicBezTo>
                  <a:pt x="913799" y="1086320"/>
                  <a:pt x="881414" y="1050125"/>
                  <a:pt x="833789" y="1033932"/>
                </a:cubicBezTo>
                <a:cubicBezTo>
                  <a:pt x="805214" y="1024407"/>
                  <a:pt x="794737" y="1005357"/>
                  <a:pt x="787117" y="979640"/>
                </a:cubicBezTo>
                <a:cubicBezTo>
                  <a:pt x="761399" y="886295"/>
                  <a:pt x="774734" y="791045"/>
                  <a:pt x="783307" y="695795"/>
                </a:cubicBezTo>
                <a:cubicBezTo>
                  <a:pt x="785212" y="697700"/>
                  <a:pt x="788069" y="700557"/>
                  <a:pt x="789022" y="702462"/>
                </a:cubicBezTo>
                <a:cubicBezTo>
                  <a:pt x="789974" y="710082"/>
                  <a:pt x="790927" y="718655"/>
                  <a:pt x="790927" y="726275"/>
                </a:cubicBezTo>
                <a:cubicBezTo>
                  <a:pt x="787117" y="813905"/>
                  <a:pt x="829027" y="877722"/>
                  <a:pt x="895702" y="929157"/>
                </a:cubicBezTo>
                <a:cubicBezTo>
                  <a:pt x="955709" y="974877"/>
                  <a:pt x="1024289" y="1005357"/>
                  <a:pt x="1098584" y="1019645"/>
                </a:cubicBezTo>
                <a:cubicBezTo>
                  <a:pt x="1183357" y="1035837"/>
                  <a:pt x="1266224" y="1005357"/>
                  <a:pt x="1300514" y="946302"/>
                </a:cubicBezTo>
                <a:cubicBezTo>
                  <a:pt x="1332899" y="891057"/>
                  <a:pt x="1314802" y="804380"/>
                  <a:pt x="1253842" y="741515"/>
                </a:cubicBezTo>
                <a:cubicBezTo>
                  <a:pt x="1189072" y="672935"/>
                  <a:pt x="1108109" y="628167"/>
                  <a:pt x="1015717" y="609117"/>
                </a:cubicBezTo>
                <a:cubicBezTo>
                  <a:pt x="951899" y="595782"/>
                  <a:pt x="889034" y="604355"/>
                  <a:pt x="835694" y="649122"/>
                </a:cubicBezTo>
                <a:cubicBezTo>
                  <a:pt x="823312" y="658647"/>
                  <a:pt x="814739" y="682460"/>
                  <a:pt x="792832" y="669125"/>
                </a:cubicBezTo>
                <a:cubicBezTo>
                  <a:pt x="774734" y="657695"/>
                  <a:pt x="771877" y="638645"/>
                  <a:pt x="772829" y="618642"/>
                </a:cubicBezTo>
                <a:cubicBezTo>
                  <a:pt x="776639" y="523392"/>
                  <a:pt x="779497" y="428142"/>
                  <a:pt x="784259" y="332892"/>
                </a:cubicBezTo>
                <a:cubicBezTo>
                  <a:pt x="786164" y="289077"/>
                  <a:pt x="805214" y="281457"/>
                  <a:pt x="843314" y="307175"/>
                </a:cubicBezTo>
                <a:cubicBezTo>
                  <a:pt x="858554" y="317652"/>
                  <a:pt x="873794" y="330035"/>
                  <a:pt x="889034" y="340512"/>
                </a:cubicBezTo>
                <a:cubicBezTo>
                  <a:pt x="1043339" y="451002"/>
                  <a:pt x="1213837" y="475767"/>
                  <a:pt x="1396717" y="431952"/>
                </a:cubicBezTo>
                <a:cubicBezTo>
                  <a:pt x="1411957" y="428142"/>
                  <a:pt x="1432912" y="428142"/>
                  <a:pt x="1437674" y="412902"/>
                </a:cubicBezTo>
                <a:cubicBezTo>
                  <a:pt x="1442437" y="393852"/>
                  <a:pt x="1421482" y="384327"/>
                  <a:pt x="1409099" y="372897"/>
                </a:cubicBezTo>
                <a:close/>
                <a:moveTo>
                  <a:pt x="85124" y="362420"/>
                </a:moveTo>
                <a:cubicBezTo>
                  <a:pt x="277529" y="311937"/>
                  <a:pt x="468029" y="253835"/>
                  <a:pt x="657577" y="196685"/>
                </a:cubicBezTo>
                <a:cubicBezTo>
                  <a:pt x="548992" y="254787"/>
                  <a:pt x="207044" y="353847"/>
                  <a:pt x="85124" y="362420"/>
                </a:cubicBezTo>
                <a:close/>
                <a:moveTo>
                  <a:pt x="385162" y="549110"/>
                </a:moveTo>
                <a:cubicBezTo>
                  <a:pt x="428977" y="511010"/>
                  <a:pt x="476602" y="487197"/>
                  <a:pt x="536609" y="498627"/>
                </a:cubicBezTo>
                <a:cubicBezTo>
                  <a:pt x="484222" y="510057"/>
                  <a:pt x="434692" y="529107"/>
                  <a:pt x="385162" y="549110"/>
                </a:cubicBezTo>
                <a:close/>
                <a:moveTo>
                  <a:pt x="636622" y="1298727"/>
                </a:moveTo>
                <a:cubicBezTo>
                  <a:pt x="615667" y="1210145"/>
                  <a:pt x="652814" y="1120610"/>
                  <a:pt x="724252" y="1077747"/>
                </a:cubicBezTo>
                <a:cubicBezTo>
                  <a:pt x="674722" y="1139660"/>
                  <a:pt x="642337" y="1208240"/>
                  <a:pt x="636622" y="1298727"/>
                </a:cubicBezTo>
                <a:close/>
                <a:moveTo>
                  <a:pt x="814739" y="756755"/>
                </a:moveTo>
                <a:cubicBezTo>
                  <a:pt x="834742" y="814857"/>
                  <a:pt x="861412" y="870102"/>
                  <a:pt x="909037" y="911060"/>
                </a:cubicBezTo>
                <a:cubicBezTo>
                  <a:pt x="845219" y="878675"/>
                  <a:pt x="809024" y="830097"/>
                  <a:pt x="814739" y="756755"/>
                </a:cubicBezTo>
                <a:close/>
                <a:moveTo>
                  <a:pt x="971902" y="310032"/>
                </a:moveTo>
                <a:cubicBezTo>
                  <a:pt x="971902" y="310032"/>
                  <a:pt x="971902" y="310032"/>
                  <a:pt x="971902" y="310032"/>
                </a:cubicBezTo>
                <a:cubicBezTo>
                  <a:pt x="971902" y="310032"/>
                  <a:pt x="971902" y="310032"/>
                  <a:pt x="971902" y="310032"/>
                </a:cubicBezTo>
                <a:cubicBezTo>
                  <a:pt x="943327" y="304317"/>
                  <a:pt x="912847" y="303365"/>
                  <a:pt x="873794" y="285267"/>
                </a:cubicBezTo>
                <a:cubicBezTo>
                  <a:pt x="915704" y="289077"/>
                  <a:pt x="948089" y="290030"/>
                  <a:pt x="978569" y="297650"/>
                </a:cubicBezTo>
                <a:cubicBezTo>
                  <a:pt x="981427" y="297650"/>
                  <a:pt x="985237" y="299555"/>
                  <a:pt x="989047" y="300507"/>
                </a:cubicBezTo>
                <a:cubicBezTo>
                  <a:pt x="1100489" y="312890"/>
                  <a:pt x="1209074" y="335750"/>
                  <a:pt x="1313849" y="376707"/>
                </a:cubicBezTo>
                <a:cubicBezTo>
                  <a:pt x="1199549" y="354800"/>
                  <a:pt x="1086202" y="331940"/>
                  <a:pt x="971902" y="3100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E701E7B7-3E15-4FEE-B192-5523D5EE30F2}"/>
              </a:ext>
            </a:extLst>
          </p:cNvPr>
          <p:cNvSpPr/>
          <p:nvPr/>
        </p:nvSpPr>
        <p:spPr>
          <a:xfrm rot="589284">
            <a:off x="6049998" y="2593300"/>
            <a:ext cx="263571" cy="465310"/>
          </a:xfrm>
          <a:custGeom>
            <a:avLst/>
            <a:gdLst>
              <a:gd name="connsiteX0" fmla="*/ 424352 w 1005886"/>
              <a:gd name="connsiteY0" fmla="*/ 1757546 h 1775797"/>
              <a:gd name="connsiteX1" fmla="*/ 419512 w 1005886"/>
              <a:gd name="connsiteY1" fmla="*/ 1760644 h 1775797"/>
              <a:gd name="connsiteX2" fmla="*/ 424545 w 1005886"/>
              <a:gd name="connsiteY2" fmla="*/ 1763160 h 1775797"/>
              <a:gd name="connsiteX3" fmla="*/ 474870 w 1005886"/>
              <a:gd name="connsiteY3" fmla="*/ 1761771 h 1775797"/>
              <a:gd name="connsiteX4" fmla="*/ 448357 w 1005886"/>
              <a:gd name="connsiteY4" fmla="*/ 1760450 h 1775797"/>
              <a:gd name="connsiteX5" fmla="*/ 443324 w 1005886"/>
              <a:gd name="connsiteY5" fmla="*/ 1757739 h 1775797"/>
              <a:gd name="connsiteX6" fmla="*/ 448357 w 1005886"/>
              <a:gd name="connsiteY6" fmla="*/ 1755029 h 1775797"/>
              <a:gd name="connsiteX7" fmla="*/ 485719 w 1005886"/>
              <a:gd name="connsiteY7" fmla="*/ 1755223 h 1775797"/>
              <a:gd name="connsiteX8" fmla="*/ 506047 w 1005886"/>
              <a:gd name="connsiteY8" fmla="*/ 1757546 h 1775797"/>
              <a:gd name="connsiteX9" fmla="*/ 510886 w 1005886"/>
              <a:gd name="connsiteY9" fmla="*/ 1760256 h 1775797"/>
              <a:gd name="connsiteX10" fmla="*/ 508263 w 1005886"/>
              <a:gd name="connsiteY10" fmla="*/ 1760849 h 1775797"/>
              <a:gd name="connsiteX11" fmla="*/ 522693 w 1005886"/>
              <a:gd name="connsiteY11" fmla="*/ 1760450 h 1775797"/>
              <a:gd name="connsiteX12" fmla="*/ 528501 w 1005886"/>
              <a:gd name="connsiteY12" fmla="*/ 1757740 h 1775797"/>
              <a:gd name="connsiteX13" fmla="*/ 522305 w 1005886"/>
              <a:gd name="connsiteY13" fmla="*/ 1754449 h 1775797"/>
              <a:gd name="connsiteX14" fmla="*/ 464811 w 1005886"/>
              <a:gd name="connsiteY14" fmla="*/ 1752513 h 1775797"/>
              <a:gd name="connsiteX15" fmla="*/ 424352 w 1005886"/>
              <a:gd name="connsiteY15" fmla="*/ 1757546 h 1775797"/>
              <a:gd name="connsiteX16" fmla="*/ 395314 w 1005886"/>
              <a:gd name="connsiteY16" fmla="*/ 1750383 h 1775797"/>
              <a:gd name="connsiteX17" fmla="*/ 480685 w 1005886"/>
              <a:gd name="connsiteY17" fmla="*/ 1744963 h 1775797"/>
              <a:gd name="connsiteX18" fmla="*/ 498301 w 1005886"/>
              <a:gd name="connsiteY18" fmla="*/ 1746125 h 1775797"/>
              <a:gd name="connsiteX19" fmla="*/ 493462 w 1005886"/>
              <a:gd name="connsiteY19" fmla="*/ 1747480 h 1775797"/>
              <a:gd name="connsiteX20" fmla="*/ 445703 w 1005886"/>
              <a:gd name="connsiteY20" fmla="*/ 1748825 h 1775797"/>
              <a:gd name="connsiteX21" fmla="*/ 436547 w 1005886"/>
              <a:gd name="connsiteY21" fmla="*/ 1748254 h 1775797"/>
              <a:gd name="connsiteX22" fmla="*/ 432648 w 1005886"/>
              <a:gd name="connsiteY22" fmla="*/ 1749193 h 1775797"/>
              <a:gd name="connsiteX23" fmla="*/ 410994 w 1005886"/>
              <a:gd name="connsiteY23" fmla="*/ 1749803 h 1775797"/>
              <a:gd name="connsiteX24" fmla="*/ 389313 w 1005886"/>
              <a:gd name="connsiteY24" fmla="*/ 1757933 h 1775797"/>
              <a:gd name="connsiteX25" fmla="*/ 385440 w 1005886"/>
              <a:gd name="connsiteY25" fmla="*/ 1762386 h 1775797"/>
              <a:gd name="connsiteX26" fmla="*/ 390087 w 1005886"/>
              <a:gd name="connsiteY26" fmla="*/ 1765096 h 1775797"/>
              <a:gd name="connsiteX27" fmla="*/ 416608 w 1005886"/>
              <a:gd name="connsiteY27" fmla="*/ 1767613 h 1775797"/>
              <a:gd name="connsiteX28" fmla="*/ 406348 w 1005886"/>
              <a:gd name="connsiteY28" fmla="*/ 1763547 h 1775797"/>
              <a:gd name="connsiteX29" fmla="*/ 401702 w 1005886"/>
              <a:gd name="connsiteY29" fmla="*/ 1759869 h 1775797"/>
              <a:gd name="connsiteX30" fmla="*/ 405187 w 1005886"/>
              <a:gd name="connsiteY30" fmla="*/ 1755804 h 1775797"/>
              <a:gd name="connsiteX31" fmla="*/ 432648 w 1005886"/>
              <a:gd name="connsiteY31" fmla="*/ 1749193 h 1775797"/>
              <a:gd name="connsiteX32" fmla="*/ 445703 w 1005886"/>
              <a:gd name="connsiteY32" fmla="*/ 1748825 h 1775797"/>
              <a:gd name="connsiteX33" fmla="*/ 526565 w 1005886"/>
              <a:gd name="connsiteY33" fmla="*/ 1753869 h 1775797"/>
              <a:gd name="connsiteX34" fmla="*/ 541471 w 1005886"/>
              <a:gd name="connsiteY34" fmla="*/ 1757933 h 1775797"/>
              <a:gd name="connsiteX35" fmla="*/ 545149 w 1005886"/>
              <a:gd name="connsiteY35" fmla="*/ 1761612 h 1775797"/>
              <a:gd name="connsiteX36" fmla="*/ 541084 w 1005886"/>
              <a:gd name="connsiteY36" fmla="*/ 1764903 h 1775797"/>
              <a:gd name="connsiteX37" fmla="*/ 508949 w 1005886"/>
              <a:gd name="connsiteY37" fmla="*/ 1769162 h 1775797"/>
              <a:gd name="connsiteX38" fmla="*/ 453196 w 1005886"/>
              <a:gd name="connsiteY38" fmla="*/ 1769162 h 1775797"/>
              <a:gd name="connsiteX39" fmla="*/ 446227 w 1005886"/>
              <a:gd name="connsiteY39" fmla="*/ 1769162 h 1775797"/>
              <a:gd name="connsiteX40" fmla="*/ 503722 w 1005886"/>
              <a:gd name="connsiteY40" fmla="*/ 1771097 h 1775797"/>
              <a:gd name="connsiteX41" fmla="*/ 551537 w 1005886"/>
              <a:gd name="connsiteY41" fmla="*/ 1766452 h 1775797"/>
              <a:gd name="connsiteX42" fmla="*/ 552312 w 1005886"/>
              <a:gd name="connsiteY42" fmla="*/ 1766257 h 1775797"/>
              <a:gd name="connsiteX43" fmla="*/ 560056 w 1005886"/>
              <a:gd name="connsiteY43" fmla="*/ 1762773 h 1775797"/>
              <a:gd name="connsiteX44" fmla="*/ 552506 w 1005886"/>
              <a:gd name="connsiteY44" fmla="*/ 1757740 h 1775797"/>
              <a:gd name="connsiteX45" fmla="*/ 514756 w 1005886"/>
              <a:gd name="connsiteY45" fmla="*/ 1749222 h 1775797"/>
              <a:gd name="connsiteX46" fmla="*/ 507013 w 1005886"/>
              <a:gd name="connsiteY46" fmla="*/ 1747867 h 1775797"/>
              <a:gd name="connsiteX47" fmla="*/ 512627 w 1005886"/>
              <a:gd name="connsiteY47" fmla="*/ 1746512 h 1775797"/>
              <a:gd name="connsiteX48" fmla="*/ 563153 w 1005886"/>
              <a:gd name="connsiteY48" fmla="*/ 1755998 h 1775797"/>
              <a:gd name="connsiteX49" fmla="*/ 569734 w 1005886"/>
              <a:gd name="connsiteY49" fmla="*/ 1758320 h 1775797"/>
              <a:gd name="connsiteX50" fmla="*/ 573994 w 1005886"/>
              <a:gd name="connsiteY50" fmla="*/ 1763354 h 1775797"/>
              <a:gd name="connsiteX51" fmla="*/ 570121 w 1005886"/>
              <a:gd name="connsiteY51" fmla="*/ 1767032 h 1775797"/>
              <a:gd name="connsiteX52" fmla="*/ 544569 w 1005886"/>
              <a:gd name="connsiteY52" fmla="*/ 1772453 h 1775797"/>
              <a:gd name="connsiteX53" fmla="*/ 456487 w 1005886"/>
              <a:gd name="connsiteY53" fmla="*/ 1775163 h 1775797"/>
              <a:gd name="connsiteX54" fmla="*/ 379827 w 1005886"/>
              <a:gd name="connsiteY54" fmla="*/ 1768387 h 1775797"/>
              <a:gd name="connsiteX55" fmla="*/ 374406 w 1005886"/>
              <a:gd name="connsiteY55" fmla="*/ 1767032 h 1775797"/>
              <a:gd name="connsiteX56" fmla="*/ 373439 w 1005886"/>
              <a:gd name="connsiteY56" fmla="*/ 1760063 h 1775797"/>
              <a:gd name="connsiteX57" fmla="*/ 395314 w 1005886"/>
              <a:gd name="connsiteY57" fmla="*/ 1750383 h 1775797"/>
              <a:gd name="connsiteX58" fmla="*/ 91771 w 1005886"/>
              <a:gd name="connsiteY58" fmla="*/ 1649138 h 1775797"/>
              <a:gd name="connsiteX59" fmla="*/ 92933 w 1005886"/>
              <a:gd name="connsiteY59" fmla="*/ 1650300 h 1775797"/>
              <a:gd name="connsiteX60" fmla="*/ 97191 w 1005886"/>
              <a:gd name="connsiteY60" fmla="*/ 1653784 h 1775797"/>
              <a:gd name="connsiteX61" fmla="*/ 101064 w 1005886"/>
              <a:gd name="connsiteY61" fmla="*/ 1657075 h 1775797"/>
              <a:gd name="connsiteX62" fmla="*/ 174820 w 1005886"/>
              <a:gd name="connsiteY62" fmla="*/ 1702374 h 1775797"/>
              <a:gd name="connsiteX63" fmla="*/ 218183 w 1005886"/>
              <a:gd name="connsiteY63" fmla="*/ 1720765 h 1775797"/>
              <a:gd name="connsiteX64" fmla="*/ 223023 w 1005886"/>
              <a:gd name="connsiteY64" fmla="*/ 1722894 h 1775797"/>
              <a:gd name="connsiteX65" fmla="*/ 315556 w 1005886"/>
              <a:gd name="connsiteY65" fmla="*/ 1756966 h 1775797"/>
              <a:gd name="connsiteX66" fmla="*/ 344789 w 1005886"/>
              <a:gd name="connsiteY66" fmla="*/ 1763548 h 1775797"/>
              <a:gd name="connsiteX67" fmla="*/ 334335 w 1005886"/>
              <a:gd name="connsiteY67" fmla="*/ 1759869 h 1775797"/>
              <a:gd name="connsiteX68" fmla="*/ 244511 w 1005886"/>
              <a:gd name="connsiteY68" fmla="*/ 1728315 h 1775797"/>
              <a:gd name="connsiteX69" fmla="*/ 177336 w 1005886"/>
              <a:gd name="connsiteY69" fmla="*/ 1701600 h 1775797"/>
              <a:gd name="connsiteX70" fmla="*/ 91771 w 1005886"/>
              <a:gd name="connsiteY70" fmla="*/ 1649138 h 1775797"/>
              <a:gd name="connsiteX71" fmla="*/ 368639 w 1005886"/>
              <a:gd name="connsiteY71" fmla="*/ 1066533 h 1775797"/>
              <a:gd name="connsiteX72" fmla="*/ 358146 w 1005886"/>
              <a:gd name="connsiteY72" fmla="*/ 1075103 h 1775797"/>
              <a:gd name="connsiteX73" fmla="*/ 358146 w 1005886"/>
              <a:gd name="connsiteY73" fmla="*/ 1075928 h 1775797"/>
              <a:gd name="connsiteX74" fmla="*/ 356984 w 1005886"/>
              <a:gd name="connsiteY74" fmla="*/ 1085995 h 1775797"/>
              <a:gd name="connsiteX75" fmla="*/ 354681 w 1005886"/>
              <a:gd name="connsiteY75" fmla="*/ 1089641 h 1775797"/>
              <a:gd name="connsiteX76" fmla="*/ 354506 w 1005886"/>
              <a:gd name="connsiteY76" fmla="*/ 1089810 h 1775797"/>
              <a:gd name="connsiteX77" fmla="*/ 345757 w 1005886"/>
              <a:gd name="connsiteY77" fmla="*/ 1097609 h 1775797"/>
              <a:gd name="connsiteX78" fmla="*/ 340339 w 1005886"/>
              <a:gd name="connsiteY78" fmla="*/ 1103538 h 1775797"/>
              <a:gd name="connsiteX79" fmla="*/ 292714 w 1005886"/>
              <a:gd name="connsiteY79" fmla="*/ 1149685 h 1775797"/>
              <a:gd name="connsiteX80" fmla="*/ 335496 w 1005886"/>
              <a:gd name="connsiteY80" fmla="*/ 1108838 h 1775797"/>
              <a:gd name="connsiteX81" fmla="*/ 340339 w 1005886"/>
              <a:gd name="connsiteY81" fmla="*/ 1103538 h 1775797"/>
              <a:gd name="connsiteX82" fmla="*/ 354506 w 1005886"/>
              <a:gd name="connsiteY82" fmla="*/ 1089810 h 1775797"/>
              <a:gd name="connsiteX83" fmla="*/ 354661 w 1005886"/>
              <a:gd name="connsiteY83" fmla="*/ 1089672 h 1775797"/>
              <a:gd name="connsiteX84" fmla="*/ 354681 w 1005886"/>
              <a:gd name="connsiteY84" fmla="*/ 1089641 h 1775797"/>
              <a:gd name="connsiteX85" fmla="*/ 355048 w 1005886"/>
              <a:gd name="connsiteY85" fmla="*/ 1089285 h 1775797"/>
              <a:gd name="connsiteX86" fmla="*/ 439009 w 1005886"/>
              <a:gd name="connsiteY86" fmla="*/ 994941 h 1775797"/>
              <a:gd name="connsiteX87" fmla="*/ 439525 w 1005886"/>
              <a:gd name="connsiteY87" fmla="*/ 995542 h 1775797"/>
              <a:gd name="connsiteX88" fmla="*/ 440017 w 1005886"/>
              <a:gd name="connsiteY88" fmla="*/ 995730 h 1775797"/>
              <a:gd name="connsiteX89" fmla="*/ 560251 w 1005886"/>
              <a:gd name="connsiteY89" fmla="*/ 960094 h 1775797"/>
              <a:gd name="connsiteX90" fmla="*/ 566925 w 1005886"/>
              <a:gd name="connsiteY90" fmla="*/ 972143 h 1775797"/>
              <a:gd name="connsiteX91" fmla="*/ 562380 w 1005886"/>
              <a:gd name="connsiteY91" fmla="*/ 960938 h 1775797"/>
              <a:gd name="connsiteX92" fmla="*/ 403869 w 1005886"/>
              <a:gd name="connsiteY92" fmla="*/ 973379 h 1775797"/>
              <a:gd name="connsiteX93" fmla="*/ 403445 w 1005886"/>
              <a:gd name="connsiteY93" fmla="*/ 973521 h 1775797"/>
              <a:gd name="connsiteX94" fmla="*/ 399187 w 1005886"/>
              <a:gd name="connsiteY94" fmla="*/ 978747 h 1775797"/>
              <a:gd name="connsiteX95" fmla="*/ 390281 w 1005886"/>
              <a:gd name="connsiteY95" fmla="*/ 1006237 h 1775797"/>
              <a:gd name="connsiteX96" fmla="*/ 376343 w 1005886"/>
              <a:gd name="connsiteY96" fmla="*/ 1045341 h 1775797"/>
              <a:gd name="connsiteX97" fmla="*/ 374213 w 1005886"/>
              <a:gd name="connsiteY97" fmla="*/ 1055601 h 1775797"/>
              <a:gd name="connsiteX98" fmla="*/ 369810 w 1005886"/>
              <a:gd name="connsiteY98" fmla="*/ 1064572 h 1775797"/>
              <a:gd name="connsiteX99" fmla="*/ 376512 w 1005886"/>
              <a:gd name="connsiteY99" fmla="*/ 1053351 h 1775797"/>
              <a:gd name="connsiteX100" fmla="*/ 391443 w 1005886"/>
              <a:gd name="connsiteY100" fmla="*/ 1014368 h 1775797"/>
              <a:gd name="connsiteX101" fmla="*/ 415061 w 1005886"/>
              <a:gd name="connsiteY101" fmla="*/ 970230 h 1775797"/>
              <a:gd name="connsiteX102" fmla="*/ 413688 w 1005886"/>
              <a:gd name="connsiteY102" fmla="*/ 970582 h 1775797"/>
              <a:gd name="connsiteX103" fmla="*/ 415190 w 1005886"/>
              <a:gd name="connsiteY103" fmla="*/ 970420 h 1775797"/>
              <a:gd name="connsiteX104" fmla="*/ 287874 w 1005886"/>
              <a:gd name="connsiteY104" fmla="*/ 3461 h 1775797"/>
              <a:gd name="connsiteX105" fmla="*/ 293488 w 1005886"/>
              <a:gd name="connsiteY105" fmla="*/ 3074 h 1775797"/>
              <a:gd name="connsiteX106" fmla="*/ 297747 w 1005886"/>
              <a:gd name="connsiteY106" fmla="*/ 15850 h 1775797"/>
              <a:gd name="connsiteX107" fmla="*/ 404994 w 1005886"/>
              <a:gd name="connsiteY107" fmla="*/ 403604 h 1775797"/>
              <a:gd name="connsiteX108" fmla="*/ 449132 w 1005886"/>
              <a:gd name="connsiteY108" fmla="*/ 619259 h 1775797"/>
              <a:gd name="connsiteX109" fmla="*/ 474104 w 1005886"/>
              <a:gd name="connsiteY109" fmla="*/ 790389 h 1775797"/>
              <a:gd name="connsiteX110" fmla="*/ 474685 w 1005886"/>
              <a:gd name="connsiteY110" fmla="*/ 798133 h 1775797"/>
              <a:gd name="connsiteX111" fmla="*/ 475072 w 1005886"/>
              <a:gd name="connsiteY111" fmla="*/ 798713 h 1775797"/>
              <a:gd name="connsiteX112" fmla="*/ 475847 w 1005886"/>
              <a:gd name="connsiteY112" fmla="*/ 799294 h 1775797"/>
              <a:gd name="connsiteX113" fmla="*/ 476040 w 1005886"/>
              <a:gd name="connsiteY113" fmla="*/ 782646 h 1775797"/>
              <a:gd name="connsiteX114" fmla="*/ 469071 w 1005886"/>
              <a:gd name="connsiteY114" fmla="*/ 574928 h 1775797"/>
              <a:gd name="connsiteX115" fmla="*/ 468877 w 1005886"/>
              <a:gd name="connsiteY115" fmla="*/ 418703 h 1775797"/>
              <a:gd name="connsiteX116" fmla="*/ 495592 w 1005886"/>
              <a:gd name="connsiteY116" fmla="*/ 269061 h 1775797"/>
              <a:gd name="connsiteX117" fmla="*/ 497141 w 1005886"/>
              <a:gd name="connsiteY117" fmla="*/ 265189 h 1775797"/>
              <a:gd name="connsiteX118" fmla="*/ 503529 w 1005886"/>
              <a:gd name="connsiteY118" fmla="*/ 246605 h 1775797"/>
              <a:gd name="connsiteX119" fmla="*/ 507595 w 1005886"/>
              <a:gd name="connsiteY119" fmla="*/ 242733 h 1775797"/>
              <a:gd name="connsiteX120" fmla="*/ 508949 w 1005886"/>
              <a:gd name="connsiteY120" fmla="*/ 247960 h 1775797"/>
              <a:gd name="connsiteX121" fmla="*/ 496754 w 1005886"/>
              <a:gd name="connsiteY121" fmla="*/ 328879 h 1775797"/>
              <a:gd name="connsiteX122" fmla="*/ 490752 w 1005886"/>
              <a:gd name="connsiteY122" fmla="*/ 440966 h 1775797"/>
              <a:gd name="connsiteX123" fmla="*/ 497335 w 1005886"/>
              <a:gd name="connsiteY123" fmla="*/ 634552 h 1775797"/>
              <a:gd name="connsiteX124" fmla="*/ 507788 w 1005886"/>
              <a:gd name="connsiteY124" fmla="*/ 752833 h 1775797"/>
              <a:gd name="connsiteX125" fmla="*/ 509724 w 1005886"/>
              <a:gd name="connsiteY125" fmla="*/ 824848 h 1775797"/>
              <a:gd name="connsiteX126" fmla="*/ 510111 w 1005886"/>
              <a:gd name="connsiteY126" fmla="*/ 829687 h 1775797"/>
              <a:gd name="connsiteX127" fmla="*/ 526373 w 1005886"/>
              <a:gd name="connsiteY127" fmla="*/ 756898 h 1775797"/>
              <a:gd name="connsiteX128" fmla="*/ 542053 w 1005886"/>
              <a:gd name="connsiteY128" fmla="*/ 683723 h 1775797"/>
              <a:gd name="connsiteX129" fmla="*/ 638265 w 1005886"/>
              <a:gd name="connsiteY129" fmla="*/ 331976 h 1775797"/>
              <a:gd name="connsiteX130" fmla="*/ 756933 w 1005886"/>
              <a:gd name="connsiteY130" fmla="*/ 46050 h 1775797"/>
              <a:gd name="connsiteX131" fmla="*/ 761579 w 1005886"/>
              <a:gd name="connsiteY131" fmla="*/ 37338 h 1775797"/>
              <a:gd name="connsiteX132" fmla="*/ 767000 w 1005886"/>
              <a:gd name="connsiteY132" fmla="*/ 25916 h 1775797"/>
              <a:gd name="connsiteX133" fmla="*/ 770678 w 1005886"/>
              <a:gd name="connsiteY133" fmla="*/ 23788 h 1775797"/>
              <a:gd name="connsiteX134" fmla="*/ 772033 w 1005886"/>
              <a:gd name="connsiteY134" fmla="*/ 28433 h 1775797"/>
              <a:gd name="connsiteX135" fmla="*/ 766613 w 1005886"/>
              <a:gd name="connsiteY135" fmla="*/ 42177 h 1775797"/>
              <a:gd name="connsiteX136" fmla="*/ 647751 w 1005886"/>
              <a:gd name="connsiteY136" fmla="*/ 402635 h 1775797"/>
              <a:gd name="connsiteX137" fmla="*/ 605937 w 1005886"/>
              <a:gd name="connsiteY137" fmla="*/ 602223 h 1775797"/>
              <a:gd name="connsiteX138" fmla="*/ 571865 w 1005886"/>
              <a:gd name="connsiteY138" fmla="*/ 828332 h 1775797"/>
              <a:gd name="connsiteX139" fmla="*/ 560638 w 1005886"/>
              <a:gd name="connsiteY139" fmla="*/ 894345 h 1775797"/>
              <a:gd name="connsiteX140" fmla="*/ 560566 w 1005886"/>
              <a:gd name="connsiteY140" fmla="*/ 894299 h 1775797"/>
              <a:gd name="connsiteX141" fmla="*/ 560637 w 1005886"/>
              <a:gd name="connsiteY141" fmla="*/ 894538 h 1775797"/>
              <a:gd name="connsiteX142" fmla="*/ 549603 w 1005886"/>
              <a:gd name="connsiteY142" fmla="*/ 945451 h 1775797"/>
              <a:gd name="connsiteX143" fmla="*/ 555217 w 1005886"/>
              <a:gd name="connsiteY143" fmla="*/ 951645 h 1775797"/>
              <a:gd name="connsiteX144" fmla="*/ 566251 w 1005886"/>
              <a:gd name="connsiteY144" fmla="*/ 956292 h 1775797"/>
              <a:gd name="connsiteX145" fmla="*/ 579996 w 1005886"/>
              <a:gd name="connsiteY145" fmla="*/ 980683 h 1775797"/>
              <a:gd name="connsiteX146" fmla="*/ 591805 w 1005886"/>
              <a:gd name="connsiteY146" fmla="*/ 1020369 h 1775797"/>
              <a:gd name="connsiteX147" fmla="*/ 592192 w 1005886"/>
              <a:gd name="connsiteY147" fmla="*/ 1024435 h 1775797"/>
              <a:gd name="connsiteX148" fmla="*/ 584835 w 1005886"/>
              <a:gd name="connsiteY148" fmla="*/ 1016304 h 1775797"/>
              <a:gd name="connsiteX149" fmla="*/ 580328 w 1005886"/>
              <a:gd name="connsiteY149" fmla="*/ 1005189 h 1775797"/>
              <a:gd name="connsiteX150" fmla="*/ 581158 w 1005886"/>
              <a:gd name="connsiteY150" fmla="*/ 1007592 h 1775797"/>
              <a:gd name="connsiteX151" fmla="*/ 618907 w 1005886"/>
              <a:gd name="connsiteY151" fmla="*/ 1088705 h 1775797"/>
              <a:gd name="connsiteX152" fmla="*/ 629167 w 1005886"/>
              <a:gd name="connsiteY152" fmla="*/ 1099352 h 1775797"/>
              <a:gd name="connsiteX153" fmla="*/ 653365 w 1005886"/>
              <a:gd name="connsiteY153" fmla="*/ 1119679 h 1775797"/>
              <a:gd name="connsiteX154" fmla="*/ 680661 w 1005886"/>
              <a:gd name="connsiteY154" fmla="*/ 1136521 h 1775797"/>
              <a:gd name="connsiteX155" fmla="*/ 746674 w 1005886"/>
              <a:gd name="connsiteY155" fmla="*/ 1157428 h 1775797"/>
              <a:gd name="connsiteX156" fmla="*/ 869408 w 1005886"/>
              <a:gd name="connsiteY156" fmla="*/ 1212601 h 1775797"/>
              <a:gd name="connsiteX157" fmla="*/ 873280 w 1005886"/>
              <a:gd name="connsiteY157" fmla="*/ 1215698 h 1775797"/>
              <a:gd name="connsiteX158" fmla="*/ 921289 w 1005886"/>
              <a:gd name="connsiteY158" fmla="*/ 1253834 h 1775797"/>
              <a:gd name="connsiteX159" fmla="*/ 1003370 w 1005886"/>
              <a:gd name="connsiteY159" fmla="*/ 1406768 h 1775797"/>
              <a:gd name="connsiteX160" fmla="*/ 1004919 w 1005886"/>
              <a:gd name="connsiteY160" fmla="*/ 1420706 h 1775797"/>
              <a:gd name="connsiteX161" fmla="*/ 1005886 w 1005886"/>
              <a:gd name="connsiteY161" fmla="*/ 1420706 h 1775797"/>
              <a:gd name="connsiteX162" fmla="*/ 1005886 w 1005886"/>
              <a:gd name="connsiteY162" fmla="*/ 1466005 h 1775797"/>
              <a:gd name="connsiteX163" fmla="*/ 1004724 w 1005886"/>
              <a:gd name="connsiteY163" fmla="*/ 1466198 h 1775797"/>
              <a:gd name="connsiteX164" fmla="*/ 994659 w 1005886"/>
              <a:gd name="connsiteY164" fmla="*/ 1519822 h 1775797"/>
              <a:gd name="connsiteX165" fmla="*/ 979365 w 1005886"/>
              <a:gd name="connsiteY165" fmla="*/ 1559701 h 1775797"/>
              <a:gd name="connsiteX166" fmla="*/ 956523 w 1005886"/>
              <a:gd name="connsiteY166" fmla="*/ 1597644 h 1775797"/>
              <a:gd name="connsiteX167" fmla="*/ 937163 w 1005886"/>
              <a:gd name="connsiteY167" fmla="*/ 1622423 h 1775797"/>
              <a:gd name="connsiteX168" fmla="*/ 917611 w 1005886"/>
              <a:gd name="connsiteY168" fmla="*/ 1641782 h 1775797"/>
              <a:gd name="connsiteX169" fmla="*/ 854502 w 1005886"/>
              <a:gd name="connsiteY169" fmla="*/ 1684952 h 1775797"/>
              <a:gd name="connsiteX170" fmla="*/ 786746 w 1005886"/>
              <a:gd name="connsiteY170" fmla="*/ 1716700 h 1775797"/>
              <a:gd name="connsiteX171" fmla="*/ 713571 w 1005886"/>
              <a:gd name="connsiteY171" fmla="*/ 1740317 h 1775797"/>
              <a:gd name="connsiteX172" fmla="*/ 663626 w 1005886"/>
              <a:gd name="connsiteY172" fmla="*/ 1753288 h 1775797"/>
              <a:gd name="connsiteX173" fmla="*/ 615616 w 1005886"/>
              <a:gd name="connsiteY173" fmla="*/ 1762579 h 1775797"/>
              <a:gd name="connsiteX174" fmla="*/ 595870 w 1005886"/>
              <a:gd name="connsiteY174" fmla="*/ 1763548 h 1775797"/>
              <a:gd name="connsiteX175" fmla="*/ 594515 w 1005886"/>
              <a:gd name="connsiteY175" fmla="*/ 1763160 h 1775797"/>
              <a:gd name="connsiteX176" fmla="*/ 587933 w 1005886"/>
              <a:gd name="connsiteY176" fmla="*/ 1760838 h 1775797"/>
              <a:gd name="connsiteX177" fmla="*/ 550764 w 1005886"/>
              <a:gd name="connsiteY177" fmla="*/ 1746318 h 1775797"/>
              <a:gd name="connsiteX178" fmla="*/ 490947 w 1005886"/>
              <a:gd name="connsiteY178" fmla="*/ 1737607 h 1775797"/>
              <a:gd name="connsiteX179" fmla="*/ 426482 w 1005886"/>
              <a:gd name="connsiteY179" fmla="*/ 1737994 h 1775797"/>
              <a:gd name="connsiteX180" fmla="*/ 398025 w 1005886"/>
              <a:gd name="connsiteY180" fmla="*/ 1742447 h 1775797"/>
              <a:gd name="connsiteX181" fmla="*/ 359501 w 1005886"/>
              <a:gd name="connsiteY181" fmla="*/ 1759095 h 1775797"/>
              <a:gd name="connsiteX182" fmla="*/ 350983 w 1005886"/>
              <a:gd name="connsiteY182" fmla="*/ 1763935 h 1775797"/>
              <a:gd name="connsiteX183" fmla="*/ 348273 w 1005886"/>
              <a:gd name="connsiteY183" fmla="*/ 1764129 h 1775797"/>
              <a:gd name="connsiteX184" fmla="*/ 339949 w 1005886"/>
              <a:gd name="connsiteY184" fmla="*/ 1766452 h 1775797"/>
              <a:gd name="connsiteX185" fmla="*/ 280324 w 1005886"/>
              <a:gd name="connsiteY185" fmla="*/ 1747674 h 1775797"/>
              <a:gd name="connsiteX186" fmla="*/ 223604 w 1005886"/>
              <a:gd name="connsiteY186" fmla="*/ 1726573 h 1775797"/>
              <a:gd name="connsiteX187" fmla="*/ 215086 w 1005886"/>
              <a:gd name="connsiteY187" fmla="*/ 1725217 h 1775797"/>
              <a:gd name="connsiteX188" fmla="*/ 115969 w 1005886"/>
              <a:gd name="connsiteY188" fmla="*/ 1674885 h 1775797"/>
              <a:gd name="connsiteX189" fmla="*/ 21887 w 1005886"/>
              <a:gd name="connsiteY189" fmla="*/ 1552345 h 1775797"/>
              <a:gd name="connsiteX190" fmla="*/ 19950 w 1005886"/>
              <a:gd name="connsiteY190" fmla="*/ 1547118 h 1775797"/>
              <a:gd name="connsiteX191" fmla="*/ 10271 w 1005886"/>
              <a:gd name="connsiteY191" fmla="*/ 1514209 h 1775797"/>
              <a:gd name="connsiteX192" fmla="*/ 399 w 1005886"/>
              <a:gd name="connsiteY192" fmla="*/ 1443936 h 1775797"/>
              <a:gd name="connsiteX193" fmla="*/ 2915 w 1005886"/>
              <a:gd name="connsiteY193" fmla="*/ 1422448 h 1775797"/>
              <a:gd name="connsiteX194" fmla="*/ 17627 w 1005886"/>
              <a:gd name="connsiteY194" fmla="*/ 1364759 h 1775797"/>
              <a:gd name="connsiteX195" fmla="*/ 45504 w 1005886"/>
              <a:gd name="connsiteY195" fmla="*/ 1313653 h 1775797"/>
              <a:gd name="connsiteX196" fmla="*/ 52473 w 1005886"/>
              <a:gd name="connsiteY196" fmla="*/ 1301650 h 1775797"/>
              <a:gd name="connsiteX197" fmla="*/ 132230 w 1005886"/>
              <a:gd name="connsiteY197" fmla="*/ 1240283 h 1775797"/>
              <a:gd name="connsiteX198" fmla="*/ 267160 w 1005886"/>
              <a:gd name="connsiteY198" fmla="*/ 1161881 h 1775797"/>
              <a:gd name="connsiteX199" fmla="*/ 354468 w 1005886"/>
              <a:gd name="connsiteY199" fmla="*/ 1077284 h 1775797"/>
              <a:gd name="connsiteX200" fmla="*/ 357658 w 1005886"/>
              <a:gd name="connsiteY200" fmla="*/ 1073589 h 1775797"/>
              <a:gd name="connsiteX201" fmla="*/ 357759 w 1005886"/>
              <a:gd name="connsiteY201" fmla="*/ 1072831 h 1775797"/>
              <a:gd name="connsiteX202" fmla="*/ 387958 w 1005886"/>
              <a:gd name="connsiteY202" fmla="*/ 994621 h 1775797"/>
              <a:gd name="connsiteX203" fmla="*/ 394734 w 1005886"/>
              <a:gd name="connsiteY203" fmla="*/ 974489 h 1775797"/>
              <a:gd name="connsiteX204" fmla="*/ 407317 w 1005886"/>
              <a:gd name="connsiteY204" fmla="*/ 961325 h 1775797"/>
              <a:gd name="connsiteX205" fmla="*/ 411382 w 1005886"/>
              <a:gd name="connsiteY205" fmla="*/ 946612 h 1775797"/>
              <a:gd name="connsiteX206" fmla="*/ 412108 w 1005886"/>
              <a:gd name="connsiteY206" fmla="*/ 946361 h 1775797"/>
              <a:gd name="connsiteX207" fmla="*/ 389289 w 1005886"/>
              <a:gd name="connsiteY207" fmla="*/ 827800 h 1775797"/>
              <a:gd name="connsiteX208" fmla="*/ 359888 w 1005886"/>
              <a:gd name="connsiteY208" fmla="*/ 710438 h 1775797"/>
              <a:gd name="connsiteX209" fmla="*/ 304909 w 1005886"/>
              <a:gd name="connsiteY209" fmla="*/ 574734 h 1775797"/>
              <a:gd name="connsiteX210" fmla="*/ 265999 w 1005886"/>
              <a:gd name="connsiteY210" fmla="*/ 518401 h 1775797"/>
              <a:gd name="connsiteX211" fmla="*/ 255545 w 1005886"/>
              <a:gd name="connsiteY211" fmla="*/ 504268 h 1775797"/>
              <a:gd name="connsiteX212" fmla="*/ 254384 w 1005886"/>
              <a:gd name="connsiteY212" fmla="*/ 496719 h 1775797"/>
              <a:gd name="connsiteX213" fmla="*/ 261933 w 1005886"/>
              <a:gd name="connsiteY213" fmla="*/ 498461 h 1775797"/>
              <a:gd name="connsiteX214" fmla="*/ 274710 w 1005886"/>
              <a:gd name="connsiteY214" fmla="*/ 508334 h 1775797"/>
              <a:gd name="connsiteX215" fmla="*/ 291940 w 1005886"/>
              <a:gd name="connsiteY215" fmla="*/ 524982 h 1775797"/>
              <a:gd name="connsiteX216" fmla="*/ 358533 w 1005886"/>
              <a:gd name="connsiteY216" fmla="*/ 614419 h 1775797"/>
              <a:gd name="connsiteX217" fmla="*/ 392217 w 1005886"/>
              <a:gd name="connsiteY217" fmla="*/ 682756 h 1775797"/>
              <a:gd name="connsiteX218" fmla="*/ 440808 w 1005886"/>
              <a:gd name="connsiteY218" fmla="*/ 828525 h 1775797"/>
              <a:gd name="connsiteX219" fmla="*/ 443323 w 1005886"/>
              <a:gd name="connsiteY219" fmla="*/ 832978 h 1775797"/>
              <a:gd name="connsiteX220" fmla="*/ 439839 w 1005886"/>
              <a:gd name="connsiteY220" fmla="*/ 806263 h 1775797"/>
              <a:gd name="connsiteX221" fmla="*/ 396476 w 1005886"/>
              <a:gd name="connsiteY221" fmla="*/ 545890 h 1775797"/>
              <a:gd name="connsiteX222" fmla="*/ 338981 w 1005886"/>
              <a:gd name="connsiteY222" fmla="*/ 260157 h 1775797"/>
              <a:gd name="connsiteX223" fmla="*/ 288455 w 1005886"/>
              <a:gd name="connsiteY223" fmla="*/ 10430 h 1775797"/>
              <a:gd name="connsiteX224" fmla="*/ 287874 w 1005886"/>
              <a:gd name="connsiteY224" fmla="*/ 3461 h 177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1005886" h="1775797">
                <a:moveTo>
                  <a:pt x="424352" y="1757546"/>
                </a:moveTo>
                <a:cubicBezTo>
                  <a:pt x="422416" y="1758127"/>
                  <a:pt x="419512" y="1758127"/>
                  <a:pt x="419512" y="1760644"/>
                </a:cubicBezTo>
                <a:cubicBezTo>
                  <a:pt x="419512" y="1763160"/>
                  <a:pt x="422609" y="1762773"/>
                  <a:pt x="424545" y="1763160"/>
                </a:cubicBezTo>
                <a:lnTo>
                  <a:pt x="474870" y="1761771"/>
                </a:lnTo>
                <a:lnTo>
                  <a:pt x="448357" y="1760450"/>
                </a:lnTo>
                <a:cubicBezTo>
                  <a:pt x="446421" y="1759869"/>
                  <a:pt x="443324" y="1760643"/>
                  <a:pt x="443324" y="1757739"/>
                </a:cubicBezTo>
                <a:cubicBezTo>
                  <a:pt x="443324" y="1755223"/>
                  <a:pt x="446421" y="1755029"/>
                  <a:pt x="448357" y="1755029"/>
                </a:cubicBezTo>
                <a:cubicBezTo>
                  <a:pt x="460747" y="1754448"/>
                  <a:pt x="473331" y="1754254"/>
                  <a:pt x="485719" y="1755223"/>
                </a:cubicBezTo>
                <a:cubicBezTo>
                  <a:pt x="492495" y="1755803"/>
                  <a:pt x="499271" y="1756771"/>
                  <a:pt x="506047" y="1757546"/>
                </a:cubicBezTo>
                <a:cubicBezTo>
                  <a:pt x="507789" y="1757739"/>
                  <a:pt x="509919" y="1757352"/>
                  <a:pt x="510886" y="1760256"/>
                </a:cubicBezTo>
                <a:lnTo>
                  <a:pt x="508263" y="1760849"/>
                </a:lnTo>
                <a:lnTo>
                  <a:pt x="522693" y="1760450"/>
                </a:lnTo>
                <a:cubicBezTo>
                  <a:pt x="524822" y="1759869"/>
                  <a:pt x="528501" y="1760450"/>
                  <a:pt x="528501" y="1757740"/>
                </a:cubicBezTo>
                <a:cubicBezTo>
                  <a:pt x="528501" y="1754449"/>
                  <a:pt x="524629" y="1755030"/>
                  <a:pt x="522305" y="1754449"/>
                </a:cubicBezTo>
                <a:cubicBezTo>
                  <a:pt x="503334" y="1750383"/>
                  <a:pt x="484169" y="1750965"/>
                  <a:pt x="464811" y="1752513"/>
                </a:cubicBezTo>
                <a:cubicBezTo>
                  <a:pt x="451260" y="1753675"/>
                  <a:pt x="437516" y="1753093"/>
                  <a:pt x="424352" y="1757546"/>
                </a:cubicBezTo>
                <a:close/>
                <a:moveTo>
                  <a:pt x="395314" y="1750383"/>
                </a:moveTo>
                <a:cubicBezTo>
                  <a:pt x="423384" y="1741866"/>
                  <a:pt x="452034" y="1742446"/>
                  <a:pt x="480685" y="1744963"/>
                </a:cubicBezTo>
                <a:cubicBezTo>
                  <a:pt x="486299" y="1745350"/>
                  <a:pt x="492106" y="1745738"/>
                  <a:pt x="498301" y="1746125"/>
                </a:cubicBezTo>
                <a:cubicBezTo>
                  <a:pt x="496559" y="1748835"/>
                  <a:pt x="495010" y="1747480"/>
                  <a:pt x="493462" y="1747480"/>
                </a:cubicBezTo>
                <a:lnTo>
                  <a:pt x="445703" y="1748825"/>
                </a:lnTo>
                <a:lnTo>
                  <a:pt x="436547" y="1748254"/>
                </a:lnTo>
                <a:lnTo>
                  <a:pt x="432648" y="1749193"/>
                </a:lnTo>
                <a:lnTo>
                  <a:pt x="410994" y="1749803"/>
                </a:lnTo>
                <a:cubicBezTo>
                  <a:pt x="403444" y="1751352"/>
                  <a:pt x="396088" y="1754062"/>
                  <a:pt x="389313" y="1757933"/>
                </a:cubicBezTo>
                <a:cubicBezTo>
                  <a:pt x="387570" y="1758902"/>
                  <a:pt x="384860" y="1759676"/>
                  <a:pt x="385440" y="1762386"/>
                </a:cubicBezTo>
                <a:cubicBezTo>
                  <a:pt x="385827" y="1764516"/>
                  <a:pt x="388344" y="1764516"/>
                  <a:pt x="390087" y="1765096"/>
                </a:cubicBezTo>
                <a:cubicBezTo>
                  <a:pt x="398798" y="1767613"/>
                  <a:pt x="407703" y="1766452"/>
                  <a:pt x="416608" y="1767613"/>
                </a:cubicBezTo>
                <a:cubicBezTo>
                  <a:pt x="413511" y="1764903"/>
                  <a:pt x="410026" y="1764322"/>
                  <a:pt x="406348" y="1763547"/>
                </a:cubicBezTo>
                <a:cubicBezTo>
                  <a:pt x="404218" y="1762967"/>
                  <a:pt x="401895" y="1762580"/>
                  <a:pt x="401702" y="1759869"/>
                </a:cubicBezTo>
                <a:cubicBezTo>
                  <a:pt x="401508" y="1757546"/>
                  <a:pt x="403638" y="1756772"/>
                  <a:pt x="405187" y="1755804"/>
                </a:cubicBezTo>
                <a:lnTo>
                  <a:pt x="432648" y="1749193"/>
                </a:lnTo>
                <a:lnTo>
                  <a:pt x="445703" y="1748825"/>
                </a:lnTo>
                <a:lnTo>
                  <a:pt x="526565" y="1753869"/>
                </a:lnTo>
                <a:cubicBezTo>
                  <a:pt x="531598" y="1754449"/>
                  <a:pt x="536438" y="1756385"/>
                  <a:pt x="541471" y="1757933"/>
                </a:cubicBezTo>
                <a:cubicBezTo>
                  <a:pt x="543213" y="1758514"/>
                  <a:pt x="545149" y="1759289"/>
                  <a:pt x="545149" y="1761612"/>
                </a:cubicBezTo>
                <a:cubicBezTo>
                  <a:pt x="545149" y="1763935"/>
                  <a:pt x="542826" y="1764516"/>
                  <a:pt x="541084" y="1764903"/>
                </a:cubicBezTo>
                <a:cubicBezTo>
                  <a:pt x="530631" y="1767613"/>
                  <a:pt x="519790" y="1768000"/>
                  <a:pt x="508949" y="1769162"/>
                </a:cubicBezTo>
                <a:cubicBezTo>
                  <a:pt x="490365" y="1771097"/>
                  <a:pt x="471780" y="1770130"/>
                  <a:pt x="453196" y="1769162"/>
                </a:cubicBezTo>
                <a:cubicBezTo>
                  <a:pt x="450873" y="1768969"/>
                  <a:pt x="448550" y="1769162"/>
                  <a:pt x="446227" y="1769162"/>
                </a:cubicBezTo>
                <a:cubicBezTo>
                  <a:pt x="465391" y="1771679"/>
                  <a:pt x="484556" y="1773033"/>
                  <a:pt x="503722" y="1771097"/>
                </a:cubicBezTo>
                <a:cubicBezTo>
                  <a:pt x="519790" y="1769356"/>
                  <a:pt x="535857" y="1769743"/>
                  <a:pt x="551537" y="1766452"/>
                </a:cubicBezTo>
                <a:cubicBezTo>
                  <a:pt x="551925" y="1766258"/>
                  <a:pt x="552119" y="1766257"/>
                  <a:pt x="552312" y="1766257"/>
                </a:cubicBezTo>
                <a:cubicBezTo>
                  <a:pt x="555216" y="1765483"/>
                  <a:pt x="559861" y="1766064"/>
                  <a:pt x="560056" y="1762773"/>
                </a:cubicBezTo>
                <a:cubicBezTo>
                  <a:pt x="560249" y="1759095"/>
                  <a:pt x="555409" y="1758902"/>
                  <a:pt x="552506" y="1757740"/>
                </a:cubicBezTo>
                <a:cubicBezTo>
                  <a:pt x="540503" y="1752900"/>
                  <a:pt x="527532" y="1751352"/>
                  <a:pt x="514756" y="1749222"/>
                </a:cubicBezTo>
                <a:cubicBezTo>
                  <a:pt x="512240" y="1748835"/>
                  <a:pt x="509723" y="1748255"/>
                  <a:pt x="507013" y="1747867"/>
                </a:cubicBezTo>
                <a:cubicBezTo>
                  <a:pt x="508755" y="1745156"/>
                  <a:pt x="510884" y="1746318"/>
                  <a:pt x="512627" y="1746512"/>
                </a:cubicBezTo>
                <a:cubicBezTo>
                  <a:pt x="529662" y="1748835"/>
                  <a:pt x="546698" y="1750771"/>
                  <a:pt x="563153" y="1755998"/>
                </a:cubicBezTo>
                <a:cubicBezTo>
                  <a:pt x="565282" y="1756772"/>
                  <a:pt x="567605" y="1757353"/>
                  <a:pt x="569734" y="1758320"/>
                </a:cubicBezTo>
                <a:cubicBezTo>
                  <a:pt x="571670" y="1759095"/>
                  <a:pt x="573994" y="1759869"/>
                  <a:pt x="573994" y="1763354"/>
                </a:cubicBezTo>
                <a:cubicBezTo>
                  <a:pt x="573800" y="1765483"/>
                  <a:pt x="571864" y="1766257"/>
                  <a:pt x="570121" y="1767032"/>
                </a:cubicBezTo>
                <a:cubicBezTo>
                  <a:pt x="561991" y="1770517"/>
                  <a:pt x="553280" y="1771485"/>
                  <a:pt x="544569" y="1772453"/>
                </a:cubicBezTo>
                <a:cubicBezTo>
                  <a:pt x="515337" y="1775744"/>
                  <a:pt x="485912" y="1776518"/>
                  <a:pt x="456487" y="1775163"/>
                </a:cubicBezTo>
                <a:cubicBezTo>
                  <a:pt x="430740" y="1774001"/>
                  <a:pt x="405187" y="1772259"/>
                  <a:pt x="379827" y="1768387"/>
                </a:cubicBezTo>
                <a:cubicBezTo>
                  <a:pt x="378085" y="1768000"/>
                  <a:pt x="376149" y="1767613"/>
                  <a:pt x="374406" y="1767032"/>
                </a:cubicBezTo>
                <a:cubicBezTo>
                  <a:pt x="369761" y="1765290"/>
                  <a:pt x="369566" y="1762967"/>
                  <a:pt x="373439" y="1760063"/>
                </a:cubicBezTo>
                <a:cubicBezTo>
                  <a:pt x="380020" y="1755223"/>
                  <a:pt x="387764" y="1752707"/>
                  <a:pt x="395314" y="1750383"/>
                </a:cubicBezTo>
                <a:close/>
                <a:moveTo>
                  <a:pt x="91771" y="1649138"/>
                </a:moveTo>
                <a:cubicBezTo>
                  <a:pt x="92158" y="1649526"/>
                  <a:pt x="92545" y="1649913"/>
                  <a:pt x="92933" y="1650300"/>
                </a:cubicBezTo>
                <a:cubicBezTo>
                  <a:pt x="94288" y="1651461"/>
                  <a:pt x="95837" y="1652623"/>
                  <a:pt x="97191" y="1653784"/>
                </a:cubicBezTo>
                <a:cubicBezTo>
                  <a:pt x="98547" y="1654946"/>
                  <a:pt x="99708" y="1655914"/>
                  <a:pt x="101064" y="1657075"/>
                </a:cubicBezTo>
                <a:cubicBezTo>
                  <a:pt x="123519" y="1675272"/>
                  <a:pt x="148298" y="1689985"/>
                  <a:pt x="174820" y="1702374"/>
                </a:cubicBezTo>
                <a:cubicBezTo>
                  <a:pt x="188952" y="1708956"/>
                  <a:pt x="203470" y="1715151"/>
                  <a:pt x="218183" y="1720765"/>
                </a:cubicBezTo>
                <a:cubicBezTo>
                  <a:pt x="219732" y="1721346"/>
                  <a:pt x="221861" y="1721540"/>
                  <a:pt x="223023" y="1722894"/>
                </a:cubicBezTo>
                <a:cubicBezTo>
                  <a:pt x="253609" y="1734897"/>
                  <a:pt x="284583" y="1745931"/>
                  <a:pt x="315556" y="1756966"/>
                </a:cubicBezTo>
                <a:cubicBezTo>
                  <a:pt x="324849" y="1760450"/>
                  <a:pt x="334335" y="1763548"/>
                  <a:pt x="344789" y="1763548"/>
                </a:cubicBezTo>
                <a:cubicBezTo>
                  <a:pt x="341110" y="1762773"/>
                  <a:pt x="337820" y="1761031"/>
                  <a:pt x="334335" y="1759869"/>
                </a:cubicBezTo>
                <a:cubicBezTo>
                  <a:pt x="304135" y="1750191"/>
                  <a:pt x="274323" y="1739155"/>
                  <a:pt x="244511" y="1728315"/>
                </a:cubicBezTo>
                <a:cubicBezTo>
                  <a:pt x="221861" y="1719990"/>
                  <a:pt x="199212" y="1711666"/>
                  <a:pt x="177336" y="1701600"/>
                </a:cubicBezTo>
                <a:cubicBezTo>
                  <a:pt x="146556" y="1687662"/>
                  <a:pt x="117325" y="1671207"/>
                  <a:pt x="91771" y="1649138"/>
                </a:cubicBezTo>
                <a:close/>
                <a:moveTo>
                  <a:pt x="368639" y="1066533"/>
                </a:moveTo>
                <a:lnTo>
                  <a:pt x="358146" y="1075103"/>
                </a:lnTo>
                <a:lnTo>
                  <a:pt x="358146" y="1075928"/>
                </a:lnTo>
                <a:cubicBezTo>
                  <a:pt x="360276" y="1079607"/>
                  <a:pt x="356597" y="1082510"/>
                  <a:pt x="356984" y="1085995"/>
                </a:cubicBezTo>
                <a:lnTo>
                  <a:pt x="354681" y="1089641"/>
                </a:lnTo>
                <a:lnTo>
                  <a:pt x="354506" y="1089810"/>
                </a:lnTo>
                <a:lnTo>
                  <a:pt x="345757" y="1097609"/>
                </a:lnTo>
                <a:lnTo>
                  <a:pt x="340339" y="1103538"/>
                </a:lnTo>
                <a:lnTo>
                  <a:pt x="292714" y="1149685"/>
                </a:lnTo>
                <a:cubicBezTo>
                  <a:pt x="308201" y="1137295"/>
                  <a:pt x="321945" y="1123163"/>
                  <a:pt x="335496" y="1108838"/>
                </a:cubicBezTo>
                <a:lnTo>
                  <a:pt x="340339" y="1103538"/>
                </a:lnTo>
                <a:lnTo>
                  <a:pt x="354506" y="1089810"/>
                </a:lnTo>
                <a:lnTo>
                  <a:pt x="354661" y="1089672"/>
                </a:lnTo>
                <a:lnTo>
                  <a:pt x="354681" y="1089641"/>
                </a:lnTo>
                <a:lnTo>
                  <a:pt x="355048" y="1089285"/>
                </a:lnTo>
                <a:close/>
                <a:moveTo>
                  <a:pt x="439009" y="994941"/>
                </a:moveTo>
                <a:lnTo>
                  <a:pt x="439525" y="995542"/>
                </a:lnTo>
                <a:lnTo>
                  <a:pt x="440017" y="995730"/>
                </a:lnTo>
                <a:close/>
                <a:moveTo>
                  <a:pt x="560251" y="960094"/>
                </a:moveTo>
                <a:lnTo>
                  <a:pt x="566925" y="972143"/>
                </a:lnTo>
                <a:lnTo>
                  <a:pt x="562380" y="960938"/>
                </a:lnTo>
                <a:close/>
                <a:moveTo>
                  <a:pt x="403869" y="973379"/>
                </a:moveTo>
                <a:lnTo>
                  <a:pt x="403445" y="973521"/>
                </a:lnTo>
                <a:cubicBezTo>
                  <a:pt x="400541" y="974102"/>
                  <a:pt x="400154" y="976619"/>
                  <a:pt x="399187" y="978747"/>
                </a:cubicBezTo>
                <a:cubicBezTo>
                  <a:pt x="395314" y="987653"/>
                  <a:pt x="392991" y="996945"/>
                  <a:pt x="390281" y="1006237"/>
                </a:cubicBezTo>
                <a:cubicBezTo>
                  <a:pt x="386603" y="1019595"/>
                  <a:pt x="381763" y="1032565"/>
                  <a:pt x="376343" y="1045341"/>
                </a:cubicBezTo>
                <a:cubicBezTo>
                  <a:pt x="374989" y="1048633"/>
                  <a:pt x="374020" y="1051923"/>
                  <a:pt x="374213" y="1055601"/>
                </a:cubicBezTo>
                <a:lnTo>
                  <a:pt x="369810" y="1064572"/>
                </a:lnTo>
                <a:lnTo>
                  <a:pt x="376512" y="1053351"/>
                </a:lnTo>
                <a:cubicBezTo>
                  <a:pt x="382344" y="1040792"/>
                  <a:pt x="387088" y="1027726"/>
                  <a:pt x="391443" y="1014368"/>
                </a:cubicBezTo>
                <a:close/>
                <a:moveTo>
                  <a:pt x="415061" y="970230"/>
                </a:moveTo>
                <a:lnTo>
                  <a:pt x="413688" y="970582"/>
                </a:lnTo>
                <a:lnTo>
                  <a:pt x="415190" y="970420"/>
                </a:lnTo>
                <a:close/>
                <a:moveTo>
                  <a:pt x="287874" y="3461"/>
                </a:moveTo>
                <a:cubicBezTo>
                  <a:pt x="289423" y="-1379"/>
                  <a:pt x="291746" y="-799"/>
                  <a:pt x="293488" y="3074"/>
                </a:cubicBezTo>
                <a:cubicBezTo>
                  <a:pt x="295231" y="7138"/>
                  <a:pt x="296585" y="11591"/>
                  <a:pt x="297747" y="15850"/>
                </a:cubicBezTo>
                <a:cubicBezTo>
                  <a:pt x="335109" y="144585"/>
                  <a:pt x="371697" y="273707"/>
                  <a:pt x="404994" y="403604"/>
                </a:cubicBezTo>
                <a:cubicBezTo>
                  <a:pt x="423191" y="474650"/>
                  <a:pt x="437129" y="546857"/>
                  <a:pt x="449132" y="619259"/>
                </a:cubicBezTo>
                <a:cubicBezTo>
                  <a:pt x="458617" y="676173"/>
                  <a:pt x="466747" y="733282"/>
                  <a:pt x="474104" y="790389"/>
                </a:cubicBezTo>
                <a:cubicBezTo>
                  <a:pt x="474491" y="792906"/>
                  <a:pt x="474491" y="795616"/>
                  <a:pt x="474685" y="798133"/>
                </a:cubicBezTo>
                <a:cubicBezTo>
                  <a:pt x="474878" y="798326"/>
                  <a:pt x="475072" y="798520"/>
                  <a:pt x="475072" y="798713"/>
                </a:cubicBezTo>
                <a:cubicBezTo>
                  <a:pt x="475265" y="799294"/>
                  <a:pt x="475847" y="799682"/>
                  <a:pt x="475847" y="799294"/>
                </a:cubicBezTo>
                <a:cubicBezTo>
                  <a:pt x="476814" y="793680"/>
                  <a:pt x="476814" y="788259"/>
                  <a:pt x="476040" y="782646"/>
                </a:cubicBezTo>
                <a:cubicBezTo>
                  <a:pt x="474491" y="713342"/>
                  <a:pt x="472168" y="644038"/>
                  <a:pt x="469071" y="574928"/>
                </a:cubicBezTo>
                <a:cubicBezTo>
                  <a:pt x="466747" y="522852"/>
                  <a:pt x="465586" y="470778"/>
                  <a:pt x="468877" y="418703"/>
                </a:cubicBezTo>
                <a:cubicBezTo>
                  <a:pt x="471974" y="367790"/>
                  <a:pt x="480105" y="317845"/>
                  <a:pt x="495592" y="269061"/>
                </a:cubicBezTo>
                <a:cubicBezTo>
                  <a:pt x="495979" y="267706"/>
                  <a:pt x="496560" y="266544"/>
                  <a:pt x="497141" y="265189"/>
                </a:cubicBezTo>
                <a:cubicBezTo>
                  <a:pt x="499271" y="258994"/>
                  <a:pt x="501399" y="252800"/>
                  <a:pt x="503529" y="246605"/>
                </a:cubicBezTo>
                <a:cubicBezTo>
                  <a:pt x="504304" y="244669"/>
                  <a:pt x="504690" y="241959"/>
                  <a:pt x="507595" y="242733"/>
                </a:cubicBezTo>
                <a:cubicBezTo>
                  <a:pt x="510692" y="243507"/>
                  <a:pt x="509336" y="246024"/>
                  <a:pt x="508949" y="247960"/>
                </a:cubicBezTo>
                <a:cubicBezTo>
                  <a:pt x="503723" y="274675"/>
                  <a:pt x="499464" y="301777"/>
                  <a:pt x="496754" y="328879"/>
                </a:cubicBezTo>
                <a:cubicBezTo>
                  <a:pt x="492882" y="366047"/>
                  <a:pt x="491333" y="403410"/>
                  <a:pt x="490752" y="440966"/>
                </a:cubicBezTo>
                <a:cubicBezTo>
                  <a:pt x="489785" y="505624"/>
                  <a:pt x="492688" y="570088"/>
                  <a:pt x="497335" y="634552"/>
                </a:cubicBezTo>
                <a:cubicBezTo>
                  <a:pt x="500238" y="674043"/>
                  <a:pt x="504691" y="713342"/>
                  <a:pt x="507788" y="752833"/>
                </a:cubicBezTo>
                <a:cubicBezTo>
                  <a:pt x="509530" y="776838"/>
                  <a:pt x="510305" y="800843"/>
                  <a:pt x="509724" y="824848"/>
                </a:cubicBezTo>
                <a:cubicBezTo>
                  <a:pt x="509723" y="826397"/>
                  <a:pt x="509724" y="827945"/>
                  <a:pt x="510111" y="829687"/>
                </a:cubicBezTo>
                <a:cubicBezTo>
                  <a:pt x="516112" y="805489"/>
                  <a:pt x="519790" y="780903"/>
                  <a:pt x="526373" y="756898"/>
                </a:cubicBezTo>
                <a:cubicBezTo>
                  <a:pt x="530437" y="732313"/>
                  <a:pt x="536633" y="708115"/>
                  <a:pt x="542053" y="683723"/>
                </a:cubicBezTo>
                <a:cubicBezTo>
                  <a:pt x="568962" y="565054"/>
                  <a:pt x="599548" y="447354"/>
                  <a:pt x="638265" y="331976"/>
                </a:cubicBezTo>
                <a:cubicBezTo>
                  <a:pt x="671175" y="234022"/>
                  <a:pt x="709699" y="138197"/>
                  <a:pt x="756933" y="46050"/>
                </a:cubicBezTo>
                <a:cubicBezTo>
                  <a:pt x="758482" y="43146"/>
                  <a:pt x="760030" y="40242"/>
                  <a:pt x="761579" y="37338"/>
                </a:cubicBezTo>
                <a:cubicBezTo>
                  <a:pt x="763322" y="33466"/>
                  <a:pt x="765065" y="29788"/>
                  <a:pt x="767000" y="25916"/>
                </a:cubicBezTo>
                <a:cubicBezTo>
                  <a:pt x="767774" y="24562"/>
                  <a:pt x="768549" y="22819"/>
                  <a:pt x="770678" y="23788"/>
                </a:cubicBezTo>
                <a:cubicBezTo>
                  <a:pt x="773001" y="24755"/>
                  <a:pt x="772614" y="26498"/>
                  <a:pt x="772033" y="28433"/>
                </a:cubicBezTo>
                <a:cubicBezTo>
                  <a:pt x="770097" y="32886"/>
                  <a:pt x="768355" y="37532"/>
                  <a:pt x="766613" y="42177"/>
                </a:cubicBezTo>
                <a:cubicBezTo>
                  <a:pt x="719959" y="160072"/>
                  <a:pt x="678918" y="279708"/>
                  <a:pt x="647751" y="402635"/>
                </a:cubicBezTo>
                <a:cubicBezTo>
                  <a:pt x="631102" y="468649"/>
                  <a:pt x="617164" y="535049"/>
                  <a:pt x="605937" y="602223"/>
                </a:cubicBezTo>
                <a:cubicBezTo>
                  <a:pt x="593353" y="677334"/>
                  <a:pt x="583674" y="753027"/>
                  <a:pt x="571865" y="828332"/>
                </a:cubicBezTo>
                <a:cubicBezTo>
                  <a:pt x="568380" y="850401"/>
                  <a:pt x="564315" y="872276"/>
                  <a:pt x="560638" y="894345"/>
                </a:cubicBezTo>
                <a:lnTo>
                  <a:pt x="560566" y="894299"/>
                </a:lnTo>
                <a:lnTo>
                  <a:pt x="560637" y="894538"/>
                </a:lnTo>
                <a:cubicBezTo>
                  <a:pt x="556959" y="911573"/>
                  <a:pt x="553475" y="928609"/>
                  <a:pt x="549603" y="945451"/>
                </a:cubicBezTo>
                <a:cubicBezTo>
                  <a:pt x="548442" y="950678"/>
                  <a:pt x="549022" y="953388"/>
                  <a:pt x="555217" y="951645"/>
                </a:cubicBezTo>
                <a:cubicBezTo>
                  <a:pt x="559863" y="950291"/>
                  <a:pt x="563347" y="952808"/>
                  <a:pt x="566251" y="956292"/>
                </a:cubicBezTo>
                <a:cubicBezTo>
                  <a:pt x="572446" y="963648"/>
                  <a:pt x="576898" y="971972"/>
                  <a:pt x="579996" y="980683"/>
                </a:cubicBezTo>
                <a:cubicBezTo>
                  <a:pt x="584642" y="993654"/>
                  <a:pt x="588901" y="1006818"/>
                  <a:pt x="591805" y="1020369"/>
                </a:cubicBezTo>
                <a:cubicBezTo>
                  <a:pt x="592772" y="1021724"/>
                  <a:pt x="592772" y="1023079"/>
                  <a:pt x="592192" y="1024435"/>
                </a:cubicBezTo>
                <a:cubicBezTo>
                  <a:pt x="586191" y="1024822"/>
                  <a:pt x="585610" y="1019788"/>
                  <a:pt x="584835" y="1016304"/>
                </a:cubicBezTo>
                <a:lnTo>
                  <a:pt x="580328" y="1005189"/>
                </a:lnTo>
                <a:lnTo>
                  <a:pt x="581158" y="1007592"/>
                </a:lnTo>
                <a:cubicBezTo>
                  <a:pt x="589676" y="1036630"/>
                  <a:pt x="599549" y="1064700"/>
                  <a:pt x="618907" y="1088705"/>
                </a:cubicBezTo>
                <a:cubicBezTo>
                  <a:pt x="622198" y="1092576"/>
                  <a:pt x="625877" y="1095674"/>
                  <a:pt x="629167" y="1099352"/>
                </a:cubicBezTo>
                <a:cubicBezTo>
                  <a:pt x="635749" y="1107870"/>
                  <a:pt x="645235" y="1113097"/>
                  <a:pt x="653365" y="1119679"/>
                </a:cubicBezTo>
                <a:cubicBezTo>
                  <a:pt x="661496" y="1127035"/>
                  <a:pt x="671950" y="1130326"/>
                  <a:pt x="680661" y="1136521"/>
                </a:cubicBezTo>
                <a:cubicBezTo>
                  <a:pt x="701955" y="1145813"/>
                  <a:pt x="724605" y="1150846"/>
                  <a:pt x="746674" y="1157428"/>
                </a:cubicBezTo>
                <a:cubicBezTo>
                  <a:pt x="790038" y="1170399"/>
                  <a:pt x="831078" y="1188596"/>
                  <a:pt x="869408" y="1212601"/>
                </a:cubicBezTo>
                <a:cubicBezTo>
                  <a:pt x="870763" y="1213568"/>
                  <a:pt x="871925" y="1214730"/>
                  <a:pt x="873280" y="1215698"/>
                </a:cubicBezTo>
                <a:cubicBezTo>
                  <a:pt x="890703" y="1226538"/>
                  <a:pt x="906771" y="1239122"/>
                  <a:pt x="921289" y="1253834"/>
                </a:cubicBezTo>
                <a:cubicBezTo>
                  <a:pt x="965814" y="1295649"/>
                  <a:pt x="994659" y="1345788"/>
                  <a:pt x="1003370" y="1406768"/>
                </a:cubicBezTo>
                <a:cubicBezTo>
                  <a:pt x="1004144" y="1411414"/>
                  <a:pt x="1004531" y="1416059"/>
                  <a:pt x="1004919" y="1420706"/>
                </a:cubicBezTo>
                <a:cubicBezTo>
                  <a:pt x="1005306" y="1420706"/>
                  <a:pt x="1005693" y="1420706"/>
                  <a:pt x="1005886" y="1420706"/>
                </a:cubicBezTo>
                <a:cubicBezTo>
                  <a:pt x="1005886" y="1435806"/>
                  <a:pt x="1005886" y="1450906"/>
                  <a:pt x="1005886" y="1466005"/>
                </a:cubicBezTo>
                <a:cubicBezTo>
                  <a:pt x="1005499" y="1466198"/>
                  <a:pt x="1005112" y="1466198"/>
                  <a:pt x="1004724" y="1466198"/>
                </a:cubicBezTo>
                <a:cubicBezTo>
                  <a:pt x="1003176" y="1484396"/>
                  <a:pt x="1001047" y="1502593"/>
                  <a:pt x="994659" y="1519822"/>
                </a:cubicBezTo>
                <a:cubicBezTo>
                  <a:pt x="990399" y="1533373"/>
                  <a:pt x="986722" y="1547311"/>
                  <a:pt x="979365" y="1559701"/>
                </a:cubicBezTo>
                <a:cubicBezTo>
                  <a:pt x="973751" y="1573446"/>
                  <a:pt x="964847" y="1585448"/>
                  <a:pt x="956523" y="1597644"/>
                </a:cubicBezTo>
                <a:cubicBezTo>
                  <a:pt x="952070" y="1607517"/>
                  <a:pt x="943939" y="1614486"/>
                  <a:pt x="937163" y="1622423"/>
                </a:cubicBezTo>
                <a:cubicBezTo>
                  <a:pt x="931356" y="1629586"/>
                  <a:pt x="923999" y="1635200"/>
                  <a:pt x="917611" y="1641782"/>
                </a:cubicBezTo>
                <a:cubicBezTo>
                  <a:pt x="898252" y="1658624"/>
                  <a:pt x="876377" y="1671788"/>
                  <a:pt x="854502" y="1684952"/>
                </a:cubicBezTo>
                <a:cubicBezTo>
                  <a:pt x="832627" y="1696760"/>
                  <a:pt x="810170" y="1707795"/>
                  <a:pt x="786746" y="1716700"/>
                </a:cubicBezTo>
                <a:cubicBezTo>
                  <a:pt x="762742" y="1725798"/>
                  <a:pt x="738543" y="1733928"/>
                  <a:pt x="713571" y="1740317"/>
                </a:cubicBezTo>
                <a:cubicBezTo>
                  <a:pt x="696923" y="1744576"/>
                  <a:pt x="680080" y="1748254"/>
                  <a:pt x="663626" y="1753288"/>
                </a:cubicBezTo>
                <a:cubicBezTo>
                  <a:pt x="647558" y="1756192"/>
                  <a:pt x="631490" y="1759095"/>
                  <a:pt x="615616" y="1762579"/>
                </a:cubicBezTo>
                <a:cubicBezTo>
                  <a:pt x="609034" y="1765096"/>
                  <a:pt x="602452" y="1764709"/>
                  <a:pt x="595870" y="1763548"/>
                </a:cubicBezTo>
                <a:cubicBezTo>
                  <a:pt x="595483" y="1763548"/>
                  <a:pt x="594902" y="1763355"/>
                  <a:pt x="594515" y="1763160"/>
                </a:cubicBezTo>
                <a:cubicBezTo>
                  <a:pt x="591999" y="1763160"/>
                  <a:pt x="589676" y="1762386"/>
                  <a:pt x="587933" y="1760838"/>
                </a:cubicBezTo>
                <a:cubicBezTo>
                  <a:pt x="577286" y="1751545"/>
                  <a:pt x="564703" y="1747674"/>
                  <a:pt x="550764" y="1746318"/>
                </a:cubicBezTo>
                <a:cubicBezTo>
                  <a:pt x="530632" y="1744382"/>
                  <a:pt x="510886" y="1740704"/>
                  <a:pt x="490947" y="1737607"/>
                </a:cubicBezTo>
                <a:cubicBezTo>
                  <a:pt x="469459" y="1734317"/>
                  <a:pt x="447971" y="1734317"/>
                  <a:pt x="426482" y="1737994"/>
                </a:cubicBezTo>
                <a:cubicBezTo>
                  <a:pt x="416997" y="1739543"/>
                  <a:pt x="407510" y="1740898"/>
                  <a:pt x="398025" y="1742447"/>
                </a:cubicBezTo>
                <a:cubicBezTo>
                  <a:pt x="383699" y="1744770"/>
                  <a:pt x="371117" y="1750965"/>
                  <a:pt x="359501" y="1759095"/>
                </a:cubicBezTo>
                <a:cubicBezTo>
                  <a:pt x="356791" y="1760838"/>
                  <a:pt x="354274" y="1762967"/>
                  <a:pt x="350983" y="1763935"/>
                </a:cubicBezTo>
                <a:cubicBezTo>
                  <a:pt x="350016" y="1764129"/>
                  <a:pt x="349241" y="1764129"/>
                  <a:pt x="348273" y="1764129"/>
                </a:cubicBezTo>
                <a:cubicBezTo>
                  <a:pt x="347306" y="1770130"/>
                  <a:pt x="343046" y="1767032"/>
                  <a:pt x="339949" y="1766452"/>
                </a:cubicBezTo>
                <a:cubicBezTo>
                  <a:pt x="319235" y="1762579"/>
                  <a:pt x="300070" y="1754642"/>
                  <a:pt x="280324" y="1747674"/>
                </a:cubicBezTo>
                <a:cubicBezTo>
                  <a:pt x="261159" y="1740898"/>
                  <a:pt x="242188" y="1734510"/>
                  <a:pt x="223604" y="1726573"/>
                </a:cubicBezTo>
                <a:cubicBezTo>
                  <a:pt x="220700" y="1726185"/>
                  <a:pt x="217990" y="1725604"/>
                  <a:pt x="215086" y="1725217"/>
                </a:cubicBezTo>
                <a:cubicBezTo>
                  <a:pt x="180434" y="1711666"/>
                  <a:pt x="146556" y="1696373"/>
                  <a:pt x="115969" y="1674885"/>
                </a:cubicBezTo>
                <a:cubicBezTo>
                  <a:pt x="71832" y="1643911"/>
                  <a:pt x="39696" y="1603645"/>
                  <a:pt x="21887" y="1552345"/>
                </a:cubicBezTo>
                <a:cubicBezTo>
                  <a:pt x="21306" y="1550602"/>
                  <a:pt x="20531" y="1548860"/>
                  <a:pt x="19950" y="1547118"/>
                </a:cubicBezTo>
                <a:cubicBezTo>
                  <a:pt x="14337" y="1536858"/>
                  <a:pt x="12981" y="1525243"/>
                  <a:pt x="10271" y="1514209"/>
                </a:cubicBezTo>
                <a:cubicBezTo>
                  <a:pt x="4463" y="1491171"/>
                  <a:pt x="2915" y="1467360"/>
                  <a:pt x="399" y="1443936"/>
                </a:cubicBezTo>
                <a:cubicBezTo>
                  <a:pt x="-570" y="1436580"/>
                  <a:pt x="205" y="1429418"/>
                  <a:pt x="2915" y="1422448"/>
                </a:cubicBezTo>
                <a:cubicBezTo>
                  <a:pt x="5819" y="1402702"/>
                  <a:pt x="10852" y="1383537"/>
                  <a:pt x="17627" y="1364759"/>
                </a:cubicBezTo>
                <a:cubicBezTo>
                  <a:pt x="24210" y="1346175"/>
                  <a:pt x="34082" y="1329527"/>
                  <a:pt x="45504" y="1313653"/>
                </a:cubicBezTo>
                <a:cubicBezTo>
                  <a:pt x="45698" y="1308426"/>
                  <a:pt x="49375" y="1305135"/>
                  <a:pt x="52473" y="1301650"/>
                </a:cubicBezTo>
                <a:cubicBezTo>
                  <a:pt x="75510" y="1276678"/>
                  <a:pt x="102805" y="1257125"/>
                  <a:pt x="132230" y="1240283"/>
                </a:cubicBezTo>
                <a:cubicBezTo>
                  <a:pt x="177336" y="1214342"/>
                  <a:pt x="223991" y="1191113"/>
                  <a:pt x="267160" y="1161881"/>
                </a:cubicBezTo>
                <a:cubicBezTo>
                  <a:pt x="301231" y="1138844"/>
                  <a:pt x="330269" y="1110580"/>
                  <a:pt x="354468" y="1077284"/>
                </a:cubicBezTo>
                <a:lnTo>
                  <a:pt x="357658" y="1073589"/>
                </a:lnTo>
                <a:lnTo>
                  <a:pt x="357759" y="1072831"/>
                </a:lnTo>
                <a:cubicBezTo>
                  <a:pt x="371890" y="1048246"/>
                  <a:pt x="380796" y="1021918"/>
                  <a:pt x="387958" y="994621"/>
                </a:cubicBezTo>
                <a:cubicBezTo>
                  <a:pt x="389701" y="987846"/>
                  <a:pt x="392411" y="981264"/>
                  <a:pt x="394734" y="974489"/>
                </a:cubicBezTo>
                <a:cubicBezTo>
                  <a:pt x="397057" y="968294"/>
                  <a:pt x="398992" y="962873"/>
                  <a:pt x="407317" y="961325"/>
                </a:cubicBezTo>
                <a:cubicBezTo>
                  <a:pt x="415254" y="959776"/>
                  <a:pt x="412931" y="952420"/>
                  <a:pt x="411382" y="946612"/>
                </a:cubicBezTo>
                <a:lnTo>
                  <a:pt x="412108" y="946361"/>
                </a:lnTo>
                <a:lnTo>
                  <a:pt x="389289" y="827800"/>
                </a:lnTo>
                <a:cubicBezTo>
                  <a:pt x="380892" y="788356"/>
                  <a:pt x="371406" y="749155"/>
                  <a:pt x="359888" y="710438"/>
                </a:cubicBezTo>
                <a:cubicBezTo>
                  <a:pt x="345950" y="663396"/>
                  <a:pt x="329302" y="617517"/>
                  <a:pt x="304909" y="574734"/>
                </a:cubicBezTo>
                <a:cubicBezTo>
                  <a:pt x="293488" y="554794"/>
                  <a:pt x="280518" y="536210"/>
                  <a:pt x="265999" y="518401"/>
                </a:cubicBezTo>
                <a:cubicBezTo>
                  <a:pt x="262320" y="513948"/>
                  <a:pt x="258836" y="509108"/>
                  <a:pt x="255545" y="504268"/>
                </a:cubicBezTo>
                <a:cubicBezTo>
                  <a:pt x="253996" y="502139"/>
                  <a:pt x="251673" y="499235"/>
                  <a:pt x="254384" y="496719"/>
                </a:cubicBezTo>
                <a:cubicBezTo>
                  <a:pt x="257093" y="494202"/>
                  <a:pt x="259805" y="497106"/>
                  <a:pt x="261933" y="498461"/>
                </a:cubicBezTo>
                <a:cubicBezTo>
                  <a:pt x="266386" y="501364"/>
                  <a:pt x="270645" y="504850"/>
                  <a:pt x="274710" y="508334"/>
                </a:cubicBezTo>
                <a:cubicBezTo>
                  <a:pt x="280711" y="513561"/>
                  <a:pt x="286906" y="518788"/>
                  <a:pt x="291940" y="524982"/>
                </a:cubicBezTo>
                <a:cubicBezTo>
                  <a:pt x="320203" y="550342"/>
                  <a:pt x="340530" y="581509"/>
                  <a:pt x="358533" y="614419"/>
                </a:cubicBezTo>
                <a:cubicBezTo>
                  <a:pt x="371697" y="636294"/>
                  <a:pt x="382345" y="659331"/>
                  <a:pt x="392217" y="682756"/>
                </a:cubicBezTo>
                <a:cubicBezTo>
                  <a:pt x="412350" y="729990"/>
                  <a:pt x="428805" y="778581"/>
                  <a:pt x="440808" y="828525"/>
                </a:cubicBezTo>
                <a:cubicBezTo>
                  <a:pt x="441195" y="830074"/>
                  <a:pt x="441775" y="831623"/>
                  <a:pt x="443323" y="832978"/>
                </a:cubicBezTo>
                <a:cubicBezTo>
                  <a:pt x="442162" y="824073"/>
                  <a:pt x="441001" y="815168"/>
                  <a:pt x="439839" y="806263"/>
                </a:cubicBezTo>
                <a:cubicBezTo>
                  <a:pt x="427643" y="719149"/>
                  <a:pt x="412931" y="632423"/>
                  <a:pt x="396476" y="545890"/>
                </a:cubicBezTo>
                <a:cubicBezTo>
                  <a:pt x="378279" y="450451"/>
                  <a:pt x="358727" y="355400"/>
                  <a:pt x="338981" y="260157"/>
                </a:cubicBezTo>
                <a:cubicBezTo>
                  <a:pt x="321752" y="176914"/>
                  <a:pt x="303168" y="94059"/>
                  <a:pt x="288455" y="10430"/>
                </a:cubicBezTo>
                <a:cubicBezTo>
                  <a:pt x="288068" y="8107"/>
                  <a:pt x="288068" y="5784"/>
                  <a:pt x="287874" y="3461"/>
                </a:cubicBezTo>
                <a:close/>
              </a:path>
            </a:pathLst>
          </a:custGeom>
          <a:solidFill>
            <a:schemeClr val="bg1"/>
          </a:solidFill>
          <a:ln w="199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45" name="Graphic 43">
            <a:extLst>
              <a:ext uri="{FF2B5EF4-FFF2-40B4-BE49-F238E27FC236}">
                <a16:creationId xmlns:a16="http://schemas.microsoft.com/office/drawing/2014/main" id="{7D43707A-0EDE-41F3-A8B5-CDE2C1ACCB5B}"/>
              </a:ext>
            </a:extLst>
          </p:cNvPr>
          <p:cNvGrpSpPr/>
          <p:nvPr/>
        </p:nvGrpSpPr>
        <p:grpSpPr>
          <a:xfrm>
            <a:off x="4113391" y="4231467"/>
            <a:ext cx="354254" cy="299147"/>
            <a:chOff x="10245572" y="2383008"/>
            <a:chExt cx="1072164" cy="905383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B286753-969E-4A36-9B95-8A62D381630F}"/>
                </a:ext>
              </a:extLst>
            </p:cNvPr>
            <p:cNvSpPr/>
            <p:nvPr/>
          </p:nvSpPr>
          <p:spPr>
            <a:xfrm>
              <a:off x="10246012" y="2441891"/>
              <a:ext cx="1072946" cy="845478"/>
            </a:xfrm>
            <a:custGeom>
              <a:avLst/>
              <a:gdLst>
                <a:gd name="connsiteX0" fmla="*/ 1063214 w 1072946"/>
                <a:gd name="connsiteY0" fmla="*/ 303610 h 845478"/>
                <a:gd name="connsiteX1" fmla="*/ 1059470 w 1072946"/>
                <a:gd name="connsiteY1" fmla="*/ 288293 h 845478"/>
                <a:gd name="connsiteX2" fmla="*/ 937618 w 1072946"/>
                <a:gd name="connsiteY2" fmla="*/ 98367 h 845478"/>
                <a:gd name="connsiteX3" fmla="*/ 671789 w 1072946"/>
                <a:gd name="connsiteY3" fmla="*/ 10551 h 845478"/>
                <a:gd name="connsiteX4" fmla="*/ 425702 w 1072946"/>
                <a:gd name="connsiteY4" fmla="*/ 7488 h 845478"/>
                <a:gd name="connsiteX5" fmla="*/ 264027 w 1072946"/>
                <a:gd name="connsiteY5" fmla="*/ 41185 h 845478"/>
                <a:gd name="connsiteX6" fmla="*/ 65932 w 1072946"/>
                <a:gd name="connsiteY6" fmla="*/ 184821 h 845478"/>
                <a:gd name="connsiteX7" fmla="*/ 11813 w 1072946"/>
                <a:gd name="connsiteY7" fmla="*/ 479921 h 845478"/>
                <a:gd name="connsiteX8" fmla="*/ 202079 w 1072946"/>
                <a:gd name="connsiteY8" fmla="*/ 731114 h 845478"/>
                <a:gd name="connsiteX9" fmla="*/ 319507 w 1072946"/>
                <a:gd name="connsiteY9" fmla="*/ 785573 h 845478"/>
                <a:gd name="connsiteX10" fmla="*/ 466547 w 1072946"/>
                <a:gd name="connsiteY10" fmla="*/ 828460 h 845478"/>
                <a:gd name="connsiteX11" fmla="*/ 538365 w 1072946"/>
                <a:gd name="connsiteY11" fmla="*/ 845478 h 845478"/>
                <a:gd name="connsiteX12" fmla="*/ 596908 w 1072946"/>
                <a:gd name="connsiteY12" fmla="*/ 831182 h 845478"/>
                <a:gd name="connsiteX13" fmla="*/ 800449 w 1072946"/>
                <a:gd name="connsiteY13" fmla="*/ 762087 h 845478"/>
                <a:gd name="connsiteX14" fmla="*/ 1033943 w 1072946"/>
                <a:gd name="connsiteY14" fmla="*/ 556845 h 845478"/>
                <a:gd name="connsiteX15" fmla="*/ 1063214 w 1072946"/>
                <a:gd name="connsiteY15" fmla="*/ 303610 h 845478"/>
                <a:gd name="connsiteX16" fmla="*/ 1059811 w 1072946"/>
                <a:gd name="connsiteY16" fmla="*/ 293058 h 845478"/>
                <a:gd name="connsiteX17" fmla="*/ 1059811 w 1072946"/>
                <a:gd name="connsiteY17" fmla="*/ 293058 h 845478"/>
                <a:gd name="connsiteX18" fmla="*/ 1059811 w 1072946"/>
                <a:gd name="connsiteY18" fmla="*/ 293058 h 845478"/>
                <a:gd name="connsiteX19" fmla="*/ 1059811 w 1072946"/>
                <a:gd name="connsiteY19" fmla="*/ 293058 h 845478"/>
                <a:gd name="connsiteX20" fmla="*/ 577167 w 1072946"/>
                <a:gd name="connsiteY20" fmla="*/ 0 h 845478"/>
                <a:gd name="connsiteX21" fmla="*/ 577507 w 1072946"/>
                <a:gd name="connsiteY21" fmla="*/ 340 h 845478"/>
                <a:gd name="connsiteX22" fmla="*/ 577167 w 1072946"/>
                <a:gd name="connsiteY22" fmla="*/ 0 h 845478"/>
                <a:gd name="connsiteX23" fmla="*/ 577167 w 1072946"/>
                <a:gd name="connsiteY23" fmla="*/ 0 h 845478"/>
                <a:gd name="connsiteX24" fmla="*/ 577167 w 1072946"/>
                <a:gd name="connsiteY24" fmla="*/ 0 h 845478"/>
                <a:gd name="connsiteX25" fmla="*/ 577167 w 1072946"/>
                <a:gd name="connsiteY25" fmla="*/ 0 h 845478"/>
                <a:gd name="connsiteX26" fmla="*/ 9090 w 1072946"/>
                <a:gd name="connsiteY26" fmla="*/ 307013 h 845478"/>
                <a:gd name="connsiteX27" fmla="*/ 9090 w 1072946"/>
                <a:gd name="connsiteY27" fmla="*/ 307013 h 845478"/>
                <a:gd name="connsiteX28" fmla="*/ 9090 w 1072946"/>
                <a:gd name="connsiteY28" fmla="*/ 307013 h 845478"/>
                <a:gd name="connsiteX29" fmla="*/ 9090 w 1072946"/>
                <a:gd name="connsiteY29" fmla="*/ 307013 h 84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72946" h="845478">
                  <a:moveTo>
                    <a:pt x="1063214" y="303610"/>
                  </a:moveTo>
                  <a:cubicBezTo>
                    <a:pt x="1062193" y="298504"/>
                    <a:pt x="1060832" y="293399"/>
                    <a:pt x="1059470" y="288293"/>
                  </a:cubicBezTo>
                  <a:cubicBezTo>
                    <a:pt x="1039388" y="215114"/>
                    <a:pt x="994800" y="148061"/>
                    <a:pt x="937618" y="98367"/>
                  </a:cubicBezTo>
                  <a:cubicBezTo>
                    <a:pt x="866140" y="36420"/>
                    <a:pt x="764710" y="6807"/>
                    <a:pt x="671789" y="10551"/>
                  </a:cubicBezTo>
                  <a:cubicBezTo>
                    <a:pt x="616990" y="12934"/>
                    <a:pt x="554022" y="18380"/>
                    <a:pt x="425702" y="7488"/>
                  </a:cubicBezTo>
                  <a:cubicBezTo>
                    <a:pt x="370222" y="2723"/>
                    <a:pt x="314742" y="20422"/>
                    <a:pt x="264027" y="41185"/>
                  </a:cubicBezTo>
                  <a:cubicBezTo>
                    <a:pt x="188124" y="72158"/>
                    <a:pt x="116306" y="119129"/>
                    <a:pt x="65932" y="184821"/>
                  </a:cubicBezTo>
                  <a:cubicBezTo>
                    <a:pt x="1942" y="268552"/>
                    <a:pt x="-14055" y="378831"/>
                    <a:pt x="11813" y="479921"/>
                  </a:cubicBezTo>
                  <a:cubicBezTo>
                    <a:pt x="39383" y="587138"/>
                    <a:pt x="108818" y="673251"/>
                    <a:pt x="202079" y="731114"/>
                  </a:cubicBezTo>
                  <a:cubicBezTo>
                    <a:pt x="238839" y="753919"/>
                    <a:pt x="278322" y="772299"/>
                    <a:pt x="319507" y="785573"/>
                  </a:cubicBezTo>
                  <a:cubicBezTo>
                    <a:pt x="368180" y="801570"/>
                    <a:pt x="417193" y="815866"/>
                    <a:pt x="466547" y="828460"/>
                  </a:cubicBezTo>
                  <a:cubicBezTo>
                    <a:pt x="488330" y="833905"/>
                    <a:pt x="515560" y="845478"/>
                    <a:pt x="538365" y="845478"/>
                  </a:cubicBezTo>
                  <a:cubicBezTo>
                    <a:pt x="557425" y="845478"/>
                    <a:pt x="578528" y="835948"/>
                    <a:pt x="596908" y="831182"/>
                  </a:cubicBezTo>
                  <a:cubicBezTo>
                    <a:pt x="665322" y="813143"/>
                    <a:pt x="735098" y="791700"/>
                    <a:pt x="800449" y="762087"/>
                  </a:cubicBezTo>
                  <a:cubicBezTo>
                    <a:pt x="898476" y="717839"/>
                    <a:pt x="984589" y="654871"/>
                    <a:pt x="1033943" y="556845"/>
                  </a:cubicBezTo>
                  <a:cubicBezTo>
                    <a:pt x="1073085" y="479240"/>
                    <a:pt x="1082615" y="388362"/>
                    <a:pt x="1063214" y="303610"/>
                  </a:cubicBezTo>
                  <a:close/>
                  <a:moveTo>
                    <a:pt x="1059811" y="293058"/>
                  </a:moveTo>
                  <a:cubicBezTo>
                    <a:pt x="1059811" y="293058"/>
                    <a:pt x="1059811" y="293058"/>
                    <a:pt x="1059811" y="293058"/>
                  </a:cubicBezTo>
                  <a:cubicBezTo>
                    <a:pt x="1059811" y="293058"/>
                    <a:pt x="1059811" y="293058"/>
                    <a:pt x="1059811" y="293058"/>
                  </a:cubicBezTo>
                  <a:lnTo>
                    <a:pt x="1059811" y="293058"/>
                  </a:lnTo>
                  <a:close/>
                  <a:moveTo>
                    <a:pt x="577167" y="0"/>
                  </a:moveTo>
                  <a:cubicBezTo>
                    <a:pt x="577167" y="0"/>
                    <a:pt x="577507" y="340"/>
                    <a:pt x="577507" y="340"/>
                  </a:cubicBezTo>
                  <a:cubicBezTo>
                    <a:pt x="577507" y="340"/>
                    <a:pt x="577507" y="34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lnTo>
                    <a:pt x="577167" y="0"/>
                  </a:lnTo>
                  <a:close/>
                  <a:moveTo>
                    <a:pt x="9090" y="307013"/>
                  </a:move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lose/>
                </a:path>
              </a:pathLst>
            </a:custGeom>
            <a:solidFill>
              <a:schemeClr val="bg1"/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3FB9C0F-0DFA-440B-A0A0-20394EAF6FD5}"/>
                </a:ext>
              </a:extLst>
            </p:cNvPr>
            <p:cNvSpPr/>
            <p:nvPr/>
          </p:nvSpPr>
          <p:spPr>
            <a:xfrm>
              <a:off x="10498806" y="2383263"/>
              <a:ext cx="609271" cy="246382"/>
            </a:xfrm>
            <a:custGeom>
              <a:avLst/>
              <a:gdLst>
                <a:gd name="connsiteX0" fmla="*/ 173588 w 609271"/>
                <a:gd name="connsiteY0" fmla="*/ 234599 h 246382"/>
                <a:gd name="connsiteX1" fmla="*/ 188565 w 609271"/>
                <a:gd name="connsiteY1" fmla="*/ 222686 h 246382"/>
                <a:gd name="connsiteX2" fmla="*/ 204902 w 609271"/>
                <a:gd name="connsiteY2" fmla="*/ 205327 h 246382"/>
                <a:gd name="connsiteX3" fmla="*/ 219198 w 609271"/>
                <a:gd name="connsiteY3" fmla="*/ 185586 h 246382"/>
                <a:gd name="connsiteX4" fmla="*/ 226346 w 609271"/>
                <a:gd name="connsiteY4" fmla="*/ 175034 h 246382"/>
                <a:gd name="connsiteX5" fmla="*/ 233153 w 609271"/>
                <a:gd name="connsiteY5" fmla="*/ 165164 h 246382"/>
                <a:gd name="connsiteX6" fmla="*/ 0 w 609271"/>
                <a:gd name="connsiteY6" fmla="*/ 120235 h 246382"/>
                <a:gd name="connsiteX7" fmla="*/ 21443 w 609271"/>
                <a:gd name="connsiteY7" fmla="*/ 112406 h 246382"/>
                <a:gd name="connsiteX8" fmla="*/ 49013 w 609271"/>
                <a:gd name="connsiteY8" fmla="*/ 113768 h 246382"/>
                <a:gd name="connsiteX9" fmla="*/ 87815 w 609271"/>
                <a:gd name="connsiteY9" fmla="*/ 117852 h 246382"/>
                <a:gd name="connsiteX10" fmla="*/ 105174 w 609271"/>
                <a:gd name="connsiteY10" fmla="*/ 116150 h 246382"/>
                <a:gd name="connsiteX11" fmla="*/ 123554 w 609271"/>
                <a:gd name="connsiteY11" fmla="*/ 116150 h 246382"/>
                <a:gd name="connsiteX12" fmla="*/ 156570 w 609271"/>
                <a:gd name="connsiteY12" fmla="*/ 104237 h 246382"/>
                <a:gd name="connsiteX13" fmla="*/ 203541 w 609271"/>
                <a:gd name="connsiteY13" fmla="*/ 67478 h 246382"/>
                <a:gd name="connsiteX14" fmla="*/ 181417 w 609271"/>
                <a:gd name="connsiteY14" fmla="*/ 28675 h 246382"/>
                <a:gd name="connsiteX15" fmla="*/ 169164 w 609271"/>
                <a:gd name="connsiteY15" fmla="*/ 13018 h 246382"/>
                <a:gd name="connsiteX16" fmla="*/ 168143 w 609271"/>
                <a:gd name="connsiteY16" fmla="*/ 1106 h 246382"/>
                <a:gd name="connsiteX17" fmla="*/ 188224 w 609271"/>
                <a:gd name="connsiteY17" fmla="*/ 12678 h 246382"/>
                <a:gd name="connsiteX18" fmla="*/ 250512 w 609271"/>
                <a:gd name="connsiteY18" fmla="*/ 54544 h 246382"/>
                <a:gd name="connsiteX19" fmla="*/ 273317 w 609271"/>
                <a:gd name="connsiteY19" fmla="*/ 65776 h 246382"/>
                <a:gd name="connsiteX20" fmla="*/ 329137 w 609271"/>
                <a:gd name="connsiteY20" fmla="*/ 65776 h 246382"/>
                <a:gd name="connsiteX21" fmla="*/ 433971 w 609271"/>
                <a:gd name="connsiteY21" fmla="*/ 6211 h 246382"/>
                <a:gd name="connsiteX22" fmla="*/ 408784 w 609271"/>
                <a:gd name="connsiteY22" fmla="*/ 49098 h 246382"/>
                <a:gd name="connsiteX23" fmla="*/ 416272 w 609271"/>
                <a:gd name="connsiteY23" fmla="*/ 69860 h 246382"/>
                <a:gd name="connsiteX24" fmla="*/ 500003 w 609271"/>
                <a:gd name="connsiteY24" fmla="*/ 74966 h 246382"/>
                <a:gd name="connsiteX25" fmla="*/ 499662 w 609271"/>
                <a:gd name="connsiteY25" fmla="*/ 74966 h 246382"/>
                <a:gd name="connsiteX26" fmla="*/ 525190 w 609271"/>
                <a:gd name="connsiteY26" fmla="*/ 80412 h 246382"/>
                <a:gd name="connsiteX27" fmla="*/ 472093 w 609271"/>
                <a:gd name="connsiteY27" fmla="*/ 85177 h 246382"/>
                <a:gd name="connsiteX28" fmla="*/ 422058 w 609271"/>
                <a:gd name="connsiteY28" fmla="*/ 85517 h 246382"/>
                <a:gd name="connsiteX29" fmla="*/ 435673 w 609271"/>
                <a:gd name="connsiteY29" fmla="*/ 98451 h 246382"/>
                <a:gd name="connsiteX30" fmla="*/ 450649 w 609271"/>
                <a:gd name="connsiteY30" fmla="*/ 108662 h 246382"/>
                <a:gd name="connsiteX31" fmla="*/ 484686 w 609271"/>
                <a:gd name="connsiteY31" fmla="*/ 117512 h 246382"/>
                <a:gd name="connsiteX32" fmla="*/ 543230 w 609271"/>
                <a:gd name="connsiteY32" fmla="*/ 116831 h 246382"/>
                <a:gd name="connsiteX33" fmla="*/ 598710 w 609271"/>
                <a:gd name="connsiteY33" fmla="*/ 111045 h 246382"/>
                <a:gd name="connsiteX34" fmla="*/ 609261 w 609271"/>
                <a:gd name="connsiteY34" fmla="*/ 117512 h 246382"/>
                <a:gd name="connsiteX35" fmla="*/ 598710 w 609271"/>
                <a:gd name="connsiteY35" fmla="*/ 122958 h 246382"/>
                <a:gd name="connsiteX36" fmla="*/ 475156 w 609271"/>
                <a:gd name="connsiteY36" fmla="*/ 165164 h 246382"/>
                <a:gd name="connsiteX37" fmla="*/ 369982 w 609271"/>
                <a:gd name="connsiteY37" fmla="*/ 164823 h 246382"/>
                <a:gd name="connsiteX38" fmla="*/ 390063 w 609271"/>
                <a:gd name="connsiteY38" fmla="*/ 192053 h 246382"/>
                <a:gd name="connsiteX39" fmla="*/ 431929 w 609271"/>
                <a:gd name="connsiteY39" fmla="*/ 238343 h 246382"/>
                <a:gd name="connsiteX40" fmla="*/ 402998 w 609271"/>
                <a:gd name="connsiteY40" fmla="*/ 225069 h 246382"/>
                <a:gd name="connsiteX41" fmla="*/ 365897 w 609271"/>
                <a:gd name="connsiteY41" fmla="*/ 214177 h 246382"/>
                <a:gd name="connsiteX42" fmla="*/ 350921 w 609271"/>
                <a:gd name="connsiteY42" fmla="*/ 209412 h 246382"/>
                <a:gd name="connsiteX43" fmla="*/ 310077 w 609271"/>
                <a:gd name="connsiteY43" fmla="*/ 184565 h 246382"/>
                <a:gd name="connsiteX44" fmla="*/ 286932 w 609271"/>
                <a:gd name="connsiteY44" fmla="*/ 185586 h 246382"/>
                <a:gd name="connsiteX45" fmla="*/ 276040 w 609271"/>
                <a:gd name="connsiteY45" fmla="*/ 196137 h 246382"/>
                <a:gd name="connsiteX46" fmla="*/ 230771 w 609271"/>
                <a:gd name="connsiteY46" fmla="*/ 220984 h 246382"/>
                <a:gd name="connsiteX47" fmla="*/ 206604 w 609271"/>
                <a:gd name="connsiteY47" fmla="*/ 229834 h 246382"/>
                <a:gd name="connsiteX48" fmla="*/ 180736 w 609271"/>
                <a:gd name="connsiteY48" fmla="*/ 244810 h 246382"/>
                <a:gd name="connsiteX49" fmla="*/ 172908 w 609271"/>
                <a:gd name="connsiteY49" fmla="*/ 245491 h 246382"/>
                <a:gd name="connsiteX50" fmla="*/ 171546 w 609271"/>
                <a:gd name="connsiteY50" fmla="*/ 239024 h 246382"/>
                <a:gd name="connsiteX51" fmla="*/ 173588 w 609271"/>
                <a:gd name="connsiteY51" fmla="*/ 234599 h 24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9271" h="246382">
                  <a:moveTo>
                    <a:pt x="173588" y="234599"/>
                  </a:moveTo>
                  <a:cubicBezTo>
                    <a:pt x="177333" y="229834"/>
                    <a:pt x="184480" y="226430"/>
                    <a:pt x="188565" y="222686"/>
                  </a:cubicBezTo>
                  <a:cubicBezTo>
                    <a:pt x="194351" y="217240"/>
                    <a:pt x="199797" y="211454"/>
                    <a:pt x="204902" y="205327"/>
                  </a:cubicBezTo>
                  <a:cubicBezTo>
                    <a:pt x="210008" y="198860"/>
                    <a:pt x="214773" y="192393"/>
                    <a:pt x="219198" y="185586"/>
                  </a:cubicBezTo>
                  <a:cubicBezTo>
                    <a:pt x="221581" y="182182"/>
                    <a:pt x="223963" y="178438"/>
                    <a:pt x="226346" y="175034"/>
                  </a:cubicBezTo>
                  <a:cubicBezTo>
                    <a:pt x="227367" y="173333"/>
                    <a:pt x="231451" y="165504"/>
                    <a:pt x="233153" y="165164"/>
                  </a:cubicBezTo>
                  <a:cubicBezTo>
                    <a:pt x="147380" y="181842"/>
                    <a:pt x="74541" y="151889"/>
                    <a:pt x="0" y="120235"/>
                  </a:cubicBezTo>
                  <a:cubicBezTo>
                    <a:pt x="4084" y="114108"/>
                    <a:pt x="14636" y="113087"/>
                    <a:pt x="21443" y="112406"/>
                  </a:cubicBezTo>
                  <a:cubicBezTo>
                    <a:pt x="30633" y="111385"/>
                    <a:pt x="39823" y="112406"/>
                    <a:pt x="49013" y="113768"/>
                  </a:cubicBezTo>
                  <a:cubicBezTo>
                    <a:pt x="61947" y="115470"/>
                    <a:pt x="74881" y="118533"/>
                    <a:pt x="87815" y="117852"/>
                  </a:cubicBezTo>
                  <a:cubicBezTo>
                    <a:pt x="93602" y="117852"/>
                    <a:pt x="99388" y="116150"/>
                    <a:pt x="105174" y="116150"/>
                  </a:cubicBezTo>
                  <a:cubicBezTo>
                    <a:pt x="111301" y="116150"/>
                    <a:pt x="117427" y="116150"/>
                    <a:pt x="123554" y="116150"/>
                  </a:cubicBezTo>
                  <a:cubicBezTo>
                    <a:pt x="135467" y="116150"/>
                    <a:pt x="146699" y="110705"/>
                    <a:pt x="156570" y="104237"/>
                  </a:cubicBezTo>
                  <a:cubicBezTo>
                    <a:pt x="173248" y="93346"/>
                    <a:pt x="186863" y="78029"/>
                    <a:pt x="203541" y="67478"/>
                  </a:cubicBezTo>
                  <a:cubicBezTo>
                    <a:pt x="201158" y="50799"/>
                    <a:pt x="188565" y="42631"/>
                    <a:pt x="181417" y="28675"/>
                  </a:cubicBezTo>
                  <a:cubicBezTo>
                    <a:pt x="179034" y="25612"/>
                    <a:pt x="170865" y="16422"/>
                    <a:pt x="169164" y="13018"/>
                  </a:cubicBezTo>
                  <a:cubicBezTo>
                    <a:pt x="167121" y="8934"/>
                    <a:pt x="163718" y="4509"/>
                    <a:pt x="168143" y="1106"/>
                  </a:cubicBezTo>
                  <a:cubicBezTo>
                    <a:pt x="173929" y="-3660"/>
                    <a:pt x="184480" y="8253"/>
                    <a:pt x="188224" y="12678"/>
                  </a:cubicBezTo>
                  <a:cubicBezTo>
                    <a:pt x="208306" y="30718"/>
                    <a:pt x="225665" y="43992"/>
                    <a:pt x="250512" y="54544"/>
                  </a:cubicBezTo>
                  <a:cubicBezTo>
                    <a:pt x="253575" y="56245"/>
                    <a:pt x="270253" y="64755"/>
                    <a:pt x="273317" y="65776"/>
                  </a:cubicBezTo>
                  <a:cubicBezTo>
                    <a:pt x="288633" y="70541"/>
                    <a:pt x="307354" y="64414"/>
                    <a:pt x="329137" y="65776"/>
                  </a:cubicBezTo>
                  <a:cubicBezTo>
                    <a:pt x="358749" y="67478"/>
                    <a:pt x="389042" y="25952"/>
                    <a:pt x="433971" y="6211"/>
                  </a:cubicBezTo>
                  <a:cubicBezTo>
                    <a:pt x="428525" y="26974"/>
                    <a:pt x="415932" y="34121"/>
                    <a:pt x="408784" y="49098"/>
                  </a:cubicBezTo>
                  <a:cubicBezTo>
                    <a:pt x="400615" y="66456"/>
                    <a:pt x="407763" y="69520"/>
                    <a:pt x="416272" y="69860"/>
                  </a:cubicBezTo>
                  <a:cubicBezTo>
                    <a:pt x="444182" y="71222"/>
                    <a:pt x="472773" y="66456"/>
                    <a:pt x="500003" y="74966"/>
                  </a:cubicBezTo>
                  <a:lnTo>
                    <a:pt x="499662" y="74966"/>
                  </a:lnTo>
                  <a:cubicBezTo>
                    <a:pt x="501024" y="76327"/>
                    <a:pt x="525871" y="78369"/>
                    <a:pt x="525190" y="80412"/>
                  </a:cubicBezTo>
                  <a:cubicBezTo>
                    <a:pt x="517021" y="89602"/>
                    <a:pt x="481963" y="86198"/>
                    <a:pt x="472093" y="85177"/>
                  </a:cubicBezTo>
                  <a:cubicBezTo>
                    <a:pt x="456436" y="83135"/>
                    <a:pt x="441119" y="82113"/>
                    <a:pt x="422058" y="85517"/>
                  </a:cubicBezTo>
                  <a:cubicBezTo>
                    <a:pt x="423420" y="85177"/>
                    <a:pt x="433971" y="97090"/>
                    <a:pt x="435673" y="98451"/>
                  </a:cubicBezTo>
                  <a:cubicBezTo>
                    <a:pt x="440438" y="102195"/>
                    <a:pt x="445544" y="105599"/>
                    <a:pt x="450649" y="108662"/>
                  </a:cubicBezTo>
                  <a:cubicBezTo>
                    <a:pt x="461541" y="114449"/>
                    <a:pt x="472433" y="116150"/>
                    <a:pt x="484686" y="117512"/>
                  </a:cubicBezTo>
                  <a:cubicBezTo>
                    <a:pt x="504087" y="119214"/>
                    <a:pt x="523829" y="119214"/>
                    <a:pt x="543230" y="116831"/>
                  </a:cubicBezTo>
                  <a:cubicBezTo>
                    <a:pt x="560929" y="114789"/>
                    <a:pt x="581011" y="106280"/>
                    <a:pt x="598710" y="111045"/>
                  </a:cubicBezTo>
                  <a:cubicBezTo>
                    <a:pt x="602794" y="112066"/>
                    <a:pt x="608921" y="111726"/>
                    <a:pt x="609261" y="117512"/>
                  </a:cubicBezTo>
                  <a:cubicBezTo>
                    <a:pt x="609602" y="124319"/>
                    <a:pt x="601433" y="119554"/>
                    <a:pt x="598710" y="122958"/>
                  </a:cubicBezTo>
                  <a:cubicBezTo>
                    <a:pt x="558206" y="139296"/>
                    <a:pt x="518383" y="156995"/>
                    <a:pt x="475156" y="165164"/>
                  </a:cubicBezTo>
                  <a:cubicBezTo>
                    <a:pt x="441119" y="171631"/>
                    <a:pt x="406742" y="174354"/>
                    <a:pt x="369982" y="164823"/>
                  </a:cubicBezTo>
                  <a:cubicBezTo>
                    <a:pt x="375087" y="177757"/>
                    <a:pt x="383596" y="184224"/>
                    <a:pt x="390063" y="192053"/>
                  </a:cubicBezTo>
                  <a:cubicBezTo>
                    <a:pt x="403678" y="208050"/>
                    <a:pt x="422739" y="218602"/>
                    <a:pt x="431929" y="238343"/>
                  </a:cubicBezTo>
                  <a:cubicBezTo>
                    <a:pt x="422058" y="234259"/>
                    <a:pt x="412868" y="229153"/>
                    <a:pt x="402998" y="225069"/>
                  </a:cubicBezTo>
                  <a:cubicBezTo>
                    <a:pt x="391425" y="219963"/>
                    <a:pt x="378151" y="217581"/>
                    <a:pt x="365897" y="214177"/>
                  </a:cubicBezTo>
                  <a:cubicBezTo>
                    <a:pt x="360792" y="212815"/>
                    <a:pt x="355686" y="211114"/>
                    <a:pt x="350921" y="209412"/>
                  </a:cubicBezTo>
                  <a:cubicBezTo>
                    <a:pt x="335604" y="203625"/>
                    <a:pt x="323011" y="194095"/>
                    <a:pt x="310077" y="184565"/>
                  </a:cubicBezTo>
                  <a:cubicBezTo>
                    <a:pt x="302589" y="179119"/>
                    <a:pt x="294079" y="179800"/>
                    <a:pt x="286932" y="185586"/>
                  </a:cubicBezTo>
                  <a:cubicBezTo>
                    <a:pt x="282847" y="188649"/>
                    <a:pt x="279784" y="192734"/>
                    <a:pt x="276040" y="196137"/>
                  </a:cubicBezTo>
                  <a:cubicBezTo>
                    <a:pt x="263786" y="208731"/>
                    <a:pt x="247449" y="215538"/>
                    <a:pt x="230771" y="220984"/>
                  </a:cubicBezTo>
                  <a:cubicBezTo>
                    <a:pt x="222602" y="223707"/>
                    <a:pt x="214092" y="225749"/>
                    <a:pt x="206604" y="229834"/>
                  </a:cubicBezTo>
                  <a:cubicBezTo>
                    <a:pt x="197755" y="234599"/>
                    <a:pt x="189245" y="239705"/>
                    <a:pt x="180736" y="244810"/>
                  </a:cubicBezTo>
                  <a:cubicBezTo>
                    <a:pt x="178354" y="246172"/>
                    <a:pt x="174950" y="247193"/>
                    <a:pt x="172908" y="245491"/>
                  </a:cubicBezTo>
                  <a:cubicBezTo>
                    <a:pt x="170865" y="244129"/>
                    <a:pt x="170865" y="241066"/>
                    <a:pt x="171546" y="239024"/>
                  </a:cubicBezTo>
                  <a:cubicBezTo>
                    <a:pt x="171887" y="236641"/>
                    <a:pt x="172567" y="235620"/>
                    <a:pt x="173588" y="23459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DEE623D-3445-4971-AC7E-80AB5E9AF0E2}"/>
                </a:ext>
              </a:extLst>
            </p:cNvPr>
            <p:cNvSpPr/>
            <p:nvPr/>
          </p:nvSpPr>
          <p:spPr>
            <a:xfrm>
              <a:off x="10725483" y="2395412"/>
              <a:ext cx="148252" cy="120993"/>
            </a:xfrm>
            <a:custGeom>
              <a:avLst/>
              <a:gdLst>
                <a:gd name="connsiteX0" fmla="*/ 88165 w 148252"/>
                <a:gd name="connsiteY0" fmla="*/ 5975 h 120993"/>
                <a:gd name="connsiteX1" fmla="*/ 95313 w 148252"/>
                <a:gd name="connsiteY1" fmla="*/ 37630 h 120993"/>
                <a:gd name="connsiteX2" fmla="*/ 119479 w 148252"/>
                <a:gd name="connsiteY2" fmla="*/ 65200 h 120993"/>
                <a:gd name="connsiteX3" fmla="*/ 135817 w 148252"/>
                <a:gd name="connsiteY3" fmla="*/ 72007 h 120993"/>
                <a:gd name="connsiteX4" fmla="*/ 137178 w 148252"/>
                <a:gd name="connsiteY4" fmla="*/ 107406 h 120993"/>
                <a:gd name="connsiteX5" fmla="*/ 101780 w 148252"/>
                <a:gd name="connsiteY5" fmla="*/ 118978 h 120993"/>
                <a:gd name="connsiteX6" fmla="*/ 19410 w 148252"/>
                <a:gd name="connsiteY6" fmla="*/ 112171 h 120993"/>
                <a:gd name="connsiteX7" fmla="*/ 9 w 148252"/>
                <a:gd name="connsiteY7" fmla="*/ 89026 h 120993"/>
                <a:gd name="connsiteX8" fmla="*/ 17708 w 148252"/>
                <a:gd name="connsiteY8" fmla="*/ 69284 h 120993"/>
                <a:gd name="connsiteX9" fmla="*/ 25877 w 148252"/>
                <a:gd name="connsiteY9" fmla="*/ 65880 h 120993"/>
                <a:gd name="connsiteX10" fmla="*/ 59233 w 148252"/>
                <a:gd name="connsiteY10" fmla="*/ 17888 h 120993"/>
                <a:gd name="connsiteX11" fmla="*/ 58893 w 148252"/>
                <a:gd name="connsiteY11" fmla="*/ 5295 h 120993"/>
                <a:gd name="connsiteX12" fmla="*/ 88165 w 148252"/>
                <a:gd name="connsiteY12" fmla="*/ 5975 h 12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252" h="120993">
                  <a:moveTo>
                    <a:pt x="88165" y="5975"/>
                  </a:moveTo>
                  <a:cubicBezTo>
                    <a:pt x="95313" y="15506"/>
                    <a:pt x="95653" y="26398"/>
                    <a:pt x="95313" y="37630"/>
                  </a:cubicBezTo>
                  <a:cubicBezTo>
                    <a:pt x="97014" y="52266"/>
                    <a:pt x="101780" y="63838"/>
                    <a:pt x="119479" y="65200"/>
                  </a:cubicBezTo>
                  <a:cubicBezTo>
                    <a:pt x="125265" y="65540"/>
                    <a:pt x="130711" y="68944"/>
                    <a:pt x="135817" y="72007"/>
                  </a:cubicBezTo>
                  <a:cubicBezTo>
                    <a:pt x="151814" y="81197"/>
                    <a:pt x="152495" y="97194"/>
                    <a:pt x="137178" y="107406"/>
                  </a:cubicBezTo>
                  <a:cubicBezTo>
                    <a:pt x="126627" y="114213"/>
                    <a:pt x="114033" y="117617"/>
                    <a:pt x="101780" y="118978"/>
                  </a:cubicBezTo>
                  <a:cubicBezTo>
                    <a:pt x="74210" y="121701"/>
                    <a:pt x="45959" y="123403"/>
                    <a:pt x="19410" y="112171"/>
                  </a:cubicBezTo>
                  <a:cubicBezTo>
                    <a:pt x="8859" y="107746"/>
                    <a:pt x="350" y="101279"/>
                    <a:pt x="9" y="89026"/>
                  </a:cubicBezTo>
                  <a:cubicBezTo>
                    <a:pt x="-331" y="77793"/>
                    <a:pt x="8859" y="73028"/>
                    <a:pt x="17708" y="69284"/>
                  </a:cubicBezTo>
                  <a:cubicBezTo>
                    <a:pt x="20431" y="68263"/>
                    <a:pt x="23154" y="66902"/>
                    <a:pt x="25877" y="65880"/>
                  </a:cubicBezTo>
                  <a:cubicBezTo>
                    <a:pt x="59574" y="54308"/>
                    <a:pt x="59574" y="54308"/>
                    <a:pt x="59233" y="17888"/>
                  </a:cubicBezTo>
                  <a:cubicBezTo>
                    <a:pt x="59233" y="13804"/>
                    <a:pt x="59233" y="9719"/>
                    <a:pt x="58893" y="5295"/>
                  </a:cubicBezTo>
                  <a:cubicBezTo>
                    <a:pt x="69104" y="-5597"/>
                    <a:pt x="78635" y="3252"/>
                    <a:pt x="88165" y="597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aphic 416">
            <a:extLst>
              <a:ext uri="{FF2B5EF4-FFF2-40B4-BE49-F238E27FC236}">
                <a16:creationId xmlns:a16="http://schemas.microsoft.com/office/drawing/2014/main" id="{C0CC5CEF-66D0-4DC9-8155-9EF84E1AFB70}"/>
              </a:ext>
            </a:extLst>
          </p:cNvPr>
          <p:cNvGrpSpPr/>
          <p:nvPr/>
        </p:nvGrpSpPr>
        <p:grpSpPr>
          <a:xfrm rot="3600000">
            <a:off x="7942171" y="4101174"/>
            <a:ext cx="345449" cy="432813"/>
            <a:chOff x="7143391" y="1135118"/>
            <a:chExt cx="1546562" cy="1937688"/>
          </a:xfrm>
          <a:solidFill>
            <a:schemeClr val="bg1"/>
          </a:solidFill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44889E8-7692-44C4-AD37-F2CA7D0201BC}"/>
                </a:ext>
              </a:extLst>
            </p:cNvPr>
            <p:cNvSpPr/>
            <p:nvPr/>
          </p:nvSpPr>
          <p:spPr>
            <a:xfrm>
              <a:off x="7143361" y="1306280"/>
              <a:ext cx="1542974" cy="1765449"/>
            </a:xfrm>
            <a:custGeom>
              <a:avLst/>
              <a:gdLst>
                <a:gd name="connsiteX0" fmla="*/ 1543722 w 1542973"/>
                <a:gd name="connsiteY0" fmla="*/ 1066805 h 1765449"/>
                <a:gd name="connsiteX1" fmla="*/ 1544439 w 1542973"/>
                <a:gd name="connsiteY1" fmla="*/ 1070034 h 1765449"/>
                <a:gd name="connsiteX2" fmla="*/ 1537263 w 1542973"/>
                <a:gd name="connsiteY2" fmla="*/ 1209261 h 1765449"/>
                <a:gd name="connsiteX3" fmla="*/ 1427461 w 1542973"/>
                <a:gd name="connsiteY3" fmla="*/ 1389394 h 1765449"/>
                <a:gd name="connsiteX4" fmla="*/ 1424949 w 1542973"/>
                <a:gd name="connsiteY4" fmla="*/ 1417024 h 1765449"/>
                <a:gd name="connsiteX5" fmla="*/ 1469803 w 1542973"/>
                <a:gd name="connsiteY5" fmla="*/ 1515703 h 1765449"/>
                <a:gd name="connsiteX6" fmla="*/ 1517527 w 1542973"/>
                <a:gd name="connsiteY6" fmla="*/ 1642370 h 1765449"/>
                <a:gd name="connsiteX7" fmla="*/ 1516092 w 1542973"/>
                <a:gd name="connsiteY7" fmla="*/ 1661388 h 1765449"/>
                <a:gd name="connsiteX8" fmla="*/ 1480209 w 1542973"/>
                <a:gd name="connsiteY8" fmla="*/ 1699065 h 1765449"/>
                <a:gd name="connsiteX9" fmla="*/ 1469085 w 1542973"/>
                <a:gd name="connsiteY9" fmla="*/ 1708754 h 1765449"/>
                <a:gd name="connsiteX10" fmla="*/ 1452220 w 1542973"/>
                <a:gd name="connsiteY10" fmla="*/ 1720236 h 1765449"/>
                <a:gd name="connsiteX11" fmla="*/ 1411672 w 1542973"/>
                <a:gd name="connsiteY11" fmla="*/ 1744278 h 1765449"/>
                <a:gd name="connsiteX12" fmla="*/ 1318735 w 1542973"/>
                <a:gd name="connsiteY12" fmla="*/ 1767602 h 1765449"/>
                <a:gd name="connsiteX13" fmla="*/ 1302228 w 1542973"/>
                <a:gd name="connsiteY13" fmla="*/ 1758990 h 1765449"/>
                <a:gd name="connsiteX14" fmla="*/ 1279622 w 1542973"/>
                <a:gd name="connsiteY14" fmla="*/ 1723107 h 1765449"/>
                <a:gd name="connsiteX15" fmla="*/ 1227951 w 1542973"/>
                <a:gd name="connsiteY15" fmla="*/ 1682918 h 1765449"/>
                <a:gd name="connsiteX16" fmla="*/ 1215391 w 1542973"/>
                <a:gd name="connsiteY16" fmla="*/ 1661388 h 1765449"/>
                <a:gd name="connsiteX17" fmla="*/ 1175561 w 1542973"/>
                <a:gd name="connsiteY17" fmla="*/ 1612228 h 1765449"/>
                <a:gd name="connsiteX18" fmla="*/ 1155467 w 1542973"/>
                <a:gd name="connsiteY18" fmla="*/ 1597516 h 1765449"/>
                <a:gd name="connsiteX19" fmla="*/ 1135731 w 1542973"/>
                <a:gd name="connsiteY19" fmla="*/ 1592134 h 1765449"/>
                <a:gd name="connsiteX20" fmla="*/ 1047817 w 1542973"/>
                <a:gd name="connsiteY20" fmla="*/ 1596081 h 1765449"/>
                <a:gd name="connsiteX21" fmla="*/ 1043152 w 1542973"/>
                <a:gd name="connsiteY21" fmla="*/ 1593928 h 1765449"/>
                <a:gd name="connsiteX22" fmla="*/ 983586 w 1542973"/>
                <a:gd name="connsiteY22" fmla="*/ 1583881 h 1765449"/>
                <a:gd name="connsiteX23" fmla="*/ 809195 w 1542973"/>
                <a:gd name="connsiteY23" fmla="*/ 1504938 h 1765449"/>
                <a:gd name="connsiteX24" fmla="*/ 533253 w 1542973"/>
                <a:gd name="connsiteY24" fmla="*/ 1216079 h 1765449"/>
                <a:gd name="connsiteX25" fmla="*/ 198823 w 1542973"/>
                <a:gd name="connsiteY25" fmla="*/ 805217 h 1765449"/>
                <a:gd name="connsiteX26" fmla="*/ 152892 w 1542973"/>
                <a:gd name="connsiteY26" fmla="*/ 761440 h 1765449"/>
                <a:gd name="connsiteX27" fmla="*/ 78256 w 1542973"/>
                <a:gd name="connsiteY27" fmla="*/ 693979 h 1765449"/>
                <a:gd name="connsiteX28" fmla="*/ 19407 w 1542973"/>
                <a:gd name="connsiteY28" fmla="*/ 658814 h 1765449"/>
                <a:gd name="connsiteX29" fmla="*/ 5772 w 1542973"/>
                <a:gd name="connsiteY29" fmla="*/ 657020 h 1765449"/>
                <a:gd name="connsiteX30" fmla="*/ 30 w 1542973"/>
                <a:gd name="connsiteY30" fmla="*/ 649126 h 1765449"/>
                <a:gd name="connsiteX31" fmla="*/ 6489 w 1542973"/>
                <a:gd name="connsiteY31" fmla="*/ 641231 h 1765449"/>
                <a:gd name="connsiteX32" fmla="*/ 24072 w 1542973"/>
                <a:gd name="connsiteY32" fmla="*/ 639078 h 1765449"/>
                <a:gd name="connsiteX33" fmla="*/ 122392 w 1542973"/>
                <a:gd name="connsiteY33" fmla="*/ 661685 h 1765449"/>
                <a:gd name="connsiteX34" fmla="*/ 212458 w 1542973"/>
                <a:gd name="connsiteY34" fmla="*/ 703309 h 1765449"/>
                <a:gd name="connsiteX35" fmla="*/ 227888 w 1542973"/>
                <a:gd name="connsiteY35" fmla="*/ 712280 h 1765449"/>
                <a:gd name="connsiteX36" fmla="*/ 254800 w 1542973"/>
                <a:gd name="connsiteY36" fmla="*/ 727710 h 1765449"/>
                <a:gd name="connsiteX37" fmla="*/ 305037 w 1542973"/>
                <a:gd name="connsiteY37" fmla="*/ 757851 h 1765449"/>
                <a:gd name="connsiteX38" fmla="*/ 367115 w 1542973"/>
                <a:gd name="connsiteY38" fmla="*/ 805576 h 1765449"/>
                <a:gd name="connsiteX39" fmla="*/ 377880 w 1542973"/>
                <a:gd name="connsiteY39" fmla="*/ 814905 h 1765449"/>
                <a:gd name="connsiteX40" fmla="*/ 399768 w 1542973"/>
                <a:gd name="connsiteY40" fmla="*/ 832847 h 1765449"/>
                <a:gd name="connsiteX41" fmla="*/ 502394 w 1542973"/>
                <a:gd name="connsiteY41" fmla="*/ 922196 h 1765449"/>
                <a:gd name="connsiteX42" fmla="*/ 704775 w 1542973"/>
                <a:gd name="connsiteY42" fmla="*/ 1120271 h 1765449"/>
                <a:gd name="connsiteX43" fmla="*/ 1052841 w 1542973"/>
                <a:gd name="connsiteY43" fmla="*/ 1375759 h 1765449"/>
                <a:gd name="connsiteX44" fmla="*/ 1280699 w 1542973"/>
                <a:gd name="connsiteY44" fmla="*/ 1431019 h 1765449"/>
                <a:gd name="connsiteX45" fmla="*/ 1346365 w 1542973"/>
                <a:gd name="connsiteY45" fmla="*/ 1423124 h 1765449"/>
                <a:gd name="connsiteX46" fmla="*/ 1368253 w 1542973"/>
                <a:gd name="connsiteY46" fmla="*/ 1404824 h 1765449"/>
                <a:gd name="connsiteX47" fmla="*/ 1353183 w 1542973"/>
                <a:gd name="connsiteY47" fmla="*/ 1382576 h 1765449"/>
                <a:gd name="connsiteX48" fmla="*/ 1302946 w 1542973"/>
                <a:gd name="connsiteY48" fmla="*/ 1366788 h 1765449"/>
                <a:gd name="connsiteX49" fmla="*/ 1287158 w 1542973"/>
                <a:gd name="connsiteY49" fmla="*/ 1344540 h 1765449"/>
                <a:gd name="connsiteX50" fmla="*/ 1320170 w 1542973"/>
                <a:gd name="connsiteY50" fmla="*/ 1133906 h 1765449"/>
                <a:gd name="connsiteX51" fmla="*/ 1309405 w 1542973"/>
                <a:gd name="connsiteY51" fmla="*/ 1023745 h 1765449"/>
                <a:gd name="connsiteX52" fmla="*/ 1296128 w 1542973"/>
                <a:gd name="connsiteY52" fmla="*/ 960950 h 1765449"/>
                <a:gd name="connsiteX53" fmla="*/ 1293617 w 1542973"/>
                <a:gd name="connsiteY53" fmla="*/ 944443 h 1765449"/>
                <a:gd name="connsiteX54" fmla="*/ 1284287 w 1542973"/>
                <a:gd name="connsiteY54" fmla="*/ 884878 h 1765449"/>
                <a:gd name="connsiteX55" fmla="*/ 1184891 w 1542973"/>
                <a:gd name="connsiteY55" fmla="*/ 538606 h 1765449"/>
                <a:gd name="connsiteX56" fmla="*/ 1154390 w 1542973"/>
                <a:gd name="connsiteY56" fmla="*/ 428444 h 1765449"/>
                <a:gd name="connsiteX57" fmla="*/ 1149366 w 1542973"/>
                <a:gd name="connsiteY57" fmla="*/ 400456 h 1765449"/>
                <a:gd name="connsiteX58" fmla="*/ 1138601 w 1542973"/>
                <a:gd name="connsiteY58" fmla="*/ 361343 h 1765449"/>
                <a:gd name="connsiteX59" fmla="*/ 1139678 w 1542973"/>
                <a:gd name="connsiteY59" fmla="*/ 340172 h 1765449"/>
                <a:gd name="connsiteX60" fmla="*/ 1119225 w 1542973"/>
                <a:gd name="connsiteY60" fmla="*/ 130615 h 1765449"/>
                <a:gd name="connsiteX61" fmla="*/ 1123531 w 1542973"/>
                <a:gd name="connsiteY61" fmla="*/ 72125 h 1765449"/>
                <a:gd name="connsiteX62" fmla="*/ 1142907 w 1542973"/>
                <a:gd name="connsiteY62" fmla="*/ 23683 h 1765449"/>
                <a:gd name="connsiteX63" fmla="*/ 1151519 w 1542973"/>
                <a:gd name="connsiteY63" fmla="*/ 0 h 1765449"/>
                <a:gd name="connsiteX64" fmla="*/ 1157261 w 1542973"/>
                <a:gd name="connsiteY64" fmla="*/ 44495 h 1765449"/>
                <a:gd name="connsiteX65" fmla="*/ 1176638 w 1542973"/>
                <a:gd name="connsiteY65" fmla="*/ 86119 h 1765449"/>
                <a:gd name="connsiteX66" fmla="*/ 1187761 w 1542973"/>
                <a:gd name="connsiteY66" fmla="*/ 141021 h 1765449"/>
                <a:gd name="connsiteX67" fmla="*/ 1271369 w 1542973"/>
                <a:gd name="connsiteY67" fmla="*/ 357037 h 1765449"/>
                <a:gd name="connsiteX68" fmla="*/ 1286799 w 1542973"/>
                <a:gd name="connsiteY68" fmla="*/ 386820 h 1765449"/>
                <a:gd name="connsiteX69" fmla="*/ 1311199 w 1542973"/>
                <a:gd name="connsiteY69" fmla="*/ 433109 h 1765449"/>
                <a:gd name="connsiteX70" fmla="*/ 1319452 w 1542973"/>
                <a:gd name="connsiteY70" fmla="*/ 454639 h 1765449"/>
                <a:gd name="connsiteX71" fmla="*/ 1331653 w 1542973"/>
                <a:gd name="connsiteY71" fmla="*/ 481551 h 1765449"/>
                <a:gd name="connsiteX72" fmla="*/ 1335241 w 1542973"/>
                <a:gd name="connsiteY72" fmla="*/ 504875 h 1765449"/>
                <a:gd name="connsiteX73" fmla="*/ 1410237 w 1542973"/>
                <a:gd name="connsiteY73" fmla="*/ 659890 h 1765449"/>
                <a:gd name="connsiteX74" fmla="*/ 1529010 w 1542973"/>
                <a:gd name="connsiteY74" fmla="*/ 978174 h 1765449"/>
                <a:gd name="connsiteX75" fmla="*/ 1543722 w 1542973"/>
                <a:gd name="connsiteY75" fmla="*/ 1066805 h 176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542973" h="1765449">
                  <a:moveTo>
                    <a:pt x="1543722" y="1066805"/>
                  </a:moveTo>
                  <a:cubicBezTo>
                    <a:pt x="1544081" y="1067881"/>
                    <a:pt x="1544081" y="1068958"/>
                    <a:pt x="1544439" y="1070034"/>
                  </a:cubicBezTo>
                  <a:cubicBezTo>
                    <a:pt x="1545157" y="1116682"/>
                    <a:pt x="1547310" y="1163331"/>
                    <a:pt x="1537263" y="1209261"/>
                  </a:cubicBezTo>
                  <a:cubicBezTo>
                    <a:pt x="1521115" y="1282104"/>
                    <a:pt x="1485950" y="1343105"/>
                    <a:pt x="1427461" y="1389394"/>
                  </a:cubicBezTo>
                  <a:cubicBezTo>
                    <a:pt x="1414543" y="1399800"/>
                    <a:pt x="1415260" y="1405542"/>
                    <a:pt x="1424949" y="1417024"/>
                  </a:cubicBezTo>
                  <a:cubicBezTo>
                    <a:pt x="1448990" y="1445372"/>
                    <a:pt x="1462267" y="1479102"/>
                    <a:pt x="1469803" y="1515703"/>
                  </a:cubicBezTo>
                  <a:cubicBezTo>
                    <a:pt x="1478773" y="1560557"/>
                    <a:pt x="1490256" y="1604334"/>
                    <a:pt x="1517527" y="1642370"/>
                  </a:cubicBezTo>
                  <a:cubicBezTo>
                    <a:pt x="1522910" y="1649547"/>
                    <a:pt x="1521474" y="1654929"/>
                    <a:pt x="1516092" y="1661388"/>
                  </a:cubicBezTo>
                  <a:cubicBezTo>
                    <a:pt x="1505327" y="1675024"/>
                    <a:pt x="1492768" y="1686865"/>
                    <a:pt x="1480209" y="1699065"/>
                  </a:cubicBezTo>
                  <a:cubicBezTo>
                    <a:pt x="1476620" y="1702295"/>
                    <a:pt x="1472673" y="1705524"/>
                    <a:pt x="1469085" y="1708754"/>
                  </a:cubicBezTo>
                  <a:cubicBezTo>
                    <a:pt x="1468367" y="1719878"/>
                    <a:pt x="1460114" y="1719878"/>
                    <a:pt x="1452220" y="1720236"/>
                  </a:cubicBezTo>
                  <a:cubicBezTo>
                    <a:pt x="1438943" y="1728490"/>
                    <a:pt x="1423513" y="1733513"/>
                    <a:pt x="1411672" y="1744278"/>
                  </a:cubicBezTo>
                  <a:cubicBezTo>
                    <a:pt x="1381171" y="1754325"/>
                    <a:pt x="1350312" y="1762579"/>
                    <a:pt x="1318735" y="1767602"/>
                  </a:cubicBezTo>
                  <a:cubicBezTo>
                    <a:pt x="1310123" y="1769037"/>
                    <a:pt x="1305458" y="1766884"/>
                    <a:pt x="1302228" y="1758990"/>
                  </a:cubicBezTo>
                  <a:cubicBezTo>
                    <a:pt x="1296846" y="1745713"/>
                    <a:pt x="1288593" y="1734231"/>
                    <a:pt x="1279622" y="1723107"/>
                  </a:cubicBezTo>
                  <a:cubicBezTo>
                    <a:pt x="1259169" y="1713777"/>
                    <a:pt x="1246610" y="1694401"/>
                    <a:pt x="1227951" y="1682918"/>
                  </a:cubicBezTo>
                  <a:cubicBezTo>
                    <a:pt x="1223286" y="1676100"/>
                    <a:pt x="1215391" y="1671077"/>
                    <a:pt x="1215391" y="1661388"/>
                  </a:cubicBezTo>
                  <a:cubicBezTo>
                    <a:pt x="1202115" y="1644882"/>
                    <a:pt x="1188838" y="1628376"/>
                    <a:pt x="1175561" y="1612228"/>
                  </a:cubicBezTo>
                  <a:cubicBezTo>
                    <a:pt x="1169102" y="1607205"/>
                    <a:pt x="1161567" y="1603257"/>
                    <a:pt x="1155467" y="1597516"/>
                  </a:cubicBezTo>
                  <a:cubicBezTo>
                    <a:pt x="1149725" y="1592134"/>
                    <a:pt x="1143266" y="1592134"/>
                    <a:pt x="1135731" y="1592134"/>
                  </a:cubicBezTo>
                  <a:cubicBezTo>
                    <a:pt x="1106307" y="1592851"/>
                    <a:pt x="1077241" y="1597157"/>
                    <a:pt x="1047817" y="1596081"/>
                  </a:cubicBezTo>
                  <a:cubicBezTo>
                    <a:pt x="1046023" y="1596081"/>
                    <a:pt x="1044588" y="1595363"/>
                    <a:pt x="1043152" y="1593928"/>
                  </a:cubicBezTo>
                  <a:cubicBezTo>
                    <a:pt x="1023417" y="1590698"/>
                    <a:pt x="1003322" y="1588187"/>
                    <a:pt x="983586" y="1583881"/>
                  </a:cubicBezTo>
                  <a:cubicBezTo>
                    <a:pt x="919714" y="1570245"/>
                    <a:pt x="863019" y="1540462"/>
                    <a:pt x="809195" y="1504938"/>
                  </a:cubicBezTo>
                  <a:cubicBezTo>
                    <a:pt x="698316" y="1426713"/>
                    <a:pt x="612555" y="1324446"/>
                    <a:pt x="533253" y="1216079"/>
                  </a:cubicBezTo>
                  <a:cubicBezTo>
                    <a:pt x="428834" y="1073623"/>
                    <a:pt x="322978" y="931884"/>
                    <a:pt x="198823" y="805217"/>
                  </a:cubicBezTo>
                  <a:cubicBezTo>
                    <a:pt x="186623" y="787634"/>
                    <a:pt x="169399" y="774716"/>
                    <a:pt x="152892" y="761440"/>
                  </a:cubicBezTo>
                  <a:cubicBezTo>
                    <a:pt x="135310" y="757492"/>
                    <a:pt x="83638" y="710486"/>
                    <a:pt x="78256" y="693979"/>
                  </a:cubicBezTo>
                  <a:cubicBezTo>
                    <a:pt x="60673" y="678550"/>
                    <a:pt x="40937" y="667426"/>
                    <a:pt x="19407" y="658814"/>
                  </a:cubicBezTo>
                  <a:cubicBezTo>
                    <a:pt x="14742" y="660967"/>
                    <a:pt x="10078" y="659532"/>
                    <a:pt x="5772" y="657020"/>
                  </a:cubicBezTo>
                  <a:cubicBezTo>
                    <a:pt x="2542" y="655226"/>
                    <a:pt x="-328" y="653431"/>
                    <a:pt x="30" y="649126"/>
                  </a:cubicBezTo>
                  <a:cubicBezTo>
                    <a:pt x="748" y="645178"/>
                    <a:pt x="2901" y="642667"/>
                    <a:pt x="6489" y="641231"/>
                  </a:cubicBezTo>
                  <a:cubicBezTo>
                    <a:pt x="12231" y="638719"/>
                    <a:pt x="17972" y="638361"/>
                    <a:pt x="24072" y="639078"/>
                  </a:cubicBezTo>
                  <a:cubicBezTo>
                    <a:pt x="57802" y="643025"/>
                    <a:pt x="90815" y="648767"/>
                    <a:pt x="122392" y="661685"/>
                  </a:cubicBezTo>
                  <a:cubicBezTo>
                    <a:pt x="152892" y="674603"/>
                    <a:pt x="184470" y="685367"/>
                    <a:pt x="212458" y="703309"/>
                  </a:cubicBezTo>
                  <a:cubicBezTo>
                    <a:pt x="217482" y="706539"/>
                    <a:pt x="223223" y="708333"/>
                    <a:pt x="227888" y="712280"/>
                  </a:cubicBezTo>
                  <a:cubicBezTo>
                    <a:pt x="234347" y="721968"/>
                    <a:pt x="245471" y="723045"/>
                    <a:pt x="254800" y="727710"/>
                  </a:cubicBezTo>
                  <a:cubicBezTo>
                    <a:pt x="272024" y="736680"/>
                    <a:pt x="288172" y="748163"/>
                    <a:pt x="305037" y="757851"/>
                  </a:cubicBezTo>
                  <a:cubicBezTo>
                    <a:pt x="324414" y="775793"/>
                    <a:pt x="346661" y="789429"/>
                    <a:pt x="367115" y="805576"/>
                  </a:cubicBezTo>
                  <a:cubicBezTo>
                    <a:pt x="370703" y="808447"/>
                    <a:pt x="375727" y="810241"/>
                    <a:pt x="377880" y="814905"/>
                  </a:cubicBezTo>
                  <a:cubicBezTo>
                    <a:pt x="382544" y="823876"/>
                    <a:pt x="392233" y="827106"/>
                    <a:pt x="399768" y="832847"/>
                  </a:cubicBezTo>
                  <a:cubicBezTo>
                    <a:pt x="435651" y="860477"/>
                    <a:pt x="469023" y="891337"/>
                    <a:pt x="502394" y="922196"/>
                  </a:cubicBezTo>
                  <a:cubicBezTo>
                    <a:pt x="571648" y="986068"/>
                    <a:pt x="636956" y="1054605"/>
                    <a:pt x="704775" y="1120271"/>
                  </a:cubicBezTo>
                  <a:cubicBezTo>
                    <a:pt x="809195" y="1221102"/>
                    <a:pt x="921150" y="1312245"/>
                    <a:pt x="1052841" y="1375759"/>
                  </a:cubicBezTo>
                  <a:cubicBezTo>
                    <a:pt x="1124607" y="1410565"/>
                    <a:pt x="1199962" y="1432454"/>
                    <a:pt x="1280699" y="1431019"/>
                  </a:cubicBezTo>
                  <a:cubicBezTo>
                    <a:pt x="1302587" y="1430660"/>
                    <a:pt x="1324835" y="1428507"/>
                    <a:pt x="1346365" y="1423124"/>
                  </a:cubicBezTo>
                  <a:cubicBezTo>
                    <a:pt x="1356412" y="1420612"/>
                    <a:pt x="1366459" y="1416306"/>
                    <a:pt x="1368253" y="1404824"/>
                  </a:cubicBezTo>
                  <a:cubicBezTo>
                    <a:pt x="1370048" y="1393341"/>
                    <a:pt x="1361436" y="1387600"/>
                    <a:pt x="1353183" y="1382576"/>
                  </a:cubicBezTo>
                  <a:cubicBezTo>
                    <a:pt x="1337753" y="1372888"/>
                    <a:pt x="1321964" y="1365711"/>
                    <a:pt x="1302946" y="1366788"/>
                  </a:cubicBezTo>
                  <a:cubicBezTo>
                    <a:pt x="1286440" y="1367864"/>
                    <a:pt x="1280699" y="1359611"/>
                    <a:pt x="1287158" y="1344540"/>
                  </a:cubicBezTo>
                  <a:cubicBezTo>
                    <a:pt x="1315864" y="1277080"/>
                    <a:pt x="1321964" y="1206031"/>
                    <a:pt x="1320170" y="1133906"/>
                  </a:cubicBezTo>
                  <a:cubicBezTo>
                    <a:pt x="1319094" y="1096947"/>
                    <a:pt x="1316582" y="1059628"/>
                    <a:pt x="1309405" y="1023745"/>
                  </a:cubicBezTo>
                  <a:cubicBezTo>
                    <a:pt x="1305099" y="1002933"/>
                    <a:pt x="1297923" y="982480"/>
                    <a:pt x="1296128" y="960950"/>
                  </a:cubicBezTo>
                  <a:cubicBezTo>
                    <a:pt x="1295411" y="955567"/>
                    <a:pt x="1293617" y="949826"/>
                    <a:pt x="1293617" y="944443"/>
                  </a:cubicBezTo>
                  <a:cubicBezTo>
                    <a:pt x="1296487" y="923631"/>
                    <a:pt x="1288593" y="904613"/>
                    <a:pt x="1284287" y="884878"/>
                  </a:cubicBezTo>
                  <a:cubicBezTo>
                    <a:pt x="1258092" y="767540"/>
                    <a:pt x="1215750" y="654508"/>
                    <a:pt x="1184891" y="538606"/>
                  </a:cubicBezTo>
                  <a:cubicBezTo>
                    <a:pt x="1175202" y="501646"/>
                    <a:pt x="1162643" y="465763"/>
                    <a:pt x="1154390" y="428444"/>
                  </a:cubicBezTo>
                  <a:cubicBezTo>
                    <a:pt x="1156543" y="418397"/>
                    <a:pt x="1148649" y="410144"/>
                    <a:pt x="1149366" y="400456"/>
                  </a:cubicBezTo>
                  <a:cubicBezTo>
                    <a:pt x="1150084" y="386102"/>
                    <a:pt x="1137525" y="375696"/>
                    <a:pt x="1138601" y="361343"/>
                  </a:cubicBezTo>
                  <a:cubicBezTo>
                    <a:pt x="1136807" y="354166"/>
                    <a:pt x="1139678" y="347349"/>
                    <a:pt x="1139678" y="340172"/>
                  </a:cubicBezTo>
                  <a:cubicBezTo>
                    <a:pt x="1124607" y="271276"/>
                    <a:pt x="1119942" y="201304"/>
                    <a:pt x="1119225" y="130615"/>
                  </a:cubicBezTo>
                  <a:cubicBezTo>
                    <a:pt x="1118866" y="110879"/>
                    <a:pt x="1126042" y="91861"/>
                    <a:pt x="1123531" y="72125"/>
                  </a:cubicBezTo>
                  <a:cubicBezTo>
                    <a:pt x="1126401" y="54542"/>
                    <a:pt x="1127119" y="36242"/>
                    <a:pt x="1142907" y="23683"/>
                  </a:cubicBezTo>
                  <a:cubicBezTo>
                    <a:pt x="1147572" y="16865"/>
                    <a:pt x="1144343" y="7535"/>
                    <a:pt x="1151519" y="0"/>
                  </a:cubicBezTo>
                  <a:cubicBezTo>
                    <a:pt x="1156543" y="15071"/>
                    <a:pt x="1149366" y="30859"/>
                    <a:pt x="1157261" y="44495"/>
                  </a:cubicBezTo>
                  <a:cubicBezTo>
                    <a:pt x="1171255" y="54901"/>
                    <a:pt x="1169461" y="72484"/>
                    <a:pt x="1176638" y="86119"/>
                  </a:cubicBezTo>
                  <a:cubicBezTo>
                    <a:pt x="1172690" y="105855"/>
                    <a:pt x="1183097" y="123079"/>
                    <a:pt x="1187761" y="141021"/>
                  </a:cubicBezTo>
                  <a:cubicBezTo>
                    <a:pt x="1206779" y="216375"/>
                    <a:pt x="1238357" y="287065"/>
                    <a:pt x="1271369" y="357037"/>
                  </a:cubicBezTo>
                  <a:cubicBezTo>
                    <a:pt x="1276034" y="367084"/>
                    <a:pt x="1278187" y="378926"/>
                    <a:pt x="1286799" y="386820"/>
                  </a:cubicBezTo>
                  <a:cubicBezTo>
                    <a:pt x="1292899" y="403326"/>
                    <a:pt x="1304381" y="417321"/>
                    <a:pt x="1311199" y="433109"/>
                  </a:cubicBezTo>
                  <a:cubicBezTo>
                    <a:pt x="1310482" y="441721"/>
                    <a:pt x="1319811" y="446386"/>
                    <a:pt x="1319452" y="454639"/>
                  </a:cubicBezTo>
                  <a:cubicBezTo>
                    <a:pt x="1320888" y="464686"/>
                    <a:pt x="1327706" y="472581"/>
                    <a:pt x="1331653" y="481551"/>
                  </a:cubicBezTo>
                  <a:cubicBezTo>
                    <a:pt x="1335241" y="489446"/>
                    <a:pt x="1336317" y="496622"/>
                    <a:pt x="1335241" y="504875"/>
                  </a:cubicBezTo>
                  <a:cubicBezTo>
                    <a:pt x="1360359" y="556547"/>
                    <a:pt x="1384760" y="608219"/>
                    <a:pt x="1410237" y="659890"/>
                  </a:cubicBezTo>
                  <a:cubicBezTo>
                    <a:pt x="1460473" y="762157"/>
                    <a:pt x="1503533" y="866936"/>
                    <a:pt x="1529010" y="978174"/>
                  </a:cubicBezTo>
                  <a:cubicBezTo>
                    <a:pt x="1536545" y="1006521"/>
                    <a:pt x="1539416" y="1037022"/>
                    <a:pt x="1543722" y="1066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A41A5D5-9C6E-420D-878A-EB31D159A828}"/>
                </a:ext>
              </a:extLst>
            </p:cNvPr>
            <p:cNvSpPr/>
            <p:nvPr/>
          </p:nvSpPr>
          <p:spPr>
            <a:xfrm>
              <a:off x="7358824" y="1135088"/>
              <a:ext cx="434186" cy="358831"/>
            </a:xfrm>
            <a:custGeom>
              <a:avLst/>
              <a:gdLst>
                <a:gd name="connsiteX0" fmla="*/ 132275 w 434185"/>
                <a:gd name="connsiteY0" fmla="*/ 350608 h 358831"/>
                <a:gd name="connsiteX1" fmla="*/ 144475 w 434185"/>
                <a:gd name="connsiteY1" fmla="*/ 333025 h 358831"/>
                <a:gd name="connsiteX2" fmla="*/ 232030 w 434185"/>
                <a:gd name="connsiteY2" fmla="*/ 250135 h 358831"/>
                <a:gd name="connsiteX3" fmla="*/ 372691 w 434185"/>
                <a:gd name="connsiteY3" fmla="*/ 213175 h 358831"/>
                <a:gd name="connsiteX4" fmla="*/ 403192 w 434185"/>
                <a:gd name="connsiteY4" fmla="*/ 192722 h 358831"/>
                <a:gd name="connsiteX5" fmla="*/ 415751 w 434185"/>
                <a:gd name="connsiteY5" fmla="*/ 175498 h 358831"/>
                <a:gd name="connsiteX6" fmla="*/ 430463 w 434185"/>
                <a:gd name="connsiteY6" fmla="*/ 158274 h 358831"/>
                <a:gd name="connsiteX7" fmla="*/ 436563 w 434185"/>
                <a:gd name="connsiteY7" fmla="*/ 141409 h 358831"/>
                <a:gd name="connsiteX8" fmla="*/ 338961 w 434185"/>
                <a:gd name="connsiteY8" fmla="*/ 101579 h 358831"/>
                <a:gd name="connsiteX9" fmla="*/ 308819 w 434185"/>
                <a:gd name="connsiteY9" fmla="*/ 120956 h 358831"/>
                <a:gd name="connsiteX10" fmla="*/ 271501 w 434185"/>
                <a:gd name="connsiteY10" fmla="*/ 135309 h 358831"/>
                <a:gd name="connsiteX11" fmla="*/ 291596 w 434185"/>
                <a:gd name="connsiteY11" fmla="*/ 104450 h 358831"/>
                <a:gd name="connsiteX12" fmla="*/ 299490 w 434185"/>
                <a:gd name="connsiteY12" fmla="*/ 78255 h 358831"/>
                <a:gd name="connsiteX13" fmla="*/ 284419 w 434185"/>
                <a:gd name="connsiteY13" fmla="*/ 9718 h 358831"/>
                <a:gd name="connsiteX14" fmla="*/ 260018 w 434185"/>
                <a:gd name="connsiteY14" fmla="*/ 9718 h 358831"/>
                <a:gd name="connsiteX15" fmla="*/ 174617 w 434185"/>
                <a:gd name="connsiteY15" fmla="*/ 32325 h 358831"/>
                <a:gd name="connsiteX16" fmla="*/ 96391 w 434185"/>
                <a:gd name="connsiteY16" fmla="*/ 24789 h 358831"/>
                <a:gd name="connsiteX17" fmla="*/ 77732 w 434185"/>
                <a:gd name="connsiteY17" fmla="*/ 53496 h 358831"/>
                <a:gd name="connsiteX18" fmla="*/ 79885 w 434185"/>
                <a:gd name="connsiteY18" fmla="*/ 89020 h 358831"/>
                <a:gd name="connsiteX19" fmla="*/ 59432 w 434185"/>
                <a:gd name="connsiteY19" fmla="*/ 128491 h 358831"/>
                <a:gd name="connsiteX20" fmla="*/ 11348 w 434185"/>
                <a:gd name="connsiteY20" fmla="*/ 142486 h 358831"/>
                <a:gd name="connsiteX21" fmla="*/ 1660 w 434185"/>
                <a:gd name="connsiteY21" fmla="*/ 159710 h 358831"/>
                <a:gd name="connsiteX22" fmla="*/ 45437 w 434185"/>
                <a:gd name="connsiteY22" fmla="*/ 206716 h 358831"/>
                <a:gd name="connsiteX23" fmla="*/ 66967 w 434185"/>
                <a:gd name="connsiteY23" fmla="*/ 216046 h 358831"/>
                <a:gd name="connsiteX24" fmla="*/ 113615 w 434185"/>
                <a:gd name="connsiteY24" fmla="*/ 217840 h 358831"/>
                <a:gd name="connsiteX25" fmla="*/ 126533 w 434185"/>
                <a:gd name="connsiteY25" fmla="*/ 225376 h 358831"/>
                <a:gd name="connsiteX26" fmla="*/ 114333 w 434185"/>
                <a:gd name="connsiteY26" fmla="*/ 233270 h 358831"/>
                <a:gd name="connsiteX27" fmla="*/ 55126 w 434185"/>
                <a:gd name="connsiteY27" fmla="*/ 253364 h 358831"/>
                <a:gd name="connsiteX28" fmla="*/ 25343 w 434185"/>
                <a:gd name="connsiteY28" fmla="*/ 321184 h 358831"/>
                <a:gd name="connsiteX29" fmla="*/ 43643 w 434185"/>
                <a:gd name="connsiteY29" fmla="*/ 337331 h 358831"/>
                <a:gd name="connsiteX30" fmla="*/ 106080 w 434185"/>
                <a:gd name="connsiteY30" fmla="*/ 356349 h 358831"/>
                <a:gd name="connsiteX31" fmla="*/ 132275 w 434185"/>
                <a:gd name="connsiteY31" fmla="*/ 350608 h 358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185" h="358831">
                  <a:moveTo>
                    <a:pt x="132275" y="350608"/>
                  </a:moveTo>
                  <a:cubicBezTo>
                    <a:pt x="136222" y="344866"/>
                    <a:pt x="140528" y="338766"/>
                    <a:pt x="144475" y="333025"/>
                  </a:cubicBezTo>
                  <a:cubicBezTo>
                    <a:pt x="168158" y="299295"/>
                    <a:pt x="196505" y="270230"/>
                    <a:pt x="232030" y="250135"/>
                  </a:cubicBezTo>
                  <a:cubicBezTo>
                    <a:pt x="275448" y="225735"/>
                    <a:pt x="323173" y="214611"/>
                    <a:pt x="372691" y="213175"/>
                  </a:cubicBezTo>
                  <a:cubicBezTo>
                    <a:pt x="387762" y="212817"/>
                    <a:pt x="399604" y="210305"/>
                    <a:pt x="403192" y="192722"/>
                  </a:cubicBezTo>
                  <a:cubicBezTo>
                    <a:pt x="404627" y="185545"/>
                    <a:pt x="410369" y="180522"/>
                    <a:pt x="415751" y="175498"/>
                  </a:cubicBezTo>
                  <a:cubicBezTo>
                    <a:pt x="420416" y="169398"/>
                    <a:pt x="422569" y="161863"/>
                    <a:pt x="430463" y="158274"/>
                  </a:cubicBezTo>
                  <a:cubicBezTo>
                    <a:pt x="436922" y="155045"/>
                    <a:pt x="438716" y="148227"/>
                    <a:pt x="436563" y="141409"/>
                  </a:cubicBezTo>
                  <a:cubicBezTo>
                    <a:pt x="421134" y="91890"/>
                    <a:pt x="377715" y="78255"/>
                    <a:pt x="338961" y="101579"/>
                  </a:cubicBezTo>
                  <a:cubicBezTo>
                    <a:pt x="328914" y="107679"/>
                    <a:pt x="319584" y="115573"/>
                    <a:pt x="308819" y="120956"/>
                  </a:cubicBezTo>
                  <a:cubicBezTo>
                    <a:pt x="297696" y="126697"/>
                    <a:pt x="287290" y="134950"/>
                    <a:pt x="271501" y="135309"/>
                  </a:cubicBezTo>
                  <a:cubicBezTo>
                    <a:pt x="275807" y="122032"/>
                    <a:pt x="284778" y="113779"/>
                    <a:pt x="291596" y="104450"/>
                  </a:cubicBezTo>
                  <a:cubicBezTo>
                    <a:pt x="297696" y="96555"/>
                    <a:pt x="300566" y="88302"/>
                    <a:pt x="299490" y="78255"/>
                  </a:cubicBezTo>
                  <a:cubicBezTo>
                    <a:pt x="307743" y="52419"/>
                    <a:pt x="300566" y="30530"/>
                    <a:pt x="284419" y="9718"/>
                  </a:cubicBezTo>
                  <a:cubicBezTo>
                    <a:pt x="275448" y="-1764"/>
                    <a:pt x="270066" y="-4635"/>
                    <a:pt x="260018" y="9718"/>
                  </a:cubicBezTo>
                  <a:cubicBezTo>
                    <a:pt x="240283" y="38425"/>
                    <a:pt x="216959" y="56007"/>
                    <a:pt x="174617" y="32325"/>
                  </a:cubicBezTo>
                  <a:cubicBezTo>
                    <a:pt x="150216" y="18330"/>
                    <a:pt x="123663" y="16895"/>
                    <a:pt x="96391" y="24789"/>
                  </a:cubicBezTo>
                  <a:cubicBezTo>
                    <a:pt x="81321" y="29095"/>
                    <a:pt x="74503" y="37707"/>
                    <a:pt x="77732" y="53496"/>
                  </a:cubicBezTo>
                  <a:cubicBezTo>
                    <a:pt x="80244" y="65337"/>
                    <a:pt x="80962" y="77178"/>
                    <a:pt x="79885" y="89020"/>
                  </a:cubicBezTo>
                  <a:cubicBezTo>
                    <a:pt x="83474" y="111985"/>
                    <a:pt x="80244" y="118444"/>
                    <a:pt x="59432" y="128491"/>
                  </a:cubicBezTo>
                  <a:cubicBezTo>
                    <a:pt x="44002" y="135668"/>
                    <a:pt x="27855" y="139974"/>
                    <a:pt x="11348" y="142486"/>
                  </a:cubicBezTo>
                  <a:cubicBezTo>
                    <a:pt x="-134" y="144280"/>
                    <a:pt x="-1928" y="149303"/>
                    <a:pt x="1660" y="159710"/>
                  </a:cubicBezTo>
                  <a:cubicBezTo>
                    <a:pt x="9195" y="181957"/>
                    <a:pt x="24266" y="197028"/>
                    <a:pt x="45437" y="206716"/>
                  </a:cubicBezTo>
                  <a:cubicBezTo>
                    <a:pt x="49743" y="216046"/>
                    <a:pt x="58355" y="215687"/>
                    <a:pt x="66967" y="216046"/>
                  </a:cubicBezTo>
                  <a:cubicBezTo>
                    <a:pt x="82397" y="216764"/>
                    <a:pt x="98186" y="214970"/>
                    <a:pt x="113615" y="217840"/>
                  </a:cubicBezTo>
                  <a:cubicBezTo>
                    <a:pt x="118639" y="218917"/>
                    <a:pt x="126174" y="218917"/>
                    <a:pt x="126533" y="225376"/>
                  </a:cubicBezTo>
                  <a:cubicBezTo>
                    <a:pt x="126892" y="232193"/>
                    <a:pt x="119357" y="232193"/>
                    <a:pt x="114333" y="233270"/>
                  </a:cubicBezTo>
                  <a:cubicBezTo>
                    <a:pt x="93880" y="237935"/>
                    <a:pt x="73785" y="244035"/>
                    <a:pt x="55126" y="253364"/>
                  </a:cubicBezTo>
                  <a:cubicBezTo>
                    <a:pt x="25702" y="268077"/>
                    <a:pt x="16731" y="289248"/>
                    <a:pt x="25343" y="321184"/>
                  </a:cubicBezTo>
                  <a:cubicBezTo>
                    <a:pt x="28214" y="331231"/>
                    <a:pt x="32878" y="337331"/>
                    <a:pt x="43643" y="337331"/>
                  </a:cubicBezTo>
                  <a:cubicBezTo>
                    <a:pt x="66608" y="337331"/>
                    <a:pt x="87062" y="344508"/>
                    <a:pt x="106080" y="356349"/>
                  </a:cubicBezTo>
                  <a:cubicBezTo>
                    <a:pt x="116486" y="363167"/>
                    <a:pt x="125457" y="360655"/>
                    <a:pt x="132275" y="35060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A1A3379-4DAB-4710-ABD8-C22E98F5A300}"/>
                </a:ext>
              </a:extLst>
            </p:cNvPr>
            <p:cNvSpPr/>
            <p:nvPr/>
          </p:nvSpPr>
          <p:spPr>
            <a:xfrm>
              <a:off x="7874716" y="1549785"/>
              <a:ext cx="175827" cy="172239"/>
            </a:xfrm>
            <a:custGeom>
              <a:avLst/>
              <a:gdLst>
                <a:gd name="connsiteX0" fmla="*/ 56668 w 175827"/>
                <a:gd name="connsiteY0" fmla="*/ 37819 h 172238"/>
                <a:gd name="connsiteX1" fmla="*/ 14326 w 175827"/>
                <a:gd name="connsiteY1" fmla="*/ 53966 h 172238"/>
                <a:gd name="connsiteX2" fmla="*/ 4997 w 175827"/>
                <a:gd name="connsiteY2" fmla="*/ 85544 h 172238"/>
                <a:gd name="connsiteX3" fmla="*/ 18991 w 175827"/>
                <a:gd name="connsiteY3" fmla="*/ 111738 h 172238"/>
                <a:gd name="connsiteX4" fmla="*/ 49851 w 175827"/>
                <a:gd name="connsiteY4" fmla="*/ 161616 h 172238"/>
                <a:gd name="connsiteX5" fmla="*/ 70304 w 175827"/>
                <a:gd name="connsiteY5" fmla="*/ 173457 h 172238"/>
                <a:gd name="connsiteX6" fmla="*/ 73534 w 175827"/>
                <a:gd name="connsiteY6" fmla="*/ 172381 h 172238"/>
                <a:gd name="connsiteX7" fmla="*/ 149606 w 175827"/>
                <a:gd name="connsiteY7" fmla="*/ 137215 h 172238"/>
                <a:gd name="connsiteX8" fmla="*/ 153194 w 175827"/>
                <a:gd name="connsiteY8" fmla="*/ 123221 h 172238"/>
                <a:gd name="connsiteX9" fmla="*/ 177953 w 175827"/>
                <a:gd name="connsiteY9" fmla="*/ 76573 h 172238"/>
                <a:gd name="connsiteX10" fmla="*/ 152117 w 175827"/>
                <a:gd name="connsiteY10" fmla="*/ 8036 h 172238"/>
                <a:gd name="connsiteX11" fmla="*/ 129870 w 175827"/>
                <a:gd name="connsiteY11" fmla="*/ 3371 h 172238"/>
                <a:gd name="connsiteX12" fmla="*/ 67075 w 175827"/>
                <a:gd name="connsiteY12" fmla="*/ 37101 h 172238"/>
                <a:gd name="connsiteX13" fmla="*/ 56668 w 175827"/>
                <a:gd name="connsiteY13" fmla="*/ 37819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827" h="172238">
                  <a:moveTo>
                    <a:pt x="56668" y="37819"/>
                  </a:moveTo>
                  <a:cubicBezTo>
                    <a:pt x="43033" y="44278"/>
                    <a:pt x="27603" y="46790"/>
                    <a:pt x="14326" y="53966"/>
                  </a:cubicBezTo>
                  <a:cubicBezTo>
                    <a:pt x="-1462" y="62219"/>
                    <a:pt x="-3615" y="70114"/>
                    <a:pt x="4997" y="85544"/>
                  </a:cubicBezTo>
                  <a:cubicBezTo>
                    <a:pt x="9662" y="94155"/>
                    <a:pt x="18991" y="100614"/>
                    <a:pt x="18991" y="111738"/>
                  </a:cubicBezTo>
                  <a:cubicBezTo>
                    <a:pt x="27962" y="129321"/>
                    <a:pt x="39086" y="145468"/>
                    <a:pt x="49851" y="161616"/>
                  </a:cubicBezTo>
                  <a:cubicBezTo>
                    <a:pt x="54515" y="168792"/>
                    <a:pt x="60616" y="174534"/>
                    <a:pt x="70304" y="173457"/>
                  </a:cubicBezTo>
                  <a:cubicBezTo>
                    <a:pt x="71380" y="173098"/>
                    <a:pt x="72457" y="172739"/>
                    <a:pt x="73534" y="172381"/>
                  </a:cubicBezTo>
                  <a:cubicBezTo>
                    <a:pt x="104034" y="171663"/>
                    <a:pt x="126641" y="154080"/>
                    <a:pt x="149606" y="137215"/>
                  </a:cubicBezTo>
                  <a:cubicBezTo>
                    <a:pt x="154629" y="133627"/>
                    <a:pt x="155347" y="128603"/>
                    <a:pt x="153194" y="123221"/>
                  </a:cubicBezTo>
                  <a:cubicBezTo>
                    <a:pt x="163959" y="108868"/>
                    <a:pt x="173289" y="94155"/>
                    <a:pt x="177953" y="76573"/>
                  </a:cubicBezTo>
                  <a:cubicBezTo>
                    <a:pt x="179389" y="50019"/>
                    <a:pt x="166112" y="28848"/>
                    <a:pt x="152117" y="8036"/>
                  </a:cubicBezTo>
                  <a:cubicBezTo>
                    <a:pt x="145659" y="-1294"/>
                    <a:pt x="139558" y="-2011"/>
                    <a:pt x="129870" y="3371"/>
                  </a:cubicBezTo>
                  <a:cubicBezTo>
                    <a:pt x="109058" y="14854"/>
                    <a:pt x="89681" y="28489"/>
                    <a:pt x="67075" y="37101"/>
                  </a:cubicBezTo>
                  <a:cubicBezTo>
                    <a:pt x="63845" y="39254"/>
                    <a:pt x="60257" y="36025"/>
                    <a:pt x="56668" y="3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3390B80-3CA1-4F3D-90D4-0F7B43A3AB75}"/>
                </a:ext>
              </a:extLst>
            </p:cNvPr>
            <p:cNvSpPr/>
            <p:nvPr/>
          </p:nvSpPr>
          <p:spPr>
            <a:xfrm>
              <a:off x="7629099" y="1501105"/>
              <a:ext cx="172239" cy="157886"/>
            </a:xfrm>
            <a:custGeom>
              <a:avLst/>
              <a:gdLst>
                <a:gd name="connsiteX0" fmla="*/ 22038 w 172238"/>
                <a:gd name="connsiteY0" fmla="*/ 103364 h 157885"/>
                <a:gd name="connsiteX1" fmla="*/ 40698 w 172238"/>
                <a:gd name="connsiteY1" fmla="*/ 144988 h 157885"/>
                <a:gd name="connsiteX2" fmla="*/ 73351 w 172238"/>
                <a:gd name="connsiteY2" fmla="*/ 157189 h 157885"/>
                <a:gd name="connsiteX3" fmla="*/ 91293 w 172238"/>
                <a:gd name="connsiteY3" fmla="*/ 150730 h 157885"/>
                <a:gd name="connsiteX4" fmla="*/ 164135 w 172238"/>
                <a:gd name="connsiteY4" fmla="*/ 90446 h 157885"/>
                <a:gd name="connsiteX5" fmla="*/ 169518 w 172238"/>
                <a:gd name="connsiteY5" fmla="*/ 67840 h 157885"/>
                <a:gd name="connsiteX6" fmla="*/ 167006 w 172238"/>
                <a:gd name="connsiteY6" fmla="*/ 34109 h 157885"/>
                <a:gd name="connsiteX7" fmla="*/ 155523 w 172238"/>
                <a:gd name="connsiteY7" fmla="*/ 16168 h 157885"/>
                <a:gd name="connsiteX8" fmla="*/ 126817 w 172238"/>
                <a:gd name="connsiteY8" fmla="*/ 21 h 157885"/>
                <a:gd name="connsiteX9" fmla="*/ 13068 w 172238"/>
                <a:gd name="connsiteY9" fmla="*/ 36980 h 157885"/>
                <a:gd name="connsiteX10" fmla="*/ 4814 w 172238"/>
                <a:gd name="connsiteY10" fmla="*/ 67122 h 157885"/>
                <a:gd name="connsiteX11" fmla="*/ 23115 w 172238"/>
                <a:gd name="connsiteY11" fmla="*/ 96187 h 157885"/>
                <a:gd name="connsiteX12" fmla="*/ 22038 w 172238"/>
                <a:gd name="connsiteY12" fmla="*/ 103364 h 15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2238" h="157885">
                  <a:moveTo>
                    <a:pt x="22038" y="103364"/>
                  </a:moveTo>
                  <a:cubicBezTo>
                    <a:pt x="24191" y="119152"/>
                    <a:pt x="37109" y="129917"/>
                    <a:pt x="40698" y="144988"/>
                  </a:cubicBezTo>
                  <a:cubicBezTo>
                    <a:pt x="51462" y="161853"/>
                    <a:pt x="55051" y="163289"/>
                    <a:pt x="73351" y="157189"/>
                  </a:cubicBezTo>
                  <a:cubicBezTo>
                    <a:pt x="79451" y="155036"/>
                    <a:pt x="85193" y="152524"/>
                    <a:pt x="91293" y="150730"/>
                  </a:cubicBezTo>
                  <a:cubicBezTo>
                    <a:pt x="117487" y="132788"/>
                    <a:pt x="143682" y="114846"/>
                    <a:pt x="164135" y="90446"/>
                  </a:cubicBezTo>
                  <a:cubicBezTo>
                    <a:pt x="168800" y="83628"/>
                    <a:pt x="165571" y="75016"/>
                    <a:pt x="169518" y="67840"/>
                  </a:cubicBezTo>
                  <a:cubicBezTo>
                    <a:pt x="176695" y="55998"/>
                    <a:pt x="175977" y="44874"/>
                    <a:pt x="167006" y="34109"/>
                  </a:cubicBezTo>
                  <a:cubicBezTo>
                    <a:pt x="162341" y="28727"/>
                    <a:pt x="158753" y="22268"/>
                    <a:pt x="155523" y="16168"/>
                  </a:cubicBezTo>
                  <a:cubicBezTo>
                    <a:pt x="149423" y="3968"/>
                    <a:pt x="140453" y="-338"/>
                    <a:pt x="126817" y="21"/>
                  </a:cubicBezTo>
                  <a:cubicBezTo>
                    <a:pt x="85193" y="1815"/>
                    <a:pt x="47874" y="14374"/>
                    <a:pt x="13068" y="36980"/>
                  </a:cubicBezTo>
                  <a:cubicBezTo>
                    <a:pt x="508" y="45233"/>
                    <a:pt x="-4515" y="53845"/>
                    <a:pt x="4814" y="67122"/>
                  </a:cubicBezTo>
                  <a:cubicBezTo>
                    <a:pt x="12709" y="75734"/>
                    <a:pt x="18091" y="85781"/>
                    <a:pt x="23115" y="96187"/>
                  </a:cubicBezTo>
                  <a:cubicBezTo>
                    <a:pt x="22038" y="98340"/>
                    <a:pt x="21321" y="100852"/>
                    <a:pt x="22038" y="10336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4A20958-86CC-45D5-92C3-63B9A2A2A80E}"/>
                </a:ext>
              </a:extLst>
            </p:cNvPr>
            <p:cNvSpPr/>
            <p:nvPr/>
          </p:nvSpPr>
          <p:spPr>
            <a:xfrm>
              <a:off x="7823216" y="1430832"/>
              <a:ext cx="143532" cy="154297"/>
            </a:xfrm>
            <a:custGeom>
              <a:avLst/>
              <a:gdLst>
                <a:gd name="connsiteX0" fmla="*/ 159 w 143532"/>
                <a:gd name="connsiteY0" fmla="*/ 105818 h 154297"/>
                <a:gd name="connsiteX1" fmla="*/ 159 w 143532"/>
                <a:gd name="connsiteY1" fmla="*/ 148877 h 154297"/>
                <a:gd name="connsiteX2" fmla="*/ 68696 w 143532"/>
                <a:gd name="connsiteY2" fmla="*/ 146007 h 154297"/>
                <a:gd name="connsiteX3" fmla="*/ 137592 w 143532"/>
                <a:gd name="connsiteY3" fmla="*/ 112277 h 154297"/>
                <a:gd name="connsiteX4" fmla="*/ 143333 w 143532"/>
                <a:gd name="connsiteY4" fmla="*/ 91464 h 154297"/>
                <a:gd name="connsiteX5" fmla="*/ 93097 w 143532"/>
                <a:gd name="connsiteY5" fmla="*/ 6780 h 154297"/>
                <a:gd name="connsiteX6" fmla="*/ 76949 w 143532"/>
                <a:gd name="connsiteY6" fmla="*/ 1398 h 154297"/>
                <a:gd name="connsiteX7" fmla="*/ 159 w 143532"/>
                <a:gd name="connsiteY7" fmla="*/ 105818 h 15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532" h="154297">
                  <a:moveTo>
                    <a:pt x="159" y="105818"/>
                  </a:moveTo>
                  <a:cubicBezTo>
                    <a:pt x="-199" y="120171"/>
                    <a:pt x="159" y="134524"/>
                    <a:pt x="159" y="148877"/>
                  </a:cubicBezTo>
                  <a:cubicBezTo>
                    <a:pt x="23484" y="157489"/>
                    <a:pt x="46449" y="159283"/>
                    <a:pt x="68696" y="146007"/>
                  </a:cubicBezTo>
                  <a:cubicBezTo>
                    <a:pt x="92020" y="135601"/>
                    <a:pt x="116421" y="127706"/>
                    <a:pt x="137592" y="112277"/>
                  </a:cubicBezTo>
                  <a:cubicBezTo>
                    <a:pt x="145486" y="106535"/>
                    <a:pt x="149074" y="101153"/>
                    <a:pt x="143333" y="91464"/>
                  </a:cubicBezTo>
                  <a:cubicBezTo>
                    <a:pt x="126468" y="63476"/>
                    <a:pt x="109603" y="35128"/>
                    <a:pt x="93097" y="6780"/>
                  </a:cubicBezTo>
                  <a:cubicBezTo>
                    <a:pt x="89150" y="-38"/>
                    <a:pt x="84844" y="-1473"/>
                    <a:pt x="76949" y="1398"/>
                  </a:cubicBezTo>
                  <a:cubicBezTo>
                    <a:pt x="32095" y="17545"/>
                    <a:pt x="1954" y="58093"/>
                    <a:pt x="159" y="10581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544AC93-9A76-40C4-8739-093FE094ED61}"/>
                </a:ext>
              </a:extLst>
            </p:cNvPr>
            <p:cNvSpPr/>
            <p:nvPr/>
          </p:nvSpPr>
          <p:spPr>
            <a:xfrm>
              <a:off x="7713732" y="1346074"/>
              <a:ext cx="161474" cy="114826"/>
            </a:xfrm>
            <a:custGeom>
              <a:avLst/>
              <a:gdLst>
                <a:gd name="connsiteX0" fmla="*/ 560 w 161473"/>
                <a:gd name="connsiteY0" fmla="*/ 52785 h 114825"/>
                <a:gd name="connsiteX1" fmla="*/ 60843 w 161473"/>
                <a:gd name="connsiteY1" fmla="*/ 117733 h 114825"/>
                <a:gd name="connsiteX2" fmla="*/ 154498 w 161473"/>
                <a:gd name="connsiteY2" fmla="*/ 62114 h 114825"/>
                <a:gd name="connsiteX3" fmla="*/ 162392 w 161473"/>
                <a:gd name="connsiteY3" fmla="*/ 23002 h 114825"/>
                <a:gd name="connsiteX4" fmla="*/ 135480 w 161473"/>
                <a:gd name="connsiteY4" fmla="*/ 395 h 114825"/>
                <a:gd name="connsiteX5" fmla="*/ 8095 w 161473"/>
                <a:gd name="connsiteY5" fmla="*/ 43096 h 114825"/>
                <a:gd name="connsiteX6" fmla="*/ 560 w 161473"/>
                <a:gd name="connsiteY6" fmla="*/ 52785 h 11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473" h="114825">
                  <a:moveTo>
                    <a:pt x="560" y="52785"/>
                  </a:moveTo>
                  <a:cubicBezTo>
                    <a:pt x="-4823" y="84721"/>
                    <a:pt x="29625" y="123474"/>
                    <a:pt x="60843" y="117733"/>
                  </a:cubicBezTo>
                  <a:cubicBezTo>
                    <a:pt x="98162" y="110915"/>
                    <a:pt x="130456" y="92615"/>
                    <a:pt x="154498" y="62114"/>
                  </a:cubicBezTo>
                  <a:cubicBezTo>
                    <a:pt x="163469" y="50632"/>
                    <a:pt x="165622" y="37355"/>
                    <a:pt x="162392" y="23002"/>
                  </a:cubicBezTo>
                  <a:cubicBezTo>
                    <a:pt x="158804" y="7572"/>
                    <a:pt x="151269" y="-2117"/>
                    <a:pt x="135480" y="395"/>
                  </a:cubicBezTo>
                  <a:cubicBezTo>
                    <a:pt x="87397" y="1831"/>
                    <a:pt x="46131" y="17619"/>
                    <a:pt x="8095" y="43096"/>
                  </a:cubicBezTo>
                  <a:cubicBezTo>
                    <a:pt x="4507" y="45608"/>
                    <a:pt x="1277" y="48120"/>
                    <a:pt x="560" y="5278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7CF1B3C-F4E3-4302-951E-3DE52BADFFE2}"/>
                </a:ext>
              </a:extLst>
            </p:cNvPr>
            <p:cNvSpPr/>
            <p:nvPr/>
          </p:nvSpPr>
          <p:spPr>
            <a:xfrm>
              <a:off x="7574840" y="1382353"/>
              <a:ext cx="136356" cy="132768"/>
            </a:xfrm>
            <a:custGeom>
              <a:avLst/>
              <a:gdLst>
                <a:gd name="connsiteX0" fmla="*/ 134427 w 136355"/>
                <a:gd name="connsiteY0" fmla="*/ 67819 h 132767"/>
                <a:gd name="connsiteX1" fmla="*/ 110027 w 136355"/>
                <a:gd name="connsiteY1" fmla="*/ 30142 h 132767"/>
                <a:gd name="connsiteX2" fmla="*/ 54049 w 136355"/>
                <a:gd name="connsiteY2" fmla="*/ 0 h 132767"/>
                <a:gd name="connsiteX3" fmla="*/ 4889 w 136355"/>
                <a:gd name="connsiteY3" fmla="*/ 19018 h 132767"/>
                <a:gd name="connsiteX4" fmla="*/ 4530 w 136355"/>
                <a:gd name="connsiteY4" fmla="*/ 54901 h 132767"/>
                <a:gd name="connsiteX5" fmla="*/ 8836 w 136355"/>
                <a:gd name="connsiteY5" fmla="*/ 90425 h 132767"/>
                <a:gd name="connsiteX6" fmla="*/ 26060 w 136355"/>
                <a:gd name="connsiteY6" fmla="*/ 129179 h 132767"/>
                <a:gd name="connsiteX7" fmla="*/ 45437 w 136355"/>
                <a:gd name="connsiteY7" fmla="*/ 133126 h 132767"/>
                <a:gd name="connsiteX8" fmla="*/ 128327 w 136355"/>
                <a:gd name="connsiteY8" fmla="*/ 87196 h 132767"/>
                <a:gd name="connsiteX9" fmla="*/ 134427 w 136355"/>
                <a:gd name="connsiteY9" fmla="*/ 67819 h 13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355" h="132767">
                  <a:moveTo>
                    <a:pt x="134427" y="67819"/>
                  </a:moveTo>
                  <a:cubicBezTo>
                    <a:pt x="126174" y="55619"/>
                    <a:pt x="119356" y="41983"/>
                    <a:pt x="110027" y="30142"/>
                  </a:cubicBezTo>
                  <a:cubicBezTo>
                    <a:pt x="96032" y="11841"/>
                    <a:pt x="77373" y="359"/>
                    <a:pt x="54049" y="0"/>
                  </a:cubicBezTo>
                  <a:cubicBezTo>
                    <a:pt x="35390" y="1076"/>
                    <a:pt x="17807" y="6100"/>
                    <a:pt x="4889" y="19018"/>
                  </a:cubicBezTo>
                  <a:cubicBezTo>
                    <a:pt x="-5517" y="29424"/>
                    <a:pt x="3813" y="43060"/>
                    <a:pt x="4530" y="54901"/>
                  </a:cubicBezTo>
                  <a:cubicBezTo>
                    <a:pt x="5248" y="66743"/>
                    <a:pt x="7042" y="78584"/>
                    <a:pt x="8836" y="90425"/>
                  </a:cubicBezTo>
                  <a:cubicBezTo>
                    <a:pt x="10989" y="104779"/>
                    <a:pt x="17807" y="117338"/>
                    <a:pt x="26060" y="129179"/>
                  </a:cubicBezTo>
                  <a:cubicBezTo>
                    <a:pt x="31802" y="137073"/>
                    <a:pt x="37184" y="138150"/>
                    <a:pt x="45437" y="133126"/>
                  </a:cubicBezTo>
                  <a:cubicBezTo>
                    <a:pt x="72708" y="117338"/>
                    <a:pt x="100338" y="101908"/>
                    <a:pt x="128327" y="87196"/>
                  </a:cubicBezTo>
                  <a:cubicBezTo>
                    <a:pt x="137657" y="82172"/>
                    <a:pt x="140886" y="77149"/>
                    <a:pt x="134427" y="6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A37313B-53F8-40B5-AA03-54D127F7A908}"/>
                </a:ext>
              </a:extLst>
            </p:cNvPr>
            <p:cNvSpPr/>
            <p:nvPr/>
          </p:nvSpPr>
          <p:spPr>
            <a:xfrm>
              <a:off x="7436197" y="1497762"/>
              <a:ext cx="150709" cy="118414"/>
            </a:xfrm>
            <a:custGeom>
              <a:avLst/>
              <a:gdLst>
                <a:gd name="connsiteX0" fmla="*/ 149991 w 150709"/>
                <a:gd name="connsiteY0" fmla="*/ 74054 h 118414"/>
                <a:gd name="connsiteX1" fmla="*/ 89349 w 150709"/>
                <a:gd name="connsiteY1" fmla="*/ 493 h 118414"/>
                <a:gd name="connsiteX2" fmla="*/ 0 w 150709"/>
                <a:gd name="connsiteY2" fmla="*/ 99531 h 118414"/>
                <a:gd name="connsiteX3" fmla="*/ 43419 w 150709"/>
                <a:gd name="connsiteY3" fmla="*/ 119267 h 118414"/>
                <a:gd name="connsiteX4" fmla="*/ 149991 w 150709"/>
                <a:gd name="connsiteY4" fmla="*/ 74054 h 11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09" h="118414">
                  <a:moveTo>
                    <a:pt x="149991" y="74054"/>
                  </a:moveTo>
                  <a:cubicBezTo>
                    <a:pt x="160398" y="40324"/>
                    <a:pt x="122720" y="-5248"/>
                    <a:pt x="89349" y="493"/>
                  </a:cubicBezTo>
                  <a:cubicBezTo>
                    <a:pt x="49160" y="7311"/>
                    <a:pt x="3229" y="58265"/>
                    <a:pt x="0" y="99531"/>
                  </a:cubicBezTo>
                  <a:cubicBezTo>
                    <a:pt x="8971" y="118549"/>
                    <a:pt x="25477" y="121061"/>
                    <a:pt x="43419" y="119267"/>
                  </a:cubicBezTo>
                  <a:cubicBezTo>
                    <a:pt x="83608" y="114961"/>
                    <a:pt x="119132" y="100607"/>
                    <a:pt x="149991" y="7405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322E664-C8D4-404D-BF71-36F75C35AFEA}"/>
                </a:ext>
              </a:extLst>
            </p:cNvPr>
            <p:cNvSpPr/>
            <p:nvPr/>
          </p:nvSpPr>
          <p:spPr>
            <a:xfrm>
              <a:off x="7948111" y="2069789"/>
              <a:ext cx="204534" cy="172239"/>
            </a:xfrm>
            <a:custGeom>
              <a:avLst/>
              <a:gdLst>
                <a:gd name="connsiteX0" fmla="*/ 7314 w 204533"/>
                <a:gd name="connsiteY0" fmla="*/ 120293 h 172238"/>
                <a:gd name="connsiteX1" fmla="*/ 39609 w 204533"/>
                <a:gd name="connsiteY1" fmla="*/ 168017 h 172238"/>
                <a:gd name="connsiteX2" fmla="*/ 61498 w 204533"/>
                <a:gd name="connsiteY2" fmla="*/ 171605 h 172238"/>
                <a:gd name="connsiteX3" fmla="*/ 97022 w 204533"/>
                <a:gd name="connsiteY3" fmla="*/ 154740 h 172238"/>
                <a:gd name="connsiteX4" fmla="*/ 161612 w 204533"/>
                <a:gd name="connsiteY4" fmla="*/ 130340 h 172238"/>
                <a:gd name="connsiteX5" fmla="*/ 205030 w 204533"/>
                <a:gd name="connsiteY5" fmla="*/ 72209 h 172238"/>
                <a:gd name="connsiteX6" fmla="*/ 89846 w 204533"/>
                <a:gd name="connsiteY6" fmla="*/ 9055 h 172238"/>
                <a:gd name="connsiteX7" fmla="*/ 58986 w 204533"/>
                <a:gd name="connsiteY7" fmla="*/ 26638 h 172238"/>
                <a:gd name="connsiteX8" fmla="*/ 138 w 204533"/>
                <a:gd name="connsiteY8" fmla="*/ 104863 h 172238"/>
                <a:gd name="connsiteX9" fmla="*/ 7314 w 204533"/>
                <a:gd name="connsiteY9" fmla="*/ 120293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533" h="172238">
                  <a:moveTo>
                    <a:pt x="7314" y="120293"/>
                  </a:moveTo>
                  <a:cubicBezTo>
                    <a:pt x="10544" y="141464"/>
                    <a:pt x="26691" y="153664"/>
                    <a:pt x="39609" y="168017"/>
                  </a:cubicBezTo>
                  <a:cubicBezTo>
                    <a:pt x="46427" y="175553"/>
                    <a:pt x="52886" y="176629"/>
                    <a:pt x="61498" y="171605"/>
                  </a:cubicBezTo>
                  <a:cubicBezTo>
                    <a:pt x="72981" y="165146"/>
                    <a:pt x="85181" y="160123"/>
                    <a:pt x="97022" y="154740"/>
                  </a:cubicBezTo>
                  <a:cubicBezTo>
                    <a:pt x="121423" y="154382"/>
                    <a:pt x="140082" y="138952"/>
                    <a:pt x="161612" y="130340"/>
                  </a:cubicBezTo>
                  <a:cubicBezTo>
                    <a:pt x="187806" y="119934"/>
                    <a:pt x="208619" y="105222"/>
                    <a:pt x="205030" y="72209"/>
                  </a:cubicBezTo>
                  <a:cubicBezTo>
                    <a:pt x="189242" y="10849"/>
                    <a:pt x="141876" y="-15346"/>
                    <a:pt x="89846" y="9055"/>
                  </a:cubicBezTo>
                  <a:cubicBezTo>
                    <a:pt x="79081" y="14079"/>
                    <a:pt x="69033" y="20896"/>
                    <a:pt x="58986" y="26638"/>
                  </a:cubicBezTo>
                  <a:cubicBezTo>
                    <a:pt x="29921" y="32738"/>
                    <a:pt x="-2374" y="75798"/>
                    <a:pt x="138" y="104863"/>
                  </a:cubicBezTo>
                  <a:cubicBezTo>
                    <a:pt x="497" y="111322"/>
                    <a:pt x="1932" y="117063"/>
                    <a:pt x="7314" y="12029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30C912D-BA88-4901-8A26-6E9A9323B113}"/>
                </a:ext>
              </a:extLst>
            </p:cNvPr>
            <p:cNvSpPr/>
            <p:nvPr/>
          </p:nvSpPr>
          <p:spPr>
            <a:xfrm>
              <a:off x="8146844" y="1966373"/>
              <a:ext cx="204534" cy="150709"/>
            </a:xfrm>
            <a:custGeom>
              <a:avLst/>
              <a:gdLst>
                <a:gd name="connsiteX0" fmla="*/ 4504 w 204533"/>
                <a:gd name="connsiteY0" fmla="*/ 82688 h 150709"/>
                <a:gd name="connsiteX1" fmla="*/ 557 w 204533"/>
                <a:gd name="connsiteY1" fmla="*/ 103141 h 150709"/>
                <a:gd name="connsiteX2" fmla="*/ 65505 w 204533"/>
                <a:gd name="connsiteY2" fmla="*/ 151942 h 150709"/>
                <a:gd name="connsiteX3" fmla="*/ 93853 w 204533"/>
                <a:gd name="connsiteY3" fmla="*/ 146201 h 150709"/>
                <a:gd name="connsiteX4" fmla="*/ 174949 w 204533"/>
                <a:gd name="connsiteY4" fmla="*/ 104218 h 150709"/>
                <a:gd name="connsiteX5" fmla="*/ 194684 w 204533"/>
                <a:gd name="connsiteY5" fmla="*/ 44293 h 150709"/>
                <a:gd name="connsiteX6" fmla="*/ 173154 w 204533"/>
                <a:gd name="connsiteY6" fmla="*/ 13792 h 150709"/>
                <a:gd name="connsiteX7" fmla="*/ 140860 w 204533"/>
                <a:gd name="connsiteY7" fmla="*/ 157 h 150709"/>
                <a:gd name="connsiteX8" fmla="*/ 4504 w 204533"/>
                <a:gd name="connsiteY8" fmla="*/ 82688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533" h="150709">
                  <a:moveTo>
                    <a:pt x="4504" y="82688"/>
                  </a:moveTo>
                  <a:cubicBezTo>
                    <a:pt x="1633" y="89147"/>
                    <a:pt x="-1237" y="95606"/>
                    <a:pt x="557" y="103141"/>
                  </a:cubicBezTo>
                  <a:cubicBezTo>
                    <a:pt x="7733" y="130771"/>
                    <a:pt x="35005" y="151942"/>
                    <a:pt x="65505" y="151942"/>
                  </a:cubicBezTo>
                  <a:cubicBezTo>
                    <a:pt x="74476" y="152301"/>
                    <a:pt x="84164" y="150148"/>
                    <a:pt x="93853" y="146201"/>
                  </a:cubicBezTo>
                  <a:cubicBezTo>
                    <a:pt x="122201" y="134359"/>
                    <a:pt x="148395" y="118930"/>
                    <a:pt x="174949" y="104218"/>
                  </a:cubicBezTo>
                  <a:cubicBezTo>
                    <a:pt x="211549" y="84482"/>
                    <a:pt x="211908" y="82688"/>
                    <a:pt x="194684" y="44293"/>
                  </a:cubicBezTo>
                  <a:cubicBezTo>
                    <a:pt x="189661" y="32810"/>
                    <a:pt x="182484" y="22404"/>
                    <a:pt x="173154" y="13792"/>
                  </a:cubicBezTo>
                  <a:cubicBezTo>
                    <a:pt x="164184" y="5180"/>
                    <a:pt x="153419" y="874"/>
                    <a:pt x="140860" y="157"/>
                  </a:cubicBezTo>
                  <a:cubicBezTo>
                    <a:pt x="87753" y="-2714"/>
                    <a:pt x="26034" y="34245"/>
                    <a:pt x="4504" y="8268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28EE0A8-BB3D-4309-B401-FF0E9DEF8048}"/>
                </a:ext>
              </a:extLst>
            </p:cNvPr>
            <p:cNvSpPr/>
            <p:nvPr/>
          </p:nvSpPr>
          <p:spPr>
            <a:xfrm>
              <a:off x="8052021" y="1817256"/>
              <a:ext cx="204534" cy="161474"/>
            </a:xfrm>
            <a:custGeom>
              <a:avLst/>
              <a:gdLst>
                <a:gd name="connsiteX0" fmla="*/ 3519 w 204533"/>
                <a:gd name="connsiteY0" fmla="*/ 76431 h 161474"/>
                <a:gd name="connsiteX1" fmla="*/ 3519 w 204533"/>
                <a:gd name="connsiteY1" fmla="*/ 99755 h 161474"/>
                <a:gd name="connsiteX2" fmla="*/ 37967 w 204533"/>
                <a:gd name="connsiteY2" fmla="*/ 156450 h 161474"/>
                <a:gd name="connsiteX3" fmla="*/ 56626 w 204533"/>
                <a:gd name="connsiteY3" fmla="*/ 162192 h 161474"/>
                <a:gd name="connsiteX4" fmla="*/ 195494 w 204533"/>
                <a:gd name="connsiteY4" fmla="*/ 87555 h 161474"/>
                <a:gd name="connsiteX5" fmla="*/ 204465 w 204533"/>
                <a:gd name="connsiteY5" fmla="*/ 72125 h 161474"/>
                <a:gd name="connsiteX6" fmla="*/ 121575 w 204533"/>
                <a:gd name="connsiteY6" fmla="*/ 0 h 161474"/>
                <a:gd name="connsiteX7" fmla="*/ 3519 w 204533"/>
                <a:gd name="connsiteY7" fmla="*/ 7643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61474">
                  <a:moveTo>
                    <a:pt x="3519" y="76431"/>
                  </a:moveTo>
                  <a:cubicBezTo>
                    <a:pt x="-428" y="84325"/>
                    <a:pt x="-1863" y="91502"/>
                    <a:pt x="3519" y="99755"/>
                  </a:cubicBezTo>
                  <a:cubicBezTo>
                    <a:pt x="15360" y="118414"/>
                    <a:pt x="26843" y="137432"/>
                    <a:pt x="37967" y="156450"/>
                  </a:cubicBezTo>
                  <a:cubicBezTo>
                    <a:pt x="42632" y="164703"/>
                    <a:pt x="47655" y="167215"/>
                    <a:pt x="56626" y="162192"/>
                  </a:cubicBezTo>
                  <a:cubicBezTo>
                    <a:pt x="102915" y="137073"/>
                    <a:pt x="149204" y="112314"/>
                    <a:pt x="195494" y="87555"/>
                  </a:cubicBezTo>
                  <a:cubicBezTo>
                    <a:pt x="201594" y="84325"/>
                    <a:pt x="205541" y="80737"/>
                    <a:pt x="204465" y="72125"/>
                  </a:cubicBezTo>
                  <a:cubicBezTo>
                    <a:pt x="199441" y="33012"/>
                    <a:pt x="164275" y="718"/>
                    <a:pt x="121575" y="0"/>
                  </a:cubicBezTo>
                  <a:cubicBezTo>
                    <a:pt x="71697" y="5382"/>
                    <a:pt x="28637" y="26195"/>
                    <a:pt x="3519" y="7643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409A237-5727-4D8B-B7D9-D62BEB51C884}"/>
                </a:ext>
              </a:extLst>
            </p:cNvPr>
            <p:cNvSpPr/>
            <p:nvPr/>
          </p:nvSpPr>
          <p:spPr>
            <a:xfrm>
              <a:off x="7771521" y="1765880"/>
              <a:ext cx="200945" cy="161474"/>
            </a:xfrm>
            <a:custGeom>
              <a:avLst/>
              <a:gdLst>
                <a:gd name="connsiteX0" fmla="*/ 32478 w 200945"/>
                <a:gd name="connsiteY0" fmla="*/ 154361 h 161474"/>
                <a:gd name="connsiteX1" fmla="*/ 54008 w 200945"/>
                <a:gd name="connsiteY1" fmla="*/ 160820 h 161474"/>
                <a:gd name="connsiteX2" fmla="*/ 195388 w 200945"/>
                <a:gd name="connsiteY2" fmla="*/ 82953 h 161474"/>
                <a:gd name="connsiteX3" fmla="*/ 204000 w 200945"/>
                <a:gd name="connsiteY3" fmla="*/ 69318 h 161474"/>
                <a:gd name="connsiteX4" fmla="*/ 115010 w 200945"/>
                <a:gd name="connsiteY4" fmla="*/ 63 h 161474"/>
                <a:gd name="connsiteX5" fmla="*/ 4131 w 200945"/>
                <a:gd name="connsiteY5" fmla="*/ 71830 h 161474"/>
                <a:gd name="connsiteX6" fmla="*/ 4490 w 200945"/>
                <a:gd name="connsiteY6" fmla="*/ 102330 h 161474"/>
                <a:gd name="connsiteX7" fmla="*/ 32478 w 200945"/>
                <a:gd name="connsiteY7" fmla="*/ 15436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945" h="161474">
                  <a:moveTo>
                    <a:pt x="32478" y="154361"/>
                  </a:moveTo>
                  <a:cubicBezTo>
                    <a:pt x="37861" y="164767"/>
                    <a:pt x="43961" y="166202"/>
                    <a:pt x="54008" y="160820"/>
                  </a:cubicBezTo>
                  <a:cubicBezTo>
                    <a:pt x="101015" y="134625"/>
                    <a:pt x="148381" y="108789"/>
                    <a:pt x="195388" y="82953"/>
                  </a:cubicBezTo>
                  <a:cubicBezTo>
                    <a:pt x="200770" y="80083"/>
                    <a:pt x="205435" y="77212"/>
                    <a:pt x="204000" y="69318"/>
                  </a:cubicBezTo>
                  <a:cubicBezTo>
                    <a:pt x="196823" y="34870"/>
                    <a:pt x="172781" y="-1731"/>
                    <a:pt x="115010" y="63"/>
                  </a:cubicBezTo>
                  <a:cubicBezTo>
                    <a:pt x="75538" y="5087"/>
                    <a:pt x="29608" y="20876"/>
                    <a:pt x="4131" y="71830"/>
                  </a:cubicBezTo>
                  <a:cubicBezTo>
                    <a:pt x="-893" y="82236"/>
                    <a:pt x="-1969" y="91565"/>
                    <a:pt x="4490" y="102330"/>
                  </a:cubicBezTo>
                  <a:cubicBezTo>
                    <a:pt x="14178" y="119554"/>
                    <a:pt x="23508" y="136778"/>
                    <a:pt x="32478" y="15436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BF148C0-01C7-47C6-942E-7F8BB5B79783}"/>
                </a:ext>
              </a:extLst>
            </p:cNvPr>
            <p:cNvSpPr/>
            <p:nvPr/>
          </p:nvSpPr>
          <p:spPr>
            <a:xfrm>
              <a:off x="7672603" y="2029452"/>
              <a:ext cx="211710" cy="161474"/>
            </a:xfrm>
            <a:custGeom>
              <a:avLst/>
              <a:gdLst>
                <a:gd name="connsiteX0" fmla="*/ 145032 w 211710"/>
                <a:gd name="connsiteY0" fmla="*/ 120800 h 161474"/>
                <a:gd name="connsiteX1" fmla="*/ 197062 w 211710"/>
                <a:gd name="connsiteY1" fmla="*/ 89940 h 161474"/>
                <a:gd name="connsiteX2" fmla="*/ 211415 w 211710"/>
                <a:gd name="connsiteY2" fmla="*/ 66257 h 161474"/>
                <a:gd name="connsiteX3" fmla="*/ 190244 w 211710"/>
                <a:gd name="connsiteY3" fmla="*/ 31092 h 161474"/>
                <a:gd name="connsiteX4" fmla="*/ 168356 w 211710"/>
                <a:gd name="connsiteY4" fmla="*/ 11356 h 161474"/>
                <a:gd name="connsiteX5" fmla="*/ 86901 w 211710"/>
                <a:gd name="connsiteY5" fmla="*/ 2744 h 161474"/>
                <a:gd name="connsiteX6" fmla="*/ 47430 w 211710"/>
                <a:gd name="connsiteY6" fmla="*/ 22480 h 161474"/>
                <a:gd name="connsiteX7" fmla="*/ 64 w 211710"/>
                <a:gd name="connsiteY7" fmla="*/ 96040 h 161474"/>
                <a:gd name="connsiteX8" fmla="*/ 37023 w 211710"/>
                <a:gd name="connsiteY8" fmla="*/ 155247 h 161474"/>
                <a:gd name="connsiteX9" fmla="*/ 57118 w 211710"/>
                <a:gd name="connsiteY9" fmla="*/ 159912 h 161474"/>
                <a:gd name="connsiteX10" fmla="*/ 118837 w 211710"/>
                <a:gd name="connsiteY10" fmla="*/ 127617 h 161474"/>
                <a:gd name="connsiteX11" fmla="*/ 145032 w 211710"/>
                <a:gd name="connsiteY11" fmla="*/ 120800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1710" h="161474">
                  <a:moveTo>
                    <a:pt x="145032" y="120800"/>
                  </a:moveTo>
                  <a:cubicBezTo>
                    <a:pt x="162256" y="110035"/>
                    <a:pt x="180197" y="100705"/>
                    <a:pt x="197062" y="89940"/>
                  </a:cubicBezTo>
                  <a:cubicBezTo>
                    <a:pt x="206033" y="84199"/>
                    <a:pt x="214645" y="78458"/>
                    <a:pt x="211415" y="66257"/>
                  </a:cubicBezTo>
                  <a:cubicBezTo>
                    <a:pt x="207827" y="52622"/>
                    <a:pt x="209621" y="35398"/>
                    <a:pt x="190244" y="31092"/>
                  </a:cubicBezTo>
                  <a:cubicBezTo>
                    <a:pt x="184144" y="23556"/>
                    <a:pt x="179121" y="13868"/>
                    <a:pt x="168356" y="11356"/>
                  </a:cubicBezTo>
                  <a:cubicBezTo>
                    <a:pt x="141443" y="4897"/>
                    <a:pt x="115249" y="-4791"/>
                    <a:pt x="86901" y="2744"/>
                  </a:cubicBezTo>
                  <a:cubicBezTo>
                    <a:pt x="73624" y="9203"/>
                    <a:pt x="59271" y="14227"/>
                    <a:pt x="47430" y="22480"/>
                  </a:cubicBezTo>
                  <a:cubicBezTo>
                    <a:pt x="21594" y="40063"/>
                    <a:pt x="-1371" y="60157"/>
                    <a:pt x="64" y="96040"/>
                  </a:cubicBezTo>
                  <a:cubicBezTo>
                    <a:pt x="12264" y="115776"/>
                    <a:pt x="25182" y="135153"/>
                    <a:pt x="37023" y="155247"/>
                  </a:cubicBezTo>
                  <a:cubicBezTo>
                    <a:pt x="42765" y="164936"/>
                    <a:pt x="48147" y="164936"/>
                    <a:pt x="57118" y="159912"/>
                  </a:cubicBezTo>
                  <a:cubicBezTo>
                    <a:pt x="77213" y="148430"/>
                    <a:pt x="98025" y="138382"/>
                    <a:pt x="118837" y="127617"/>
                  </a:cubicBezTo>
                  <a:cubicBezTo>
                    <a:pt x="127808" y="127617"/>
                    <a:pt x="136779" y="125823"/>
                    <a:pt x="145032" y="12080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B326C90-1892-457D-964F-53EC87706CC8}"/>
                </a:ext>
              </a:extLst>
            </p:cNvPr>
            <p:cNvSpPr/>
            <p:nvPr/>
          </p:nvSpPr>
          <p:spPr>
            <a:xfrm>
              <a:off x="7861270" y="1924142"/>
              <a:ext cx="204534" cy="143532"/>
            </a:xfrm>
            <a:custGeom>
              <a:avLst/>
              <a:gdLst>
                <a:gd name="connsiteX0" fmla="*/ 30642 w 204533"/>
                <a:gd name="connsiteY0" fmla="*/ 130660 h 143532"/>
                <a:gd name="connsiteX1" fmla="*/ 33513 w 204533"/>
                <a:gd name="connsiteY1" fmla="*/ 132813 h 143532"/>
                <a:gd name="connsiteX2" fmla="*/ 66167 w 204533"/>
                <a:gd name="connsiteY2" fmla="*/ 139989 h 143532"/>
                <a:gd name="connsiteX3" fmla="*/ 200011 w 204533"/>
                <a:gd name="connsiteY3" fmla="*/ 80782 h 143532"/>
                <a:gd name="connsiteX4" fmla="*/ 205034 w 204533"/>
                <a:gd name="connsiteY4" fmla="*/ 68582 h 143532"/>
                <a:gd name="connsiteX5" fmla="*/ 138650 w 204533"/>
                <a:gd name="connsiteY5" fmla="*/ 404 h 143532"/>
                <a:gd name="connsiteX6" fmla="*/ 32078 w 204533"/>
                <a:gd name="connsiteY6" fmla="*/ 33775 h 143532"/>
                <a:gd name="connsiteX7" fmla="*/ 30642 w 204533"/>
                <a:gd name="connsiteY7" fmla="*/ 130660 h 14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43532">
                  <a:moveTo>
                    <a:pt x="30642" y="130660"/>
                  </a:moveTo>
                  <a:cubicBezTo>
                    <a:pt x="31360" y="131377"/>
                    <a:pt x="32436" y="132095"/>
                    <a:pt x="33513" y="132813"/>
                  </a:cubicBezTo>
                  <a:cubicBezTo>
                    <a:pt x="43919" y="148242"/>
                    <a:pt x="51454" y="149678"/>
                    <a:pt x="66167" y="139989"/>
                  </a:cubicBezTo>
                  <a:cubicBezTo>
                    <a:pt x="115685" y="131019"/>
                    <a:pt x="155874" y="101594"/>
                    <a:pt x="200011" y="80782"/>
                  </a:cubicBezTo>
                  <a:cubicBezTo>
                    <a:pt x="205034" y="78270"/>
                    <a:pt x="205752" y="73964"/>
                    <a:pt x="205034" y="68582"/>
                  </a:cubicBezTo>
                  <a:cubicBezTo>
                    <a:pt x="201805" y="34852"/>
                    <a:pt x="171304" y="2198"/>
                    <a:pt x="138650" y="404"/>
                  </a:cubicBezTo>
                  <a:cubicBezTo>
                    <a:pt x="99179" y="-2108"/>
                    <a:pt x="61143" y="6863"/>
                    <a:pt x="32078" y="33775"/>
                  </a:cubicBezTo>
                  <a:cubicBezTo>
                    <a:pt x="-9906" y="72888"/>
                    <a:pt x="-10982" y="94059"/>
                    <a:pt x="30642" y="130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E1E9115-3E8A-4CEB-AAD0-0C5BC1E0E54F}"/>
                </a:ext>
              </a:extLst>
            </p:cNvPr>
            <p:cNvSpPr/>
            <p:nvPr/>
          </p:nvSpPr>
          <p:spPr>
            <a:xfrm>
              <a:off x="7976206" y="1687437"/>
              <a:ext cx="190180" cy="139944"/>
            </a:xfrm>
            <a:custGeom>
              <a:avLst/>
              <a:gdLst>
                <a:gd name="connsiteX0" fmla="*/ 20127 w 190180"/>
                <a:gd name="connsiteY0" fmla="*/ 46929 h 139944"/>
                <a:gd name="connsiteX1" fmla="*/ 3621 w 190180"/>
                <a:gd name="connsiteY1" fmla="*/ 76712 h 139944"/>
                <a:gd name="connsiteX2" fmla="*/ 1109 w 190180"/>
                <a:gd name="connsiteY2" fmla="*/ 95372 h 139944"/>
                <a:gd name="connsiteX3" fmla="*/ 74310 w 190180"/>
                <a:gd name="connsiteY3" fmla="*/ 142020 h 139944"/>
                <a:gd name="connsiteX4" fmla="*/ 153971 w 190180"/>
                <a:gd name="connsiteY4" fmla="*/ 107213 h 139944"/>
                <a:gd name="connsiteX5" fmla="*/ 191289 w 190180"/>
                <a:gd name="connsiteY5" fmla="*/ 46929 h 139944"/>
                <a:gd name="connsiteX6" fmla="*/ 163659 w 190180"/>
                <a:gd name="connsiteY6" fmla="*/ 10329 h 139944"/>
                <a:gd name="connsiteX7" fmla="*/ 108758 w 190180"/>
                <a:gd name="connsiteY7" fmla="*/ 2793 h 139944"/>
                <a:gd name="connsiteX8" fmla="*/ 33762 w 190180"/>
                <a:gd name="connsiteY8" fmla="*/ 23964 h 139944"/>
                <a:gd name="connsiteX9" fmla="*/ 20127 w 190180"/>
                <a:gd name="connsiteY9" fmla="*/ 46929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180" h="139944">
                  <a:moveTo>
                    <a:pt x="20127" y="46929"/>
                  </a:moveTo>
                  <a:cubicBezTo>
                    <a:pt x="14744" y="56977"/>
                    <a:pt x="9003" y="66665"/>
                    <a:pt x="3621" y="76712"/>
                  </a:cubicBezTo>
                  <a:cubicBezTo>
                    <a:pt x="750" y="82454"/>
                    <a:pt x="-1403" y="88195"/>
                    <a:pt x="1109" y="95372"/>
                  </a:cubicBezTo>
                  <a:cubicBezTo>
                    <a:pt x="11156" y="128025"/>
                    <a:pt x="40580" y="147402"/>
                    <a:pt x="74310" y="142020"/>
                  </a:cubicBezTo>
                  <a:cubicBezTo>
                    <a:pt x="103734" y="137355"/>
                    <a:pt x="130647" y="125872"/>
                    <a:pt x="153971" y="107213"/>
                  </a:cubicBezTo>
                  <a:cubicBezTo>
                    <a:pt x="172989" y="91783"/>
                    <a:pt x="189854" y="73842"/>
                    <a:pt x="191289" y="46929"/>
                  </a:cubicBezTo>
                  <a:cubicBezTo>
                    <a:pt x="195236" y="26117"/>
                    <a:pt x="188060" y="16429"/>
                    <a:pt x="163659" y="10329"/>
                  </a:cubicBezTo>
                  <a:cubicBezTo>
                    <a:pt x="145359" y="7817"/>
                    <a:pt x="127058" y="5305"/>
                    <a:pt x="108758" y="2793"/>
                  </a:cubicBezTo>
                  <a:cubicBezTo>
                    <a:pt x="78975" y="-6895"/>
                    <a:pt x="57086" y="10687"/>
                    <a:pt x="33762" y="23964"/>
                  </a:cubicBezTo>
                  <a:cubicBezTo>
                    <a:pt x="25150" y="28988"/>
                    <a:pt x="20127" y="36523"/>
                    <a:pt x="20127" y="4692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EB8388C-13DA-4DB7-9666-2C21CFF95651}"/>
                </a:ext>
              </a:extLst>
            </p:cNvPr>
            <p:cNvSpPr/>
            <p:nvPr/>
          </p:nvSpPr>
          <p:spPr>
            <a:xfrm>
              <a:off x="7691071" y="1625139"/>
              <a:ext cx="197357" cy="150709"/>
            </a:xfrm>
            <a:custGeom>
              <a:avLst/>
              <a:gdLst>
                <a:gd name="connsiteX0" fmla="*/ 69510 w 197357"/>
                <a:gd name="connsiteY0" fmla="*/ 152646 h 150709"/>
                <a:gd name="connsiteX1" fmla="*/ 182900 w 197357"/>
                <a:gd name="connsiteY1" fmla="*/ 80162 h 150709"/>
                <a:gd name="connsiteX2" fmla="*/ 194024 w 197357"/>
                <a:gd name="connsiteY2" fmla="*/ 42843 h 150709"/>
                <a:gd name="connsiteX3" fmla="*/ 186130 w 197357"/>
                <a:gd name="connsiteY3" fmla="*/ 25261 h 150709"/>
                <a:gd name="connsiteX4" fmla="*/ 99293 w 197357"/>
                <a:gd name="connsiteY4" fmla="*/ 4090 h 150709"/>
                <a:gd name="connsiteX5" fmla="*/ 71304 w 197357"/>
                <a:gd name="connsiteY5" fmla="*/ 15931 h 150709"/>
                <a:gd name="connsiteX6" fmla="*/ 57668 w 197357"/>
                <a:gd name="connsiteY6" fmla="*/ 26696 h 150709"/>
                <a:gd name="connsiteX7" fmla="*/ 6714 w 197357"/>
                <a:gd name="connsiteY7" fmla="*/ 67244 h 150709"/>
                <a:gd name="connsiteX8" fmla="*/ 614 w 197357"/>
                <a:gd name="connsiteY8" fmla="*/ 92003 h 150709"/>
                <a:gd name="connsiteX9" fmla="*/ 69510 w 197357"/>
                <a:gd name="connsiteY9" fmla="*/ 152646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357" h="150709">
                  <a:moveTo>
                    <a:pt x="69510" y="152646"/>
                  </a:moveTo>
                  <a:cubicBezTo>
                    <a:pt x="117593" y="145469"/>
                    <a:pt x="157064" y="123580"/>
                    <a:pt x="182900" y="80162"/>
                  </a:cubicBezTo>
                  <a:cubicBezTo>
                    <a:pt x="197971" y="70115"/>
                    <a:pt x="201918" y="58273"/>
                    <a:pt x="194024" y="42843"/>
                  </a:cubicBezTo>
                  <a:cubicBezTo>
                    <a:pt x="191153" y="37102"/>
                    <a:pt x="189359" y="30643"/>
                    <a:pt x="186130" y="25261"/>
                  </a:cubicBezTo>
                  <a:cubicBezTo>
                    <a:pt x="161370" y="1219"/>
                    <a:pt x="132305" y="-5240"/>
                    <a:pt x="99293" y="4090"/>
                  </a:cubicBezTo>
                  <a:cubicBezTo>
                    <a:pt x="89604" y="6960"/>
                    <a:pt x="80992" y="12343"/>
                    <a:pt x="71304" y="15931"/>
                  </a:cubicBezTo>
                  <a:cubicBezTo>
                    <a:pt x="66280" y="18802"/>
                    <a:pt x="63768" y="24543"/>
                    <a:pt x="57668" y="26696"/>
                  </a:cubicBezTo>
                  <a:cubicBezTo>
                    <a:pt x="35780" y="33873"/>
                    <a:pt x="21785" y="51455"/>
                    <a:pt x="6714" y="67244"/>
                  </a:cubicBezTo>
                  <a:cubicBezTo>
                    <a:pt x="-104" y="74420"/>
                    <a:pt x="-821" y="82674"/>
                    <a:pt x="614" y="92003"/>
                  </a:cubicBezTo>
                  <a:cubicBezTo>
                    <a:pt x="-1539" y="127886"/>
                    <a:pt x="31474" y="158387"/>
                    <a:pt x="69510" y="15264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4EDB0CA-DC5E-48C6-A010-B8971F0F4C26}"/>
                </a:ext>
              </a:extLst>
            </p:cNvPr>
            <p:cNvSpPr/>
            <p:nvPr/>
          </p:nvSpPr>
          <p:spPr>
            <a:xfrm>
              <a:off x="8215579" y="2125245"/>
              <a:ext cx="183004" cy="150709"/>
            </a:xfrm>
            <a:custGeom>
              <a:avLst/>
              <a:gdLst>
                <a:gd name="connsiteX0" fmla="*/ 38394 w 183003"/>
                <a:gd name="connsiteY0" fmla="*/ 53713 h 150709"/>
                <a:gd name="connsiteX1" fmla="*/ 30141 w 183003"/>
                <a:gd name="connsiteY1" fmla="*/ 55507 h 150709"/>
                <a:gd name="connsiteX2" fmla="*/ 2870 w 183003"/>
                <a:gd name="connsiteY2" fmla="*/ 93543 h 150709"/>
                <a:gd name="connsiteX3" fmla="*/ 28705 w 183003"/>
                <a:gd name="connsiteY3" fmla="*/ 137320 h 150709"/>
                <a:gd name="connsiteX4" fmla="*/ 53465 w 183003"/>
                <a:gd name="connsiteY4" fmla="*/ 150238 h 150709"/>
                <a:gd name="connsiteX5" fmla="*/ 56335 w 183003"/>
                <a:gd name="connsiteY5" fmla="*/ 151315 h 150709"/>
                <a:gd name="connsiteX6" fmla="*/ 181567 w 183003"/>
                <a:gd name="connsiteY6" fmla="*/ 96414 h 150709"/>
                <a:gd name="connsiteX7" fmla="*/ 155373 w 183003"/>
                <a:gd name="connsiteY7" fmla="*/ 8500 h 150709"/>
                <a:gd name="connsiteX8" fmla="*/ 129537 w 183003"/>
                <a:gd name="connsiteY8" fmla="*/ 3835 h 150709"/>
                <a:gd name="connsiteX9" fmla="*/ 38394 w 183003"/>
                <a:gd name="connsiteY9" fmla="*/ 53713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003" h="150709">
                  <a:moveTo>
                    <a:pt x="38394" y="53713"/>
                  </a:moveTo>
                  <a:cubicBezTo>
                    <a:pt x="35882" y="55866"/>
                    <a:pt x="33011" y="55507"/>
                    <a:pt x="30141" y="55507"/>
                  </a:cubicBezTo>
                  <a:cubicBezTo>
                    <a:pt x="4305" y="55866"/>
                    <a:pt x="-5384" y="69501"/>
                    <a:pt x="2870" y="93543"/>
                  </a:cubicBezTo>
                  <a:cubicBezTo>
                    <a:pt x="8611" y="109690"/>
                    <a:pt x="18658" y="123685"/>
                    <a:pt x="28705" y="137320"/>
                  </a:cubicBezTo>
                  <a:cubicBezTo>
                    <a:pt x="34447" y="145574"/>
                    <a:pt x="42341" y="151315"/>
                    <a:pt x="53465" y="150238"/>
                  </a:cubicBezTo>
                  <a:cubicBezTo>
                    <a:pt x="54541" y="150597"/>
                    <a:pt x="55618" y="150597"/>
                    <a:pt x="56335" y="151315"/>
                  </a:cubicBezTo>
                  <a:cubicBezTo>
                    <a:pt x="110878" y="161721"/>
                    <a:pt x="149990" y="137320"/>
                    <a:pt x="181567" y="96414"/>
                  </a:cubicBezTo>
                  <a:cubicBezTo>
                    <a:pt x="192691" y="61248"/>
                    <a:pt x="177262" y="33977"/>
                    <a:pt x="155373" y="8500"/>
                  </a:cubicBezTo>
                  <a:cubicBezTo>
                    <a:pt x="147478" y="-830"/>
                    <a:pt x="140661" y="-2624"/>
                    <a:pt x="129537" y="3835"/>
                  </a:cubicBezTo>
                  <a:cubicBezTo>
                    <a:pt x="99395" y="21059"/>
                    <a:pt x="68894" y="36848"/>
                    <a:pt x="38394" y="5371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94E8CB3-9471-43D9-AA03-7BC79A0ED497}"/>
                </a:ext>
              </a:extLst>
            </p:cNvPr>
            <p:cNvSpPr/>
            <p:nvPr/>
          </p:nvSpPr>
          <p:spPr>
            <a:xfrm>
              <a:off x="7600193" y="1892475"/>
              <a:ext cx="175827" cy="150709"/>
            </a:xfrm>
            <a:custGeom>
              <a:avLst/>
              <a:gdLst>
                <a:gd name="connsiteX0" fmla="*/ 122710 w 175827"/>
                <a:gd name="connsiteY0" fmla="*/ 124649 h 150709"/>
                <a:gd name="connsiteX1" fmla="*/ 158235 w 175827"/>
                <a:gd name="connsiteY1" fmla="*/ 97737 h 150709"/>
                <a:gd name="connsiteX2" fmla="*/ 168641 w 175827"/>
                <a:gd name="connsiteY2" fmla="*/ 23818 h 150709"/>
                <a:gd name="connsiteX3" fmla="*/ 113022 w 175827"/>
                <a:gd name="connsiteY3" fmla="*/ 1929 h 150709"/>
                <a:gd name="connsiteX4" fmla="*/ 55609 w 175827"/>
                <a:gd name="connsiteY4" fmla="*/ 22024 h 150709"/>
                <a:gd name="connsiteX5" fmla="*/ 1426 w 175827"/>
                <a:gd name="connsiteY5" fmla="*/ 110296 h 150709"/>
                <a:gd name="connsiteX6" fmla="*/ 13267 w 175827"/>
                <a:gd name="connsiteY6" fmla="*/ 117114 h 150709"/>
                <a:gd name="connsiteX7" fmla="*/ 60992 w 175827"/>
                <a:gd name="connsiteY7" fmla="*/ 146897 h 150709"/>
                <a:gd name="connsiteX8" fmla="*/ 77498 w 175827"/>
                <a:gd name="connsiteY8" fmla="*/ 149409 h 150709"/>
                <a:gd name="connsiteX9" fmla="*/ 122710 w 175827"/>
                <a:gd name="connsiteY9" fmla="*/ 124649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827" h="150709">
                  <a:moveTo>
                    <a:pt x="122710" y="124649"/>
                  </a:moveTo>
                  <a:cubicBezTo>
                    <a:pt x="134552" y="115679"/>
                    <a:pt x="147470" y="107426"/>
                    <a:pt x="158235" y="97737"/>
                  </a:cubicBezTo>
                  <a:cubicBezTo>
                    <a:pt x="179047" y="79437"/>
                    <a:pt x="182276" y="51089"/>
                    <a:pt x="168641" y="23818"/>
                  </a:cubicBezTo>
                  <a:cubicBezTo>
                    <a:pt x="157158" y="853"/>
                    <a:pt x="146034" y="-3094"/>
                    <a:pt x="113022" y="1929"/>
                  </a:cubicBezTo>
                  <a:cubicBezTo>
                    <a:pt x="92569" y="5159"/>
                    <a:pt x="73909" y="12694"/>
                    <a:pt x="55609" y="22024"/>
                  </a:cubicBezTo>
                  <a:cubicBezTo>
                    <a:pt x="19367" y="40324"/>
                    <a:pt x="-6469" y="65084"/>
                    <a:pt x="1426" y="110296"/>
                  </a:cubicBezTo>
                  <a:cubicBezTo>
                    <a:pt x="4655" y="113885"/>
                    <a:pt x="8243" y="117473"/>
                    <a:pt x="13267" y="117114"/>
                  </a:cubicBezTo>
                  <a:cubicBezTo>
                    <a:pt x="36591" y="115679"/>
                    <a:pt x="51662" y="126444"/>
                    <a:pt x="60992" y="146897"/>
                  </a:cubicBezTo>
                  <a:cubicBezTo>
                    <a:pt x="64939" y="155509"/>
                    <a:pt x="71398" y="152638"/>
                    <a:pt x="77498" y="149409"/>
                  </a:cubicBezTo>
                  <a:cubicBezTo>
                    <a:pt x="92569" y="141156"/>
                    <a:pt x="107640" y="132903"/>
                    <a:pt x="122710" y="12464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DC7D74B-23E3-4D14-9F78-97B5C3C63300}"/>
                </a:ext>
              </a:extLst>
            </p:cNvPr>
            <p:cNvSpPr/>
            <p:nvPr/>
          </p:nvSpPr>
          <p:spPr>
            <a:xfrm>
              <a:off x="7530044" y="1739838"/>
              <a:ext cx="190180" cy="147121"/>
            </a:xfrm>
            <a:custGeom>
              <a:avLst/>
              <a:gdLst>
                <a:gd name="connsiteX0" fmla="*/ 186400 w 190180"/>
                <a:gd name="connsiteY0" fmla="*/ 107201 h 147120"/>
                <a:gd name="connsiteX1" fmla="*/ 187476 w 190180"/>
                <a:gd name="connsiteY1" fmla="*/ 93206 h 147120"/>
                <a:gd name="connsiteX2" fmla="*/ 136522 w 190180"/>
                <a:gd name="connsiteY2" fmla="*/ 6728 h 147120"/>
                <a:gd name="connsiteX3" fmla="*/ 120734 w 190180"/>
                <a:gd name="connsiteY3" fmla="*/ 2422 h 147120"/>
                <a:gd name="connsiteX4" fmla="*/ 8061 w 190180"/>
                <a:gd name="connsiteY4" fmla="*/ 65218 h 147120"/>
                <a:gd name="connsiteX5" fmla="*/ 525 w 190180"/>
                <a:gd name="connsiteY5" fmla="*/ 81365 h 147120"/>
                <a:gd name="connsiteX6" fmla="*/ 88798 w 190180"/>
                <a:gd name="connsiteY6" fmla="*/ 147749 h 147120"/>
                <a:gd name="connsiteX7" fmla="*/ 186400 w 190180"/>
                <a:gd name="connsiteY7" fmla="*/ 107201 h 14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180" h="147120">
                  <a:moveTo>
                    <a:pt x="186400" y="107201"/>
                  </a:moveTo>
                  <a:cubicBezTo>
                    <a:pt x="192500" y="102895"/>
                    <a:pt x="190347" y="98230"/>
                    <a:pt x="187476" y="93206"/>
                  </a:cubicBezTo>
                  <a:cubicBezTo>
                    <a:pt x="170253" y="64500"/>
                    <a:pt x="153388" y="35793"/>
                    <a:pt x="136522" y="6728"/>
                  </a:cubicBezTo>
                  <a:cubicBezTo>
                    <a:pt x="132217" y="-449"/>
                    <a:pt x="127910" y="-1884"/>
                    <a:pt x="120734" y="2422"/>
                  </a:cubicBezTo>
                  <a:cubicBezTo>
                    <a:pt x="83415" y="23593"/>
                    <a:pt x="45738" y="44405"/>
                    <a:pt x="8061" y="65218"/>
                  </a:cubicBezTo>
                  <a:cubicBezTo>
                    <a:pt x="1602" y="68806"/>
                    <a:pt x="-1269" y="73112"/>
                    <a:pt x="525" y="81365"/>
                  </a:cubicBezTo>
                  <a:cubicBezTo>
                    <a:pt x="9137" y="117248"/>
                    <a:pt x="46456" y="147390"/>
                    <a:pt x="88798" y="147749"/>
                  </a:cubicBezTo>
                  <a:cubicBezTo>
                    <a:pt x="121810" y="145596"/>
                    <a:pt x="154823" y="128372"/>
                    <a:pt x="186400" y="10720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D7A1605-3A6C-495D-B5F0-E382CB233A14}"/>
                </a:ext>
              </a:extLst>
            </p:cNvPr>
            <p:cNvSpPr/>
            <p:nvPr/>
          </p:nvSpPr>
          <p:spPr>
            <a:xfrm>
              <a:off x="7478936" y="1615703"/>
              <a:ext cx="179416" cy="150709"/>
            </a:xfrm>
            <a:custGeom>
              <a:avLst/>
              <a:gdLst>
                <a:gd name="connsiteX0" fmla="*/ 71369 w 179415"/>
                <a:gd name="connsiteY0" fmla="*/ 148805 h 150709"/>
                <a:gd name="connsiteX1" fmla="*/ 157848 w 179415"/>
                <a:gd name="connsiteY1" fmla="*/ 93186 h 150709"/>
                <a:gd name="connsiteX2" fmla="*/ 175072 w 179415"/>
                <a:gd name="connsiteY2" fmla="*/ 77038 h 150709"/>
                <a:gd name="connsiteX3" fmla="*/ 172201 w 179415"/>
                <a:gd name="connsiteY3" fmla="*/ 22137 h 150709"/>
                <a:gd name="connsiteX4" fmla="*/ 142418 w 179415"/>
                <a:gd name="connsiteY4" fmla="*/ 2402 h 150709"/>
                <a:gd name="connsiteX5" fmla="*/ 71010 w 179415"/>
                <a:gd name="connsiteY5" fmla="*/ 12808 h 150709"/>
                <a:gd name="connsiteX6" fmla="*/ 59169 w 179415"/>
                <a:gd name="connsiteY6" fmla="*/ 14961 h 150709"/>
                <a:gd name="connsiteX7" fmla="*/ 25798 w 179415"/>
                <a:gd name="connsiteY7" fmla="*/ 29314 h 150709"/>
                <a:gd name="connsiteX8" fmla="*/ 11086 w 179415"/>
                <a:gd name="connsiteY8" fmla="*/ 39002 h 150709"/>
                <a:gd name="connsiteX9" fmla="*/ 4986 w 179415"/>
                <a:gd name="connsiteY9" fmla="*/ 64121 h 150709"/>
                <a:gd name="connsiteX10" fmla="*/ 21492 w 179415"/>
                <a:gd name="connsiteY10" fmla="*/ 93186 h 150709"/>
                <a:gd name="connsiteX11" fmla="*/ 51992 w 179415"/>
                <a:gd name="connsiteY11" fmla="*/ 143063 h 150709"/>
                <a:gd name="connsiteX12" fmla="*/ 71369 w 179415"/>
                <a:gd name="connsiteY12" fmla="*/ 148805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9415" h="150709">
                  <a:moveTo>
                    <a:pt x="71369" y="148805"/>
                  </a:moveTo>
                  <a:cubicBezTo>
                    <a:pt x="101152" y="131581"/>
                    <a:pt x="132012" y="116151"/>
                    <a:pt x="157848" y="93186"/>
                  </a:cubicBezTo>
                  <a:cubicBezTo>
                    <a:pt x="167177" y="91751"/>
                    <a:pt x="171483" y="84933"/>
                    <a:pt x="175072" y="77038"/>
                  </a:cubicBezTo>
                  <a:cubicBezTo>
                    <a:pt x="184042" y="58020"/>
                    <a:pt x="180454" y="40079"/>
                    <a:pt x="172201" y="22137"/>
                  </a:cubicBezTo>
                  <a:cubicBezTo>
                    <a:pt x="164665" y="11731"/>
                    <a:pt x="160001" y="-6569"/>
                    <a:pt x="142418" y="2402"/>
                  </a:cubicBezTo>
                  <a:cubicBezTo>
                    <a:pt x="119094" y="13884"/>
                    <a:pt x="96129" y="18190"/>
                    <a:pt x="71010" y="12808"/>
                  </a:cubicBezTo>
                  <a:cubicBezTo>
                    <a:pt x="66705" y="12449"/>
                    <a:pt x="61322" y="13525"/>
                    <a:pt x="59169" y="14961"/>
                  </a:cubicBezTo>
                  <a:cubicBezTo>
                    <a:pt x="48763" y="21420"/>
                    <a:pt x="32616" y="14602"/>
                    <a:pt x="25798" y="29314"/>
                  </a:cubicBezTo>
                  <a:cubicBezTo>
                    <a:pt x="20774" y="32543"/>
                    <a:pt x="16109" y="36491"/>
                    <a:pt x="11086" y="39002"/>
                  </a:cubicBezTo>
                  <a:cubicBezTo>
                    <a:pt x="-756" y="45103"/>
                    <a:pt x="-3626" y="52279"/>
                    <a:pt x="4986" y="64121"/>
                  </a:cubicBezTo>
                  <a:cubicBezTo>
                    <a:pt x="11445" y="73091"/>
                    <a:pt x="18621" y="82062"/>
                    <a:pt x="21492" y="93186"/>
                  </a:cubicBezTo>
                  <a:cubicBezTo>
                    <a:pt x="34051" y="108257"/>
                    <a:pt x="42304" y="126198"/>
                    <a:pt x="51992" y="143063"/>
                  </a:cubicBezTo>
                  <a:cubicBezTo>
                    <a:pt x="57016" y="152393"/>
                    <a:pt x="62040" y="154187"/>
                    <a:pt x="71369" y="148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A64690E-9608-4E54-A5F4-9365918E59C1}"/>
                </a:ext>
              </a:extLst>
            </p:cNvPr>
            <p:cNvSpPr/>
            <p:nvPr/>
          </p:nvSpPr>
          <p:spPr>
            <a:xfrm>
              <a:off x="8002940" y="2287237"/>
              <a:ext cx="427009" cy="315771"/>
            </a:xfrm>
            <a:custGeom>
              <a:avLst/>
              <a:gdLst>
                <a:gd name="connsiteX0" fmla="*/ 419684 w 427008"/>
                <a:gd name="connsiteY0" fmla="*/ 24847 h 315771"/>
                <a:gd name="connsiteX1" fmla="*/ 406049 w 427008"/>
                <a:gd name="connsiteY1" fmla="*/ 11212 h 315771"/>
                <a:gd name="connsiteX2" fmla="*/ 362630 w 427008"/>
                <a:gd name="connsiteY2" fmla="*/ 14441 h 315771"/>
                <a:gd name="connsiteX3" fmla="*/ 349712 w 427008"/>
                <a:gd name="connsiteY3" fmla="*/ 31306 h 315771"/>
                <a:gd name="connsiteX4" fmla="*/ 146614 w 427008"/>
                <a:gd name="connsiteY4" fmla="*/ 168738 h 315771"/>
                <a:gd name="connsiteX5" fmla="*/ 14923 w 427008"/>
                <a:gd name="connsiteY5" fmla="*/ 201392 h 315771"/>
                <a:gd name="connsiteX6" fmla="*/ 2364 w 427008"/>
                <a:gd name="connsiteY6" fmla="*/ 216463 h 315771"/>
                <a:gd name="connsiteX7" fmla="*/ 85254 w 427008"/>
                <a:gd name="connsiteY7" fmla="*/ 312988 h 315771"/>
                <a:gd name="connsiteX8" fmla="*/ 110372 w 427008"/>
                <a:gd name="connsiteY8" fmla="*/ 314783 h 315771"/>
                <a:gd name="connsiteX9" fmla="*/ 415737 w 427008"/>
                <a:gd name="connsiteY9" fmla="*/ 149003 h 315771"/>
                <a:gd name="connsiteX10" fmla="*/ 426502 w 427008"/>
                <a:gd name="connsiteY10" fmla="*/ 136085 h 315771"/>
                <a:gd name="connsiteX11" fmla="*/ 419684 w 427008"/>
                <a:gd name="connsiteY11" fmla="*/ 24847 h 31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7008" h="315771">
                  <a:moveTo>
                    <a:pt x="419684" y="24847"/>
                  </a:moveTo>
                  <a:cubicBezTo>
                    <a:pt x="415020" y="20182"/>
                    <a:pt x="411072" y="15159"/>
                    <a:pt x="406049" y="11212"/>
                  </a:cubicBezTo>
                  <a:cubicBezTo>
                    <a:pt x="386313" y="-4577"/>
                    <a:pt x="378778" y="-3859"/>
                    <a:pt x="362630" y="14441"/>
                  </a:cubicBezTo>
                  <a:cubicBezTo>
                    <a:pt x="358324" y="20182"/>
                    <a:pt x="354377" y="26282"/>
                    <a:pt x="349712" y="31306"/>
                  </a:cubicBezTo>
                  <a:cubicBezTo>
                    <a:pt x="291940" y="91590"/>
                    <a:pt x="224121" y="137520"/>
                    <a:pt x="146614" y="168738"/>
                  </a:cubicBezTo>
                  <a:cubicBezTo>
                    <a:pt x="104272" y="185962"/>
                    <a:pt x="60494" y="197086"/>
                    <a:pt x="14923" y="201392"/>
                  </a:cubicBezTo>
                  <a:cubicBezTo>
                    <a:pt x="7029" y="202110"/>
                    <a:pt x="-5172" y="201033"/>
                    <a:pt x="2364" y="216463"/>
                  </a:cubicBezTo>
                  <a:cubicBezTo>
                    <a:pt x="21741" y="255934"/>
                    <a:pt x="47935" y="289306"/>
                    <a:pt x="85254" y="312988"/>
                  </a:cubicBezTo>
                  <a:cubicBezTo>
                    <a:pt x="93507" y="318371"/>
                    <a:pt x="101401" y="319447"/>
                    <a:pt x="110372" y="314783"/>
                  </a:cubicBezTo>
                  <a:cubicBezTo>
                    <a:pt x="214792" y="264546"/>
                    <a:pt x="317776" y="211080"/>
                    <a:pt x="415737" y="149003"/>
                  </a:cubicBezTo>
                  <a:cubicBezTo>
                    <a:pt x="420761" y="145773"/>
                    <a:pt x="426861" y="142903"/>
                    <a:pt x="426502" y="136085"/>
                  </a:cubicBezTo>
                  <a:cubicBezTo>
                    <a:pt x="425067" y="99125"/>
                    <a:pt x="433320" y="61089"/>
                    <a:pt x="419684" y="24847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38B977C-A25F-47E4-98BC-D1F10033F082}"/>
                </a:ext>
              </a:extLst>
            </p:cNvPr>
            <p:cNvSpPr/>
            <p:nvPr/>
          </p:nvSpPr>
          <p:spPr>
            <a:xfrm>
              <a:off x="8032358" y="2217277"/>
              <a:ext cx="218887" cy="190180"/>
            </a:xfrm>
            <a:custGeom>
              <a:avLst/>
              <a:gdLst>
                <a:gd name="connsiteX0" fmla="*/ 26411 w 218886"/>
                <a:gd name="connsiteY0" fmla="*/ 157602 h 190180"/>
                <a:gd name="connsiteX1" fmla="*/ 102483 w 218886"/>
                <a:gd name="connsiteY1" fmla="*/ 189179 h 190180"/>
                <a:gd name="connsiteX2" fmla="*/ 189321 w 218886"/>
                <a:gd name="connsiteY2" fmla="*/ 147914 h 190180"/>
                <a:gd name="connsiteX3" fmla="*/ 218027 w 218886"/>
                <a:gd name="connsiteY3" fmla="*/ 69689 h 190180"/>
                <a:gd name="connsiteX4" fmla="*/ 174250 w 218886"/>
                <a:gd name="connsiteY4" fmla="*/ 9405 h 190180"/>
                <a:gd name="connsiteX5" fmla="*/ 143390 w 218886"/>
                <a:gd name="connsiteY5" fmla="*/ 4381 h 190180"/>
                <a:gd name="connsiteX6" fmla="*/ 92795 w 218886"/>
                <a:gd name="connsiteY6" fmla="*/ 30576 h 190180"/>
                <a:gd name="connsiteX7" fmla="*/ 11340 w 218886"/>
                <a:gd name="connsiteY7" fmla="*/ 75789 h 190180"/>
                <a:gd name="connsiteX8" fmla="*/ 575 w 218886"/>
                <a:gd name="connsiteY8" fmla="*/ 93730 h 190180"/>
                <a:gd name="connsiteX9" fmla="*/ 26411 w 218886"/>
                <a:gd name="connsiteY9" fmla="*/ 157602 h 19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886" h="190180">
                  <a:moveTo>
                    <a:pt x="26411" y="157602"/>
                  </a:moveTo>
                  <a:cubicBezTo>
                    <a:pt x="45070" y="183797"/>
                    <a:pt x="70189" y="195280"/>
                    <a:pt x="102483" y="189179"/>
                  </a:cubicBezTo>
                  <a:cubicBezTo>
                    <a:pt x="135137" y="183079"/>
                    <a:pt x="163126" y="166932"/>
                    <a:pt x="189321" y="147914"/>
                  </a:cubicBezTo>
                  <a:cubicBezTo>
                    <a:pt x="215515" y="128537"/>
                    <a:pt x="228074" y="102701"/>
                    <a:pt x="218027" y="69689"/>
                  </a:cubicBezTo>
                  <a:cubicBezTo>
                    <a:pt x="207262" y="46724"/>
                    <a:pt x="191832" y="27705"/>
                    <a:pt x="174250" y="9405"/>
                  </a:cubicBezTo>
                  <a:cubicBezTo>
                    <a:pt x="164561" y="-642"/>
                    <a:pt x="155949" y="-3154"/>
                    <a:pt x="143390" y="4381"/>
                  </a:cubicBezTo>
                  <a:cubicBezTo>
                    <a:pt x="127243" y="14070"/>
                    <a:pt x="109660" y="21964"/>
                    <a:pt x="92795" y="30576"/>
                  </a:cubicBezTo>
                  <a:cubicBezTo>
                    <a:pt x="65524" y="45647"/>
                    <a:pt x="38612" y="60718"/>
                    <a:pt x="11340" y="75789"/>
                  </a:cubicBezTo>
                  <a:cubicBezTo>
                    <a:pt x="4164" y="79736"/>
                    <a:pt x="-1936" y="83324"/>
                    <a:pt x="575" y="93730"/>
                  </a:cubicBezTo>
                  <a:cubicBezTo>
                    <a:pt x="5958" y="115978"/>
                    <a:pt x="12776" y="138225"/>
                    <a:pt x="26411" y="157602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B5AE59C-6271-4ECC-BF40-E3B6FC23361D}"/>
                </a:ext>
              </a:extLst>
            </p:cNvPr>
            <p:cNvSpPr/>
            <p:nvPr/>
          </p:nvSpPr>
          <p:spPr>
            <a:xfrm>
              <a:off x="7747012" y="2182112"/>
              <a:ext cx="204534" cy="139944"/>
            </a:xfrm>
            <a:custGeom>
              <a:avLst/>
              <a:gdLst>
                <a:gd name="connsiteX0" fmla="*/ 186525 w 204533"/>
                <a:gd name="connsiteY0" fmla="*/ 94806 h 139944"/>
                <a:gd name="connsiteX1" fmla="*/ 187602 w 204533"/>
                <a:gd name="connsiteY1" fmla="*/ 22323 h 139944"/>
                <a:gd name="connsiteX2" fmla="*/ 119424 w 204533"/>
                <a:gd name="connsiteY2" fmla="*/ 2946 h 139944"/>
                <a:gd name="connsiteX3" fmla="*/ 11416 w 204533"/>
                <a:gd name="connsiteY3" fmla="*/ 58564 h 139944"/>
                <a:gd name="connsiteX4" fmla="*/ 292 w 204533"/>
                <a:gd name="connsiteY4" fmla="*/ 73994 h 139944"/>
                <a:gd name="connsiteX5" fmla="*/ 63805 w 204533"/>
                <a:gd name="connsiteY5" fmla="*/ 141813 h 139944"/>
                <a:gd name="connsiteX6" fmla="*/ 186525 w 204533"/>
                <a:gd name="connsiteY6" fmla="*/ 94806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533" h="139944">
                  <a:moveTo>
                    <a:pt x="186525" y="94806"/>
                  </a:moveTo>
                  <a:cubicBezTo>
                    <a:pt x="210926" y="64306"/>
                    <a:pt x="210208" y="53541"/>
                    <a:pt x="187602" y="22323"/>
                  </a:cubicBezTo>
                  <a:cubicBezTo>
                    <a:pt x="168943" y="1510"/>
                    <a:pt x="145977" y="-4231"/>
                    <a:pt x="119424" y="2946"/>
                  </a:cubicBezTo>
                  <a:cubicBezTo>
                    <a:pt x="83541" y="21605"/>
                    <a:pt x="47299" y="39905"/>
                    <a:pt x="11416" y="58564"/>
                  </a:cubicBezTo>
                  <a:cubicBezTo>
                    <a:pt x="5316" y="61794"/>
                    <a:pt x="-1502" y="63947"/>
                    <a:pt x="292" y="73994"/>
                  </a:cubicBezTo>
                  <a:cubicBezTo>
                    <a:pt x="5316" y="104854"/>
                    <a:pt x="33304" y="138225"/>
                    <a:pt x="63805" y="141813"/>
                  </a:cubicBezTo>
                  <a:cubicBezTo>
                    <a:pt x="111888" y="147196"/>
                    <a:pt x="154948" y="134278"/>
                    <a:pt x="186525" y="9480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B7026AD-C48D-4AC9-9A44-B7F78C212D31}"/>
                </a:ext>
              </a:extLst>
            </p:cNvPr>
            <p:cNvSpPr/>
            <p:nvPr/>
          </p:nvSpPr>
          <p:spPr>
            <a:xfrm>
              <a:off x="8159601" y="2486087"/>
              <a:ext cx="258358" cy="179416"/>
            </a:xfrm>
            <a:custGeom>
              <a:avLst/>
              <a:gdLst>
                <a:gd name="connsiteX0" fmla="*/ 238623 w 258358"/>
                <a:gd name="connsiteY0" fmla="*/ 30 h 179415"/>
                <a:gd name="connsiteX1" fmla="*/ 230728 w 258358"/>
                <a:gd name="connsiteY1" fmla="*/ 12230 h 179415"/>
                <a:gd name="connsiteX2" fmla="*/ 213146 w 258358"/>
                <a:gd name="connsiteY2" fmla="*/ 42731 h 179415"/>
                <a:gd name="connsiteX3" fmla="*/ 161474 w 258358"/>
                <a:gd name="connsiteY3" fmla="*/ 77537 h 179415"/>
                <a:gd name="connsiteX4" fmla="*/ 35883 w 258358"/>
                <a:gd name="connsiteY4" fmla="*/ 129927 h 179415"/>
                <a:gd name="connsiteX5" fmla="*/ 0 w 258358"/>
                <a:gd name="connsiteY5" fmla="*/ 156480 h 179415"/>
                <a:gd name="connsiteX6" fmla="*/ 94014 w 258358"/>
                <a:gd name="connsiteY6" fmla="*/ 175498 h 179415"/>
                <a:gd name="connsiteX7" fmla="*/ 158962 w 258358"/>
                <a:gd name="connsiteY7" fmla="*/ 175139 h 179415"/>
                <a:gd name="connsiteX8" fmla="*/ 260153 w 258358"/>
                <a:gd name="connsiteY8" fmla="*/ 33042 h 179415"/>
                <a:gd name="connsiteX9" fmla="*/ 255847 w 258358"/>
                <a:gd name="connsiteY9" fmla="*/ 8642 h 179415"/>
                <a:gd name="connsiteX10" fmla="*/ 238623 w 258358"/>
                <a:gd name="connsiteY10" fmla="*/ 30 h 1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8358" h="179415">
                  <a:moveTo>
                    <a:pt x="238623" y="30"/>
                  </a:moveTo>
                  <a:cubicBezTo>
                    <a:pt x="231087" y="389"/>
                    <a:pt x="231446" y="6848"/>
                    <a:pt x="230728" y="12230"/>
                  </a:cubicBezTo>
                  <a:cubicBezTo>
                    <a:pt x="228216" y="24430"/>
                    <a:pt x="221758" y="34119"/>
                    <a:pt x="213146" y="42731"/>
                  </a:cubicBezTo>
                  <a:cubicBezTo>
                    <a:pt x="198075" y="57802"/>
                    <a:pt x="180133" y="68208"/>
                    <a:pt x="161474" y="77537"/>
                  </a:cubicBezTo>
                  <a:cubicBezTo>
                    <a:pt x="120926" y="97991"/>
                    <a:pt x="76790" y="110191"/>
                    <a:pt x="35883" y="129927"/>
                  </a:cubicBezTo>
                  <a:cubicBezTo>
                    <a:pt x="24400" y="135309"/>
                    <a:pt x="11483" y="139615"/>
                    <a:pt x="0" y="156480"/>
                  </a:cubicBezTo>
                  <a:cubicBezTo>
                    <a:pt x="36960" y="150739"/>
                    <a:pt x="64948" y="165092"/>
                    <a:pt x="94014" y="175498"/>
                  </a:cubicBezTo>
                  <a:cubicBezTo>
                    <a:pt x="115544" y="183034"/>
                    <a:pt x="137432" y="183034"/>
                    <a:pt x="158962" y="175139"/>
                  </a:cubicBezTo>
                  <a:cubicBezTo>
                    <a:pt x="216016" y="153610"/>
                    <a:pt x="258358" y="94044"/>
                    <a:pt x="260153" y="33042"/>
                  </a:cubicBezTo>
                  <a:cubicBezTo>
                    <a:pt x="260511" y="24789"/>
                    <a:pt x="260511" y="16177"/>
                    <a:pt x="255847" y="8642"/>
                  </a:cubicBezTo>
                  <a:cubicBezTo>
                    <a:pt x="251541" y="2542"/>
                    <a:pt x="245799" y="-329"/>
                    <a:pt x="238623" y="3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FA21003-D894-4E55-8859-1BE359283A67}"/>
                </a:ext>
              </a:extLst>
            </p:cNvPr>
            <p:cNvSpPr/>
            <p:nvPr/>
          </p:nvSpPr>
          <p:spPr>
            <a:xfrm>
              <a:off x="7870194" y="2319672"/>
              <a:ext cx="168651" cy="150709"/>
            </a:xfrm>
            <a:custGeom>
              <a:avLst/>
              <a:gdLst>
                <a:gd name="connsiteX0" fmla="*/ 168839 w 168650"/>
                <a:gd name="connsiteY0" fmla="*/ 75660 h 150709"/>
                <a:gd name="connsiteX1" fmla="*/ 141209 w 168650"/>
                <a:gd name="connsiteY1" fmla="*/ 8918 h 150709"/>
                <a:gd name="connsiteX2" fmla="*/ 117885 w 168650"/>
                <a:gd name="connsiteY2" fmla="*/ 3535 h 150709"/>
                <a:gd name="connsiteX3" fmla="*/ 16336 w 168650"/>
                <a:gd name="connsiteY3" fmla="*/ 60589 h 150709"/>
                <a:gd name="connsiteX4" fmla="*/ 12030 w 168650"/>
                <a:gd name="connsiteY4" fmla="*/ 92525 h 150709"/>
                <a:gd name="connsiteX5" fmla="*/ 34278 w 168650"/>
                <a:gd name="connsiteY5" fmla="*/ 110467 h 150709"/>
                <a:gd name="connsiteX6" fmla="*/ 65496 w 168650"/>
                <a:gd name="connsiteY6" fmla="*/ 134150 h 150709"/>
                <a:gd name="connsiteX7" fmla="*/ 121474 w 168650"/>
                <a:gd name="connsiteY7" fmla="*/ 141685 h 150709"/>
                <a:gd name="connsiteX8" fmla="*/ 152692 w 168650"/>
                <a:gd name="connsiteY8" fmla="*/ 118002 h 150709"/>
                <a:gd name="connsiteX9" fmla="*/ 168839 w 168650"/>
                <a:gd name="connsiteY9" fmla="*/ 75660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650" h="150709">
                  <a:moveTo>
                    <a:pt x="168839" y="75660"/>
                  </a:moveTo>
                  <a:cubicBezTo>
                    <a:pt x="167763" y="50183"/>
                    <a:pt x="155563" y="29371"/>
                    <a:pt x="141209" y="8918"/>
                  </a:cubicBezTo>
                  <a:cubicBezTo>
                    <a:pt x="134392" y="-771"/>
                    <a:pt x="128650" y="-2565"/>
                    <a:pt x="117885" y="3535"/>
                  </a:cubicBezTo>
                  <a:cubicBezTo>
                    <a:pt x="84514" y="23271"/>
                    <a:pt x="50425" y="41571"/>
                    <a:pt x="16336" y="60589"/>
                  </a:cubicBezTo>
                  <a:cubicBezTo>
                    <a:pt x="-4476" y="72072"/>
                    <a:pt x="-4835" y="74943"/>
                    <a:pt x="12030" y="92525"/>
                  </a:cubicBezTo>
                  <a:cubicBezTo>
                    <a:pt x="18489" y="99343"/>
                    <a:pt x="26383" y="105084"/>
                    <a:pt x="34278" y="110467"/>
                  </a:cubicBezTo>
                  <a:cubicBezTo>
                    <a:pt x="45043" y="118002"/>
                    <a:pt x="56166" y="124820"/>
                    <a:pt x="65496" y="134150"/>
                  </a:cubicBezTo>
                  <a:cubicBezTo>
                    <a:pt x="89897" y="158192"/>
                    <a:pt x="89897" y="158192"/>
                    <a:pt x="121474" y="141685"/>
                  </a:cubicBezTo>
                  <a:cubicBezTo>
                    <a:pt x="133315" y="135585"/>
                    <a:pt x="143721" y="127691"/>
                    <a:pt x="152692" y="118002"/>
                  </a:cubicBezTo>
                  <a:cubicBezTo>
                    <a:pt x="163457" y="105802"/>
                    <a:pt x="169557" y="91808"/>
                    <a:pt x="168839" y="75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3A7E0-579D-4A68-94CE-2711BF0695A5}"/>
              </a:ext>
            </a:extLst>
          </p:cNvPr>
          <p:cNvSpPr txBox="1">
            <a:spLocks/>
          </p:cNvSpPr>
          <p:nvPr/>
        </p:nvSpPr>
        <p:spPr>
          <a:xfrm>
            <a:off x="3626178" y="2278968"/>
            <a:ext cx="2699792" cy="237626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altLang="ko-KR" dirty="0">
                <a:solidFill>
                  <a:schemeClr val="accent1"/>
                </a:solidFill>
                <a:latin typeface="+mj-lt"/>
              </a:rPr>
              <a:t>One Column Text</a:t>
            </a:r>
            <a:endParaRPr lang="ko-KR" altLang="en-US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A0D484-4129-44CE-8459-B72C1E8F9306}"/>
              </a:ext>
            </a:extLst>
          </p:cNvPr>
          <p:cNvSpPr txBox="1"/>
          <p:nvPr/>
        </p:nvSpPr>
        <p:spPr>
          <a:xfrm>
            <a:off x="3626178" y="4655232"/>
            <a:ext cx="331754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F0278F-F500-48A3-874E-A1F0C4BF660C}"/>
              </a:ext>
            </a:extLst>
          </p:cNvPr>
          <p:cNvSpPr txBox="1"/>
          <p:nvPr/>
        </p:nvSpPr>
        <p:spPr>
          <a:xfrm>
            <a:off x="7367311" y="693396"/>
            <a:ext cx="4005539" cy="5562274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wrap="square" lIns="72000" tIns="72000" rIns="72000" bIns="72000" rtlCol="0" anchor="ctr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</a:rPr>
              <a:t>Example Text : 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1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Example Text : Get a modern PowerPoint  Presentation that is beautifully designed. I hope and I believe that this Template will your Time, Money and Reputation. Easy to change colors, photos and Text.</a:t>
            </a:r>
          </a:p>
          <a:p>
            <a:r>
              <a:rPr lang="en-US" altLang="ko-KR" sz="1100" dirty="0">
                <a:solidFill>
                  <a:schemeClr val="bg1"/>
                </a:solidFill>
              </a:rPr>
              <a:t> </a:t>
            </a:r>
          </a:p>
          <a:p>
            <a:r>
              <a:rPr lang="en-US" altLang="ko-KR" sz="11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</a:p>
          <a:p>
            <a:endParaRPr lang="en-US" altLang="ko-KR" sz="1100" dirty="0">
              <a:solidFill>
                <a:schemeClr val="bg1"/>
              </a:solidFill>
            </a:endParaRP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100" dirty="0">
                <a:solidFill>
                  <a:schemeClr val="bg1"/>
                </a:solidFill>
              </a:rPr>
              <a:t> I hope and I believe that this Template will your Time, Money and Reputation. </a:t>
            </a:r>
          </a:p>
          <a:p>
            <a:endParaRPr lang="en-US" altLang="ko-KR" sz="1100" dirty="0">
              <a:solidFill>
                <a:schemeClr val="bg1"/>
              </a:solidFill>
            </a:endParaRPr>
          </a:p>
          <a:p>
            <a:r>
              <a:rPr lang="en-US" altLang="ko-KR" sz="1100" dirty="0">
                <a:solidFill>
                  <a:schemeClr val="bg1"/>
                </a:solidFill>
              </a:rPr>
              <a:t>Easy to change colors, photos and Text. I hope and I believe that this Template will your Time, Money and Reputation. Example Text : Get a modern PowerPoint  Presentation that is beautifully designed. I hope and I believe that this Template will your Time, Money and Reputation. Easy to change colors, photos and Text.</a:t>
            </a:r>
          </a:p>
          <a:p>
            <a:r>
              <a:rPr lang="en-US" altLang="ko-KR" sz="1100" dirty="0">
                <a:solidFill>
                  <a:schemeClr val="bg1"/>
                </a:solidFill>
              </a:rPr>
              <a:t> </a:t>
            </a:r>
          </a:p>
          <a:p>
            <a:r>
              <a:rPr lang="en-US" altLang="ko-KR" sz="1100" dirty="0">
                <a:solidFill>
                  <a:schemeClr val="bg1"/>
                </a:solidFill>
              </a:rPr>
              <a:t>I hope and I believe that this Template will your Time, Money and Reputation. Easy to change colors, photos and Text. Get a modern PowerPoint  Presentation that is beautifully designed. Easy to change colors, photos and Text. </a:t>
            </a:r>
          </a:p>
          <a:p>
            <a:endParaRPr lang="en-US" altLang="ko-KR" sz="1100" dirty="0">
              <a:solidFill>
                <a:schemeClr val="bg1"/>
              </a:solidFill>
            </a:endParaRPr>
          </a:p>
          <a:p>
            <a:r>
              <a:rPr lang="en-US" altLang="ko-KR" sz="1100" dirty="0">
                <a:solidFill>
                  <a:schemeClr val="bg1"/>
                </a:solidFill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DB65E-82F8-42A3-A760-BC2947FCD1DF}"/>
              </a:ext>
            </a:extLst>
          </p:cNvPr>
          <p:cNvSpPr txBox="1">
            <a:spLocks/>
          </p:cNvSpPr>
          <p:nvPr/>
        </p:nvSpPr>
        <p:spPr>
          <a:xfrm>
            <a:off x="730578" y="300261"/>
            <a:ext cx="2699792" cy="237626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altLang="ko-KR" dirty="0">
                <a:solidFill>
                  <a:schemeClr val="accent1"/>
                </a:solidFill>
                <a:latin typeface="+mj-lt"/>
              </a:rPr>
              <a:t>Two Columns Text</a:t>
            </a:r>
            <a:endParaRPr lang="ko-KR" altLang="en-US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A8D0BE-69E3-497F-85EB-94BBFAD17251}"/>
              </a:ext>
            </a:extLst>
          </p:cNvPr>
          <p:cNvSpPr txBox="1"/>
          <p:nvPr/>
        </p:nvSpPr>
        <p:spPr>
          <a:xfrm>
            <a:off x="730578" y="2676525"/>
            <a:ext cx="331754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BCF44D-6283-423D-93CF-F5DD2080CB31}"/>
              </a:ext>
            </a:extLst>
          </p:cNvPr>
          <p:cNvSpPr txBox="1"/>
          <p:nvPr/>
        </p:nvSpPr>
        <p:spPr>
          <a:xfrm>
            <a:off x="4550267" y="326409"/>
            <a:ext cx="3317547" cy="4208057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wrap="square" lIns="72000" tIns="72000" rIns="72000" bIns="72000" rtlCol="0" anchor="ctr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</a:rPr>
              <a:t>Example Text : 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1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Example Text : Get a modern PowerPoint  Presentation that is beautifully designed. I hope and I believe that this Template will your Time, Money and Reputation. Easy to change colors, photos and Text.</a:t>
            </a:r>
          </a:p>
          <a:p>
            <a:r>
              <a:rPr lang="en-US" altLang="ko-KR" sz="1100" dirty="0">
                <a:solidFill>
                  <a:schemeClr val="bg1"/>
                </a:solidFill>
              </a:rPr>
              <a:t> </a:t>
            </a:r>
          </a:p>
          <a:p>
            <a:r>
              <a:rPr lang="en-US" altLang="ko-KR" sz="11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</a:p>
          <a:p>
            <a:r>
              <a:rPr lang="en-US" altLang="ko-KR" sz="1100" dirty="0">
                <a:solidFill>
                  <a:schemeClr val="bg1"/>
                </a:solidFill>
              </a:rPr>
              <a:t> </a:t>
            </a:r>
          </a:p>
          <a:p>
            <a:r>
              <a:rPr lang="en-US" altLang="ko-KR" sz="1100" dirty="0">
                <a:solidFill>
                  <a:schemeClr val="bg1"/>
                </a:solidFill>
              </a:rPr>
              <a:t>I hope and I believe that this Template will your Time, Money and Reputation. Easy to change colors, photos and Text. Get a modern PowerPoint  Presentation that is beautifully designed. Easy to change colors, photos and Text. </a:t>
            </a:r>
          </a:p>
          <a:p>
            <a:endParaRPr lang="en-US" altLang="ko-KR" sz="1100" dirty="0">
              <a:solidFill>
                <a:schemeClr val="bg1"/>
              </a:solidFill>
            </a:endParaRPr>
          </a:p>
          <a:p>
            <a:r>
              <a:rPr lang="en-US" altLang="ko-KR" sz="1100" dirty="0">
                <a:solidFill>
                  <a:schemeClr val="bg1"/>
                </a:solidFill>
              </a:rPr>
              <a:t>Get a modern PowerPoint  Presentation that is beautifully designed.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EDE09F-575A-4B3B-B15B-4134E5761135}"/>
              </a:ext>
            </a:extLst>
          </p:cNvPr>
          <p:cNvSpPr txBox="1"/>
          <p:nvPr/>
        </p:nvSpPr>
        <p:spPr>
          <a:xfrm>
            <a:off x="8369955" y="326410"/>
            <a:ext cx="3317547" cy="4208057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wrap="square" lIns="72000" tIns="72000" rIns="72000" bIns="72000" rtlCol="0" anchor="ctr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</a:rPr>
              <a:t>Example Text : 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1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Example Text : Get a modern PowerPoint  Presentation that is beautifully designed. I hope and I believe that this Template will your Time, Money and Reputation. Easy to change colors, photos and Text.</a:t>
            </a:r>
          </a:p>
          <a:p>
            <a:r>
              <a:rPr lang="en-US" altLang="ko-KR" sz="1100" dirty="0">
                <a:solidFill>
                  <a:schemeClr val="bg1"/>
                </a:solidFill>
              </a:rPr>
              <a:t> </a:t>
            </a:r>
          </a:p>
          <a:p>
            <a:r>
              <a:rPr lang="en-US" altLang="ko-KR" sz="11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</a:p>
          <a:p>
            <a:r>
              <a:rPr lang="en-US" altLang="ko-KR" sz="1100" dirty="0">
                <a:solidFill>
                  <a:schemeClr val="bg1"/>
                </a:solidFill>
              </a:rPr>
              <a:t> </a:t>
            </a:r>
          </a:p>
          <a:p>
            <a:r>
              <a:rPr lang="en-US" altLang="ko-KR" sz="1100" dirty="0">
                <a:solidFill>
                  <a:schemeClr val="bg1"/>
                </a:solidFill>
              </a:rPr>
              <a:t>I hope and I believe that this Template will your Time, Money and Reputation. Easy to change colors, photos and Text. Get a modern PowerPoint  Presentation that is beautifully designed. Easy to change colors, photos and Text. </a:t>
            </a:r>
          </a:p>
          <a:p>
            <a:endParaRPr lang="en-US" altLang="ko-KR" sz="1100" dirty="0">
              <a:solidFill>
                <a:schemeClr val="bg1"/>
              </a:solidFill>
            </a:endParaRPr>
          </a:p>
          <a:p>
            <a:r>
              <a:rPr lang="en-US" altLang="ko-KR" sz="1100" dirty="0">
                <a:solidFill>
                  <a:schemeClr val="bg1"/>
                </a:solidFill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2812356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A9243-91CB-437D-9D82-6D402B13F59A}"/>
              </a:ext>
            </a:extLst>
          </p:cNvPr>
          <p:cNvSpPr txBox="1"/>
          <p:nvPr/>
        </p:nvSpPr>
        <p:spPr>
          <a:xfrm>
            <a:off x="50" y="3751687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7523A21C-33E9-4C79-B152-B9324172C7B5}"/>
              </a:ext>
            </a:extLst>
          </p:cNvPr>
          <p:cNvSpPr txBox="1"/>
          <p:nvPr/>
        </p:nvSpPr>
        <p:spPr>
          <a:xfrm>
            <a:off x="0" y="6467568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EBBE74C-047C-4F00-84C6-18E5DDF93C3F}"/>
              </a:ext>
            </a:extLst>
          </p:cNvPr>
          <p:cNvGrpSpPr/>
          <p:nvPr/>
        </p:nvGrpSpPr>
        <p:grpSpPr>
          <a:xfrm>
            <a:off x="460704" y="1365078"/>
            <a:ext cx="678415" cy="1086317"/>
            <a:chOff x="4180371" y="4337252"/>
            <a:chExt cx="1369013" cy="2192142"/>
          </a:xfrm>
          <a:solidFill>
            <a:schemeClr val="bg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CA58C4C-C48C-4DFF-9BBC-873D42ED0D72}"/>
                </a:ext>
              </a:extLst>
            </p:cNvPr>
            <p:cNvSpPr/>
            <p:nvPr/>
          </p:nvSpPr>
          <p:spPr>
            <a:xfrm>
              <a:off x="4311134" y="5863156"/>
              <a:ext cx="9525" cy="9525"/>
            </a:xfrm>
            <a:custGeom>
              <a:avLst/>
              <a:gdLst>
                <a:gd name="connsiteX0" fmla="*/ 0 w 0"/>
                <a:gd name="connsiteY0" fmla="*/ 953 h 0"/>
                <a:gd name="connsiteX1" fmla="*/ 5715 w 0"/>
                <a:gd name="connsiteY1" fmla="*/ 0 h 0"/>
                <a:gd name="connsiteX2" fmla="*/ 4763 w 0"/>
                <a:gd name="connsiteY2" fmla="*/ 3810 h 0"/>
                <a:gd name="connsiteX3" fmla="*/ 0 w 0"/>
                <a:gd name="connsiteY3" fmla="*/ 953 h 0"/>
                <a:gd name="connsiteX4" fmla="*/ 0 w 0"/>
                <a:gd name="connsiteY4" fmla="*/ 95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953"/>
                  </a:moveTo>
                  <a:cubicBezTo>
                    <a:pt x="1905" y="953"/>
                    <a:pt x="3810" y="0"/>
                    <a:pt x="5715" y="0"/>
                  </a:cubicBezTo>
                  <a:cubicBezTo>
                    <a:pt x="5715" y="953"/>
                    <a:pt x="5715" y="2858"/>
                    <a:pt x="4763" y="3810"/>
                  </a:cubicBezTo>
                  <a:cubicBezTo>
                    <a:pt x="3810" y="2858"/>
                    <a:pt x="2857" y="953"/>
                    <a:pt x="0" y="953"/>
                  </a:cubicBezTo>
                  <a:cubicBezTo>
                    <a:pt x="952" y="0"/>
                    <a:pt x="0" y="953"/>
                    <a:pt x="0" y="953"/>
                  </a:cubicBezTo>
                  <a:close/>
                </a:path>
              </a:pathLst>
            </a:custGeom>
            <a:grp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46B8B72-D21C-42CC-AE04-F2022F99F8E9}"/>
                </a:ext>
              </a:extLst>
            </p:cNvPr>
            <p:cNvSpPr/>
            <p:nvPr/>
          </p:nvSpPr>
          <p:spPr>
            <a:xfrm>
              <a:off x="4180371" y="4633919"/>
              <a:ext cx="1257300" cy="1895475"/>
            </a:xfrm>
            <a:custGeom>
              <a:avLst/>
              <a:gdLst>
                <a:gd name="connsiteX0" fmla="*/ 271 w 1257300"/>
                <a:gd name="connsiteY0" fmla="*/ 265307 h 1895475"/>
                <a:gd name="connsiteX1" fmla="*/ 114571 w 1257300"/>
                <a:gd name="connsiteY1" fmla="*/ 86237 h 1895475"/>
                <a:gd name="connsiteX2" fmla="*/ 1168036 w 1257300"/>
                <a:gd name="connsiteY2" fmla="*/ 94809 h 1895475"/>
                <a:gd name="connsiteX3" fmla="*/ 1262333 w 1257300"/>
                <a:gd name="connsiteY3" fmla="*/ 204347 h 1895475"/>
                <a:gd name="connsiteX4" fmla="*/ 1110886 w 1257300"/>
                <a:gd name="connsiteY4" fmla="*/ 1710250 h 1895475"/>
                <a:gd name="connsiteX5" fmla="*/ 915623 w 1257300"/>
                <a:gd name="connsiteY5" fmla="*/ 1897892 h 1895475"/>
                <a:gd name="connsiteX6" fmla="*/ 344123 w 1257300"/>
                <a:gd name="connsiteY6" fmla="*/ 1897892 h 1895475"/>
                <a:gd name="connsiteX7" fmla="*/ 156481 w 1257300"/>
                <a:gd name="connsiteY7" fmla="*/ 1718822 h 1895475"/>
                <a:gd name="connsiteX8" fmla="*/ 271 w 1257300"/>
                <a:gd name="connsiteY8" fmla="*/ 265307 h 1895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7300" h="1895475">
                  <a:moveTo>
                    <a:pt x="271" y="265307"/>
                  </a:moveTo>
                  <a:cubicBezTo>
                    <a:pt x="271" y="265307"/>
                    <a:pt x="-11159" y="129100"/>
                    <a:pt x="114571" y="86237"/>
                  </a:cubicBezTo>
                  <a:cubicBezTo>
                    <a:pt x="413656" y="-15680"/>
                    <a:pt x="744173" y="-44255"/>
                    <a:pt x="1168036" y="94809"/>
                  </a:cubicBezTo>
                  <a:cubicBezTo>
                    <a:pt x="1244236" y="119575"/>
                    <a:pt x="1262333" y="163390"/>
                    <a:pt x="1262333" y="204347"/>
                  </a:cubicBezTo>
                  <a:cubicBezTo>
                    <a:pt x="1262333" y="245305"/>
                    <a:pt x="1123268" y="1672150"/>
                    <a:pt x="1110886" y="1710250"/>
                  </a:cubicBezTo>
                  <a:cubicBezTo>
                    <a:pt x="1098503" y="1748350"/>
                    <a:pt x="1055641" y="1897892"/>
                    <a:pt x="915623" y="1897892"/>
                  </a:cubicBezTo>
                  <a:cubicBezTo>
                    <a:pt x="775606" y="1896940"/>
                    <a:pt x="223156" y="1897892"/>
                    <a:pt x="344123" y="1897892"/>
                  </a:cubicBezTo>
                  <a:cubicBezTo>
                    <a:pt x="465091" y="1897892"/>
                    <a:pt x="183151" y="1935040"/>
                    <a:pt x="156481" y="1718822"/>
                  </a:cubicBezTo>
                  <a:cubicBezTo>
                    <a:pt x="129811" y="1502605"/>
                    <a:pt x="271" y="265307"/>
                    <a:pt x="271" y="265307"/>
                  </a:cubicBezTo>
                  <a:close/>
                </a:path>
              </a:pathLst>
            </a:custGeom>
            <a:grp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0C6E915-F63E-45C7-A909-814DFBE29E69}"/>
                </a:ext>
              </a:extLst>
            </p:cNvPr>
            <p:cNvSpPr/>
            <p:nvPr/>
          </p:nvSpPr>
          <p:spPr>
            <a:xfrm>
              <a:off x="4267049" y="4720003"/>
              <a:ext cx="1085850" cy="1743075"/>
            </a:xfrm>
            <a:custGeom>
              <a:avLst/>
              <a:gdLst>
                <a:gd name="connsiteX0" fmla="*/ 270 w 1085850"/>
                <a:gd name="connsiteY0" fmla="*/ 243993 h 1743075"/>
                <a:gd name="connsiteX1" fmla="*/ 99330 w 1085850"/>
                <a:gd name="connsiteY1" fmla="*/ 79211 h 1743075"/>
                <a:gd name="connsiteX2" fmla="*/ 1008015 w 1085850"/>
                <a:gd name="connsiteY2" fmla="*/ 86831 h 1743075"/>
                <a:gd name="connsiteX3" fmla="*/ 1089930 w 1085850"/>
                <a:gd name="connsiteY3" fmla="*/ 187796 h 1743075"/>
                <a:gd name="connsiteX4" fmla="*/ 958485 w 1085850"/>
                <a:gd name="connsiteY4" fmla="*/ 1573683 h 1743075"/>
                <a:gd name="connsiteX5" fmla="*/ 789893 w 1085850"/>
                <a:gd name="connsiteY5" fmla="*/ 1746086 h 1743075"/>
                <a:gd name="connsiteX6" fmla="*/ 296498 w 1085850"/>
                <a:gd name="connsiteY6" fmla="*/ 1746086 h 1743075"/>
                <a:gd name="connsiteX7" fmla="*/ 134573 w 1085850"/>
                <a:gd name="connsiteY7" fmla="*/ 1581303 h 1743075"/>
                <a:gd name="connsiteX8" fmla="*/ 270 w 1085850"/>
                <a:gd name="connsiteY8" fmla="*/ 243993 h 174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5850" h="1743075">
                  <a:moveTo>
                    <a:pt x="270" y="243993"/>
                  </a:moveTo>
                  <a:cubicBezTo>
                    <a:pt x="270" y="243993"/>
                    <a:pt x="-10207" y="119216"/>
                    <a:pt x="99330" y="79211"/>
                  </a:cubicBezTo>
                  <a:cubicBezTo>
                    <a:pt x="357458" y="-14134"/>
                    <a:pt x="642255" y="-40804"/>
                    <a:pt x="1008015" y="86831"/>
                  </a:cubicBezTo>
                  <a:cubicBezTo>
                    <a:pt x="1073738" y="109691"/>
                    <a:pt x="1089930" y="149696"/>
                    <a:pt x="1089930" y="187796"/>
                  </a:cubicBezTo>
                  <a:cubicBezTo>
                    <a:pt x="1089930" y="225896"/>
                    <a:pt x="969915" y="1538441"/>
                    <a:pt x="958485" y="1573683"/>
                  </a:cubicBezTo>
                  <a:cubicBezTo>
                    <a:pt x="948008" y="1608926"/>
                    <a:pt x="910860" y="1747038"/>
                    <a:pt x="789893" y="1746086"/>
                  </a:cubicBezTo>
                  <a:cubicBezTo>
                    <a:pt x="668925" y="1745133"/>
                    <a:pt x="192675" y="1746086"/>
                    <a:pt x="296498" y="1746086"/>
                  </a:cubicBezTo>
                  <a:cubicBezTo>
                    <a:pt x="400320" y="1746086"/>
                    <a:pt x="157433" y="1780376"/>
                    <a:pt x="134573" y="1581303"/>
                  </a:cubicBezTo>
                  <a:cubicBezTo>
                    <a:pt x="111713" y="1382231"/>
                    <a:pt x="270" y="243993"/>
                    <a:pt x="270" y="243993"/>
                  </a:cubicBezTo>
                  <a:close/>
                </a:path>
              </a:pathLst>
            </a:custGeom>
            <a:grp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CACD31-7DA9-47E3-914E-7691B1F2769C}"/>
                </a:ext>
              </a:extLst>
            </p:cNvPr>
            <p:cNvSpPr/>
            <p:nvPr/>
          </p:nvSpPr>
          <p:spPr>
            <a:xfrm>
              <a:off x="4368063" y="5264768"/>
              <a:ext cx="885825" cy="1133475"/>
            </a:xfrm>
            <a:custGeom>
              <a:avLst/>
              <a:gdLst>
                <a:gd name="connsiteX0" fmla="*/ 221 w 885825"/>
                <a:gd name="connsiteY0" fmla="*/ 158333 h 1133475"/>
                <a:gd name="connsiteX1" fmla="*/ 81184 w 885825"/>
                <a:gd name="connsiteY1" fmla="*/ 51653 h 1133475"/>
                <a:gd name="connsiteX2" fmla="*/ 822229 w 885825"/>
                <a:gd name="connsiteY2" fmla="*/ 56416 h 1133475"/>
                <a:gd name="connsiteX3" fmla="*/ 888904 w 885825"/>
                <a:gd name="connsiteY3" fmla="*/ 122138 h 1133475"/>
                <a:gd name="connsiteX4" fmla="*/ 782224 w 885825"/>
                <a:gd name="connsiteY4" fmla="*/ 1026061 h 1133475"/>
                <a:gd name="connsiteX5" fmla="*/ 645064 w 885825"/>
                <a:gd name="connsiteY5" fmla="*/ 1138456 h 1133475"/>
                <a:gd name="connsiteX6" fmla="*/ 243109 w 885825"/>
                <a:gd name="connsiteY6" fmla="*/ 1138456 h 1133475"/>
                <a:gd name="connsiteX7" fmla="*/ 110711 w 885825"/>
                <a:gd name="connsiteY7" fmla="*/ 1030824 h 1133475"/>
                <a:gd name="connsiteX8" fmla="*/ 221 w 885825"/>
                <a:gd name="connsiteY8" fmla="*/ 158333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5825" h="1133475">
                  <a:moveTo>
                    <a:pt x="221" y="158333"/>
                  </a:moveTo>
                  <a:cubicBezTo>
                    <a:pt x="221" y="158333"/>
                    <a:pt x="-8351" y="76418"/>
                    <a:pt x="81184" y="51653"/>
                  </a:cubicBezTo>
                  <a:cubicBezTo>
                    <a:pt x="291686" y="-9307"/>
                    <a:pt x="524096" y="-26452"/>
                    <a:pt x="822229" y="56416"/>
                  </a:cubicBezTo>
                  <a:cubicBezTo>
                    <a:pt x="875569" y="71656"/>
                    <a:pt x="888904" y="97373"/>
                    <a:pt x="888904" y="122138"/>
                  </a:cubicBezTo>
                  <a:cubicBezTo>
                    <a:pt x="888904" y="146903"/>
                    <a:pt x="790796" y="1003201"/>
                    <a:pt x="782224" y="1026061"/>
                  </a:cubicBezTo>
                  <a:cubicBezTo>
                    <a:pt x="773651" y="1048921"/>
                    <a:pt x="743171" y="1138456"/>
                    <a:pt x="645064" y="1138456"/>
                  </a:cubicBezTo>
                  <a:cubicBezTo>
                    <a:pt x="546956" y="1138456"/>
                    <a:pt x="158336" y="1138456"/>
                    <a:pt x="243109" y="1138456"/>
                  </a:cubicBezTo>
                  <a:cubicBezTo>
                    <a:pt x="327881" y="1138456"/>
                    <a:pt x="129761" y="1160363"/>
                    <a:pt x="110711" y="1030824"/>
                  </a:cubicBezTo>
                  <a:cubicBezTo>
                    <a:pt x="91661" y="901283"/>
                    <a:pt x="221" y="158333"/>
                    <a:pt x="221" y="158333"/>
                  </a:cubicBezTo>
                  <a:close/>
                </a:path>
              </a:pathLst>
            </a:custGeom>
            <a:grp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E22CDC8-3166-4816-9E48-872B56EDA553}"/>
                </a:ext>
              </a:extLst>
            </p:cNvPr>
            <p:cNvSpPr/>
            <p:nvPr/>
          </p:nvSpPr>
          <p:spPr>
            <a:xfrm>
              <a:off x="4556879" y="5540259"/>
              <a:ext cx="123825" cy="123825"/>
            </a:xfrm>
            <a:custGeom>
              <a:avLst/>
              <a:gdLst>
                <a:gd name="connsiteX0" fmla="*/ 123825 w 123825"/>
                <a:gd name="connsiteY0" fmla="*/ 61913 h 123825"/>
                <a:gd name="connsiteX1" fmla="*/ 61912 w 123825"/>
                <a:gd name="connsiteY1" fmla="*/ 123825 h 123825"/>
                <a:gd name="connsiteX2" fmla="*/ 0 w 123825"/>
                <a:gd name="connsiteY2" fmla="*/ 61913 h 123825"/>
                <a:gd name="connsiteX3" fmla="*/ 61912 w 123825"/>
                <a:gd name="connsiteY3" fmla="*/ 0 h 123825"/>
                <a:gd name="connsiteX4" fmla="*/ 123825 w 123825"/>
                <a:gd name="connsiteY4" fmla="*/ 61913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123825">
                  <a:moveTo>
                    <a:pt x="123825" y="61913"/>
                  </a:moveTo>
                  <a:cubicBezTo>
                    <a:pt x="123825" y="96106"/>
                    <a:pt x="96106" y="123825"/>
                    <a:pt x="61912" y="123825"/>
                  </a:cubicBezTo>
                  <a:cubicBezTo>
                    <a:pt x="27719" y="123825"/>
                    <a:pt x="0" y="96106"/>
                    <a:pt x="0" y="61913"/>
                  </a:cubicBezTo>
                  <a:cubicBezTo>
                    <a:pt x="0" y="27719"/>
                    <a:pt x="27719" y="0"/>
                    <a:pt x="61912" y="0"/>
                  </a:cubicBezTo>
                  <a:cubicBezTo>
                    <a:pt x="96106" y="0"/>
                    <a:pt x="123825" y="27719"/>
                    <a:pt x="123825" y="61913"/>
                  </a:cubicBezTo>
                  <a:close/>
                </a:path>
              </a:pathLst>
            </a:custGeom>
            <a:grp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D9AD7B9-1376-4677-BF2B-99863FF8F58E}"/>
                </a:ext>
              </a:extLst>
            </p:cNvPr>
            <p:cNvSpPr/>
            <p:nvPr/>
          </p:nvSpPr>
          <p:spPr>
            <a:xfrm>
              <a:off x="4461629" y="5436436"/>
              <a:ext cx="85725" cy="85725"/>
            </a:xfrm>
            <a:custGeom>
              <a:avLst/>
              <a:gdLst>
                <a:gd name="connsiteX0" fmla="*/ 87630 w 85725"/>
                <a:gd name="connsiteY0" fmla="*/ 43815 h 85725"/>
                <a:gd name="connsiteX1" fmla="*/ 43815 w 85725"/>
                <a:gd name="connsiteY1" fmla="*/ 87630 h 85725"/>
                <a:gd name="connsiteX2" fmla="*/ 0 w 85725"/>
                <a:gd name="connsiteY2" fmla="*/ 43815 h 85725"/>
                <a:gd name="connsiteX3" fmla="*/ 43815 w 85725"/>
                <a:gd name="connsiteY3" fmla="*/ 0 h 85725"/>
                <a:gd name="connsiteX4" fmla="*/ 87630 w 85725"/>
                <a:gd name="connsiteY4" fmla="*/ 4381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7630" y="43815"/>
                  </a:moveTo>
                  <a:cubicBezTo>
                    <a:pt x="87630" y="68013"/>
                    <a:pt x="68013" y="87630"/>
                    <a:pt x="43815" y="87630"/>
                  </a:cubicBezTo>
                  <a:cubicBezTo>
                    <a:pt x="19617" y="87630"/>
                    <a:pt x="0" y="68013"/>
                    <a:pt x="0" y="43815"/>
                  </a:cubicBezTo>
                  <a:cubicBezTo>
                    <a:pt x="0" y="19617"/>
                    <a:pt x="19617" y="0"/>
                    <a:pt x="43815" y="0"/>
                  </a:cubicBezTo>
                  <a:cubicBezTo>
                    <a:pt x="68013" y="0"/>
                    <a:pt x="87630" y="19617"/>
                    <a:pt x="87630" y="43815"/>
                  </a:cubicBezTo>
                  <a:close/>
                </a:path>
              </a:pathLst>
            </a:custGeom>
            <a:grp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B33AA8-5D63-486D-B84D-E34061BC3BF9}"/>
                </a:ext>
              </a:extLst>
            </p:cNvPr>
            <p:cNvSpPr/>
            <p:nvPr/>
          </p:nvSpPr>
          <p:spPr>
            <a:xfrm>
              <a:off x="4687782" y="4337252"/>
              <a:ext cx="861602" cy="2023603"/>
            </a:xfrm>
            <a:custGeom>
              <a:avLst/>
              <a:gdLst>
                <a:gd name="connsiteX0" fmla="*/ 641985 w 638175"/>
                <a:gd name="connsiteY0" fmla="*/ 62865 h 1171575"/>
                <a:gd name="connsiteX1" fmla="*/ 644843 w 638175"/>
                <a:gd name="connsiteY1" fmla="*/ 0 h 1171575"/>
                <a:gd name="connsiteX2" fmla="*/ 356235 w 638175"/>
                <a:gd name="connsiteY2" fmla="*/ 0 h 1171575"/>
                <a:gd name="connsiteX3" fmla="*/ 282893 w 638175"/>
                <a:gd name="connsiteY3" fmla="*/ 57150 h 1171575"/>
                <a:gd name="connsiteX4" fmla="*/ 0 w 638175"/>
                <a:gd name="connsiteY4" fmla="*/ 1163003 h 1171575"/>
                <a:gd name="connsiteX5" fmla="*/ 60008 w 638175"/>
                <a:gd name="connsiteY5" fmla="*/ 1178243 h 1171575"/>
                <a:gd name="connsiteX6" fmla="*/ 325755 w 638175"/>
                <a:gd name="connsiteY6" fmla="*/ 140018 h 1171575"/>
                <a:gd name="connsiteX7" fmla="*/ 403860 w 638175"/>
                <a:gd name="connsiteY7" fmla="*/ 62865 h 1171575"/>
                <a:gd name="connsiteX8" fmla="*/ 641985 w 638175"/>
                <a:gd name="connsiteY8" fmla="*/ 62865 h 1171575"/>
                <a:gd name="connsiteX0" fmla="*/ 858744 w 861602"/>
                <a:gd name="connsiteY0" fmla="*/ 62865 h 2013804"/>
                <a:gd name="connsiteX1" fmla="*/ 861602 w 861602"/>
                <a:gd name="connsiteY1" fmla="*/ 0 h 2013804"/>
                <a:gd name="connsiteX2" fmla="*/ 572994 w 861602"/>
                <a:gd name="connsiteY2" fmla="*/ 0 h 2013804"/>
                <a:gd name="connsiteX3" fmla="*/ 499652 w 861602"/>
                <a:gd name="connsiteY3" fmla="*/ 57150 h 2013804"/>
                <a:gd name="connsiteX4" fmla="*/ 0 w 861602"/>
                <a:gd name="connsiteY4" fmla="*/ 2013782 h 2013804"/>
                <a:gd name="connsiteX5" fmla="*/ 276767 w 861602"/>
                <a:gd name="connsiteY5" fmla="*/ 1178243 h 2013804"/>
                <a:gd name="connsiteX6" fmla="*/ 542514 w 861602"/>
                <a:gd name="connsiteY6" fmla="*/ 140018 h 2013804"/>
                <a:gd name="connsiteX7" fmla="*/ 620619 w 861602"/>
                <a:gd name="connsiteY7" fmla="*/ 62865 h 2013804"/>
                <a:gd name="connsiteX8" fmla="*/ 858744 w 861602"/>
                <a:gd name="connsiteY8" fmla="*/ 62865 h 2013804"/>
                <a:gd name="connsiteX0" fmla="*/ 858744 w 861602"/>
                <a:gd name="connsiteY0" fmla="*/ 62865 h 2023603"/>
                <a:gd name="connsiteX1" fmla="*/ 861602 w 861602"/>
                <a:gd name="connsiteY1" fmla="*/ 0 h 2023603"/>
                <a:gd name="connsiteX2" fmla="*/ 572994 w 861602"/>
                <a:gd name="connsiteY2" fmla="*/ 0 h 2023603"/>
                <a:gd name="connsiteX3" fmla="*/ 499652 w 861602"/>
                <a:gd name="connsiteY3" fmla="*/ 57150 h 2023603"/>
                <a:gd name="connsiteX4" fmla="*/ 0 w 861602"/>
                <a:gd name="connsiteY4" fmla="*/ 2013782 h 2023603"/>
                <a:gd name="connsiteX5" fmla="*/ 54589 w 861602"/>
                <a:gd name="connsiteY5" fmla="*/ 2023603 h 2023603"/>
                <a:gd name="connsiteX6" fmla="*/ 542514 w 861602"/>
                <a:gd name="connsiteY6" fmla="*/ 140018 h 2023603"/>
                <a:gd name="connsiteX7" fmla="*/ 620619 w 861602"/>
                <a:gd name="connsiteY7" fmla="*/ 62865 h 2023603"/>
                <a:gd name="connsiteX8" fmla="*/ 858744 w 861602"/>
                <a:gd name="connsiteY8" fmla="*/ 62865 h 2023603"/>
                <a:gd name="connsiteX0" fmla="*/ 858744 w 861602"/>
                <a:gd name="connsiteY0" fmla="*/ 62865 h 2023603"/>
                <a:gd name="connsiteX1" fmla="*/ 861602 w 861602"/>
                <a:gd name="connsiteY1" fmla="*/ 0 h 2023603"/>
                <a:gd name="connsiteX2" fmla="*/ 572994 w 861602"/>
                <a:gd name="connsiteY2" fmla="*/ 0 h 2023603"/>
                <a:gd name="connsiteX3" fmla="*/ 499652 w 861602"/>
                <a:gd name="connsiteY3" fmla="*/ 57150 h 2023603"/>
                <a:gd name="connsiteX4" fmla="*/ 0 w 861602"/>
                <a:gd name="connsiteY4" fmla="*/ 2013782 h 2023603"/>
                <a:gd name="connsiteX5" fmla="*/ 54589 w 861602"/>
                <a:gd name="connsiteY5" fmla="*/ 2023603 h 2023603"/>
                <a:gd name="connsiteX6" fmla="*/ 542514 w 861602"/>
                <a:gd name="connsiteY6" fmla="*/ 140018 h 2023603"/>
                <a:gd name="connsiteX7" fmla="*/ 620619 w 861602"/>
                <a:gd name="connsiteY7" fmla="*/ 62865 h 2023603"/>
                <a:gd name="connsiteX8" fmla="*/ 858744 w 861602"/>
                <a:gd name="connsiteY8" fmla="*/ 62865 h 202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1602" h="2023603">
                  <a:moveTo>
                    <a:pt x="858744" y="62865"/>
                  </a:moveTo>
                  <a:lnTo>
                    <a:pt x="861602" y="0"/>
                  </a:lnTo>
                  <a:lnTo>
                    <a:pt x="572994" y="0"/>
                  </a:lnTo>
                  <a:cubicBezTo>
                    <a:pt x="538704" y="0"/>
                    <a:pt x="508224" y="23813"/>
                    <a:pt x="499652" y="57150"/>
                  </a:cubicBezTo>
                  <a:lnTo>
                    <a:pt x="0" y="2013782"/>
                  </a:lnTo>
                  <a:cubicBezTo>
                    <a:pt x="20003" y="2018862"/>
                    <a:pt x="34586" y="2018523"/>
                    <a:pt x="54589" y="2023603"/>
                  </a:cubicBezTo>
                  <a:lnTo>
                    <a:pt x="542514" y="140018"/>
                  </a:lnTo>
                  <a:cubicBezTo>
                    <a:pt x="554897" y="97155"/>
                    <a:pt x="551087" y="62865"/>
                    <a:pt x="620619" y="62865"/>
                  </a:cubicBezTo>
                  <a:lnTo>
                    <a:pt x="858744" y="62865"/>
                  </a:lnTo>
                  <a:close/>
                </a:path>
              </a:pathLst>
            </a:custGeom>
            <a:grp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BABD4FD-D5FD-4F04-8448-6907622A1B2E}"/>
              </a:ext>
            </a:extLst>
          </p:cNvPr>
          <p:cNvSpPr/>
          <p:nvPr/>
        </p:nvSpPr>
        <p:spPr>
          <a:xfrm>
            <a:off x="1347614" y="1554848"/>
            <a:ext cx="790402" cy="863684"/>
          </a:xfrm>
          <a:custGeom>
            <a:avLst/>
            <a:gdLst>
              <a:gd name="connsiteX0" fmla="*/ 1409099 w 1438275"/>
              <a:gd name="connsiteY0" fmla="*/ 372897 h 1571625"/>
              <a:gd name="connsiteX1" fmla="*/ 949042 w 1438275"/>
              <a:gd name="connsiteY1" fmla="*/ 243357 h 1571625"/>
              <a:gd name="connsiteX2" fmla="*/ 852839 w 1438275"/>
              <a:gd name="connsiteY2" fmla="*/ 270027 h 1571625"/>
              <a:gd name="connsiteX3" fmla="*/ 797594 w 1438275"/>
              <a:gd name="connsiteY3" fmla="*/ 227165 h 1571625"/>
              <a:gd name="connsiteX4" fmla="*/ 817597 w 1438275"/>
              <a:gd name="connsiteY4" fmla="*/ 33807 h 1571625"/>
              <a:gd name="connsiteX5" fmla="*/ 801404 w 1438275"/>
              <a:gd name="connsiteY5" fmla="*/ 2375 h 1571625"/>
              <a:gd name="connsiteX6" fmla="*/ 764257 w 1438275"/>
              <a:gd name="connsiteY6" fmla="*/ 36665 h 1571625"/>
              <a:gd name="connsiteX7" fmla="*/ 648052 w 1438275"/>
              <a:gd name="connsiteY7" fmla="*/ 163347 h 1571625"/>
              <a:gd name="connsiteX8" fmla="*/ 21307 w 1438275"/>
              <a:gd name="connsiteY8" fmla="*/ 350037 h 1571625"/>
              <a:gd name="connsiteX9" fmla="*/ 352 w 1438275"/>
              <a:gd name="connsiteY9" fmla="*/ 379565 h 1571625"/>
              <a:gd name="connsiteX10" fmla="*/ 35594 w 1438275"/>
              <a:gd name="connsiteY10" fmla="*/ 395757 h 1571625"/>
              <a:gd name="connsiteX11" fmla="*/ 163229 w 1438275"/>
              <a:gd name="connsiteY11" fmla="*/ 410997 h 1571625"/>
              <a:gd name="connsiteX12" fmla="*/ 615667 w 1438275"/>
              <a:gd name="connsiteY12" fmla="*/ 286220 h 1571625"/>
              <a:gd name="connsiteX13" fmla="*/ 705202 w 1438275"/>
              <a:gd name="connsiteY13" fmla="*/ 200495 h 1571625"/>
              <a:gd name="connsiteX14" fmla="*/ 744254 w 1438275"/>
              <a:gd name="connsiteY14" fmla="*/ 189065 h 1571625"/>
              <a:gd name="connsiteX15" fmla="*/ 754732 w 1438275"/>
              <a:gd name="connsiteY15" fmla="*/ 222402 h 1571625"/>
              <a:gd name="connsiteX16" fmla="*/ 746159 w 1438275"/>
              <a:gd name="connsiteY16" fmla="*/ 403377 h 1571625"/>
              <a:gd name="connsiteX17" fmla="*/ 699487 w 1438275"/>
              <a:gd name="connsiteY17" fmla="*/ 503390 h 1571625"/>
              <a:gd name="connsiteX18" fmla="*/ 649004 w 1438275"/>
              <a:gd name="connsiteY18" fmla="*/ 506247 h 1571625"/>
              <a:gd name="connsiteX19" fmla="*/ 553754 w 1438275"/>
              <a:gd name="connsiteY19" fmla="*/ 471005 h 1571625"/>
              <a:gd name="connsiteX20" fmla="*/ 229904 w 1438275"/>
              <a:gd name="connsiteY20" fmla="*/ 662457 h 1571625"/>
              <a:gd name="connsiteX21" fmla="*/ 215617 w 1438275"/>
              <a:gd name="connsiteY21" fmla="*/ 697700 h 1571625"/>
              <a:gd name="connsiteX22" fmla="*/ 378494 w 1438275"/>
              <a:gd name="connsiteY22" fmla="*/ 911060 h 1571625"/>
              <a:gd name="connsiteX23" fmla="*/ 676627 w 1438275"/>
              <a:gd name="connsiteY23" fmla="*/ 611022 h 1571625"/>
              <a:gd name="connsiteX24" fmla="*/ 679484 w 1438275"/>
              <a:gd name="connsiteY24" fmla="*/ 563397 h 1571625"/>
              <a:gd name="connsiteX25" fmla="*/ 730919 w 1438275"/>
              <a:gd name="connsiteY25" fmla="*/ 514820 h 1571625"/>
              <a:gd name="connsiteX26" fmla="*/ 742349 w 1438275"/>
              <a:gd name="connsiteY26" fmla="*/ 564350 h 1571625"/>
              <a:gd name="connsiteX27" fmla="*/ 766162 w 1438275"/>
              <a:gd name="connsiteY27" fmla="*/ 992022 h 1571625"/>
              <a:gd name="connsiteX28" fmla="*/ 739492 w 1438275"/>
              <a:gd name="connsiteY28" fmla="*/ 1039647 h 1571625"/>
              <a:gd name="connsiteX29" fmla="*/ 633764 w 1438275"/>
              <a:gd name="connsiteY29" fmla="*/ 1162520 h 1571625"/>
              <a:gd name="connsiteX30" fmla="*/ 627097 w 1438275"/>
              <a:gd name="connsiteY30" fmla="*/ 1419695 h 1571625"/>
              <a:gd name="connsiteX31" fmla="*/ 794737 w 1438275"/>
              <a:gd name="connsiteY31" fmla="*/ 1576857 h 1571625"/>
              <a:gd name="connsiteX32" fmla="*/ 961424 w 1438275"/>
              <a:gd name="connsiteY32" fmla="*/ 1406360 h 1571625"/>
              <a:gd name="connsiteX33" fmla="*/ 932849 w 1438275"/>
              <a:gd name="connsiteY33" fmla="*/ 1131087 h 1571625"/>
              <a:gd name="connsiteX34" fmla="*/ 833789 w 1438275"/>
              <a:gd name="connsiteY34" fmla="*/ 1033932 h 1571625"/>
              <a:gd name="connsiteX35" fmla="*/ 787117 w 1438275"/>
              <a:gd name="connsiteY35" fmla="*/ 979640 h 1571625"/>
              <a:gd name="connsiteX36" fmla="*/ 783307 w 1438275"/>
              <a:gd name="connsiteY36" fmla="*/ 695795 h 1571625"/>
              <a:gd name="connsiteX37" fmla="*/ 789022 w 1438275"/>
              <a:gd name="connsiteY37" fmla="*/ 702462 h 1571625"/>
              <a:gd name="connsiteX38" fmla="*/ 790927 w 1438275"/>
              <a:gd name="connsiteY38" fmla="*/ 726275 h 1571625"/>
              <a:gd name="connsiteX39" fmla="*/ 895702 w 1438275"/>
              <a:gd name="connsiteY39" fmla="*/ 929157 h 1571625"/>
              <a:gd name="connsiteX40" fmla="*/ 1098584 w 1438275"/>
              <a:gd name="connsiteY40" fmla="*/ 1019645 h 1571625"/>
              <a:gd name="connsiteX41" fmla="*/ 1300514 w 1438275"/>
              <a:gd name="connsiteY41" fmla="*/ 946302 h 1571625"/>
              <a:gd name="connsiteX42" fmla="*/ 1253842 w 1438275"/>
              <a:gd name="connsiteY42" fmla="*/ 741515 h 1571625"/>
              <a:gd name="connsiteX43" fmla="*/ 1015717 w 1438275"/>
              <a:gd name="connsiteY43" fmla="*/ 609117 h 1571625"/>
              <a:gd name="connsiteX44" fmla="*/ 835694 w 1438275"/>
              <a:gd name="connsiteY44" fmla="*/ 649122 h 1571625"/>
              <a:gd name="connsiteX45" fmla="*/ 792832 w 1438275"/>
              <a:gd name="connsiteY45" fmla="*/ 669125 h 1571625"/>
              <a:gd name="connsiteX46" fmla="*/ 772829 w 1438275"/>
              <a:gd name="connsiteY46" fmla="*/ 618642 h 1571625"/>
              <a:gd name="connsiteX47" fmla="*/ 784259 w 1438275"/>
              <a:gd name="connsiteY47" fmla="*/ 332892 h 1571625"/>
              <a:gd name="connsiteX48" fmla="*/ 843314 w 1438275"/>
              <a:gd name="connsiteY48" fmla="*/ 307175 h 1571625"/>
              <a:gd name="connsiteX49" fmla="*/ 889034 w 1438275"/>
              <a:gd name="connsiteY49" fmla="*/ 340512 h 1571625"/>
              <a:gd name="connsiteX50" fmla="*/ 1396717 w 1438275"/>
              <a:gd name="connsiteY50" fmla="*/ 431952 h 1571625"/>
              <a:gd name="connsiteX51" fmla="*/ 1437674 w 1438275"/>
              <a:gd name="connsiteY51" fmla="*/ 412902 h 1571625"/>
              <a:gd name="connsiteX52" fmla="*/ 1409099 w 1438275"/>
              <a:gd name="connsiteY52" fmla="*/ 372897 h 1571625"/>
              <a:gd name="connsiteX53" fmla="*/ 85124 w 1438275"/>
              <a:gd name="connsiteY53" fmla="*/ 362420 h 1571625"/>
              <a:gd name="connsiteX54" fmla="*/ 657577 w 1438275"/>
              <a:gd name="connsiteY54" fmla="*/ 196685 h 1571625"/>
              <a:gd name="connsiteX55" fmla="*/ 85124 w 1438275"/>
              <a:gd name="connsiteY55" fmla="*/ 362420 h 1571625"/>
              <a:gd name="connsiteX56" fmla="*/ 385162 w 1438275"/>
              <a:gd name="connsiteY56" fmla="*/ 549110 h 1571625"/>
              <a:gd name="connsiteX57" fmla="*/ 536609 w 1438275"/>
              <a:gd name="connsiteY57" fmla="*/ 498627 h 1571625"/>
              <a:gd name="connsiteX58" fmla="*/ 385162 w 1438275"/>
              <a:gd name="connsiteY58" fmla="*/ 549110 h 1571625"/>
              <a:gd name="connsiteX59" fmla="*/ 636622 w 1438275"/>
              <a:gd name="connsiteY59" fmla="*/ 1298727 h 1571625"/>
              <a:gd name="connsiteX60" fmla="*/ 724252 w 1438275"/>
              <a:gd name="connsiteY60" fmla="*/ 1077747 h 1571625"/>
              <a:gd name="connsiteX61" fmla="*/ 636622 w 1438275"/>
              <a:gd name="connsiteY61" fmla="*/ 1298727 h 1571625"/>
              <a:gd name="connsiteX62" fmla="*/ 814739 w 1438275"/>
              <a:gd name="connsiteY62" fmla="*/ 756755 h 1571625"/>
              <a:gd name="connsiteX63" fmla="*/ 909037 w 1438275"/>
              <a:gd name="connsiteY63" fmla="*/ 911060 h 1571625"/>
              <a:gd name="connsiteX64" fmla="*/ 814739 w 1438275"/>
              <a:gd name="connsiteY64" fmla="*/ 756755 h 1571625"/>
              <a:gd name="connsiteX65" fmla="*/ 971902 w 1438275"/>
              <a:gd name="connsiteY65" fmla="*/ 310032 h 1571625"/>
              <a:gd name="connsiteX66" fmla="*/ 971902 w 1438275"/>
              <a:gd name="connsiteY66" fmla="*/ 310032 h 1571625"/>
              <a:gd name="connsiteX67" fmla="*/ 971902 w 1438275"/>
              <a:gd name="connsiteY67" fmla="*/ 310032 h 1571625"/>
              <a:gd name="connsiteX68" fmla="*/ 873794 w 1438275"/>
              <a:gd name="connsiteY68" fmla="*/ 285267 h 1571625"/>
              <a:gd name="connsiteX69" fmla="*/ 978569 w 1438275"/>
              <a:gd name="connsiteY69" fmla="*/ 297650 h 1571625"/>
              <a:gd name="connsiteX70" fmla="*/ 989047 w 1438275"/>
              <a:gd name="connsiteY70" fmla="*/ 300507 h 1571625"/>
              <a:gd name="connsiteX71" fmla="*/ 1313849 w 1438275"/>
              <a:gd name="connsiteY71" fmla="*/ 376707 h 1571625"/>
              <a:gd name="connsiteX72" fmla="*/ 971902 w 1438275"/>
              <a:gd name="connsiteY72" fmla="*/ 310032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438275" h="1571625">
                <a:moveTo>
                  <a:pt x="1409099" y="372897"/>
                </a:moveTo>
                <a:cubicBezTo>
                  <a:pt x="1276702" y="253835"/>
                  <a:pt x="1126207" y="200495"/>
                  <a:pt x="949042" y="243357"/>
                </a:cubicBezTo>
                <a:cubicBezTo>
                  <a:pt x="916657" y="250977"/>
                  <a:pt x="885224" y="261455"/>
                  <a:pt x="852839" y="270027"/>
                </a:cubicBezTo>
                <a:cubicBezTo>
                  <a:pt x="805214" y="283362"/>
                  <a:pt x="794737" y="275742"/>
                  <a:pt x="797594" y="227165"/>
                </a:cubicBezTo>
                <a:cubicBezTo>
                  <a:pt x="801404" y="162395"/>
                  <a:pt x="804262" y="97625"/>
                  <a:pt x="817597" y="33807"/>
                </a:cubicBezTo>
                <a:cubicBezTo>
                  <a:pt x="821407" y="16662"/>
                  <a:pt x="819502" y="5232"/>
                  <a:pt x="801404" y="2375"/>
                </a:cubicBezTo>
                <a:cubicBezTo>
                  <a:pt x="776639" y="-1435"/>
                  <a:pt x="759494" y="-6198"/>
                  <a:pt x="764257" y="36665"/>
                </a:cubicBezTo>
                <a:cubicBezTo>
                  <a:pt x="778544" y="162395"/>
                  <a:pt x="772829" y="185255"/>
                  <a:pt x="648052" y="163347"/>
                </a:cubicBezTo>
                <a:cubicBezTo>
                  <a:pt x="409927" y="122390"/>
                  <a:pt x="197519" y="180492"/>
                  <a:pt x="21307" y="350037"/>
                </a:cubicBezTo>
                <a:cubicBezTo>
                  <a:pt x="12734" y="358610"/>
                  <a:pt x="-2506" y="366230"/>
                  <a:pt x="352" y="379565"/>
                </a:cubicBezTo>
                <a:cubicBezTo>
                  <a:pt x="4162" y="396710"/>
                  <a:pt x="22259" y="393852"/>
                  <a:pt x="35594" y="395757"/>
                </a:cubicBezTo>
                <a:cubicBezTo>
                  <a:pt x="78457" y="401472"/>
                  <a:pt x="120367" y="409092"/>
                  <a:pt x="163229" y="410997"/>
                </a:cubicBezTo>
                <a:cubicBezTo>
                  <a:pt x="328012" y="419570"/>
                  <a:pt x="483269" y="394805"/>
                  <a:pt x="615667" y="286220"/>
                </a:cubicBezTo>
                <a:cubicBezTo>
                  <a:pt x="647099" y="260502"/>
                  <a:pt x="675674" y="229070"/>
                  <a:pt x="705202" y="200495"/>
                </a:cubicBezTo>
                <a:cubicBezTo>
                  <a:pt x="716632" y="189065"/>
                  <a:pt x="729014" y="183350"/>
                  <a:pt x="744254" y="189065"/>
                </a:cubicBezTo>
                <a:cubicBezTo>
                  <a:pt x="759494" y="194780"/>
                  <a:pt x="754732" y="210972"/>
                  <a:pt x="754732" y="222402"/>
                </a:cubicBezTo>
                <a:cubicBezTo>
                  <a:pt x="751874" y="282410"/>
                  <a:pt x="746159" y="342417"/>
                  <a:pt x="746159" y="403377"/>
                </a:cubicBezTo>
                <a:cubicBezTo>
                  <a:pt x="746159" y="445287"/>
                  <a:pt x="729014" y="474815"/>
                  <a:pt x="699487" y="503390"/>
                </a:cubicBezTo>
                <a:cubicBezTo>
                  <a:pt x="682342" y="520535"/>
                  <a:pt x="669007" y="528155"/>
                  <a:pt x="649004" y="506247"/>
                </a:cubicBezTo>
                <a:cubicBezTo>
                  <a:pt x="624239" y="478625"/>
                  <a:pt x="589949" y="468147"/>
                  <a:pt x="553754" y="471005"/>
                </a:cubicBezTo>
                <a:cubicBezTo>
                  <a:pt x="415642" y="482435"/>
                  <a:pt x="308009" y="549110"/>
                  <a:pt x="229904" y="662457"/>
                </a:cubicBezTo>
                <a:cubicBezTo>
                  <a:pt x="223237" y="672935"/>
                  <a:pt x="217522" y="685317"/>
                  <a:pt x="215617" y="697700"/>
                </a:cubicBezTo>
                <a:cubicBezTo>
                  <a:pt x="187994" y="852957"/>
                  <a:pt x="230857" y="916775"/>
                  <a:pt x="378494" y="911060"/>
                </a:cubicBezTo>
                <a:cubicBezTo>
                  <a:pt x="521369" y="905345"/>
                  <a:pt x="667102" y="758660"/>
                  <a:pt x="676627" y="611022"/>
                </a:cubicBezTo>
                <a:cubicBezTo>
                  <a:pt x="677579" y="594830"/>
                  <a:pt x="675674" y="578637"/>
                  <a:pt x="679484" y="563397"/>
                </a:cubicBezTo>
                <a:cubicBezTo>
                  <a:pt x="686152" y="536727"/>
                  <a:pt x="708059" y="513867"/>
                  <a:pt x="730919" y="514820"/>
                </a:cubicBezTo>
                <a:cubicBezTo>
                  <a:pt x="750922" y="515772"/>
                  <a:pt x="741397" y="547205"/>
                  <a:pt x="742349" y="564350"/>
                </a:cubicBezTo>
                <a:cubicBezTo>
                  <a:pt x="743302" y="707225"/>
                  <a:pt x="744254" y="850100"/>
                  <a:pt x="766162" y="992022"/>
                </a:cubicBezTo>
                <a:cubicBezTo>
                  <a:pt x="769972" y="1017740"/>
                  <a:pt x="761399" y="1029170"/>
                  <a:pt x="739492" y="1039647"/>
                </a:cubicBezTo>
                <a:cubicBezTo>
                  <a:pt x="686152" y="1065365"/>
                  <a:pt x="652814" y="1108227"/>
                  <a:pt x="633764" y="1162520"/>
                </a:cubicBezTo>
                <a:cubicBezTo>
                  <a:pt x="605189" y="1247292"/>
                  <a:pt x="600427" y="1333970"/>
                  <a:pt x="627097" y="1419695"/>
                </a:cubicBezTo>
                <a:cubicBezTo>
                  <a:pt x="651862" y="1503515"/>
                  <a:pt x="732824" y="1578762"/>
                  <a:pt x="794737" y="1576857"/>
                </a:cubicBezTo>
                <a:cubicBezTo>
                  <a:pt x="860459" y="1574952"/>
                  <a:pt x="942374" y="1493037"/>
                  <a:pt x="961424" y="1406360"/>
                </a:cubicBezTo>
                <a:cubicBezTo>
                  <a:pt x="982379" y="1312062"/>
                  <a:pt x="970949" y="1219670"/>
                  <a:pt x="932849" y="1131087"/>
                </a:cubicBezTo>
                <a:cubicBezTo>
                  <a:pt x="913799" y="1086320"/>
                  <a:pt x="881414" y="1050125"/>
                  <a:pt x="833789" y="1033932"/>
                </a:cubicBezTo>
                <a:cubicBezTo>
                  <a:pt x="805214" y="1024407"/>
                  <a:pt x="794737" y="1005357"/>
                  <a:pt x="787117" y="979640"/>
                </a:cubicBezTo>
                <a:cubicBezTo>
                  <a:pt x="761399" y="886295"/>
                  <a:pt x="774734" y="791045"/>
                  <a:pt x="783307" y="695795"/>
                </a:cubicBezTo>
                <a:cubicBezTo>
                  <a:pt x="785212" y="697700"/>
                  <a:pt x="788069" y="700557"/>
                  <a:pt x="789022" y="702462"/>
                </a:cubicBezTo>
                <a:cubicBezTo>
                  <a:pt x="789974" y="710082"/>
                  <a:pt x="790927" y="718655"/>
                  <a:pt x="790927" y="726275"/>
                </a:cubicBezTo>
                <a:cubicBezTo>
                  <a:pt x="787117" y="813905"/>
                  <a:pt x="829027" y="877722"/>
                  <a:pt x="895702" y="929157"/>
                </a:cubicBezTo>
                <a:cubicBezTo>
                  <a:pt x="955709" y="974877"/>
                  <a:pt x="1024289" y="1005357"/>
                  <a:pt x="1098584" y="1019645"/>
                </a:cubicBezTo>
                <a:cubicBezTo>
                  <a:pt x="1183357" y="1035837"/>
                  <a:pt x="1266224" y="1005357"/>
                  <a:pt x="1300514" y="946302"/>
                </a:cubicBezTo>
                <a:cubicBezTo>
                  <a:pt x="1332899" y="891057"/>
                  <a:pt x="1314802" y="804380"/>
                  <a:pt x="1253842" y="741515"/>
                </a:cubicBezTo>
                <a:cubicBezTo>
                  <a:pt x="1189072" y="672935"/>
                  <a:pt x="1108109" y="628167"/>
                  <a:pt x="1015717" y="609117"/>
                </a:cubicBezTo>
                <a:cubicBezTo>
                  <a:pt x="951899" y="595782"/>
                  <a:pt x="889034" y="604355"/>
                  <a:pt x="835694" y="649122"/>
                </a:cubicBezTo>
                <a:cubicBezTo>
                  <a:pt x="823312" y="658647"/>
                  <a:pt x="814739" y="682460"/>
                  <a:pt x="792832" y="669125"/>
                </a:cubicBezTo>
                <a:cubicBezTo>
                  <a:pt x="774734" y="657695"/>
                  <a:pt x="771877" y="638645"/>
                  <a:pt x="772829" y="618642"/>
                </a:cubicBezTo>
                <a:cubicBezTo>
                  <a:pt x="776639" y="523392"/>
                  <a:pt x="779497" y="428142"/>
                  <a:pt x="784259" y="332892"/>
                </a:cubicBezTo>
                <a:cubicBezTo>
                  <a:pt x="786164" y="289077"/>
                  <a:pt x="805214" y="281457"/>
                  <a:pt x="843314" y="307175"/>
                </a:cubicBezTo>
                <a:cubicBezTo>
                  <a:pt x="858554" y="317652"/>
                  <a:pt x="873794" y="330035"/>
                  <a:pt x="889034" y="340512"/>
                </a:cubicBezTo>
                <a:cubicBezTo>
                  <a:pt x="1043339" y="451002"/>
                  <a:pt x="1213837" y="475767"/>
                  <a:pt x="1396717" y="431952"/>
                </a:cubicBezTo>
                <a:cubicBezTo>
                  <a:pt x="1411957" y="428142"/>
                  <a:pt x="1432912" y="428142"/>
                  <a:pt x="1437674" y="412902"/>
                </a:cubicBezTo>
                <a:cubicBezTo>
                  <a:pt x="1442437" y="393852"/>
                  <a:pt x="1421482" y="384327"/>
                  <a:pt x="1409099" y="372897"/>
                </a:cubicBezTo>
                <a:close/>
                <a:moveTo>
                  <a:pt x="85124" y="362420"/>
                </a:moveTo>
                <a:cubicBezTo>
                  <a:pt x="277529" y="311937"/>
                  <a:pt x="468029" y="253835"/>
                  <a:pt x="657577" y="196685"/>
                </a:cubicBezTo>
                <a:cubicBezTo>
                  <a:pt x="548992" y="254787"/>
                  <a:pt x="207044" y="353847"/>
                  <a:pt x="85124" y="362420"/>
                </a:cubicBezTo>
                <a:close/>
                <a:moveTo>
                  <a:pt x="385162" y="549110"/>
                </a:moveTo>
                <a:cubicBezTo>
                  <a:pt x="428977" y="511010"/>
                  <a:pt x="476602" y="487197"/>
                  <a:pt x="536609" y="498627"/>
                </a:cubicBezTo>
                <a:cubicBezTo>
                  <a:pt x="484222" y="510057"/>
                  <a:pt x="434692" y="529107"/>
                  <a:pt x="385162" y="549110"/>
                </a:cubicBezTo>
                <a:close/>
                <a:moveTo>
                  <a:pt x="636622" y="1298727"/>
                </a:moveTo>
                <a:cubicBezTo>
                  <a:pt x="615667" y="1210145"/>
                  <a:pt x="652814" y="1120610"/>
                  <a:pt x="724252" y="1077747"/>
                </a:cubicBezTo>
                <a:cubicBezTo>
                  <a:pt x="674722" y="1139660"/>
                  <a:pt x="642337" y="1208240"/>
                  <a:pt x="636622" y="1298727"/>
                </a:cubicBezTo>
                <a:close/>
                <a:moveTo>
                  <a:pt x="814739" y="756755"/>
                </a:moveTo>
                <a:cubicBezTo>
                  <a:pt x="834742" y="814857"/>
                  <a:pt x="861412" y="870102"/>
                  <a:pt x="909037" y="911060"/>
                </a:cubicBezTo>
                <a:cubicBezTo>
                  <a:pt x="845219" y="878675"/>
                  <a:pt x="809024" y="830097"/>
                  <a:pt x="814739" y="756755"/>
                </a:cubicBezTo>
                <a:close/>
                <a:moveTo>
                  <a:pt x="971902" y="310032"/>
                </a:moveTo>
                <a:cubicBezTo>
                  <a:pt x="971902" y="310032"/>
                  <a:pt x="971902" y="310032"/>
                  <a:pt x="971902" y="310032"/>
                </a:cubicBezTo>
                <a:cubicBezTo>
                  <a:pt x="971902" y="310032"/>
                  <a:pt x="971902" y="310032"/>
                  <a:pt x="971902" y="310032"/>
                </a:cubicBezTo>
                <a:cubicBezTo>
                  <a:pt x="943327" y="304317"/>
                  <a:pt x="912847" y="303365"/>
                  <a:pt x="873794" y="285267"/>
                </a:cubicBezTo>
                <a:cubicBezTo>
                  <a:pt x="915704" y="289077"/>
                  <a:pt x="948089" y="290030"/>
                  <a:pt x="978569" y="297650"/>
                </a:cubicBezTo>
                <a:cubicBezTo>
                  <a:pt x="981427" y="297650"/>
                  <a:pt x="985237" y="299555"/>
                  <a:pt x="989047" y="300507"/>
                </a:cubicBezTo>
                <a:cubicBezTo>
                  <a:pt x="1100489" y="312890"/>
                  <a:pt x="1209074" y="335750"/>
                  <a:pt x="1313849" y="376707"/>
                </a:cubicBezTo>
                <a:cubicBezTo>
                  <a:pt x="1199549" y="354800"/>
                  <a:pt x="1086202" y="331940"/>
                  <a:pt x="971902" y="310032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20315E-D4AC-462E-A1C3-DA11C6C88CE5}"/>
              </a:ext>
            </a:extLst>
          </p:cNvPr>
          <p:cNvGrpSpPr/>
          <p:nvPr/>
        </p:nvGrpSpPr>
        <p:grpSpPr>
          <a:xfrm rot="589284">
            <a:off x="2486182" y="1348493"/>
            <a:ext cx="595424" cy="1051506"/>
            <a:chOff x="1624045" y="1828164"/>
            <a:chExt cx="1040665" cy="183779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85A8024-E213-492C-B49B-0EE650BD75D5}"/>
                </a:ext>
              </a:extLst>
            </p:cNvPr>
            <p:cNvSpPr/>
            <p:nvPr/>
          </p:nvSpPr>
          <p:spPr>
            <a:xfrm>
              <a:off x="1993856" y="2624160"/>
              <a:ext cx="242621" cy="316811"/>
            </a:xfrm>
            <a:custGeom>
              <a:avLst/>
              <a:gdLst>
                <a:gd name="connsiteX0" fmla="*/ 189033 w 242621"/>
                <a:gd name="connsiteY0" fmla="*/ 2023 h 316811"/>
                <a:gd name="connsiteX1" fmla="*/ 192642 w 242621"/>
                <a:gd name="connsiteY1" fmla="*/ 4028 h 316811"/>
                <a:gd name="connsiteX2" fmla="*/ 203470 w 242621"/>
                <a:gd name="connsiteY2" fmla="*/ 57565 h 316811"/>
                <a:gd name="connsiteX3" fmla="*/ 209285 w 242621"/>
                <a:gd name="connsiteY3" fmla="*/ 125138 h 316811"/>
                <a:gd name="connsiteX4" fmla="*/ 210889 w 242621"/>
                <a:gd name="connsiteY4" fmla="*/ 130552 h 316811"/>
                <a:gd name="connsiteX5" fmla="*/ 199460 w 242621"/>
                <a:gd name="connsiteY5" fmla="*/ 183287 h 316811"/>
                <a:gd name="connsiteX6" fmla="*/ 205275 w 242621"/>
                <a:gd name="connsiteY6" fmla="*/ 189703 h 316811"/>
                <a:gd name="connsiteX7" fmla="*/ 216704 w 242621"/>
                <a:gd name="connsiteY7" fmla="*/ 194516 h 316811"/>
                <a:gd name="connsiteX8" fmla="*/ 230940 w 242621"/>
                <a:gd name="connsiteY8" fmla="*/ 219780 h 316811"/>
                <a:gd name="connsiteX9" fmla="*/ 243172 w 242621"/>
                <a:gd name="connsiteY9" fmla="*/ 260886 h 316811"/>
                <a:gd name="connsiteX10" fmla="*/ 243573 w 242621"/>
                <a:gd name="connsiteY10" fmla="*/ 265097 h 316811"/>
                <a:gd name="connsiteX11" fmla="*/ 235953 w 242621"/>
                <a:gd name="connsiteY11" fmla="*/ 256675 h 316811"/>
                <a:gd name="connsiteX12" fmla="*/ 212694 w 242621"/>
                <a:gd name="connsiteY12" fmla="*/ 199328 h 316811"/>
                <a:gd name="connsiteX13" fmla="*/ 202066 w 242621"/>
                <a:gd name="connsiteY13" fmla="*/ 195117 h 316811"/>
                <a:gd name="connsiteX14" fmla="*/ 197254 w 242621"/>
                <a:gd name="connsiteY14" fmla="*/ 207349 h 316811"/>
                <a:gd name="connsiteX15" fmla="*/ 128678 w 242621"/>
                <a:gd name="connsiteY15" fmla="*/ 250258 h 316811"/>
                <a:gd name="connsiteX16" fmla="*/ 97799 w 242621"/>
                <a:gd name="connsiteY16" fmla="*/ 244644 h 316811"/>
                <a:gd name="connsiteX17" fmla="*/ 69126 w 242621"/>
                <a:gd name="connsiteY17" fmla="*/ 222187 h 316811"/>
                <a:gd name="connsiteX18" fmla="*/ 60103 w 242621"/>
                <a:gd name="connsiteY18" fmla="*/ 208953 h 316811"/>
                <a:gd name="connsiteX19" fmla="*/ 52283 w 242621"/>
                <a:gd name="connsiteY19" fmla="*/ 210958 h 316811"/>
                <a:gd name="connsiteX20" fmla="*/ 48072 w 242621"/>
                <a:gd name="connsiteY20" fmla="*/ 212361 h 316811"/>
                <a:gd name="connsiteX21" fmla="*/ 43661 w 242621"/>
                <a:gd name="connsiteY21" fmla="*/ 217775 h 316811"/>
                <a:gd name="connsiteX22" fmla="*/ 34437 w 242621"/>
                <a:gd name="connsiteY22" fmla="*/ 246248 h 316811"/>
                <a:gd name="connsiteX23" fmla="*/ 20000 w 242621"/>
                <a:gd name="connsiteY23" fmla="*/ 286752 h 316811"/>
                <a:gd name="connsiteX24" fmla="*/ 17794 w 242621"/>
                <a:gd name="connsiteY24" fmla="*/ 297379 h 316811"/>
                <a:gd name="connsiteX25" fmla="*/ 12381 w 242621"/>
                <a:gd name="connsiteY25" fmla="*/ 308407 h 316811"/>
                <a:gd name="connsiteX26" fmla="*/ 350 w 242621"/>
                <a:gd name="connsiteY26" fmla="*/ 318233 h 316811"/>
                <a:gd name="connsiteX27" fmla="*/ 751 w 242621"/>
                <a:gd name="connsiteY27" fmla="*/ 315225 h 316811"/>
                <a:gd name="connsiteX28" fmla="*/ 32031 w 242621"/>
                <a:gd name="connsiteY28" fmla="*/ 234217 h 316811"/>
                <a:gd name="connsiteX29" fmla="*/ 39049 w 242621"/>
                <a:gd name="connsiteY29" fmla="*/ 213364 h 316811"/>
                <a:gd name="connsiteX30" fmla="*/ 52082 w 242621"/>
                <a:gd name="connsiteY30" fmla="*/ 199729 h 316811"/>
                <a:gd name="connsiteX31" fmla="*/ 56293 w 242621"/>
                <a:gd name="connsiteY31" fmla="*/ 184490 h 316811"/>
                <a:gd name="connsiteX32" fmla="*/ 120457 w 242621"/>
                <a:gd name="connsiteY32" fmla="*/ 149601 h 316811"/>
                <a:gd name="connsiteX33" fmla="*/ 128077 w 242621"/>
                <a:gd name="connsiteY33" fmla="*/ 140778 h 316811"/>
                <a:gd name="connsiteX34" fmla="*/ 134092 w 242621"/>
                <a:gd name="connsiteY34" fmla="*/ 127344 h 316811"/>
                <a:gd name="connsiteX35" fmla="*/ 144519 w 242621"/>
                <a:gd name="connsiteY35" fmla="*/ 111102 h 316811"/>
                <a:gd name="connsiteX36" fmla="*/ 153542 w 242621"/>
                <a:gd name="connsiteY36" fmla="*/ 93858 h 316811"/>
                <a:gd name="connsiteX37" fmla="*/ 173593 w 242621"/>
                <a:gd name="connsiteY37" fmla="*/ 40321 h 316811"/>
                <a:gd name="connsiteX38" fmla="*/ 182616 w 242621"/>
                <a:gd name="connsiteY38" fmla="*/ 10645 h 316811"/>
                <a:gd name="connsiteX39" fmla="*/ 189033 w 242621"/>
                <a:gd name="connsiteY39" fmla="*/ 2023 h 31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42621" h="316811">
                  <a:moveTo>
                    <a:pt x="189033" y="2023"/>
                  </a:moveTo>
                  <a:cubicBezTo>
                    <a:pt x="193244" y="-3191"/>
                    <a:pt x="192442" y="3226"/>
                    <a:pt x="192642" y="4028"/>
                  </a:cubicBezTo>
                  <a:cubicBezTo>
                    <a:pt x="197254" y="21673"/>
                    <a:pt x="200863" y="39519"/>
                    <a:pt x="203470" y="57565"/>
                  </a:cubicBezTo>
                  <a:cubicBezTo>
                    <a:pt x="206678" y="80022"/>
                    <a:pt x="208483" y="102480"/>
                    <a:pt x="209285" y="125138"/>
                  </a:cubicBezTo>
                  <a:cubicBezTo>
                    <a:pt x="209285" y="127143"/>
                    <a:pt x="209084" y="129148"/>
                    <a:pt x="210889" y="130552"/>
                  </a:cubicBezTo>
                  <a:cubicBezTo>
                    <a:pt x="207079" y="148197"/>
                    <a:pt x="203470" y="165842"/>
                    <a:pt x="199460" y="183287"/>
                  </a:cubicBezTo>
                  <a:cubicBezTo>
                    <a:pt x="198257" y="188701"/>
                    <a:pt x="198858" y="191508"/>
                    <a:pt x="205275" y="189703"/>
                  </a:cubicBezTo>
                  <a:cubicBezTo>
                    <a:pt x="210087" y="188300"/>
                    <a:pt x="213696" y="190907"/>
                    <a:pt x="216704" y="194516"/>
                  </a:cubicBezTo>
                  <a:cubicBezTo>
                    <a:pt x="223120" y="202135"/>
                    <a:pt x="227732" y="210757"/>
                    <a:pt x="230940" y="219780"/>
                  </a:cubicBezTo>
                  <a:cubicBezTo>
                    <a:pt x="235753" y="233215"/>
                    <a:pt x="240164" y="246850"/>
                    <a:pt x="243172" y="260886"/>
                  </a:cubicBezTo>
                  <a:cubicBezTo>
                    <a:pt x="244174" y="262289"/>
                    <a:pt x="244174" y="263693"/>
                    <a:pt x="243573" y="265097"/>
                  </a:cubicBezTo>
                  <a:cubicBezTo>
                    <a:pt x="237357" y="265498"/>
                    <a:pt x="236755" y="260284"/>
                    <a:pt x="235953" y="256675"/>
                  </a:cubicBezTo>
                  <a:cubicBezTo>
                    <a:pt x="231341" y="236223"/>
                    <a:pt x="222519" y="217575"/>
                    <a:pt x="212694" y="199328"/>
                  </a:cubicBezTo>
                  <a:cubicBezTo>
                    <a:pt x="210488" y="195117"/>
                    <a:pt x="207079" y="192711"/>
                    <a:pt x="202066" y="195117"/>
                  </a:cubicBezTo>
                  <a:cubicBezTo>
                    <a:pt x="200462" y="199128"/>
                    <a:pt x="198257" y="203138"/>
                    <a:pt x="197254" y="207349"/>
                  </a:cubicBezTo>
                  <a:cubicBezTo>
                    <a:pt x="191439" y="233816"/>
                    <a:pt x="157552" y="254670"/>
                    <a:pt x="128678" y="250258"/>
                  </a:cubicBezTo>
                  <a:cubicBezTo>
                    <a:pt x="118252" y="248654"/>
                    <a:pt x="107825" y="247652"/>
                    <a:pt x="97799" y="244644"/>
                  </a:cubicBezTo>
                  <a:cubicBezTo>
                    <a:pt x="85367" y="240834"/>
                    <a:pt x="75542" y="233816"/>
                    <a:pt x="69126" y="222187"/>
                  </a:cubicBezTo>
                  <a:cubicBezTo>
                    <a:pt x="66519" y="217575"/>
                    <a:pt x="63913" y="212762"/>
                    <a:pt x="60103" y="208953"/>
                  </a:cubicBezTo>
                  <a:cubicBezTo>
                    <a:pt x="56293" y="205143"/>
                    <a:pt x="53486" y="204742"/>
                    <a:pt x="52283" y="210958"/>
                  </a:cubicBezTo>
                  <a:cubicBezTo>
                    <a:pt x="51080" y="212161"/>
                    <a:pt x="49676" y="212161"/>
                    <a:pt x="48072" y="212361"/>
                  </a:cubicBezTo>
                  <a:cubicBezTo>
                    <a:pt x="45064" y="212963"/>
                    <a:pt x="44663" y="215570"/>
                    <a:pt x="43661" y="217775"/>
                  </a:cubicBezTo>
                  <a:cubicBezTo>
                    <a:pt x="39650" y="226999"/>
                    <a:pt x="37244" y="236624"/>
                    <a:pt x="34437" y="246248"/>
                  </a:cubicBezTo>
                  <a:cubicBezTo>
                    <a:pt x="30627" y="260084"/>
                    <a:pt x="25614" y="273518"/>
                    <a:pt x="20000" y="286752"/>
                  </a:cubicBezTo>
                  <a:cubicBezTo>
                    <a:pt x="18597" y="290161"/>
                    <a:pt x="17594" y="293569"/>
                    <a:pt x="17794" y="297379"/>
                  </a:cubicBezTo>
                  <a:cubicBezTo>
                    <a:pt x="16190" y="301189"/>
                    <a:pt x="14185" y="304798"/>
                    <a:pt x="12381" y="308407"/>
                  </a:cubicBezTo>
                  <a:cubicBezTo>
                    <a:pt x="7769" y="310814"/>
                    <a:pt x="6766" y="317832"/>
                    <a:pt x="350" y="318233"/>
                  </a:cubicBezTo>
                  <a:cubicBezTo>
                    <a:pt x="-252" y="317230"/>
                    <a:pt x="-51" y="316227"/>
                    <a:pt x="751" y="315225"/>
                  </a:cubicBezTo>
                  <a:cubicBezTo>
                    <a:pt x="15388" y="289760"/>
                    <a:pt x="24612" y="262490"/>
                    <a:pt x="32031" y="234217"/>
                  </a:cubicBezTo>
                  <a:cubicBezTo>
                    <a:pt x="33836" y="227199"/>
                    <a:pt x="36643" y="220382"/>
                    <a:pt x="39049" y="213364"/>
                  </a:cubicBezTo>
                  <a:cubicBezTo>
                    <a:pt x="41455" y="206948"/>
                    <a:pt x="43460" y="201333"/>
                    <a:pt x="52082" y="199729"/>
                  </a:cubicBezTo>
                  <a:cubicBezTo>
                    <a:pt x="60303" y="198125"/>
                    <a:pt x="57897" y="190505"/>
                    <a:pt x="56293" y="184490"/>
                  </a:cubicBezTo>
                  <a:cubicBezTo>
                    <a:pt x="81959" y="180680"/>
                    <a:pt x="102612" y="167647"/>
                    <a:pt x="120457" y="149601"/>
                  </a:cubicBezTo>
                  <a:cubicBezTo>
                    <a:pt x="123265" y="146794"/>
                    <a:pt x="125671" y="143786"/>
                    <a:pt x="128077" y="140778"/>
                  </a:cubicBezTo>
                  <a:cubicBezTo>
                    <a:pt x="128277" y="135565"/>
                    <a:pt x="131085" y="131354"/>
                    <a:pt x="134092" y="127344"/>
                  </a:cubicBezTo>
                  <a:cubicBezTo>
                    <a:pt x="138103" y="122130"/>
                    <a:pt x="140910" y="116516"/>
                    <a:pt x="144519" y="111102"/>
                  </a:cubicBezTo>
                  <a:cubicBezTo>
                    <a:pt x="149532" y="106490"/>
                    <a:pt x="150735" y="99673"/>
                    <a:pt x="153542" y="93858"/>
                  </a:cubicBezTo>
                  <a:cubicBezTo>
                    <a:pt x="161763" y="76614"/>
                    <a:pt x="169784" y="59169"/>
                    <a:pt x="173593" y="40321"/>
                  </a:cubicBezTo>
                  <a:cubicBezTo>
                    <a:pt x="180812" y="31699"/>
                    <a:pt x="178807" y="20269"/>
                    <a:pt x="182616" y="10645"/>
                  </a:cubicBezTo>
                  <a:cubicBezTo>
                    <a:pt x="184622" y="7437"/>
                    <a:pt x="184421" y="3226"/>
                    <a:pt x="189033" y="2023"/>
                  </a:cubicBezTo>
                  <a:close/>
                </a:path>
              </a:pathLst>
            </a:custGeom>
            <a:solidFill>
              <a:srgbClr val="DBDBDB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86BE1F3-A859-43EA-82E3-2621A0C82141}"/>
                </a:ext>
              </a:extLst>
            </p:cNvPr>
            <p:cNvSpPr/>
            <p:nvPr/>
          </p:nvSpPr>
          <p:spPr>
            <a:xfrm>
              <a:off x="1886240" y="1828164"/>
              <a:ext cx="537376" cy="982516"/>
            </a:xfrm>
            <a:custGeom>
              <a:avLst/>
              <a:gdLst>
                <a:gd name="connsiteX0" fmla="*/ 536062 w 537376"/>
                <a:gd name="connsiteY0" fmla="*/ 24639 h 982516"/>
                <a:gd name="connsiteX1" fmla="*/ 532252 w 537376"/>
                <a:gd name="connsiteY1" fmla="*/ 26844 h 982516"/>
                <a:gd name="connsiteX2" fmla="*/ 526637 w 537376"/>
                <a:gd name="connsiteY2" fmla="*/ 38674 h 982516"/>
                <a:gd name="connsiteX3" fmla="*/ 521825 w 537376"/>
                <a:gd name="connsiteY3" fmla="*/ 47698 h 982516"/>
                <a:gd name="connsiteX4" fmla="*/ 398910 w 537376"/>
                <a:gd name="connsiteY4" fmla="*/ 343856 h 982516"/>
                <a:gd name="connsiteX5" fmla="*/ 299255 w 537376"/>
                <a:gd name="connsiteY5" fmla="*/ 708189 h 982516"/>
                <a:gd name="connsiteX6" fmla="*/ 283014 w 537376"/>
                <a:gd name="connsiteY6" fmla="*/ 783983 h 982516"/>
                <a:gd name="connsiteX7" fmla="*/ 283014 w 537376"/>
                <a:gd name="connsiteY7" fmla="*/ 783983 h 982516"/>
                <a:gd name="connsiteX8" fmla="*/ 266170 w 537376"/>
                <a:gd name="connsiteY8" fmla="*/ 859376 h 982516"/>
                <a:gd name="connsiteX9" fmla="*/ 265769 w 537376"/>
                <a:gd name="connsiteY9" fmla="*/ 854364 h 982516"/>
                <a:gd name="connsiteX10" fmla="*/ 263764 w 537376"/>
                <a:gd name="connsiteY10" fmla="*/ 779772 h 982516"/>
                <a:gd name="connsiteX11" fmla="*/ 252937 w 537376"/>
                <a:gd name="connsiteY11" fmla="*/ 657259 h 982516"/>
                <a:gd name="connsiteX12" fmla="*/ 246119 w 537376"/>
                <a:gd name="connsiteY12" fmla="*/ 456745 h 982516"/>
                <a:gd name="connsiteX13" fmla="*/ 252335 w 537376"/>
                <a:gd name="connsiteY13" fmla="*/ 340648 h 982516"/>
                <a:gd name="connsiteX14" fmla="*/ 264967 w 537376"/>
                <a:gd name="connsiteY14" fmla="*/ 256833 h 982516"/>
                <a:gd name="connsiteX15" fmla="*/ 263564 w 537376"/>
                <a:gd name="connsiteY15" fmla="*/ 251419 h 982516"/>
                <a:gd name="connsiteX16" fmla="*/ 259353 w 537376"/>
                <a:gd name="connsiteY16" fmla="*/ 255430 h 982516"/>
                <a:gd name="connsiteX17" fmla="*/ 252736 w 537376"/>
                <a:gd name="connsiteY17" fmla="*/ 274679 h 982516"/>
                <a:gd name="connsiteX18" fmla="*/ 251132 w 537376"/>
                <a:gd name="connsiteY18" fmla="*/ 278689 h 982516"/>
                <a:gd name="connsiteX19" fmla="*/ 223461 w 537376"/>
                <a:gd name="connsiteY19" fmla="*/ 433686 h 982516"/>
                <a:gd name="connsiteX20" fmla="*/ 223662 w 537376"/>
                <a:gd name="connsiteY20" fmla="*/ 595501 h 982516"/>
                <a:gd name="connsiteX21" fmla="*/ 230880 w 537376"/>
                <a:gd name="connsiteY21" fmla="*/ 810652 h 982516"/>
                <a:gd name="connsiteX22" fmla="*/ 230680 w 537376"/>
                <a:gd name="connsiteY22" fmla="*/ 827896 h 982516"/>
                <a:gd name="connsiteX23" fmla="*/ 229878 w 537376"/>
                <a:gd name="connsiteY23" fmla="*/ 827294 h 982516"/>
                <a:gd name="connsiteX24" fmla="*/ 229477 w 537376"/>
                <a:gd name="connsiteY24" fmla="*/ 826693 h 982516"/>
                <a:gd name="connsiteX25" fmla="*/ 228875 w 537376"/>
                <a:gd name="connsiteY25" fmla="*/ 818672 h 982516"/>
                <a:gd name="connsiteX26" fmla="*/ 203009 w 537376"/>
                <a:gd name="connsiteY26" fmla="*/ 641418 h 982516"/>
                <a:gd name="connsiteX27" fmla="*/ 157292 w 537376"/>
                <a:gd name="connsiteY27" fmla="*/ 418046 h 982516"/>
                <a:gd name="connsiteX28" fmla="*/ 46207 w 537376"/>
                <a:gd name="connsiteY28" fmla="*/ 16417 h 982516"/>
                <a:gd name="connsiteX29" fmla="*/ 41796 w 537376"/>
                <a:gd name="connsiteY29" fmla="*/ 3184 h 982516"/>
                <a:gd name="connsiteX30" fmla="*/ 35981 w 537376"/>
                <a:gd name="connsiteY30" fmla="*/ 3585 h 982516"/>
                <a:gd name="connsiteX31" fmla="*/ 36583 w 537376"/>
                <a:gd name="connsiteY31" fmla="*/ 10803 h 982516"/>
                <a:gd name="connsiteX32" fmla="*/ 88917 w 537376"/>
                <a:gd name="connsiteY32" fmla="*/ 269466 h 982516"/>
                <a:gd name="connsiteX33" fmla="*/ 148469 w 537376"/>
                <a:gd name="connsiteY33" fmla="*/ 565424 h 982516"/>
                <a:gd name="connsiteX34" fmla="*/ 193384 w 537376"/>
                <a:gd name="connsiteY34" fmla="*/ 835114 h 982516"/>
                <a:gd name="connsiteX35" fmla="*/ 196993 w 537376"/>
                <a:gd name="connsiteY35" fmla="*/ 862785 h 982516"/>
                <a:gd name="connsiteX36" fmla="*/ 194387 w 537376"/>
                <a:gd name="connsiteY36" fmla="*/ 858173 h 982516"/>
                <a:gd name="connsiteX37" fmla="*/ 144058 w 537376"/>
                <a:gd name="connsiteY37" fmla="*/ 707187 h 982516"/>
                <a:gd name="connsiteX38" fmla="*/ 109168 w 537376"/>
                <a:gd name="connsiteY38" fmla="*/ 636405 h 982516"/>
                <a:gd name="connsiteX39" fmla="*/ 40192 w 537376"/>
                <a:gd name="connsiteY39" fmla="*/ 543768 h 982516"/>
                <a:gd name="connsiteX40" fmla="*/ 40192 w 537376"/>
                <a:gd name="connsiteY40" fmla="*/ 543768 h 982516"/>
                <a:gd name="connsiteX41" fmla="*/ 22346 w 537376"/>
                <a:gd name="connsiteY41" fmla="*/ 526524 h 982516"/>
                <a:gd name="connsiteX42" fmla="*/ 9112 w 537376"/>
                <a:gd name="connsiteY42" fmla="*/ 516298 h 982516"/>
                <a:gd name="connsiteX43" fmla="*/ 1292 w 537376"/>
                <a:gd name="connsiteY43" fmla="*/ 514493 h 982516"/>
                <a:gd name="connsiteX44" fmla="*/ 2495 w 537376"/>
                <a:gd name="connsiteY44" fmla="*/ 522313 h 982516"/>
                <a:gd name="connsiteX45" fmla="*/ 13323 w 537376"/>
                <a:gd name="connsiteY45" fmla="*/ 536951 h 982516"/>
                <a:gd name="connsiteX46" fmla="*/ 53626 w 537376"/>
                <a:gd name="connsiteY46" fmla="*/ 595300 h 982516"/>
                <a:gd name="connsiteX47" fmla="*/ 110572 w 537376"/>
                <a:gd name="connsiteY47" fmla="*/ 735860 h 982516"/>
                <a:gd name="connsiteX48" fmla="*/ 164711 w 537376"/>
                <a:gd name="connsiteY48" fmla="*/ 980487 h 982516"/>
                <a:gd name="connsiteX49" fmla="*/ 177744 w 537376"/>
                <a:gd name="connsiteY49" fmla="*/ 981690 h 982516"/>
                <a:gd name="connsiteX50" fmla="*/ 230279 w 537376"/>
                <a:gd name="connsiteY50" fmla="*/ 949607 h 982516"/>
                <a:gd name="connsiteX51" fmla="*/ 239101 w 537376"/>
                <a:gd name="connsiteY51" fmla="*/ 936574 h 982516"/>
                <a:gd name="connsiteX52" fmla="*/ 238901 w 537376"/>
                <a:gd name="connsiteY52" fmla="*/ 934368 h 982516"/>
                <a:gd name="connsiteX53" fmla="*/ 255944 w 537376"/>
                <a:gd name="connsiteY53" fmla="*/ 909104 h 982516"/>
                <a:gd name="connsiteX54" fmla="*/ 286222 w 537376"/>
                <a:gd name="connsiteY54" fmla="*/ 838523 h 982516"/>
                <a:gd name="connsiteX55" fmla="*/ 296448 w 537376"/>
                <a:gd name="connsiteY55" fmla="*/ 800225 h 982516"/>
                <a:gd name="connsiteX56" fmla="*/ 298654 w 537376"/>
                <a:gd name="connsiteY56" fmla="*/ 803634 h 982516"/>
                <a:gd name="connsiteX57" fmla="*/ 307877 w 537376"/>
                <a:gd name="connsiteY57" fmla="*/ 855968 h 982516"/>
                <a:gd name="connsiteX58" fmla="*/ 313692 w 537376"/>
                <a:gd name="connsiteY58" fmla="*/ 918327 h 982516"/>
                <a:gd name="connsiteX59" fmla="*/ 318505 w 537376"/>
                <a:gd name="connsiteY59" fmla="*/ 926348 h 982516"/>
                <a:gd name="connsiteX60" fmla="*/ 330134 w 537376"/>
                <a:gd name="connsiteY60" fmla="*/ 857973 h 982516"/>
                <a:gd name="connsiteX61" fmla="*/ 365425 w 537376"/>
                <a:gd name="connsiteY61" fmla="*/ 623773 h 982516"/>
                <a:gd name="connsiteX62" fmla="*/ 408736 w 537376"/>
                <a:gd name="connsiteY62" fmla="*/ 417043 h 982516"/>
                <a:gd name="connsiteX63" fmla="*/ 531851 w 537376"/>
                <a:gd name="connsiteY63" fmla="*/ 43687 h 982516"/>
                <a:gd name="connsiteX64" fmla="*/ 537465 w 537376"/>
                <a:gd name="connsiteY64" fmla="*/ 29451 h 982516"/>
                <a:gd name="connsiteX65" fmla="*/ 536062 w 537376"/>
                <a:gd name="connsiteY65" fmla="*/ 24639 h 982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37376" h="982516">
                  <a:moveTo>
                    <a:pt x="536062" y="24639"/>
                  </a:moveTo>
                  <a:cubicBezTo>
                    <a:pt x="533856" y="23636"/>
                    <a:pt x="533054" y="25441"/>
                    <a:pt x="532252" y="26844"/>
                  </a:cubicBezTo>
                  <a:cubicBezTo>
                    <a:pt x="530247" y="30854"/>
                    <a:pt x="528442" y="34664"/>
                    <a:pt x="526637" y="38674"/>
                  </a:cubicBezTo>
                  <a:cubicBezTo>
                    <a:pt x="525033" y="41682"/>
                    <a:pt x="523429" y="44690"/>
                    <a:pt x="521825" y="47698"/>
                  </a:cubicBezTo>
                  <a:cubicBezTo>
                    <a:pt x="472900" y="143142"/>
                    <a:pt x="432998" y="242396"/>
                    <a:pt x="398910" y="343856"/>
                  </a:cubicBezTo>
                  <a:cubicBezTo>
                    <a:pt x="358808" y="463362"/>
                    <a:pt x="327127" y="585274"/>
                    <a:pt x="299255" y="708189"/>
                  </a:cubicBezTo>
                  <a:cubicBezTo>
                    <a:pt x="293641" y="733454"/>
                    <a:pt x="287224" y="758518"/>
                    <a:pt x="283014" y="783983"/>
                  </a:cubicBezTo>
                  <a:lnTo>
                    <a:pt x="283014" y="783983"/>
                  </a:lnTo>
                  <a:cubicBezTo>
                    <a:pt x="276196" y="808847"/>
                    <a:pt x="272386" y="834312"/>
                    <a:pt x="266170" y="859376"/>
                  </a:cubicBezTo>
                  <a:cubicBezTo>
                    <a:pt x="265769" y="857572"/>
                    <a:pt x="265769" y="855968"/>
                    <a:pt x="265769" y="854364"/>
                  </a:cubicBezTo>
                  <a:cubicBezTo>
                    <a:pt x="266371" y="829500"/>
                    <a:pt x="265569" y="804636"/>
                    <a:pt x="263764" y="779772"/>
                  </a:cubicBezTo>
                  <a:cubicBezTo>
                    <a:pt x="260556" y="738868"/>
                    <a:pt x="255944" y="698163"/>
                    <a:pt x="252937" y="657259"/>
                  </a:cubicBezTo>
                  <a:cubicBezTo>
                    <a:pt x="248124" y="590488"/>
                    <a:pt x="245117" y="523717"/>
                    <a:pt x="246119" y="456745"/>
                  </a:cubicBezTo>
                  <a:cubicBezTo>
                    <a:pt x="246721" y="417846"/>
                    <a:pt x="248325" y="379146"/>
                    <a:pt x="252335" y="340648"/>
                  </a:cubicBezTo>
                  <a:cubicBezTo>
                    <a:pt x="255142" y="312576"/>
                    <a:pt x="259554" y="284504"/>
                    <a:pt x="264967" y="256833"/>
                  </a:cubicBezTo>
                  <a:cubicBezTo>
                    <a:pt x="265368" y="254828"/>
                    <a:pt x="266772" y="252221"/>
                    <a:pt x="263564" y="251419"/>
                  </a:cubicBezTo>
                  <a:cubicBezTo>
                    <a:pt x="260556" y="250617"/>
                    <a:pt x="260155" y="253424"/>
                    <a:pt x="259353" y="255430"/>
                  </a:cubicBezTo>
                  <a:cubicBezTo>
                    <a:pt x="257147" y="261846"/>
                    <a:pt x="254942" y="268262"/>
                    <a:pt x="252736" y="274679"/>
                  </a:cubicBezTo>
                  <a:cubicBezTo>
                    <a:pt x="252135" y="276082"/>
                    <a:pt x="251533" y="277286"/>
                    <a:pt x="251132" y="278689"/>
                  </a:cubicBezTo>
                  <a:cubicBezTo>
                    <a:pt x="235091" y="329219"/>
                    <a:pt x="226669" y="380951"/>
                    <a:pt x="223461" y="433686"/>
                  </a:cubicBezTo>
                  <a:cubicBezTo>
                    <a:pt x="220052" y="487624"/>
                    <a:pt x="221255" y="541562"/>
                    <a:pt x="223662" y="595501"/>
                  </a:cubicBezTo>
                  <a:cubicBezTo>
                    <a:pt x="226870" y="667084"/>
                    <a:pt x="229276" y="738868"/>
                    <a:pt x="230880" y="810652"/>
                  </a:cubicBezTo>
                  <a:cubicBezTo>
                    <a:pt x="231682" y="816466"/>
                    <a:pt x="231682" y="822081"/>
                    <a:pt x="230680" y="827896"/>
                  </a:cubicBezTo>
                  <a:cubicBezTo>
                    <a:pt x="230680" y="828297"/>
                    <a:pt x="230078" y="827896"/>
                    <a:pt x="229878" y="827294"/>
                  </a:cubicBezTo>
                  <a:cubicBezTo>
                    <a:pt x="229878" y="827094"/>
                    <a:pt x="229677" y="826893"/>
                    <a:pt x="229477" y="826693"/>
                  </a:cubicBezTo>
                  <a:cubicBezTo>
                    <a:pt x="229276" y="824086"/>
                    <a:pt x="229276" y="821279"/>
                    <a:pt x="228875" y="818672"/>
                  </a:cubicBezTo>
                  <a:cubicBezTo>
                    <a:pt x="221255" y="759521"/>
                    <a:pt x="212834" y="700369"/>
                    <a:pt x="203009" y="641418"/>
                  </a:cubicBezTo>
                  <a:cubicBezTo>
                    <a:pt x="190577" y="566426"/>
                    <a:pt x="176140" y="491635"/>
                    <a:pt x="157292" y="418046"/>
                  </a:cubicBezTo>
                  <a:cubicBezTo>
                    <a:pt x="122803" y="283501"/>
                    <a:pt x="84906" y="149759"/>
                    <a:pt x="46207" y="16417"/>
                  </a:cubicBezTo>
                  <a:cubicBezTo>
                    <a:pt x="45004" y="12006"/>
                    <a:pt x="43601" y="7394"/>
                    <a:pt x="41796" y="3184"/>
                  </a:cubicBezTo>
                  <a:cubicBezTo>
                    <a:pt x="39991" y="-827"/>
                    <a:pt x="37585" y="-1428"/>
                    <a:pt x="35981" y="3585"/>
                  </a:cubicBezTo>
                  <a:cubicBezTo>
                    <a:pt x="36182" y="5991"/>
                    <a:pt x="36182" y="8397"/>
                    <a:pt x="36583" y="10803"/>
                  </a:cubicBezTo>
                  <a:cubicBezTo>
                    <a:pt x="51822" y="97425"/>
                    <a:pt x="71071" y="183245"/>
                    <a:pt x="88917" y="269466"/>
                  </a:cubicBezTo>
                  <a:cubicBezTo>
                    <a:pt x="109369" y="368118"/>
                    <a:pt x="129621" y="466570"/>
                    <a:pt x="148469" y="565424"/>
                  </a:cubicBezTo>
                  <a:cubicBezTo>
                    <a:pt x="165513" y="655053"/>
                    <a:pt x="180752" y="744883"/>
                    <a:pt x="193384" y="835114"/>
                  </a:cubicBezTo>
                  <a:cubicBezTo>
                    <a:pt x="194587" y="844338"/>
                    <a:pt x="195790" y="853561"/>
                    <a:pt x="196993" y="862785"/>
                  </a:cubicBezTo>
                  <a:cubicBezTo>
                    <a:pt x="195389" y="861381"/>
                    <a:pt x="194788" y="859777"/>
                    <a:pt x="194387" y="858173"/>
                  </a:cubicBezTo>
                  <a:cubicBezTo>
                    <a:pt x="181955" y="806441"/>
                    <a:pt x="164911" y="756112"/>
                    <a:pt x="144058" y="707187"/>
                  </a:cubicBezTo>
                  <a:cubicBezTo>
                    <a:pt x="133832" y="682924"/>
                    <a:pt x="122803" y="659063"/>
                    <a:pt x="109168" y="636405"/>
                  </a:cubicBezTo>
                  <a:cubicBezTo>
                    <a:pt x="90521" y="602318"/>
                    <a:pt x="69467" y="570035"/>
                    <a:pt x="40192" y="543768"/>
                  </a:cubicBezTo>
                  <a:cubicBezTo>
                    <a:pt x="40192" y="543768"/>
                    <a:pt x="40192" y="543768"/>
                    <a:pt x="40192" y="543768"/>
                  </a:cubicBezTo>
                  <a:cubicBezTo>
                    <a:pt x="34978" y="537352"/>
                    <a:pt x="28562" y="531938"/>
                    <a:pt x="22346" y="526524"/>
                  </a:cubicBezTo>
                  <a:cubicBezTo>
                    <a:pt x="18135" y="522915"/>
                    <a:pt x="13724" y="519305"/>
                    <a:pt x="9112" y="516298"/>
                  </a:cubicBezTo>
                  <a:cubicBezTo>
                    <a:pt x="6907" y="514894"/>
                    <a:pt x="4099" y="511886"/>
                    <a:pt x="1292" y="514493"/>
                  </a:cubicBezTo>
                  <a:cubicBezTo>
                    <a:pt x="-1515" y="517100"/>
                    <a:pt x="891" y="520107"/>
                    <a:pt x="2495" y="522313"/>
                  </a:cubicBezTo>
                  <a:cubicBezTo>
                    <a:pt x="5904" y="527326"/>
                    <a:pt x="9513" y="532339"/>
                    <a:pt x="13323" y="536951"/>
                  </a:cubicBezTo>
                  <a:cubicBezTo>
                    <a:pt x="28362" y="555398"/>
                    <a:pt x="41796" y="574647"/>
                    <a:pt x="53626" y="595300"/>
                  </a:cubicBezTo>
                  <a:cubicBezTo>
                    <a:pt x="78891" y="639614"/>
                    <a:pt x="96135" y="687135"/>
                    <a:pt x="110572" y="735860"/>
                  </a:cubicBezTo>
                  <a:cubicBezTo>
                    <a:pt x="134433" y="816065"/>
                    <a:pt x="149873" y="898276"/>
                    <a:pt x="164711" y="980487"/>
                  </a:cubicBezTo>
                  <a:cubicBezTo>
                    <a:pt x="168721" y="984296"/>
                    <a:pt x="173333" y="983093"/>
                    <a:pt x="177744" y="981690"/>
                  </a:cubicBezTo>
                  <a:cubicBezTo>
                    <a:pt x="197795" y="975273"/>
                    <a:pt x="215441" y="964646"/>
                    <a:pt x="230279" y="949607"/>
                  </a:cubicBezTo>
                  <a:cubicBezTo>
                    <a:pt x="233888" y="945998"/>
                    <a:pt x="238500" y="942389"/>
                    <a:pt x="239101" y="936574"/>
                  </a:cubicBezTo>
                  <a:cubicBezTo>
                    <a:pt x="239101" y="935772"/>
                    <a:pt x="238901" y="934970"/>
                    <a:pt x="238901" y="934368"/>
                  </a:cubicBezTo>
                  <a:cubicBezTo>
                    <a:pt x="245518" y="926548"/>
                    <a:pt x="251332" y="918327"/>
                    <a:pt x="255944" y="909104"/>
                  </a:cubicBezTo>
                  <a:cubicBezTo>
                    <a:pt x="269780" y="887248"/>
                    <a:pt x="278803" y="863186"/>
                    <a:pt x="286222" y="838523"/>
                  </a:cubicBezTo>
                  <a:cubicBezTo>
                    <a:pt x="290633" y="826091"/>
                    <a:pt x="294042" y="813258"/>
                    <a:pt x="296448" y="800225"/>
                  </a:cubicBezTo>
                  <a:cubicBezTo>
                    <a:pt x="297451" y="801027"/>
                    <a:pt x="298453" y="802029"/>
                    <a:pt x="298654" y="803634"/>
                  </a:cubicBezTo>
                  <a:cubicBezTo>
                    <a:pt x="301060" y="821279"/>
                    <a:pt x="305672" y="838322"/>
                    <a:pt x="307877" y="855968"/>
                  </a:cubicBezTo>
                  <a:cubicBezTo>
                    <a:pt x="310684" y="876821"/>
                    <a:pt x="311687" y="897674"/>
                    <a:pt x="313692" y="918327"/>
                  </a:cubicBezTo>
                  <a:cubicBezTo>
                    <a:pt x="313893" y="921536"/>
                    <a:pt x="312890" y="926147"/>
                    <a:pt x="318505" y="926348"/>
                  </a:cubicBezTo>
                  <a:cubicBezTo>
                    <a:pt x="322314" y="903489"/>
                    <a:pt x="326525" y="880831"/>
                    <a:pt x="330134" y="857973"/>
                  </a:cubicBezTo>
                  <a:cubicBezTo>
                    <a:pt x="342366" y="779973"/>
                    <a:pt x="352391" y="701572"/>
                    <a:pt x="365425" y="623773"/>
                  </a:cubicBezTo>
                  <a:cubicBezTo>
                    <a:pt x="377054" y="554195"/>
                    <a:pt x="391491" y="485419"/>
                    <a:pt x="408736" y="417043"/>
                  </a:cubicBezTo>
                  <a:cubicBezTo>
                    <a:pt x="441018" y="289717"/>
                    <a:pt x="483527" y="165800"/>
                    <a:pt x="531851" y="43687"/>
                  </a:cubicBezTo>
                  <a:cubicBezTo>
                    <a:pt x="533655" y="38875"/>
                    <a:pt x="535460" y="34063"/>
                    <a:pt x="537465" y="29451"/>
                  </a:cubicBezTo>
                  <a:cubicBezTo>
                    <a:pt x="538067" y="27446"/>
                    <a:pt x="538468" y="25641"/>
                    <a:pt x="536062" y="24639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D72A135-5FEC-42D5-9817-ADC40B4CE962}"/>
                </a:ext>
              </a:extLst>
            </p:cNvPr>
            <p:cNvSpPr/>
            <p:nvPr/>
          </p:nvSpPr>
          <p:spPr>
            <a:xfrm>
              <a:off x="2008025" y="3633872"/>
              <a:ext cx="210539" cy="32082"/>
            </a:xfrm>
            <a:custGeom>
              <a:avLst/>
              <a:gdLst>
                <a:gd name="connsiteX0" fmla="*/ 206143 w 210539"/>
                <a:gd name="connsiteY0" fmla="*/ 15531 h 32082"/>
                <a:gd name="connsiteX1" fmla="*/ 199326 w 210539"/>
                <a:gd name="connsiteY1" fmla="*/ 13125 h 32082"/>
                <a:gd name="connsiteX2" fmla="*/ 146992 w 210539"/>
                <a:gd name="connsiteY2" fmla="*/ 3300 h 32082"/>
                <a:gd name="connsiteX3" fmla="*/ 141177 w 210539"/>
                <a:gd name="connsiteY3" fmla="*/ 4704 h 32082"/>
                <a:gd name="connsiteX4" fmla="*/ 149197 w 210539"/>
                <a:gd name="connsiteY4" fmla="*/ 6107 h 32082"/>
                <a:gd name="connsiteX5" fmla="*/ 188298 w 210539"/>
                <a:gd name="connsiteY5" fmla="*/ 14930 h 32082"/>
                <a:gd name="connsiteX6" fmla="*/ 196118 w 210539"/>
                <a:gd name="connsiteY6" fmla="*/ 20143 h 32082"/>
                <a:gd name="connsiteX7" fmla="*/ 188097 w 210539"/>
                <a:gd name="connsiteY7" fmla="*/ 23752 h 32082"/>
                <a:gd name="connsiteX8" fmla="*/ 187295 w 210539"/>
                <a:gd name="connsiteY8" fmla="*/ 23953 h 32082"/>
                <a:gd name="connsiteX9" fmla="*/ 137768 w 210539"/>
                <a:gd name="connsiteY9" fmla="*/ 28765 h 32082"/>
                <a:gd name="connsiteX10" fmla="*/ 78216 w 210539"/>
                <a:gd name="connsiteY10" fmla="*/ 26760 h 32082"/>
                <a:gd name="connsiteX11" fmla="*/ 85434 w 210539"/>
                <a:gd name="connsiteY11" fmla="*/ 26760 h 32082"/>
                <a:gd name="connsiteX12" fmla="*/ 143182 w 210539"/>
                <a:gd name="connsiteY12" fmla="*/ 26760 h 32082"/>
                <a:gd name="connsiteX13" fmla="*/ 176467 w 210539"/>
                <a:gd name="connsiteY13" fmla="*/ 22349 h 32082"/>
                <a:gd name="connsiteX14" fmla="*/ 180678 w 210539"/>
                <a:gd name="connsiteY14" fmla="*/ 18940 h 32082"/>
                <a:gd name="connsiteX15" fmla="*/ 176868 w 210539"/>
                <a:gd name="connsiteY15" fmla="*/ 15130 h 32082"/>
                <a:gd name="connsiteX16" fmla="*/ 161429 w 210539"/>
                <a:gd name="connsiteY16" fmla="*/ 10920 h 32082"/>
                <a:gd name="connsiteX17" fmla="*/ 68190 w 210539"/>
                <a:gd name="connsiteY17" fmla="*/ 5105 h 32082"/>
                <a:gd name="connsiteX18" fmla="*/ 35707 w 210539"/>
                <a:gd name="connsiteY18" fmla="*/ 12925 h 32082"/>
                <a:gd name="connsiteX19" fmla="*/ 32098 w 210539"/>
                <a:gd name="connsiteY19" fmla="*/ 17135 h 32082"/>
                <a:gd name="connsiteX20" fmla="*/ 36910 w 210539"/>
                <a:gd name="connsiteY20" fmla="*/ 20945 h 32082"/>
                <a:gd name="connsiteX21" fmla="*/ 47537 w 210539"/>
                <a:gd name="connsiteY21" fmla="*/ 25156 h 32082"/>
                <a:gd name="connsiteX22" fmla="*/ 20067 w 210539"/>
                <a:gd name="connsiteY22" fmla="*/ 22549 h 32082"/>
                <a:gd name="connsiteX23" fmla="*/ 15254 w 210539"/>
                <a:gd name="connsiteY23" fmla="*/ 19742 h 32082"/>
                <a:gd name="connsiteX24" fmla="*/ 19265 w 210539"/>
                <a:gd name="connsiteY24" fmla="*/ 15130 h 32082"/>
                <a:gd name="connsiteX25" fmla="*/ 41722 w 210539"/>
                <a:gd name="connsiteY25" fmla="*/ 6709 h 32082"/>
                <a:gd name="connsiteX26" fmla="*/ 127141 w 210539"/>
                <a:gd name="connsiteY26" fmla="*/ 4303 h 32082"/>
                <a:gd name="connsiteX27" fmla="*/ 132154 w 210539"/>
                <a:gd name="connsiteY27" fmla="*/ 2899 h 32082"/>
                <a:gd name="connsiteX28" fmla="*/ 113907 w 210539"/>
                <a:gd name="connsiteY28" fmla="*/ 1696 h 32082"/>
                <a:gd name="connsiteX29" fmla="*/ 25481 w 210539"/>
                <a:gd name="connsiteY29" fmla="*/ 7310 h 32082"/>
                <a:gd name="connsiteX30" fmla="*/ 2823 w 210539"/>
                <a:gd name="connsiteY30" fmla="*/ 17336 h 32082"/>
                <a:gd name="connsiteX31" fmla="*/ 3825 w 210539"/>
                <a:gd name="connsiteY31" fmla="*/ 24554 h 32082"/>
                <a:gd name="connsiteX32" fmla="*/ 9440 w 210539"/>
                <a:gd name="connsiteY32" fmla="*/ 25958 h 32082"/>
                <a:gd name="connsiteX33" fmla="*/ 88843 w 210539"/>
                <a:gd name="connsiteY33" fmla="*/ 32976 h 32082"/>
                <a:gd name="connsiteX34" fmla="*/ 180077 w 210539"/>
                <a:gd name="connsiteY34" fmla="*/ 30169 h 32082"/>
                <a:gd name="connsiteX35" fmla="*/ 206544 w 210539"/>
                <a:gd name="connsiteY35" fmla="*/ 24554 h 32082"/>
                <a:gd name="connsiteX36" fmla="*/ 210555 w 210539"/>
                <a:gd name="connsiteY36" fmla="*/ 20745 h 32082"/>
                <a:gd name="connsiteX37" fmla="*/ 206143 w 210539"/>
                <a:gd name="connsiteY37" fmla="*/ 15531 h 32082"/>
                <a:gd name="connsiteX38" fmla="*/ 50545 w 210539"/>
                <a:gd name="connsiteY38" fmla="*/ 17938 h 32082"/>
                <a:gd name="connsiteX39" fmla="*/ 55558 w 210539"/>
                <a:gd name="connsiteY39" fmla="*/ 14729 h 32082"/>
                <a:gd name="connsiteX40" fmla="*/ 97465 w 210539"/>
                <a:gd name="connsiteY40" fmla="*/ 9516 h 32082"/>
                <a:gd name="connsiteX41" fmla="*/ 157017 w 210539"/>
                <a:gd name="connsiteY41" fmla="*/ 11521 h 32082"/>
                <a:gd name="connsiteX42" fmla="*/ 163434 w 210539"/>
                <a:gd name="connsiteY42" fmla="*/ 14930 h 32082"/>
                <a:gd name="connsiteX43" fmla="*/ 157418 w 210539"/>
                <a:gd name="connsiteY43" fmla="*/ 17737 h 32082"/>
                <a:gd name="connsiteX44" fmla="*/ 55758 w 210539"/>
                <a:gd name="connsiteY44" fmla="*/ 20544 h 32082"/>
                <a:gd name="connsiteX45" fmla="*/ 50545 w 210539"/>
                <a:gd name="connsiteY45" fmla="*/ 17938 h 3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10539" h="32082">
                  <a:moveTo>
                    <a:pt x="206143" y="15531"/>
                  </a:moveTo>
                  <a:cubicBezTo>
                    <a:pt x="203938" y="14529"/>
                    <a:pt x="201531" y="13927"/>
                    <a:pt x="199326" y="13125"/>
                  </a:cubicBezTo>
                  <a:cubicBezTo>
                    <a:pt x="182282" y="7711"/>
                    <a:pt x="164637" y="5706"/>
                    <a:pt x="146992" y="3300"/>
                  </a:cubicBezTo>
                  <a:cubicBezTo>
                    <a:pt x="145187" y="3099"/>
                    <a:pt x="142982" y="1896"/>
                    <a:pt x="141177" y="4704"/>
                  </a:cubicBezTo>
                  <a:cubicBezTo>
                    <a:pt x="143984" y="5105"/>
                    <a:pt x="146591" y="5706"/>
                    <a:pt x="149197" y="6107"/>
                  </a:cubicBezTo>
                  <a:cubicBezTo>
                    <a:pt x="162431" y="8313"/>
                    <a:pt x="175866" y="9917"/>
                    <a:pt x="188298" y="14930"/>
                  </a:cubicBezTo>
                  <a:cubicBezTo>
                    <a:pt x="191305" y="16133"/>
                    <a:pt x="196318" y="16333"/>
                    <a:pt x="196118" y="20143"/>
                  </a:cubicBezTo>
                  <a:cubicBezTo>
                    <a:pt x="195917" y="23552"/>
                    <a:pt x="191105" y="22950"/>
                    <a:pt x="188097" y="23752"/>
                  </a:cubicBezTo>
                  <a:cubicBezTo>
                    <a:pt x="187897" y="23752"/>
                    <a:pt x="187696" y="23752"/>
                    <a:pt x="187295" y="23953"/>
                  </a:cubicBezTo>
                  <a:cubicBezTo>
                    <a:pt x="171053" y="27362"/>
                    <a:pt x="154411" y="26961"/>
                    <a:pt x="137768" y="28765"/>
                  </a:cubicBezTo>
                  <a:cubicBezTo>
                    <a:pt x="117917" y="30770"/>
                    <a:pt x="98066" y="29367"/>
                    <a:pt x="78216" y="26760"/>
                  </a:cubicBezTo>
                  <a:cubicBezTo>
                    <a:pt x="80622" y="26760"/>
                    <a:pt x="83028" y="26560"/>
                    <a:pt x="85434" y="26760"/>
                  </a:cubicBezTo>
                  <a:cubicBezTo>
                    <a:pt x="104683" y="27763"/>
                    <a:pt x="123933" y="28765"/>
                    <a:pt x="143182" y="26760"/>
                  </a:cubicBezTo>
                  <a:cubicBezTo>
                    <a:pt x="154411" y="25557"/>
                    <a:pt x="165640" y="25156"/>
                    <a:pt x="176467" y="22349"/>
                  </a:cubicBezTo>
                  <a:cubicBezTo>
                    <a:pt x="178272" y="21948"/>
                    <a:pt x="180678" y="21346"/>
                    <a:pt x="180678" y="18940"/>
                  </a:cubicBezTo>
                  <a:cubicBezTo>
                    <a:pt x="180678" y="16534"/>
                    <a:pt x="178673" y="15732"/>
                    <a:pt x="176868" y="15130"/>
                  </a:cubicBezTo>
                  <a:cubicBezTo>
                    <a:pt x="171655" y="13526"/>
                    <a:pt x="166642" y="11521"/>
                    <a:pt x="161429" y="10920"/>
                  </a:cubicBezTo>
                  <a:cubicBezTo>
                    <a:pt x="130550" y="6909"/>
                    <a:pt x="99270" y="4303"/>
                    <a:pt x="68190" y="5105"/>
                  </a:cubicBezTo>
                  <a:cubicBezTo>
                    <a:pt x="57162" y="5305"/>
                    <a:pt x="45732" y="6709"/>
                    <a:pt x="35707" y="12925"/>
                  </a:cubicBezTo>
                  <a:cubicBezTo>
                    <a:pt x="34103" y="13927"/>
                    <a:pt x="31897" y="14729"/>
                    <a:pt x="32098" y="17135"/>
                  </a:cubicBezTo>
                  <a:cubicBezTo>
                    <a:pt x="32298" y="19943"/>
                    <a:pt x="34704" y="20344"/>
                    <a:pt x="36910" y="20945"/>
                  </a:cubicBezTo>
                  <a:cubicBezTo>
                    <a:pt x="40720" y="21747"/>
                    <a:pt x="44329" y="22349"/>
                    <a:pt x="47537" y="25156"/>
                  </a:cubicBezTo>
                  <a:cubicBezTo>
                    <a:pt x="38313" y="23953"/>
                    <a:pt x="29090" y="25156"/>
                    <a:pt x="20067" y="22549"/>
                  </a:cubicBezTo>
                  <a:cubicBezTo>
                    <a:pt x="18262" y="21948"/>
                    <a:pt x="15655" y="21948"/>
                    <a:pt x="15254" y="19742"/>
                  </a:cubicBezTo>
                  <a:cubicBezTo>
                    <a:pt x="14653" y="16935"/>
                    <a:pt x="17460" y="16133"/>
                    <a:pt x="19265" y="15130"/>
                  </a:cubicBezTo>
                  <a:cubicBezTo>
                    <a:pt x="26283" y="11120"/>
                    <a:pt x="33902" y="8313"/>
                    <a:pt x="41722" y="6709"/>
                  </a:cubicBezTo>
                  <a:cubicBezTo>
                    <a:pt x="69995" y="894"/>
                    <a:pt x="98668" y="4303"/>
                    <a:pt x="127141" y="4303"/>
                  </a:cubicBezTo>
                  <a:cubicBezTo>
                    <a:pt x="128745" y="4303"/>
                    <a:pt x="130349" y="5706"/>
                    <a:pt x="132154" y="2899"/>
                  </a:cubicBezTo>
                  <a:cubicBezTo>
                    <a:pt x="125737" y="2498"/>
                    <a:pt x="119722" y="2097"/>
                    <a:pt x="113907" y="1696"/>
                  </a:cubicBezTo>
                  <a:cubicBezTo>
                    <a:pt x="84231" y="-911"/>
                    <a:pt x="54555" y="-1512"/>
                    <a:pt x="25481" y="7310"/>
                  </a:cubicBezTo>
                  <a:cubicBezTo>
                    <a:pt x="17661" y="9717"/>
                    <a:pt x="9640" y="12323"/>
                    <a:pt x="2823" y="17336"/>
                  </a:cubicBezTo>
                  <a:cubicBezTo>
                    <a:pt x="-1188" y="20344"/>
                    <a:pt x="-987" y="22750"/>
                    <a:pt x="3825" y="24554"/>
                  </a:cubicBezTo>
                  <a:cubicBezTo>
                    <a:pt x="5630" y="25156"/>
                    <a:pt x="7635" y="25557"/>
                    <a:pt x="9440" y="25958"/>
                  </a:cubicBezTo>
                  <a:cubicBezTo>
                    <a:pt x="35707" y="29968"/>
                    <a:pt x="62175" y="31773"/>
                    <a:pt x="88843" y="32976"/>
                  </a:cubicBezTo>
                  <a:cubicBezTo>
                    <a:pt x="119321" y="34380"/>
                    <a:pt x="149799" y="33578"/>
                    <a:pt x="180077" y="30169"/>
                  </a:cubicBezTo>
                  <a:cubicBezTo>
                    <a:pt x="189100" y="29166"/>
                    <a:pt x="198123" y="28164"/>
                    <a:pt x="206544" y="24554"/>
                  </a:cubicBezTo>
                  <a:cubicBezTo>
                    <a:pt x="208349" y="23752"/>
                    <a:pt x="210354" y="22950"/>
                    <a:pt x="210555" y="20745"/>
                  </a:cubicBezTo>
                  <a:cubicBezTo>
                    <a:pt x="210555" y="17135"/>
                    <a:pt x="208148" y="16333"/>
                    <a:pt x="206143" y="15531"/>
                  </a:cubicBezTo>
                  <a:close/>
                  <a:moveTo>
                    <a:pt x="50545" y="17938"/>
                  </a:moveTo>
                  <a:cubicBezTo>
                    <a:pt x="50545" y="15331"/>
                    <a:pt x="53553" y="15331"/>
                    <a:pt x="55558" y="14729"/>
                  </a:cubicBezTo>
                  <a:cubicBezTo>
                    <a:pt x="69193" y="10117"/>
                    <a:pt x="83429" y="10719"/>
                    <a:pt x="97465" y="9516"/>
                  </a:cubicBezTo>
                  <a:cubicBezTo>
                    <a:pt x="117516" y="7912"/>
                    <a:pt x="137367" y="7310"/>
                    <a:pt x="157017" y="11521"/>
                  </a:cubicBezTo>
                  <a:cubicBezTo>
                    <a:pt x="159424" y="12123"/>
                    <a:pt x="163434" y="11521"/>
                    <a:pt x="163434" y="14930"/>
                  </a:cubicBezTo>
                  <a:cubicBezTo>
                    <a:pt x="163434" y="17737"/>
                    <a:pt x="159624" y="17135"/>
                    <a:pt x="157418" y="17737"/>
                  </a:cubicBezTo>
                  <a:cubicBezTo>
                    <a:pt x="123732" y="24955"/>
                    <a:pt x="89845" y="24755"/>
                    <a:pt x="55758" y="20544"/>
                  </a:cubicBezTo>
                  <a:cubicBezTo>
                    <a:pt x="53753" y="20143"/>
                    <a:pt x="50545" y="20544"/>
                    <a:pt x="50545" y="17938"/>
                  </a:cubicBezTo>
                  <a:close/>
                </a:path>
              </a:pathLst>
            </a:custGeom>
            <a:solidFill>
              <a:srgbClr val="CFCFCF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44D795F-EAC5-4CF4-BB57-D546F685E927}"/>
                </a:ext>
              </a:extLst>
            </p:cNvPr>
            <p:cNvSpPr/>
            <p:nvPr/>
          </p:nvSpPr>
          <p:spPr>
            <a:xfrm>
              <a:off x="2083233" y="3645493"/>
              <a:ext cx="68175" cy="8021"/>
            </a:xfrm>
            <a:custGeom>
              <a:avLst/>
              <a:gdLst>
                <a:gd name="connsiteX0" fmla="*/ 57547 w 68174"/>
                <a:gd name="connsiteY0" fmla="*/ 8722 h 8020"/>
                <a:gd name="connsiteX1" fmla="*/ 69979 w 68174"/>
                <a:gd name="connsiteY1" fmla="*/ 5915 h 8020"/>
                <a:gd name="connsiteX2" fmla="*/ 64966 w 68174"/>
                <a:gd name="connsiteY2" fmla="*/ 3108 h 8020"/>
                <a:gd name="connsiteX3" fmla="*/ 43912 w 68174"/>
                <a:gd name="connsiteY3" fmla="*/ 702 h 8020"/>
                <a:gd name="connsiteX4" fmla="*/ 5213 w 68174"/>
                <a:gd name="connsiteY4" fmla="*/ 501 h 8020"/>
                <a:gd name="connsiteX5" fmla="*/ 0 w 68174"/>
                <a:gd name="connsiteY5" fmla="*/ 3308 h 8020"/>
                <a:gd name="connsiteX6" fmla="*/ 5213 w 68174"/>
                <a:gd name="connsiteY6" fmla="*/ 6116 h 8020"/>
                <a:gd name="connsiteX7" fmla="*/ 57547 w 68174"/>
                <a:gd name="connsiteY7" fmla="*/ 8722 h 8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174" h="8020">
                  <a:moveTo>
                    <a:pt x="57547" y="8722"/>
                  </a:moveTo>
                  <a:cubicBezTo>
                    <a:pt x="61558" y="8522"/>
                    <a:pt x="66169" y="8522"/>
                    <a:pt x="69979" y="5915"/>
                  </a:cubicBezTo>
                  <a:cubicBezTo>
                    <a:pt x="68977" y="2907"/>
                    <a:pt x="66771" y="3308"/>
                    <a:pt x="64966" y="3108"/>
                  </a:cubicBezTo>
                  <a:cubicBezTo>
                    <a:pt x="57948" y="2306"/>
                    <a:pt x="50930" y="1303"/>
                    <a:pt x="43912" y="702"/>
                  </a:cubicBezTo>
                  <a:cubicBezTo>
                    <a:pt x="31080" y="-301"/>
                    <a:pt x="18046" y="-100"/>
                    <a:pt x="5213" y="501"/>
                  </a:cubicBezTo>
                  <a:cubicBezTo>
                    <a:pt x="3208" y="501"/>
                    <a:pt x="0" y="702"/>
                    <a:pt x="0" y="3308"/>
                  </a:cubicBezTo>
                  <a:cubicBezTo>
                    <a:pt x="0" y="6316"/>
                    <a:pt x="3208" y="5514"/>
                    <a:pt x="5213" y="6116"/>
                  </a:cubicBezTo>
                  <a:cubicBezTo>
                    <a:pt x="22458" y="9925"/>
                    <a:pt x="39902" y="9324"/>
                    <a:pt x="57547" y="8722"/>
                  </a:cubicBezTo>
                  <a:close/>
                </a:path>
              </a:pathLst>
            </a:custGeom>
            <a:solidFill>
              <a:srgbClr val="CFCFCF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DE45085-0B88-4720-9DD7-4EA01F115220}"/>
                </a:ext>
              </a:extLst>
            </p:cNvPr>
            <p:cNvSpPr/>
            <p:nvPr/>
          </p:nvSpPr>
          <p:spPr>
            <a:xfrm>
              <a:off x="1624045" y="2817339"/>
              <a:ext cx="1040665" cy="840152"/>
            </a:xfrm>
            <a:custGeom>
              <a:avLst/>
              <a:gdLst>
                <a:gd name="connsiteX0" fmla="*/ 1040878 w 1040664"/>
                <a:gd name="connsiteY0" fmla="*/ 482369 h 840151"/>
                <a:gd name="connsiteX1" fmla="*/ 1039274 w 1040664"/>
                <a:gd name="connsiteY1" fmla="*/ 467932 h 840151"/>
                <a:gd name="connsiteX2" fmla="*/ 954256 w 1040664"/>
                <a:gd name="connsiteY2" fmla="*/ 309526 h 840151"/>
                <a:gd name="connsiteX3" fmla="*/ 904529 w 1040664"/>
                <a:gd name="connsiteY3" fmla="*/ 270025 h 840151"/>
                <a:gd name="connsiteX4" fmla="*/ 904529 w 1040664"/>
                <a:gd name="connsiteY4" fmla="*/ 270025 h 840151"/>
                <a:gd name="connsiteX5" fmla="*/ 900518 w 1040664"/>
                <a:gd name="connsiteY5" fmla="*/ 266817 h 840151"/>
                <a:gd name="connsiteX6" fmla="*/ 773393 w 1040664"/>
                <a:gd name="connsiteY6" fmla="*/ 209670 h 840151"/>
                <a:gd name="connsiteX7" fmla="*/ 705018 w 1040664"/>
                <a:gd name="connsiteY7" fmla="*/ 188015 h 840151"/>
                <a:gd name="connsiteX8" fmla="*/ 676745 w 1040664"/>
                <a:gd name="connsiteY8" fmla="*/ 170570 h 840151"/>
                <a:gd name="connsiteX9" fmla="*/ 651681 w 1040664"/>
                <a:gd name="connsiteY9" fmla="*/ 149516 h 840151"/>
                <a:gd name="connsiteX10" fmla="*/ 641054 w 1040664"/>
                <a:gd name="connsiteY10" fmla="*/ 138488 h 840151"/>
                <a:gd name="connsiteX11" fmla="*/ 601954 w 1040664"/>
                <a:gd name="connsiteY11" fmla="*/ 54473 h 840151"/>
                <a:gd name="connsiteX12" fmla="*/ 578895 w 1040664"/>
                <a:gd name="connsiteY12" fmla="*/ 2740 h 840151"/>
                <a:gd name="connsiteX13" fmla="*/ 571476 w 1040664"/>
                <a:gd name="connsiteY13" fmla="*/ 134 h 840151"/>
                <a:gd name="connsiteX14" fmla="*/ 562854 w 1040664"/>
                <a:gd name="connsiteY14" fmla="*/ 15373 h 840151"/>
                <a:gd name="connsiteX15" fmla="*/ 509317 w 1040664"/>
                <a:gd name="connsiteY15" fmla="*/ 54272 h 840151"/>
                <a:gd name="connsiteX16" fmla="*/ 476834 w 1040664"/>
                <a:gd name="connsiteY16" fmla="*/ 50262 h 840151"/>
                <a:gd name="connsiteX17" fmla="*/ 440140 w 1040664"/>
                <a:gd name="connsiteY17" fmla="*/ 24396 h 840151"/>
                <a:gd name="connsiteX18" fmla="*/ 433723 w 1040664"/>
                <a:gd name="connsiteY18" fmla="*/ 15573 h 840151"/>
                <a:gd name="connsiteX19" fmla="*/ 418885 w 1040664"/>
                <a:gd name="connsiteY19" fmla="*/ 17177 h 840151"/>
                <a:gd name="connsiteX20" fmla="*/ 405451 w 1040664"/>
                <a:gd name="connsiteY20" fmla="*/ 61491 h 840151"/>
                <a:gd name="connsiteX21" fmla="*/ 367754 w 1040664"/>
                <a:gd name="connsiteY21" fmla="*/ 139089 h 840151"/>
                <a:gd name="connsiteX22" fmla="*/ 303189 w 1040664"/>
                <a:gd name="connsiteY22" fmla="*/ 201650 h 840151"/>
                <a:gd name="connsiteX23" fmla="*/ 347502 w 1040664"/>
                <a:gd name="connsiteY23" fmla="*/ 159341 h 840151"/>
                <a:gd name="connsiteX24" fmla="*/ 358130 w 1040664"/>
                <a:gd name="connsiteY24" fmla="*/ 147711 h 840151"/>
                <a:gd name="connsiteX25" fmla="*/ 367353 w 1040664"/>
                <a:gd name="connsiteY25" fmla="*/ 139490 h 840151"/>
                <a:gd name="connsiteX26" fmla="*/ 369759 w 1040664"/>
                <a:gd name="connsiteY26" fmla="*/ 135681 h 840151"/>
                <a:gd name="connsiteX27" fmla="*/ 370962 w 1040664"/>
                <a:gd name="connsiteY27" fmla="*/ 125254 h 840151"/>
                <a:gd name="connsiteX28" fmla="*/ 370962 w 1040664"/>
                <a:gd name="connsiteY28" fmla="*/ 122246 h 840151"/>
                <a:gd name="connsiteX29" fmla="*/ 367153 w 1040664"/>
                <a:gd name="connsiteY29" fmla="*/ 126658 h 840151"/>
                <a:gd name="connsiteX30" fmla="*/ 276721 w 1040664"/>
                <a:gd name="connsiteY30" fmla="*/ 214282 h 840151"/>
                <a:gd name="connsiteX31" fmla="*/ 136963 w 1040664"/>
                <a:gd name="connsiteY31" fmla="*/ 295490 h 840151"/>
                <a:gd name="connsiteX32" fmla="*/ 54352 w 1040664"/>
                <a:gd name="connsiteY32" fmla="*/ 359053 h 840151"/>
                <a:gd name="connsiteX33" fmla="*/ 47133 w 1040664"/>
                <a:gd name="connsiteY33" fmla="*/ 371485 h 840151"/>
                <a:gd name="connsiteX34" fmla="*/ 18259 w 1040664"/>
                <a:gd name="connsiteY34" fmla="*/ 424420 h 840151"/>
                <a:gd name="connsiteX35" fmla="*/ 3020 w 1040664"/>
                <a:gd name="connsiteY35" fmla="*/ 484173 h 840151"/>
                <a:gd name="connsiteX36" fmla="*/ 3020 w 1040664"/>
                <a:gd name="connsiteY36" fmla="*/ 484173 h 840151"/>
                <a:gd name="connsiteX37" fmla="*/ 414 w 1040664"/>
                <a:gd name="connsiteY37" fmla="*/ 506430 h 840151"/>
                <a:gd name="connsiteX38" fmla="*/ 10640 w 1040664"/>
                <a:gd name="connsiteY38" fmla="*/ 579217 h 840151"/>
                <a:gd name="connsiteX39" fmla="*/ 20665 w 1040664"/>
                <a:gd name="connsiteY39" fmla="*/ 613304 h 840151"/>
                <a:gd name="connsiteX40" fmla="*/ 22671 w 1040664"/>
                <a:gd name="connsiteY40" fmla="*/ 618718 h 840151"/>
                <a:gd name="connsiteX41" fmla="*/ 120120 w 1040664"/>
                <a:gd name="connsiteY41" fmla="*/ 745643 h 840151"/>
                <a:gd name="connsiteX42" fmla="*/ 222783 w 1040664"/>
                <a:gd name="connsiteY42" fmla="*/ 797776 h 840151"/>
                <a:gd name="connsiteX43" fmla="*/ 231606 w 1040664"/>
                <a:gd name="connsiteY43" fmla="*/ 799180 h 840151"/>
                <a:gd name="connsiteX44" fmla="*/ 231606 w 1040664"/>
                <a:gd name="connsiteY44" fmla="*/ 799180 h 840151"/>
                <a:gd name="connsiteX45" fmla="*/ 231606 w 1040664"/>
                <a:gd name="connsiteY45" fmla="*/ 799180 h 840151"/>
                <a:gd name="connsiteX46" fmla="*/ 290356 w 1040664"/>
                <a:gd name="connsiteY46" fmla="*/ 821036 h 840151"/>
                <a:gd name="connsiteX47" fmla="*/ 352114 w 1040664"/>
                <a:gd name="connsiteY47" fmla="*/ 840486 h 840151"/>
                <a:gd name="connsiteX48" fmla="*/ 360736 w 1040664"/>
                <a:gd name="connsiteY48" fmla="*/ 838080 h 840151"/>
                <a:gd name="connsiteX49" fmla="*/ 363543 w 1040664"/>
                <a:gd name="connsiteY49" fmla="*/ 837879 h 840151"/>
                <a:gd name="connsiteX50" fmla="*/ 372366 w 1040664"/>
                <a:gd name="connsiteY50" fmla="*/ 832866 h 840151"/>
                <a:gd name="connsiteX51" fmla="*/ 412268 w 1040664"/>
                <a:gd name="connsiteY51" fmla="*/ 815622 h 840151"/>
                <a:gd name="connsiteX52" fmla="*/ 441744 w 1040664"/>
                <a:gd name="connsiteY52" fmla="*/ 811010 h 840151"/>
                <a:gd name="connsiteX53" fmla="*/ 508515 w 1040664"/>
                <a:gd name="connsiteY53" fmla="*/ 810609 h 840151"/>
                <a:gd name="connsiteX54" fmla="*/ 570473 w 1040664"/>
                <a:gd name="connsiteY54" fmla="*/ 819632 h 840151"/>
                <a:gd name="connsiteX55" fmla="*/ 608972 w 1040664"/>
                <a:gd name="connsiteY55" fmla="*/ 834671 h 840151"/>
                <a:gd name="connsiteX56" fmla="*/ 615789 w 1040664"/>
                <a:gd name="connsiteY56" fmla="*/ 837077 h 840151"/>
                <a:gd name="connsiteX57" fmla="*/ 617193 w 1040664"/>
                <a:gd name="connsiteY57" fmla="*/ 837478 h 840151"/>
                <a:gd name="connsiteX58" fmla="*/ 637645 w 1040664"/>
                <a:gd name="connsiteY58" fmla="*/ 836475 h 840151"/>
                <a:gd name="connsiteX59" fmla="*/ 687373 w 1040664"/>
                <a:gd name="connsiteY59" fmla="*/ 826851 h 840151"/>
                <a:gd name="connsiteX60" fmla="*/ 739105 w 1040664"/>
                <a:gd name="connsiteY60" fmla="*/ 813416 h 840151"/>
                <a:gd name="connsiteX61" fmla="*/ 814899 w 1040664"/>
                <a:gd name="connsiteY61" fmla="*/ 788954 h 840151"/>
                <a:gd name="connsiteX62" fmla="*/ 885079 w 1040664"/>
                <a:gd name="connsiteY62" fmla="*/ 756070 h 840151"/>
                <a:gd name="connsiteX63" fmla="*/ 950446 w 1040664"/>
                <a:gd name="connsiteY63" fmla="*/ 711355 h 840151"/>
                <a:gd name="connsiteX64" fmla="*/ 970698 w 1040664"/>
                <a:gd name="connsiteY64" fmla="*/ 691304 h 840151"/>
                <a:gd name="connsiteX65" fmla="*/ 990750 w 1040664"/>
                <a:gd name="connsiteY65" fmla="*/ 665638 h 840151"/>
                <a:gd name="connsiteX66" fmla="*/ 1014410 w 1040664"/>
                <a:gd name="connsiteY66" fmla="*/ 626337 h 840151"/>
                <a:gd name="connsiteX67" fmla="*/ 1014410 w 1040664"/>
                <a:gd name="connsiteY67" fmla="*/ 626337 h 840151"/>
                <a:gd name="connsiteX68" fmla="*/ 1030251 w 1040664"/>
                <a:gd name="connsiteY68" fmla="*/ 585031 h 840151"/>
                <a:gd name="connsiteX69" fmla="*/ 1030251 w 1040664"/>
                <a:gd name="connsiteY69" fmla="*/ 585031 h 840151"/>
                <a:gd name="connsiteX70" fmla="*/ 1030251 w 1040664"/>
                <a:gd name="connsiteY70" fmla="*/ 585031 h 840151"/>
                <a:gd name="connsiteX71" fmla="*/ 1040677 w 1040664"/>
                <a:gd name="connsiteY71" fmla="*/ 529489 h 840151"/>
                <a:gd name="connsiteX72" fmla="*/ 1040677 w 1040664"/>
                <a:gd name="connsiteY72" fmla="*/ 529489 h 840151"/>
                <a:gd name="connsiteX73" fmla="*/ 1040677 w 1040664"/>
                <a:gd name="connsiteY73" fmla="*/ 529489 h 840151"/>
                <a:gd name="connsiteX74" fmla="*/ 1041880 w 1040664"/>
                <a:gd name="connsiteY74" fmla="*/ 529289 h 840151"/>
                <a:gd name="connsiteX75" fmla="*/ 1041880 w 1040664"/>
                <a:gd name="connsiteY75" fmla="*/ 482369 h 840151"/>
                <a:gd name="connsiteX76" fmla="*/ 1040878 w 1040664"/>
                <a:gd name="connsiteY76" fmla="*/ 482369 h 840151"/>
                <a:gd name="connsiteX77" fmla="*/ 326849 w 1040664"/>
                <a:gd name="connsiteY77" fmla="*/ 830661 h 840151"/>
                <a:gd name="connsiteX78" fmla="*/ 231004 w 1040664"/>
                <a:gd name="connsiteY78" fmla="*/ 795370 h 840151"/>
                <a:gd name="connsiteX79" fmla="*/ 225991 w 1040664"/>
                <a:gd name="connsiteY79" fmla="*/ 793165 h 840151"/>
                <a:gd name="connsiteX80" fmla="*/ 181076 w 1040664"/>
                <a:gd name="connsiteY80" fmla="*/ 774116 h 840151"/>
                <a:gd name="connsiteX81" fmla="*/ 104681 w 1040664"/>
                <a:gd name="connsiteY81" fmla="*/ 727196 h 840151"/>
                <a:gd name="connsiteX82" fmla="*/ 100670 w 1040664"/>
                <a:gd name="connsiteY82" fmla="*/ 723787 h 840151"/>
                <a:gd name="connsiteX83" fmla="*/ 96259 w 1040664"/>
                <a:gd name="connsiteY83" fmla="*/ 720178 h 840151"/>
                <a:gd name="connsiteX84" fmla="*/ 95056 w 1040664"/>
                <a:gd name="connsiteY84" fmla="*/ 718975 h 840151"/>
                <a:gd name="connsiteX85" fmla="*/ 183683 w 1040664"/>
                <a:gd name="connsiteY85" fmla="*/ 773314 h 840151"/>
                <a:gd name="connsiteX86" fmla="*/ 253261 w 1040664"/>
                <a:gd name="connsiteY86" fmla="*/ 800985 h 840151"/>
                <a:gd name="connsiteX87" fmla="*/ 346299 w 1040664"/>
                <a:gd name="connsiteY87" fmla="*/ 833668 h 840151"/>
                <a:gd name="connsiteX88" fmla="*/ 357127 w 1040664"/>
                <a:gd name="connsiteY88" fmla="*/ 837478 h 840151"/>
                <a:gd name="connsiteX89" fmla="*/ 326849 w 1040664"/>
                <a:gd name="connsiteY89" fmla="*/ 830661 h 84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040664" h="840151">
                  <a:moveTo>
                    <a:pt x="1040878" y="482369"/>
                  </a:moveTo>
                  <a:cubicBezTo>
                    <a:pt x="1040477" y="477556"/>
                    <a:pt x="1040076" y="472744"/>
                    <a:pt x="1039274" y="467932"/>
                  </a:cubicBezTo>
                  <a:cubicBezTo>
                    <a:pt x="1030251" y="404770"/>
                    <a:pt x="1000374" y="352837"/>
                    <a:pt x="954256" y="309526"/>
                  </a:cubicBezTo>
                  <a:cubicBezTo>
                    <a:pt x="939218" y="294287"/>
                    <a:pt x="922575" y="281253"/>
                    <a:pt x="904529" y="270025"/>
                  </a:cubicBezTo>
                  <a:cubicBezTo>
                    <a:pt x="904529" y="270025"/>
                    <a:pt x="904529" y="270025"/>
                    <a:pt x="904529" y="270025"/>
                  </a:cubicBezTo>
                  <a:cubicBezTo>
                    <a:pt x="903125" y="269022"/>
                    <a:pt x="901922" y="267819"/>
                    <a:pt x="900518" y="266817"/>
                  </a:cubicBezTo>
                  <a:cubicBezTo>
                    <a:pt x="860817" y="241953"/>
                    <a:pt x="818308" y="223105"/>
                    <a:pt x="773393" y="209670"/>
                  </a:cubicBezTo>
                  <a:cubicBezTo>
                    <a:pt x="750534" y="202853"/>
                    <a:pt x="727074" y="197639"/>
                    <a:pt x="705018" y="188015"/>
                  </a:cubicBezTo>
                  <a:cubicBezTo>
                    <a:pt x="695995" y="181598"/>
                    <a:pt x="685167" y="178190"/>
                    <a:pt x="676745" y="170570"/>
                  </a:cubicBezTo>
                  <a:cubicBezTo>
                    <a:pt x="668324" y="163753"/>
                    <a:pt x="658499" y="158339"/>
                    <a:pt x="651681" y="149516"/>
                  </a:cubicBezTo>
                  <a:cubicBezTo>
                    <a:pt x="648273" y="145706"/>
                    <a:pt x="644463" y="142498"/>
                    <a:pt x="641054" y="138488"/>
                  </a:cubicBezTo>
                  <a:cubicBezTo>
                    <a:pt x="621003" y="113624"/>
                    <a:pt x="610777" y="84550"/>
                    <a:pt x="601954" y="54473"/>
                  </a:cubicBezTo>
                  <a:cubicBezTo>
                    <a:pt x="596540" y="36226"/>
                    <a:pt x="590324" y="18380"/>
                    <a:pt x="578895" y="2740"/>
                  </a:cubicBezTo>
                  <a:cubicBezTo>
                    <a:pt x="577090" y="134"/>
                    <a:pt x="574484" y="-267"/>
                    <a:pt x="571476" y="134"/>
                  </a:cubicBezTo>
                  <a:cubicBezTo>
                    <a:pt x="564859" y="3141"/>
                    <a:pt x="564057" y="9758"/>
                    <a:pt x="562854" y="15373"/>
                  </a:cubicBezTo>
                  <a:cubicBezTo>
                    <a:pt x="558242" y="34822"/>
                    <a:pt x="531373" y="53871"/>
                    <a:pt x="509317" y="54272"/>
                  </a:cubicBezTo>
                  <a:cubicBezTo>
                    <a:pt x="498288" y="54473"/>
                    <a:pt x="487461" y="52067"/>
                    <a:pt x="476834" y="50262"/>
                  </a:cubicBezTo>
                  <a:cubicBezTo>
                    <a:pt x="460592" y="47455"/>
                    <a:pt x="447759" y="39635"/>
                    <a:pt x="440140" y="24396"/>
                  </a:cubicBezTo>
                  <a:cubicBezTo>
                    <a:pt x="438535" y="21187"/>
                    <a:pt x="436330" y="18180"/>
                    <a:pt x="433723" y="15573"/>
                  </a:cubicBezTo>
                  <a:cubicBezTo>
                    <a:pt x="426705" y="8355"/>
                    <a:pt x="424299" y="8756"/>
                    <a:pt x="418885" y="17177"/>
                  </a:cubicBezTo>
                  <a:cubicBezTo>
                    <a:pt x="414875" y="32015"/>
                    <a:pt x="410263" y="46853"/>
                    <a:pt x="405451" y="61491"/>
                  </a:cubicBezTo>
                  <a:cubicBezTo>
                    <a:pt x="396428" y="89162"/>
                    <a:pt x="385800" y="115629"/>
                    <a:pt x="367754" y="139089"/>
                  </a:cubicBezTo>
                  <a:cubicBezTo>
                    <a:pt x="349106" y="163352"/>
                    <a:pt x="328053" y="184405"/>
                    <a:pt x="303189" y="201650"/>
                  </a:cubicBezTo>
                  <a:cubicBezTo>
                    <a:pt x="319230" y="188817"/>
                    <a:pt x="333466" y="174179"/>
                    <a:pt x="347502" y="159341"/>
                  </a:cubicBezTo>
                  <a:cubicBezTo>
                    <a:pt x="351112" y="155532"/>
                    <a:pt x="354721" y="151922"/>
                    <a:pt x="358130" y="147711"/>
                  </a:cubicBezTo>
                  <a:cubicBezTo>
                    <a:pt x="361137" y="144904"/>
                    <a:pt x="364145" y="142097"/>
                    <a:pt x="367353" y="139490"/>
                  </a:cubicBezTo>
                  <a:cubicBezTo>
                    <a:pt x="368155" y="138287"/>
                    <a:pt x="368957" y="137084"/>
                    <a:pt x="369759" y="135681"/>
                  </a:cubicBezTo>
                  <a:cubicBezTo>
                    <a:pt x="369358" y="132071"/>
                    <a:pt x="373168" y="129064"/>
                    <a:pt x="370962" y="125254"/>
                  </a:cubicBezTo>
                  <a:cubicBezTo>
                    <a:pt x="370962" y="124251"/>
                    <a:pt x="370962" y="123249"/>
                    <a:pt x="370962" y="122246"/>
                  </a:cubicBezTo>
                  <a:cubicBezTo>
                    <a:pt x="369759" y="123650"/>
                    <a:pt x="368356" y="125053"/>
                    <a:pt x="367153" y="126658"/>
                  </a:cubicBezTo>
                  <a:cubicBezTo>
                    <a:pt x="342088" y="161146"/>
                    <a:pt x="312011" y="190421"/>
                    <a:pt x="276721" y="214282"/>
                  </a:cubicBezTo>
                  <a:cubicBezTo>
                    <a:pt x="232007" y="244560"/>
                    <a:pt x="183683" y="268621"/>
                    <a:pt x="136963" y="295490"/>
                  </a:cubicBezTo>
                  <a:cubicBezTo>
                    <a:pt x="106485" y="312935"/>
                    <a:pt x="78213" y="333187"/>
                    <a:pt x="54352" y="359053"/>
                  </a:cubicBezTo>
                  <a:cubicBezTo>
                    <a:pt x="51143" y="362662"/>
                    <a:pt x="47334" y="366071"/>
                    <a:pt x="47133" y="371485"/>
                  </a:cubicBezTo>
                  <a:cubicBezTo>
                    <a:pt x="35303" y="387927"/>
                    <a:pt x="25077" y="405171"/>
                    <a:pt x="18259" y="424420"/>
                  </a:cubicBezTo>
                  <a:cubicBezTo>
                    <a:pt x="11241" y="443870"/>
                    <a:pt x="6028" y="463721"/>
                    <a:pt x="3020" y="484173"/>
                  </a:cubicBezTo>
                  <a:cubicBezTo>
                    <a:pt x="3020" y="484173"/>
                    <a:pt x="3020" y="484173"/>
                    <a:pt x="3020" y="484173"/>
                  </a:cubicBezTo>
                  <a:cubicBezTo>
                    <a:pt x="213" y="491392"/>
                    <a:pt x="-589" y="498811"/>
                    <a:pt x="414" y="506430"/>
                  </a:cubicBezTo>
                  <a:cubicBezTo>
                    <a:pt x="3020" y="530692"/>
                    <a:pt x="4624" y="555355"/>
                    <a:pt x="10640" y="579217"/>
                  </a:cubicBezTo>
                  <a:cubicBezTo>
                    <a:pt x="13447" y="590646"/>
                    <a:pt x="14851" y="602677"/>
                    <a:pt x="20665" y="613304"/>
                  </a:cubicBezTo>
                  <a:cubicBezTo>
                    <a:pt x="21267" y="615108"/>
                    <a:pt x="22069" y="616913"/>
                    <a:pt x="22671" y="618718"/>
                  </a:cubicBezTo>
                  <a:cubicBezTo>
                    <a:pt x="41118" y="671854"/>
                    <a:pt x="74403" y="713561"/>
                    <a:pt x="120120" y="745643"/>
                  </a:cubicBezTo>
                  <a:cubicBezTo>
                    <a:pt x="151801" y="767900"/>
                    <a:pt x="186891" y="783740"/>
                    <a:pt x="222783" y="797776"/>
                  </a:cubicBezTo>
                  <a:cubicBezTo>
                    <a:pt x="225791" y="798177"/>
                    <a:pt x="228598" y="798779"/>
                    <a:pt x="231606" y="799180"/>
                  </a:cubicBezTo>
                  <a:cubicBezTo>
                    <a:pt x="231606" y="799180"/>
                    <a:pt x="231606" y="799180"/>
                    <a:pt x="231606" y="799180"/>
                  </a:cubicBezTo>
                  <a:lnTo>
                    <a:pt x="231606" y="799180"/>
                  </a:lnTo>
                  <a:cubicBezTo>
                    <a:pt x="250855" y="807401"/>
                    <a:pt x="270505" y="814018"/>
                    <a:pt x="290356" y="821036"/>
                  </a:cubicBezTo>
                  <a:cubicBezTo>
                    <a:pt x="310808" y="828254"/>
                    <a:pt x="330659" y="836475"/>
                    <a:pt x="352114" y="840486"/>
                  </a:cubicBezTo>
                  <a:cubicBezTo>
                    <a:pt x="355322" y="841087"/>
                    <a:pt x="359734" y="844296"/>
                    <a:pt x="360736" y="838080"/>
                  </a:cubicBezTo>
                  <a:cubicBezTo>
                    <a:pt x="361739" y="838080"/>
                    <a:pt x="362541" y="838080"/>
                    <a:pt x="363543" y="837879"/>
                  </a:cubicBezTo>
                  <a:cubicBezTo>
                    <a:pt x="366952" y="836877"/>
                    <a:pt x="369559" y="834671"/>
                    <a:pt x="372366" y="832866"/>
                  </a:cubicBezTo>
                  <a:cubicBezTo>
                    <a:pt x="384397" y="824445"/>
                    <a:pt x="397430" y="818028"/>
                    <a:pt x="412268" y="815622"/>
                  </a:cubicBezTo>
                  <a:cubicBezTo>
                    <a:pt x="422093" y="814018"/>
                    <a:pt x="431919" y="812614"/>
                    <a:pt x="441744" y="811010"/>
                  </a:cubicBezTo>
                  <a:cubicBezTo>
                    <a:pt x="464001" y="807201"/>
                    <a:pt x="486258" y="807201"/>
                    <a:pt x="508515" y="810609"/>
                  </a:cubicBezTo>
                  <a:cubicBezTo>
                    <a:pt x="529168" y="813817"/>
                    <a:pt x="549620" y="817627"/>
                    <a:pt x="570473" y="819632"/>
                  </a:cubicBezTo>
                  <a:cubicBezTo>
                    <a:pt x="584910" y="821036"/>
                    <a:pt x="597944" y="825046"/>
                    <a:pt x="608972" y="834671"/>
                  </a:cubicBezTo>
                  <a:cubicBezTo>
                    <a:pt x="610777" y="836275"/>
                    <a:pt x="613183" y="837077"/>
                    <a:pt x="615789" y="837077"/>
                  </a:cubicBezTo>
                  <a:cubicBezTo>
                    <a:pt x="616190" y="837278"/>
                    <a:pt x="616792" y="837478"/>
                    <a:pt x="617193" y="837478"/>
                  </a:cubicBezTo>
                  <a:cubicBezTo>
                    <a:pt x="624010" y="838681"/>
                    <a:pt x="630828" y="839082"/>
                    <a:pt x="637645" y="836475"/>
                  </a:cubicBezTo>
                  <a:cubicBezTo>
                    <a:pt x="654087" y="832866"/>
                    <a:pt x="670730" y="829859"/>
                    <a:pt x="687373" y="826851"/>
                  </a:cubicBezTo>
                  <a:cubicBezTo>
                    <a:pt x="704416" y="821637"/>
                    <a:pt x="721861" y="817828"/>
                    <a:pt x="739105" y="813416"/>
                  </a:cubicBezTo>
                  <a:cubicBezTo>
                    <a:pt x="764971" y="806799"/>
                    <a:pt x="790036" y="798378"/>
                    <a:pt x="814899" y="788954"/>
                  </a:cubicBezTo>
                  <a:cubicBezTo>
                    <a:pt x="839161" y="779730"/>
                    <a:pt x="862421" y="768301"/>
                    <a:pt x="885079" y="756070"/>
                  </a:cubicBezTo>
                  <a:cubicBezTo>
                    <a:pt x="907737" y="742435"/>
                    <a:pt x="930395" y="728800"/>
                    <a:pt x="950446" y="711355"/>
                  </a:cubicBezTo>
                  <a:cubicBezTo>
                    <a:pt x="957063" y="704538"/>
                    <a:pt x="964683" y="698723"/>
                    <a:pt x="970698" y="691304"/>
                  </a:cubicBezTo>
                  <a:cubicBezTo>
                    <a:pt x="977716" y="683083"/>
                    <a:pt x="986138" y="675864"/>
                    <a:pt x="990750" y="665638"/>
                  </a:cubicBezTo>
                  <a:cubicBezTo>
                    <a:pt x="999372" y="653006"/>
                    <a:pt x="1008595" y="640574"/>
                    <a:pt x="1014410" y="626337"/>
                  </a:cubicBezTo>
                  <a:cubicBezTo>
                    <a:pt x="1014410" y="626337"/>
                    <a:pt x="1014410" y="626337"/>
                    <a:pt x="1014410" y="626337"/>
                  </a:cubicBezTo>
                  <a:cubicBezTo>
                    <a:pt x="1022030" y="613504"/>
                    <a:pt x="1025839" y="599067"/>
                    <a:pt x="1030251" y="585031"/>
                  </a:cubicBezTo>
                  <a:lnTo>
                    <a:pt x="1030251" y="585031"/>
                  </a:lnTo>
                  <a:lnTo>
                    <a:pt x="1030251" y="585031"/>
                  </a:lnTo>
                  <a:cubicBezTo>
                    <a:pt x="1036868" y="567186"/>
                    <a:pt x="1039073" y="548338"/>
                    <a:pt x="1040677" y="529489"/>
                  </a:cubicBezTo>
                  <a:lnTo>
                    <a:pt x="1040677" y="529489"/>
                  </a:lnTo>
                  <a:cubicBezTo>
                    <a:pt x="1040677" y="529489"/>
                    <a:pt x="1040677" y="529489"/>
                    <a:pt x="1040677" y="529489"/>
                  </a:cubicBezTo>
                  <a:cubicBezTo>
                    <a:pt x="1041078" y="529489"/>
                    <a:pt x="1041479" y="529489"/>
                    <a:pt x="1041880" y="529289"/>
                  </a:cubicBezTo>
                  <a:cubicBezTo>
                    <a:pt x="1041880" y="513649"/>
                    <a:pt x="1041880" y="498009"/>
                    <a:pt x="1041880" y="482369"/>
                  </a:cubicBezTo>
                  <a:cubicBezTo>
                    <a:pt x="1041680" y="482369"/>
                    <a:pt x="1041279" y="482369"/>
                    <a:pt x="1040878" y="482369"/>
                  </a:cubicBezTo>
                  <a:close/>
                  <a:moveTo>
                    <a:pt x="326849" y="830661"/>
                  </a:moveTo>
                  <a:cubicBezTo>
                    <a:pt x="294767" y="819231"/>
                    <a:pt x="262685" y="807802"/>
                    <a:pt x="231004" y="795370"/>
                  </a:cubicBezTo>
                  <a:cubicBezTo>
                    <a:pt x="229801" y="793967"/>
                    <a:pt x="227595" y="793766"/>
                    <a:pt x="225991" y="793165"/>
                  </a:cubicBezTo>
                  <a:cubicBezTo>
                    <a:pt x="210752" y="787350"/>
                    <a:pt x="195714" y="780933"/>
                    <a:pt x="181076" y="774116"/>
                  </a:cubicBezTo>
                  <a:cubicBezTo>
                    <a:pt x="153606" y="761283"/>
                    <a:pt x="127940" y="746044"/>
                    <a:pt x="104681" y="727196"/>
                  </a:cubicBezTo>
                  <a:cubicBezTo>
                    <a:pt x="103277" y="725993"/>
                    <a:pt x="102074" y="724990"/>
                    <a:pt x="100670" y="723787"/>
                  </a:cubicBezTo>
                  <a:cubicBezTo>
                    <a:pt x="99267" y="722584"/>
                    <a:pt x="97663" y="721381"/>
                    <a:pt x="96259" y="720178"/>
                  </a:cubicBezTo>
                  <a:cubicBezTo>
                    <a:pt x="95858" y="719777"/>
                    <a:pt x="95457" y="719376"/>
                    <a:pt x="95056" y="718975"/>
                  </a:cubicBezTo>
                  <a:cubicBezTo>
                    <a:pt x="121524" y="741833"/>
                    <a:pt x="151801" y="758877"/>
                    <a:pt x="183683" y="773314"/>
                  </a:cubicBezTo>
                  <a:cubicBezTo>
                    <a:pt x="206341" y="783740"/>
                    <a:pt x="229801" y="792362"/>
                    <a:pt x="253261" y="800985"/>
                  </a:cubicBezTo>
                  <a:cubicBezTo>
                    <a:pt x="284140" y="812213"/>
                    <a:pt x="315019" y="823643"/>
                    <a:pt x="346299" y="833668"/>
                  </a:cubicBezTo>
                  <a:cubicBezTo>
                    <a:pt x="349909" y="834871"/>
                    <a:pt x="353317" y="836676"/>
                    <a:pt x="357127" y="837478"/>
                  </a:cubicBezTo>
                  <a:cubicBezTo>
                    <a:pt x="346299" y="837478"/>
                    <a:pt x="336474" y="834270"/>
                    <a:pt x="326849" y="830661"/>
                  </a:cubicBezTo>
                  <a:close/>
                </a:path>
              </a:pathLst>
            </a:custGeom>
            <a:solidFill>
              <a:schemeClr val="accent1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" name="Graphic 161">
            <a:extLst>
              <a:ext uri="{FF2B5EF4-FFF2-40B4-BE49-F238E27FC236}">
                <a16:creationId xmlns:a16="http://schemas.microsoft.com/office/drawing/2014/main" id="{E9490BEB-BD5C-409E-BDAB-0FA2840D0D29}"/>
              </a:ext>
            </a:extLst>
          </p:cNvPr>
          <p:cNvGrpSpPr/>
          <p:nvPr/>
        </p:nvGrpSpPr>
        <p:grpSpPr>
          <a:xfrm>
            <a:off x="527270" y="2799704"/>
            <a:ext cx="614740" cy="1157901"/>
            <a:chOff x="5516731" y="2706042"/>
            <a:chExt cx="952136" cy="1793407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4970634-98E1-4ED2-A234-8CD19FBD7020}"/>
                </a:ext>
              </a:extLst>
            </p:cNvPr>
            <p:cNvSpPr/>
            <p:nvPr/>
          </p:nvSpPr>
          <p:spPr>
            <a:xfrm>
              <a:off x="5516712" y="2706060"/>
              <a:ext cx="949962" cy="1562981"/>
            </a:xfrm>
            <a:custGeom>
              <a:avLst/>
              <a:gdLst>
                <a:gd name="connsiteX0" fmla="*/ 919330 w 949962"/>
                <a:gd name="connsiteY0" fmla="*/ 653217 h 1562981"/>
                <a:gd name="connsiteX1" fmla="*/ 775857 w 949962"/>
                <a:gd name="connsiteY1" fmla="*/ 398879 h 1562981"/>
                <a:gd name="connsiteX2" fmla="*/ 661514 w 949962"/>
                <a:gd name="connsiteY2" fmla="*/ 271493 h 1562981"/>
                <a:gd name="connsiteX3" fmla="*/ 539997 w 949962"/>
                <a:gd name="connsiteY3" fmla="*/ 186279 h 1562981"/>
                <a:gd name="connsiteX4" fmla="*/ 436740 w 949962"/>
                <a:gd name="connsiteY4" fmla="*/ 126064 h 1562981"/>
                <a:gd name="connsiteX5" fmla="*/ 278051 w 949962"/>
                <a:gd name="connsiteY5" fmla="*/ 33241 h 1562981"/>
                <a:gd name="connsiteX6" fmla="*/ 160664 w 949962"/>
                <a:gd name="connsiteY6" fmla="*/ 199 h 1562981"/>
                <a:gd name="connsiteX7" fmla="*/ 129144 w 949962"/>
                <a:gd name="connsiteY7" fmla="*/ 17372 h 1562981"/>
                <a:gd name="connsiteX8" fmla="*/ 81320 w 949962"/>
                <a:gd name="connsiteY8" fmla="*/ 169323 h 1562981"/>
                <a:gd name="connsiteX9" fmla="*/ 49364 w 949962"/>
                <a:gd name="connsiteY9" fmla="*/ 363011 h 1562981"/>
                <a:gd name="connsiteX10" fmla="*/ 19 w 949962"/>
                <a:gd name="connsiteY10" fmla="*/ 608001 h 1562981"/>
                <a:gd name="connsiteX11" fmla="*/ 20453 w 949962"/>
                <a:gd name="connsiteY11" fmla="*/ 829297 h 1562981"/>
                <a:gd name="connsiteX12" fmla="*/ 85667 w 949962"/>
                <a:gd name="connsiteY12" fmla="*/ 1010594 h 1562981"/>
                <a:gd name="connsiteX13" fmla="*/ 281964 w 949962"/>
                <a:gd name="connsiteY13" fmla="*/ 1213629 h 1562981"/>
                <a:gd name="connsiteX14" fmla="*/ 375656 w 949962"/>
                <a:gd name="connsiteY14" fmla="*/ 1257758 h 1562981"/>
                <a:gd name="connsiteX15" fmla="*/ 478478 w 949962"/>
                <a:gd name="connsiteY15" fmla="*/ 1326886 h 1562981"/>
                <a:gd name="connsiteX16" fmla="*/ 674992 w 949962"/>
                <a:gd name="connsiteY16" fmla="*/ 1559485 h 1562981"/>
                <a:gd name="connsiteX17" fmla="*/ 680426 w 949962"/>
                <a:gd name="connsiteY17" fmla="*/ 1563615 h 1562981"/>
                <a:gd name="connsiteX18" fmla="*/ 684339 w 949962"/>
                <a:gd name="connsiteY18" fmla="*/ 1558398 h 1562981"/>
                <a:gd name="connsiteX19" fmla="*/ 691078 w 949962"/>
                <a:gd name="connsiteY19" fmla="*/ 1508617 h 1562981"/>
                <a:gd name="connsiteX20" fmla="*/ 713034 w 949962"/>
                <a:gd name="connsiteY20" fmla="*/ 1412099 h 1562981"/>
                <a:gd name="connsiteX21" fmla="*/ 801074 w 949962"/>
                <a:gd name="connsiteY21" fmla="*/ 1248193 h 1562981"/>
                <a:gd name="connsiteX22" fmla="*/ 835203 w 949962"/>
                <a:gd name="connsiteY22" fmla="*/ 1202977 h 1562981"/>
                <a:gd name="connsiteX23" fmla="*/ 930634 w 949962"/>
                <a:gd name="connsiteY23" fmla="*/ 993855 h 1562981"/>
                <a:gd name="connsiteX24" fmla="*/ 948242 w 949962"/>
                <a:gd name="connsiteY24" fmla="*/ 910598 h 1562981"/>
                <a:gd name="connsiteX25" fmla="*/ 951285 w 949962"/>
                <a:gd name="connsiteY25" fmla="*/ 793646 h 1562981"/>
                <a:gd name="connsiteX26" fmla="*/ 919330 w 949962"/>
                <a:gd name="connsiteY26" fmla="*/ 653217 h 1562981"/>
                <a:gd name="connsiteX27" fmla="*/ 220879 w 949962"/>
                <a:gd name="connsiteY27" fmla="*/ 161932 h 1562981"/>
                <a:gd name="connsiteX28" fmla="*/ 216314 w 949962"/>
                <a:gd name="connsiteY28" fmla="*/ 152150 h 1562981"/>
                <a:gd name="connsiteX29" fmla="*/ 221097 w 949962"/>
                <a:gd name="connsiteY29" fmla="*/ 161714 h 1562981"/>
                <a:gd name="connsiteX30" fmla="*/ 220879 w 949962"/>
                <a:gd name="connsiteY30" fmla="*/ 161932 h 1562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49962" h="1562981">
                  <a:moveTo>
                    <a:pt x="919330" y="653217"/>
                  </a:moveTo>
                  <a:cubicBezTo>
                    <a:pt x="901287" y="613218"/>
                    <a:pt x="807595" y="442138"/>
                    <a:pt x="775857" y="398879"/>
                  </a:cubicBezTo>
                  <a:cubicBezTo>
                    <a:pt x="741946" y="352794"/>
                    <a:pt x="703686" y="310404"/>
                    <a:pt x="661514" y="271493"/>
                  </a:cubicBezTo>
                  <a:cubicBezTo>
                    <a:pt x="624776" y="237581"/>
                    <a:pt x="585430" y="207582"/>
                    <a:pt x="539997" y="186279"/>
                  </a:cubicBezTo>
                  <a:cubicBezTo>
                    <a:pt x="503694" y="169540"/>
                    <a:pt x="470000" y="148454"/>
                    <a:pt x="436740" y="126064"/>
                  </a:cubicBezTo>
                  <a:cubicBezTo>
                    <a:pt x="385873" y="91500"/>
                    <a:pt x="334788" y="57805"/>
                    <a:pt x="278051" y="33241"/>
                  </a:cubicBezTo>
                  <a:cubicBezTo>
                    <a:pt x="240661" y="16937"/>
                    <a:pt x="202184" y="2590"/>
                    <a:pt x="160664" y="199"/>
                  </a:cubicBezTo>
                  <a:cubicBezTo>
                    <a:pt x="142839" y="-888"/>
                    <a:pt x="136535" y="2155"/>
                    <a:pt x="129144" y="17372"/>
                  </a:cubicBezTo>
                  <a:cubicBezTo>
                    <a:pt x="125883" y="23894"/>
                    <a:pt x="91102" y="124325"/>
                    <a:pt x="81320" y="169323"/>
                  </a:cubicBezTo>
                  <a:cubicBezTo>
                    <a:pt x="68929" y="224973"/>
                    <a:pt x="52843" y="354968"/>
                    <a:pt x="49364" y="363011"/>
                  </a:cubicBezTo>
                  <a:cubicBezTo>
                    <a:pt x="15888" y="441268"/>
                    <a:pt x="-634" y="523004"/>
                    <a:pt x="19" y="608001"/>
                  </a:cubicBezTo>
                  <a:cubicBezTo>
                    <a:pt x="236" y="633870"/>
                    <a:pt x="12844" y="797776"/>
                    <a:pt x="20453" y="829297"/>
                  </a:cubicBezTo>
                  <a:cubicBezTo>
                    <a:pt x="35452" y="892120"/>
                    <a:pt x="55016" y="953205"/>
                    <a:pt x="85667" y="1010594"/>
                  </a:cubicBezTo>
                  <a:cubicBezTo>
                    <a:pt x="108493" y="1053201"/>
                    <a:pt x="240879" y="1189717"/>
                    <a:pt x="281964" y="1213629"/>
                  </a:cubicBezTo>
                  <a:cubicBezTo>
                    <a:pt x="311963" y="1231020"/>
                    <a:pt x="343918" y="1244063"/>
                    <a:pt x="375656" y="1257758"/>
                  </a:cubicBezTo>
                  <a:cubicBezTo>
                    <a:pt x="414133" y="1274496"/>
                    <a:pt x="448696" y="1297104"/>
                    <a:pt x="478478" y="1326886"/>
                  </a:cubicBezTo>
                  <a:cubicBezTo>
                    <a:pt x="558909" y="1399491"/>
                    <a:pt x="663470" y="1531660"/>
                    <a:pt x="674992" y="1559485"/>
                  </a:cubicBezTo>
                  <a:cubicBezTo>
                    <a:pt x="676079" y="1562093"/>
                    <a:pt x="677166" y="1564050"/>
                    <a:pt x="680426" y="1563615"/>
                  </a:cubicBezTo>
                  <a:cubicBezTo>
                    <a:pt x="683687" y="1563398"/>
                    <a:pt x="684122" y="1560789"/>
                    <a:pt x="684339" y="1558398"/>
                  </a:cubicBezTo>
                  <a:cubicBezTo>
                    <a:pt x="685426" y="1541660"/>
                    <a:pt x="688469" y="1525138"/>
                    <a:pt x="691078" y="1508617"/>
                  </a:cubicBezTo>
                  <a:cubicBezTo>
                    <a:pt x="695860" y="1475793"/>
                    <a:pt x="705425" y="1444272"/>
                    <a:pt x="713034" y="1412099"/>
                  </a:cubicBezTo>
                  <a:cubicBezTo>
                    <a:pt x="718468" y="1388840"/>
                    <a:pt x="775640" y="1282539"/>
                    <a:pt x="801074" y="1248193"/>
                  </a:cubicBezTo>
                  <a:cubicBezTo>
                    <a:pt x="812378" y="1232976"/>
                    <a:pt x="824768" y="1218629"/>
                    <a:pt x="835203" y="1202977"/>
                  </a:cubicBezTo>
                  <a:cubicBezTo>
                    <a:pt x="878679" y="1138415"/>
                    <a:pt x="909330" y="1068200"/>
                    <a:pt x="930634" y="993855"/>
                  </a:cubicBezTo>
                  <a:cubicBezTo>
                    <a:pt x="938460" y="966465"/>
                    <a:pt x="945416" y="938857"/>
                    <a:pt x="948242" y="910598"/>
                  </a:cubicBezTo>
                  <a:cubicBezTo>
                    <a:pt x="949763" y="896468"/>
                    <a:pt x="951285" y="818427"/>
                    <a:pt x="951285" y="793646"/>
                  </a:cubicBezTo>
                  <a:cubicBezTo>
                    <a:pt x="949546" y="784298"/>
                    <a:pt x="924112" y="663868"/>
                    <a:pt x="919330" y="653217"/>
                  </a:cubicBezTo>
                  <a:close/>
                  <a:moveTo>
                    <a:pt x="220879" y="161932"/>
                  </a:moveTo>
                  <a:cubicBezTo>
                    <a:pt x="219358" y="158671"/>
                    <a:pt x="217836" y="155410"/>
                    <a:pt x="216314" y="152150"/>
                  </a:cubicBezTo>
                  <a:cubicBezTo>
                    <a:pt x="217836" y="155410"/>
                    <a:pt x="219358" y="158454"/>
                    <a:pt x="221097" y="161714"/>
                  </a:cubicBezTo>
                  <a:cubicBezTo>
                    <a:pt x="220879" y="161932"/>
                    <a:pt x="220879" y="161932"/>
                    <a:pt x="220879" y="161932"/>
                  </a:cubicBezTo>
                  <a:close/>
                </a:path>
              </a:pathLst>
            </a:custGeom>
            <a:solidFill>
              <a:schemeClr val="accent1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9202790-4383-4B17-AC87-8CB34BE0AA86}"/>
                </a:ext>
              </a:extLst>
            </p:cNvPr>
            <p:cNvSpPr/>
            <p:nvPr/>
          </p:nvSpPr>
          <p:spPr>
            <a:xfrm>
              <a:off x="5610858" y="2760388"/>
              <a:ext cx="676060" cy="1739061"/>
            </a:xfrm>
            <a:custGeom>
              <a:avLst/>
              <a:gdLst>
                <a:gd name="connsiteX0" fmla="*/ 633018 w 676060"/>
                <a:gd name="connsiteY0" fmla="*/ 1317991 h 1739061"/>
                <a:gd name="connsiteX1" fmla="*/ 631279 w 676060"/>
                <a:gd name="connsiteY1" fmla="*/ 1325382 h 1739061"/>
                <a:gd name="connsiteX2" fmla="*/ 594107 w 676060"/>
                <a:gd name="connsiteY2" fmla="*/ 1492767 h 1739061"/>
                <a:gd name="connsiteX3" fmla="*/ 587151 w 676060"/>
                <a:gd name="connsiteY3" fmla="*/ 1621023 h 1739061"/>
                <a:gd name="connsiteX4" fmla="*/ 589977 w 676060"/>
                <a:gd name="connsiteY4" fmla="*/ 1697759 h 1739061"/>
                <a:gd name="connsiteX5" fmla="*/ 579542 w 676060"/>
                <a:gd name="connsiteY5" fmla="*/ 1708845 h 1739061"/>
                <a:gd name="connsiteX6" fmla="*/ 488894 w 676060"/>
                <a:gd name="connsiteY6" fmla="*/ 1739279 h 1739061"/>
                <a:gd name="connsiteX7" fmla="*/ 487589 w 676060"/>
                <a:gd name="connsiteY7" fmla="*/ 1739279 h 1739061"/>
                <a:gd name="connsiteX8" fmla="*/ 484329 w 676060"/>
                <a:gd name="connsiteY8" fmla="*/ 1664499 h 1739061"/>
                <a:gd name="connsiteX9" fmla="*/ 479111 w 676060"/>
                <a:gd name="connsiteY9" fmla="*/ 1564720 h 1739061"/>
                <a:gd name="connsiteX10" fmla="*/ 467155 w 676060"/>
                <a:gd name="connsiteY10" fmla="*/ 1425596 h 1739061"/>
                <a:gd name="connsiteX11" fmla="*/ 389984 w 676060"/>
                <a:gd name="connsiteY11" fmla="*/ 1273645 h 1739061"/>
                <a:gd name="connsiteX12" fmla="*/ 386724 w 676060"/>
                <a:gd name="connsiteY12" fmla="*/ 1269080 h 1739061"/>
                <a:gd name="connsiteX13" fmla="*/ 397593 w 676060"/>
                <a:gd name="connsiteY13" fmla="*/ 1275167 h 1739061"/>
                <a:gd name="connsiteX14" fmla="*/ 458895 w 676060"/>
                <a:gd name="connsiteY14" fmla="*/ 1334512 h 1739061"/>
                <a:gd name="connsiteX15" fmla="*/ 456069 w 676060"/>
                <a:gd name="connsiteY15" fmla="*/ 1324947 h 1739061"/>
                <a:gd name="connsiteX16" fmla="*/ 354116 w 676060"/>
                <a:gd name="connsiteY16" fmla="*/ 1119303 h 1739061"/>
                <a:gd name="connsiteX17" fmla="*/ 221513 w 676060"/>
                <a:gd name="connsiteY17" fmla="*/ 945832 h 1739061"/>
                <a:gd name="connsiteX18" fmla="*/ 80649 w 676060"/>
                <a:gd name="connsiteY18" fmla="*/ 762796 h 1739061"/>
                <a:gd name="connsiteX19" fmla="*/ 217 w 676060"/>
                <a:gd name="connsiteY19" fmla="*/ 621932 h 1739061"/>
                <a:gd name="connsiteX20" fmla="*/ 435 w 676060"/>
                <a:gd name="connsiteY20" fmla="*/ 620410 h 1739061"/>
                <a:gd name="connsiteX21" fmla="*/ 1522 w 676060"/>
                <a:gd name="connsiteY21" fmla="*/ 620845 h 1739061"/>
                <a:gd name="connsiteX22" fmla="*/ 120430 w 676060"/>
                <a:gd name="connsiteY22" fmla="*/ 806925 h 1739061"/>
                <a:gd name="connsiteX23" fmla="*/ 298901 w 676060"/>
                <a:gd name="connsiteY23" fmla="*/ 1030611 h 1739061"/>
                <a:gd name="connsiteX24" fmla="*/ 429331 w 676060"/>
                <a:gd name="connsiteY24" fmla="*/ 1218430 h 1739061"/>
                <a:gd name="connsiteX25" fmla="*/ 456721 w 676060"/>
                <a:gd name="connsiteY25" fmla="*/ 1273428 h 1739061"/>
                <a:gd name="connsiteX26" fmla="*/ 454547 w 676060"/>
                <a:gd name="connsiteY26" fmla="*/ 1251907 h 1739061"/>
                <a:gd name="connsiteX27" fmla="*/ 372377 w 676060"/>
                <a:gd name="connsiteY27" fmla="*/ 1000830 h 1739061"/>
                <a:gd name="connsiteX28" fmla="*/ 258468 w 676060"/>
                <a:gd name="connsiteY28" fmla="*/ 788664 h 1739061"/>
                <a:gd name="connsiteX29" fmla="*/ 129343 w 676060"/>
                <a:gd name="connsiteY29" fmla="*/ 526283 h 1739061"/>
                <a:gd name="connsiteX30" fmla="*/ 50868 w 676060"/>
                <a:gd name="connsiteY30" fmla="*/ 216948 h 1739061"/>
                <a:gd name="connsiteX31" fmla="*/ 50868 w 676060"/>
                <a:gd name="connsiteY31" fmla="*/ 204557 h 1739061"/>
                <a:gd name="connsiteX32" fmla="*/ 58259 w 676060"/>
                <a:gd name="connsiteY32" fmla="*/ 239990 h 1739061"/>
                <a:gd name="connsiteX33" fmla="*/ 116734 w 676060"/>
                <a:gd name="connsiteY33" fmla="*/ 471286 h 1739061"/>
                <a:gd name="connsiteX34" fmla="*/ 192166 w 676060"/>
                <a:gd name="connsiteY34" fmla="*/ 641931 h 1739061"/>
                <a:gd name="connsiteX35" fmla="*/ 353247 w 676060"/>
                <a:gd name="connsiteY35" fmla="*/ 948006 h 1739061"/>
                <a:gd name="connsiteX36" fmla="*/ 463677 w 676060"/>
                <a:gd name="connsiteY36" fmla="*/ 1195170 h 1739061"/>
                <a:gd name="connsiteX37" fmla="*/ 466938 w 676060"/>
                <a:gd name="connsiteY37" fmla="*/ 1199735 h 1739061"/>
                <a:gd name="connsiteX38" fmla="*/ 459982 w 676060"/>
                <a:gd name="connsiteY38" fmla="*/ 1152128 h 1739061"/>
                <a:gd name="connsiteX39" fmla="*/ 407375 w 676060"/>
                <a:gd name="connsiteY39" fmla="*/ 839532 h 1739061"/>
                <a:gd name="connsiteX40" fmla="*/ 285858 w 676060"/>
                <a:gd name="connsiteY40" fmla="*/ 463242 h 1739061"/>
                <a:gd name="connsiteX41" fmla="*/ 138473 w 676060"/>
                <a:gd name="connsiteY41" fmla="*/ 142820 h 1739061"/>
                <a:gd name="connsiteX42" fmla="*/ 79997 w 676060"/>
                <a:gd name="connsiteY42" fmla="*/ 8695 h 1739061"/>
                <a:gd name="connsiteX43" fmla="*/ 77606 w 676060"/>
                <a:gd name="connsiteY43" fmla="*/ 0 h 1739061"/>
                <a:gd name="connsiteX44" fmla="*/ 79779 w 676060"/>
                <a:gd name="connsiteY44" fmla="*/ 3696 h 1739061"/>
                <a:gd name="connsiteX45" fmla="*/ 207383 w 676060"/>
                <a:gd name="connsiteY45" fmla="*/ 261511 h 1739061"/>
                <a:gd name="connsiteX46" fmla="*/ 368464 w 676060"/>
                <a:gd name="connsiteY46" fmla="*/ 660409 h 1739061"/>
                <a:gd name="connsiteX47" fmla="*/ 426505 w 676060"/>
                <a:gd name="connsiteY47" fmla="*/ 891052 h 1739061"/>
                <a:gd name="connsiteX48" fmla="*/ 502154 w 676060"/>
                <a:gd name="connsiteY48" fmla="*/ 1280601 h 1739061"/>
                <a:gd name="connsiteX49" fmla="*/ 504545 w 676060"/>
                <a:gd name="connsiteY49" fmla="*/ 1286471 h 1739061"/>
                <a:gd name="connsiteX50" fmla="*/ 500197 w 676060"/>
                <a:gd name="connsiteY50" fmla="*/ 1235603 h 1739061"/>
                <a:gd name="connsiteX51" fmla="*/ 491720 w 676060"/>
                <a:gd name="connsiteY51" fmla="*/ 1050393 h 1739061"/>
                <a:gd name="connsiteX52" fmla="*/ 496719 w 676060"/>
                <a:gd name="connsiteY52" fmla="*/ 869096 h 1739061"/>
                <a:gd name="connsiteX53" fmla="*/ 470416 w 676060"/>
                <a:gd name="connsiteY53" fmla="*/ 569108 h 1739061"/>
                <a:gd name="connsiteX54" fmla="*/ 391289 w 676060"/>
                <a:gd name="connsiteY54" fmla="*/ 316727 h 1739061"/>
                <a:gd name="connsiteX55" fmla="*/ 306944 w 676060"/>
                <a:gd name="connsiteY55" fmla="*/ 173037 h 1739061"/>
                <a:gd name="connsiteX56" fmla="*/ 291728 w 676060"/>
                <a:gd name="connsiteY56" fmla="*/ 149125 h 1739061"/>
                <a:gd name="connsiteX57" fmla="*/ 293467 w 676060"/>
                <a:gd name="connsiteY57" fmla="*/ 149125 h 1739061"/>
                <a:gd name="connsiteX58" fmla="*/ 383028 w 676060"/>
                <a:gd name="connsiteY58" fmla="*/ 278467 h 1739061"/>
                <a:gd name="connsiteX59" fmla="*/ 444765 w 676060"/>
                <a:gd name="connsiteY59" fmla="*/ 429766 h 1739061"/>
                <a:gd name="connsiteX60" fmla="*/ 496937 w 676060"/>
                <a:gd name="connsiteY60" fmla="*/ 719971 h 1739061"/>
                <a:gd name="connsiteX61" fmla="*/ 503458 w 676060"/>
                <a:gd name="connsiteY61" fmla="*/ 943006 h 1739061"/>
                <a:gd name="connsiteX62" fmla="*/ 499328 w 676060"/>
                <a:gd name="connsiteY62" fmla="*/ 1043654 h 1739061"/>
                <a:gd name="connsiteX63" fmla="*/ 508675 w 676060"/>
                <a:gd name="connsiteY63" fmla="*/ 1226473 h 1739061"/>
                <a:gd name="connsiteX64" fmla="*/ 534544 w 676060"/>
                <a:gd name="connsiteY64" fmla="*/ 1351685 h 1739061"/>
                <a:gd name="connsiteX65" fmla="*/ 538457 w 676060"/>
                <a:gd name="connsiteY65" fmla="*/ 1363859 h 1739061"/>
                <a:gd name="connsiteX66" fmla="*/ 539979 w 676060"/>
                <a:gd name="connsiteY66" fmla="*/ 1360816 h 1739061"/>
                <a:gd name="connsiteX67" fmla="*/ 557152 w 676060"/>
                <a:gd name="connsiteY67" fmla="*/ 1196040 h 1739061"/>
                <a:gd name="connsiteX68" fmla="*/ 605193 w 676060"/>
                <a:gd name="connsiteY68" fmla="*/ 1035611 h 1739061"/>
                <a:gd name="connsiteX69" fmla="*/ 649105 w 676060"/>
                <a:gd name="connsiteY69" fmla="*/ 919094 h 1739061"/>
                <a:gd name="connsiteX70" fmla="*/ 669104 w 676060"/>
                <a:gd name="connsiteY70" fmla="*/ 735406 h 1739061"/>
                <a:gd name="connsiteX71" fmla="*/ 620627 w 676060"/>
                <a:gd name="connsiteY71" fmla="*/ 463677 h 1739061"/>
                <a:gd name="connsiteX72" fmla="*/ 618236 w 676060"/>
                <a:gd name="connsiteY72" fmla="*/ 455634 h 1739061"/>
                <a:gd name="connsiteX73" fmla="*/ 619758 w 676060"/>
                <a:gd name="connsiteY73" fmla="*/ 454112 h 1739061"/>
                <a:gd name="connsiteX74" fmla="*/ 677147 w 676060"/>
                <a:gd name="connsiteY74" fmla="*/ 759318 h 1739061"/>
                <a:gd name="connsiteX75" fmla="*/ 646279 w 676060"/>
                <a:gd name="connsiteY75" fmla="*/ 956266 h 1739061"/>
                <a:gd name="connsiteX76" fmla="*/ 605193 w 676060"/>
                <a:gd name="connsiteY76" fmla="*/ 1054306 h 1739061"/>
                <a:gd name="connsiteX77" fmla="*/ 569325 w 676060"/>
                <a:gd name="connsiteY77" fmla="*/ 1165823 h 1739061"/>
                <a:gd name="connsiteX78" fmla="*/ 551065 w 676060"/>
                <a:gd name="connsiteY78" fmla="*/ 1354946 h 1739061"/>
                <a:gd name="connsiteX79" fmla="*/ 583238 w 676060"/>
                <a:gd name="connsiteY79" fmla="*/ 1500375 h 1739061"/>
                <a:gd name="connsiteX80" fmla="*/ 586716 w 676060"/>
                <a:gd name="connsiteY80" fmla="*/ 1504288 h 1739061"/>
                <a:gd name="connsiteX81" fmla="*/ 590411 w 676060"/>
                <a:gd name="connsiteY81" fmla="*/ 1477550 h 1739061"/>
                <a:gd name="connsiteX82" fmla="*/ 624323 w 676060"/>
                <a:gd name="connsiteY82" fmla="*/ 1337121 h 1739061"/>
                <a:gd name="connsiteX83" fmla="*/ 633018 w 676060"/>
                <a:gd name="connsiteY83" fmla="*/ 1317991 h 173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676060" h="1739061">
                  <a:moveTo>
                    <a:pt x="633018" y="1317991"/>
                  </a:moveTo>
                  <a:cubicBezTo>
                    <a:pt x="632366" y="1320382"/>
                    <a:pt x="632149" y="1322991"/>
                    <a:pt x="631279" y="1325382"/>
                  </a:cubicBezTo>
                  <a:cubicBezTo>
                    <a:pt x="611280" y="1379510"/>
                    <a:pt x="601280" y="1435813"/>
                    <a:pt x="594107" y="1492767"/>
                  </a:cubicBezTo>
                  <a:cubicBezTo>
                    <a:pt x="588890" y="1535374"/>
                    <a:pt x="585412" y="1577981"/>
                    <a:pt x="587151" y="1621023"/>
                  </a:cubicBezTo>
                  <a:cubicBezTo>
                    <a:pt x="588237" y="1646674"/>
                    <a:pt x="589977" y="1672108"/>
                    <a:pt x="589977" y="1697759"/>
                  </a:cubicBezTo>
                  <a:cubicBezTo>
                    <a:pt x="589977" y="1707976"/>
                    <a:pt x="589542" y="1708410"/>
                    <a:pt x="579542" y="1708845"/>
                  </a:cubicBezTo>
                  <a:cubicBezTo>
                    <a:pt x="546500" y="1710367"/>
                    <a:pt x="517153" y="1723410"/>
                    <a:pt x="488894" y="1739279"/>
                  </a:cubicBezTo>
                  <a:cubicBezTo>
                    <a:pt x="488459" y="1739279"/>
                    <a:pt x="488024" y="1739279"/>
                    <a:pt x="487589" y="1739279"/>
                  </a:cubicBezTo>
                  <a:cubicBezTo>
                    <a:pt x="486502" y="1714280"/>
                    <a:pt x="485415" y="1689498"/>
                    <a:pt x="484329" y="1664499"/>
                  </a:cubicBezTo>
                  <a:cubicBezTo>
                    <a:pt x="482589" y="1631240"/>
                    <a:pt x="481068" y="1597980"/>
                    <a:pt x="479111" y="1564720"/>
                  </a:cubicBezTo>
                  <a:cubicBezTo>
                    <a:pt x="476285" y="1518201"/>
                    <a:pt x="476938" y="1471463"/>
                    <a:pt x="467155" y="1425596"/>
                  </a:cubicBezTo>
                  <a:cubicBezTo>
                    <a:pt x="454765" y="1368207"/>
                    <a:pt x="431070" y="1316469"/>
                    <a:pt x="389984" y="1273645"/>
                  </a:cubicBezTo>
                  <a:cubicBezTo>
                    <a:pt x="388680" y="1272341"/>
                    <a:pt x="387811" y="1270602"/>
                    <a:pt x="386724" y="1269080"/>
                  </a:cubicBezTo>
                  <a:cubicBezTo>
                    <a:pt x="391071" y="1269950"/>
                    <a:pt x="394115" y="1272776"/>
                    <a:pt x="397593" y="1275167"/>
                  </a:cubicBezTo>
                  <a:cubicBezTo>
                    <a:pt x="421288" y="1291253"/>
                    <a:pt x="441939" y="1310600"/>
                    <a:pt x="458895" y="1334512"/>
                  </a:cubicBezTo>
                  <a:cubicBezTo>
                    <a:pt x="458025" y="1331252"/>
                    <a:pt x="456938" y="1328208"/>
                    <a:pt x="456069" y="1324947"/>
                  </a:cubicBezTo>
                  <a:cubicBezTo>
                    <a:pt x="432809" y="1251037"/>
                    <a:pt x="397158" y="1183431"/>
                    <a:pt x="354116" y="1119303"/>
                  </a:cubicBezTo>
                  <a:cubicBezTo>
                    <a:pt x="313466" y="1058654"/>
                    <a:pt x="267598" y="1002352"/>
                    <a:pt x="221513" y="945832"/>
                  </a:cubicBezTo>
                  <a:cubicBezTo>
                    <a:pt x="172819" y="886269"/>
                    <a:pt x="123908" y="826706"/>
                    <a:pt x="80649" y="762796"/>
                  </a:cubicBezTo>
                  <a:cubicBezTo>
                    <a:pt x="50215" y="717798"/>
                    <a:pt x="22825" y="671278"/>
                    <a:pt x="217" y="621932"/>
                  </a:cubicBezTo>
                  <a:cubicBezTo>
                    <a:pt x="0" y="621280"/>
                    <a:pt x="-217" y="620845"/>
                    <a:pt x="435" y="620410"/>
                  </a:cubicBezTo>
                  <a:cubicBezTo>
                    <a:pt x="652" y="620193"/>
                    <a:pt x="1087" y="620410"/>
                    <a:pt x="1522" y="620845"/>
                  </a:cubicBezTo>
                  <a:cubicBezTo>
                    <a:pt x="34346" y="687147"/>
                    <a:pt x="76084" y="748014"/>
                    <a:pt x="120430" y="806925"/>
                  </a:cubicBezTo>
                  <a:cubicBezTo>
                    <a:pt x="177819" y="883226"/>
                    <a:pt x="239773" y="955832"/>
                    <a:pt x="298901" y="1030611"/>
                  </a:cubicBezTo>
                  <a:cubicBezTo>
                    <a:pt x="346291" y="1090609"/>
                    <a:pt x="391941" y="1151476"/>
                    <a:pt x="429331" y="1218430"/>
                  </a:cubicBezTo>
                  <a:cubicBezTo>
                    <a:pt x="438896" y="1235821"/>
                    <a:pt x="447808" y="1253428"/>
                    <a:pt x="456721" y="1273428"/>
                  </a:cubicBezTo>
                  <a:cubicBezTo>
                    <a:pt x="457156" y="1264732"/>
                    <a:pt x="455634" y="1258211"/>
                    <a:pt x="454547" y="1251907"/>
                  </a:cubicBezTo>
                  <a:cubicBezTo>
                    <a:pt x="441069" y="1163649"/>
                    <a:pt x="410636" y="1080827"/>
                    <a:pt x="372377" y="1000830"/>
                  </a:cubicBezTo>
                  <a:cubicBezTo>
                    <a:pt x="337595" y="928441"/>
                    <a:pt x="297597" y="858879"/>
                    <a:pt x="258468" y="788664"/>
                  </a:cubicBezTo>
                  <a:cubicBezTo>
                    <a:pt x="210861" y="703450"/>
                    <a:pt x="165863" y="617149"/>
                    <a:pt x="129343" y="526283"/>
                  </a:cubicBezTo>
                  <a:cubicBezTo>
                    <a:pt x="89562" y="426940"/>
                    <a:pt x="62606" y="323900"/>
                    <a:pt x="50868" y="216948"/>
                  </a:cubicBezTo>
                  <a:cubicBezTo>
                    <a:pt x="50433" y="212818"/>
                    <a:pt x="49998" y="208687"/>
                    <a:pt x="50868" y="204557"/>
                  </a:cubicBezTo>
                  <a:cubicBezTo>
                    <a:pt x="53259" y="216296"/>
                    <a:pt x="55433" y="228252"/>
                    <a:pt x="58259" y="239990"/>
                  </a:cubicBezTo>
                  <a:cubicBezTo>
                    <a:pt x="75867" y="317596"/>
                    <a:pt x="92605" y="395419"/>
                    <a:pt x="116734" y="471286"/>
                  </a:cubicBezTo>
                  <a:cubicBezTo>
                    <a:pt x="135647" y="531066"/>
                    <a:pt x="163472" y="586716"/>
                    <a:pt x="192166" y="641931"/>
                  </a:cubicBezTo>
                  <a:cubicBezTo>
                    <a:pt x="245208" y="744318"/>
                    <a:pt x="301292" y="844966"/>
                    <a:pt x="353247" y="948006"/>
                  </a:cubicBezTo>
                  <a:cubicBezTo>
                    <a:pt x="393897" y="1028655"/>
                    <a:pt x="431939" y="1110608"/>
                    <a:pt x="463677" y="1195170"/>
                  </a:cubicBezTo>
                  <a:cubicBezTo>
                    <a:pt x="464112" y="1196692"/>
                    <a:pt x="464329" y="1198213"/>
                    <a:pt x="466938" y="1199735"/>
                  </a:cubicBezTo>
                  <a:cubicBezTo>
                    <a:pt x="464547" y="1183214"/>
                    <a:pt x="462156" y="1167562"/>
                    <a:pt x="459982" y="1152128"/>
                  </a:cubicBezTo>
                  <a:cubicBezTo>
                    <a:pt x="444765" y="1047567"/>
                    <a:pt x="428461" y="943223"/>
                    <a:pt x="407375" y="839532"/>
                  </a:cubicBezTo>
                  <a:cubicBezTo>
                    <a:pt x="381072" y="709537"/>
                    <a:pt x="339334" y="584542"/>
                    <a:pt x="285858" y="463242"/>
                  </a:cubicBezTo>
                  <a:cubicBezTo>
                    <a:pt x="238469" y="355638"/>
                    <a:pt x="186949" y="249773"/>
                    <a:pt x="138473" y="142820"/>
                  </a:cubicBezTo>
                  <a:cubicBezTo>
                    <a:pt x="118256" y="98474"/>
                    <a:pt x="98692" y="53694"/>
                    <a:pt x="79997" y="8695"/>
                  </a:cubicBezTo>
                  <a:cubicBezTo>
                    <a:pt x="78910" y="6304"/>
                    <a:pt x="77171" y="3913"/>
                    <a:pt x="77606" y="0"/>
                  </a:cubicBezTo>
                  <a:cubicBezTo>
                    <a:pt x="78693" y="1739"/>
                    <a:pt x="79345" y="2609"/>
                    <a:pt x="79779" y="3696"/>
                  </a:cubicBezTo>
                  <a:cubicBezTo>
                    <a:pt x="120647" y="90431"/>
                    <a:pt x="166515" y="174776"/>
                    <a:pt x="207383" y="261511"/>
                  </a:cubicBezTo>
                  <a:cubicBezTo>
                    <a:pt x="268468" y="391506"/>
                    <a:pt x="324770" y="523457"/>
                    <a:pt x="368464" y="660409"/>
                  </a:cubicBezTo>
                  <a:cubicBezTo>
                    <a:pt x="392593" y="736058"/>
                    <a:pt x="410201" y="813446"/>
                    <a:pt x="426505" y="891052"/>
                  </a:cubicBezTo>
                  <a:cubicBezTo>
                    <a:pt x="453678" y="1020612"/>
                    <a:pt x="475851" y="1151041"/>
                    <a:pt x="502154" y="1280601"/>
                  </a:cubicBezTo>
                  <a:cubicBezTo>
                    <a:pt x="502589" y="1282558"/>
                    <a:pt x="503023" y="1284514"/>
                    <a:pt x="504545" y="1286471"/>
                  </a:cubicBezTo>
                  <a:cubicBezTo>
                    <a:pt x="503023" y="1269515"/>
                    <a:pt x="501502" y="1252559"/>
                    <a:pt x="500197" y="1235603"/>
                  </a:cubicBezTo>
                  <a:cubicBezTo>
                    <a:pt x="494763" y="1174084"/>
                    <a:pt x="489328" y="1112347"/>
                    <a:pt x="491720" y="1050393"/>
                  </a:cubicBezTo>
                  <a:cubicBezTo>
                    <a:pt x="494111" y="989961"/>
                    <a:pt x="496937" y="929746"/>
                    <a:pt x="496719" y="869096"/>
                  </a:cubicBezTo>
                  <a:cubicBezTo>
                    <a:pt x="496067" y="768448"/>
                    <a:pt x="489546" y="668234"/>
                    <a:pt x="470416" y="569108"/>
                  </a:cubicBezTo>
                  <a:cubicBezTo>
                    <a:pt x="453678" y="481937"/>
                    <a:pt x="429548" y="396941"/>
                    <a:pt x="391289" y="316727"/>
                  </a:cubicBezTo>
                  <a:cubicBezTo>
                    <a:pt x="367377" y="266511"/>
                    <a:pt x="336726" y="219991"/>
                    <a:pt x="306944" y="173037"/>
                  </a:cubicBezTo>
                  <a:cubicBezTo>
                    <a:pt x="301945" y="165211"/>
                    <a:pt x="296945" y="157385"/>
                    <a:pt x="291728" y="149125"/>
                  </a:cubicBezTo>
                  <a:cubicBezTo>
                    <a:pt x="292597" y="149125"/>
                    <a:pt x="293249" y="148907"/>
                    <a:pt x="293467" y="149125"/>
                  </a:cubicBezTo>
                  <a:cubicBezTo>
                    <a:pt x="324335" y="191514"/>
                    <a:pt x="356290" y="233252"/>
                    <a:pt x="383028" y="278467"/>
                  </a:cubicBezTo>
                  <a:cubicBezTo>
                    <a:pt x="411071" y="325857"/>
                    <a:pt x="429113" y="377376"/>
                    <a:pt x="444765" y="429766"/>
                  </a:cubicBezTo>
                  <a:cubicBezTo>
                    <a:pt x="472807" y="524544"/>
                    <a:pt x="488676" y="621497"/>
                    <a:pt x="496937" y="719971"/>
                  </a:cubicBezTo>
                  <a:cubicBezTo>
                    <a:pt x="503241" y="794316"/>
                    <a:pt x="504980" y="868661"/>
                    <a:pt x="503458" y="943006"/>
                  </a:cubicBezTo>
                  <a:cubicBezTo>
                    <a:pt x="502806" y="976483"/>
                    <a:pt x="501067" y="1010177"/>
                    <a:pt x="499328" y="1043654"/>
                  </a:cubicBezTo>
                  <a:cubicBezTo>
                    <a:pt x="496285" y="1104956"/>
                    <a:pt x="500632" y="1165823"/>
                    <a:pt x="508675" y="1226473"/>
                  </a:cubicBezTo>
                  <a:cubicBezTo>
                    <a:pt x="514327" y="1268863"/>
                    <a:pt x="521936" y="1310818"/>
                    <a:pt x="534544" y="1351685"/>
                  </a:cubicBezTo>
                  <a:cubicBezTo>
                    <a:pt x="535631" y="1355381"/>
                    <a:pt x="536935" y="1359077"/>
                    <a:pt x="538457" y="1363859"/>
                  </a:cubicBezTo>
                  <a:cubicBezTo>
                    <a:pt x="539326" y="1361902"/>
                    <a:pt x="539979" y="1361468"/>
                    <a:pt x="539979" y="1360816"/>
                  </a:cubicBezTo>
                  <a:cubicBezTo>
                    <a:pt x="539109" y="1305166"/>
                    <a:pt x="549761" y="1250820"/>
                    <a:pt x="557152" y="1196040"/>
                  </a:cubicBezTo>
                  <a:cubicBezTo>
                    <a:pt x="564760" y="1139955"/>
                    <a:pt x="583238" y="1087348"/>
                    <a:pt x="605193" y="1035611"/>
                  </a:cubicBezTo>
                  <a:cubicBezTo>
                    <a:pt x="621497" y="997352"/>
                    <a:pt x="638235" y="959310"/>
                    <a:pt x="649105" y="919094"/>
                  </a:cubicBezTo>
                  <a:cubicBezTo>
                    <a:pt x="665626" y="858879"/>
                    <a:pt x="670625" y="797577"/>
                    <a:pt x="669104" y="735406"/>
                  </a:cubicBezTo>
                  <a:cubicBezTo>
                    <a:pt x="666930" y="642366"/>
                    <a:pt x="649757" y="551935"/>
                    <a:pt x="620627" y="463677"/>
                  </a:cubicBezTo>
                  <a:cubicBezTo>
                    <a:pt x="619758" y="461069"/>
                    <a:pt x="618888" y="458243"/>
                    <a:pt x="618236" y="455634"/>
                  </a:cubicBezTo>
                  <a:cubicBezTo>
                    <a:pt x="617802" y="454330"/>
                    <a:pt x="618019" y="453460"/>
                    <a:pt x="619758" y="454112"/>
                  </a:cubicBezTo>
                  <a:cubicBezTo>
                    <a:pt x="658452" y="552152"/>
                    <a:pt x="680190" y="653452"/>
                    <a:pt x="677147" y="759318"/>
                  </a:cubicBezTo>
                  <a:cubicBezTo>
                    <a:pt x="675191" y="826272"/>
                    <a:pt x="668234" y="892573"/>
                    <a:pt x="646279" y="956266"/>
                  </a:cubicBezTo>
                  <a:cubicBezTo>
                    <a:pt x="634757" y="989743"/>
                    <a:pt x="619106" y="1021699"/>
                    <a:pt x="605193" y="1054306"/>
                  </a:cubicBezTo>
                  <a:cubicBezTo>
                    <a:pt x="589542" y="1090391"/>
                    <a:pt x="573890" y="1126694"/>
                    <a:pt x="569325" y="1165823"/>
                  </a:cubicBezTo>
                  <a:cubicBezTo>
                    <a:pt x="561934" y="1228647"/>
                    <a:pt x="548891" y="1291036"/>
                    <a:pt x="551065" y="1354946"/>
                  </a:cubicBezTo>
                  <a:cubicBezTo>
                    <a:pt x="552804" y="1405379"/>
                    <a:pt x="564543" y="1453638"/>
                    <a:pt x="583238" y="1500375"/>
                  </a:cubicBezTo>
                  <a:cubicBezTo>
                    <a:pt x="583890" y="1501679"/>
                    <a:pt x="583890" y="1503636"/>
                    <a:pt x="586716" y="1504288"/>
                  </a:cubicBezTo>
                  <a:cubicBezTo>
                    <a:pt x="588020" y="1495375"/>
                    <a:pt x="589107" y="1486245"/>
                    <a:pt x="590411" y="1477550"/>
                  </a:cubicBezTo>
                  <a:cubicBezTo>
                    <a:pt x="597368" y="1429726"/>
                    <a:pt x="606715" y="1382336"/>
                    <a:pt x="624323" y="1337121"/>
                  </a:cubicBezTo>
                  <a:cubicBezTo>
                    <a:pt x="626497" y="1330817"/>
                    <a:pt x="628671" y="1324078"/>
                    <a:pt x="633018" y="1317991"/>
                  </a:cubicBezTo>
                  <a:close/>
                </a:path>
              </a:pathLst>
            </a:custGeom>
            <a:solidFill>
              <a:srgbClr val="A8A8A8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70900BC-0C6D-4BD2-9447-A838BD4F36E7}"/>
                </a:ext>
              </a:extLst>
            </p:cNvPr>
            <p:cNvSpPr/>
            <p:nvPr/>
          </p:nvSpPr>
          <p:spPr>
            <a:xfrm>
              <a:off x="6219529" y="3192544"/>
              <a:ext cx="8695" cy="23912"/>
            </a:xfrm>
            <a:custGeom>
              <a:avLst/>
              <a:gdLst>
                <a:gd name="connsiteX0" fmla="*/ 10434 w 8695"/>
                <a:gd name="connsiteY0" fmla="*/ 22390 h 23912"/>
                <a:gd name="connsiteX1" fmla="*/ 8913 w 8695"/>
                <a:gd name="connsiteY1" fmla="*/ 23912 h 23912"/>
                <a:gd name="connsiteX2" fmla="*/ 0 w 8695"/>
                <a:gd name="connsiteY2" fmla="*/ 652 h 23912"/>
                <a:gd name="connsiteX3" fmla="*/ 1522 w 8695"/>
                <a:gd name="connsiteY3" fmla="*/ 0 h 23912"/>
                <a:gd name="connsiteX4" fmla="*/ 10434 w 8695"/>
                <a:gd name="connsiteY4" fmla="*/ 22390 h 2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5" h="23912">
                  <a:moveTo>
                    <a:pt x="10434" y="22390"/>
                  </a:moveTo>
                  <a:cubicBezTo>
                    <a:pt x="10000" y="22825"/>
                    <a:pt x="9565" y="23260"/>
                    <a:pt x="8913" y="23912"/>
                  </a:cubicBezTo>
                  <a:cubicBezTo>
                    <a:pt x="5869" y="16086"/>
                    <a:pt x="3043" y="8478"/>
                    <a:pt x="0" y="652"/>
                  </a:cubicBezTo>
                  <a:cubicBezTo>
                    <a:pt x="435" y="435"/>
                    <a:pt x="1087" y="217"/>
                    <a:pt x="1522" y="0"/>
                  </a:cubicBezTo>
                  <a:cubicBezTo>
                    <a:pt x="4565" y="7391"/>
                    <a:pt x="7391" y="14782"/>
                    <a:pt x="10434" y="22390"/>
                  </a:cubicBezTo>
                  <a:close/>
                </a:path>
              </a:pathLst>
            </a:custGeom>
            <a:solidFill>
              <a:srgbClr val="979797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56CED79-0E16-4FD6-B9F4-EAAA62D6B8F9}"/>
                </a:ext>
              </a:extLst>
            </p:cNvPr>
            <p:cNvSpPr/>
            <p:nvPr/>
          </p:nvSpPr>
          <p:spPr>
            <a:xfrm>
              <a:off x="5591076" y="3337539"/>
              <a:ext cx="4348" cy="13043"/>
            </a:xfrm>
            <a:custGeom>
              <a:avLst/>
              <a:gdLst>
                <a:gd name="connsiteX0" fmla="*/ 0 w 4347"/>
                <a:gd name="connsiteY0" fmla="*/ 0 h 13042"/>
                <a:gd name="connsiteX1" fmla="*/ 6087 w 4347"/>
                <a:gd name="connsiteY1" fmla="*/ 14999 h 13042"/>
                <a:gd name="connsiteX2" fmla="*/ 0 w 4347"/>
                <a:gd name="connsiteY2" fmla="*/ 0 h 1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47" h="13042">
                  <a:moveTo>
                    <a:pt x="0" y="0"/>
                  </a:moveTo>
                  <a:cubicBezTo>
                    <a:pt x="4130" y="3913"/>
                    <a:pt x="6087" y="9130"/>
                    <a:pt x="6087" y="14999"/>
                  </a:cubicBezTo>
                  <a:cubicBezTo>
                    <a:pt x="3913" y="10000"/>
                    <a:pt x="1956" y="5000"/>
                    <a:pt x="0" y="0"/>
                  </a:cubicBezTo>
                  <a:close/>
                </a:path>
              </a:pathLst>
            </a:custGeom>
            <a:solidFill>
              <a:srgbClr val="6A6A6A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CC8A901-015A-4B5B-BE73-BDE547CEE3BA}"/>
                </a:ext>
              </a:extLst>
            </p:cNvPr>
            <p:cNvSpPr/>
            <p:nvPr/>
          </p:nvSpPr>
          <p:spPr>
            <a:xfrm>
              <a:off x="5604771" y="3365581"/>
              <a:ext cx="6521" cy="15217"/>
            </a:xfrm>
            <a:custGeom>
              <a:avLst/>
              <a:gdLst>
                <a:gd name="connsiteX0" fmla="*/ 7608 w 6521"/>
                <a:gd name="connsiteY0" fmla="*/ 16086 h 15216"/>
                <a:gd name="connsiteX1" fmla="*/ 6304 w 6521"/>
                <a:gd name="connsiteY1" fmla="*/ 17173 h 15216"/>
                <a:gd name="connsiteX2" fmla="*/ 0 w 6521"/>
                <a:gd name="connsiteY2" fmla="*/ 0 h 15216"/>
                <a:gd name="connsiteX3" fmla="*/ 7608 w 6521"/>
                <a:gd name="connsiteY3" fmla="*/ 16086 h 1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21" h="15216">
                  <a:moveTo>
                    <a:pt x="7608" y="16086"/>
                  </a:moveTo>
                  <a:cubicBezTo>
                    <a:pt x="7174" y="16521"/>
                    <a:pt x="6739" y="16956"/>
                    <a:pt x="6304" y="17173"/>
                  </a:cubicBezTo>
                  <a:cubicBezTo>
                    <a:pt x="3261" y="11956"/>
                    <a:pt x="652" y="6521"/>
                    <a:pt x="0" y="0"/>
                  </a:cubicBezTo>
                  <a:cubicBezTo>
                    <a:pt x="2609" y="5435"/>
                    <a:pt x="5217" y="10652"/>
                    <a:pt x="7608" y="16086"/>
                  </a:cubicBezTo>
                  <a:close/>
                </a:path>
              </a:pathLst>
            </a:custGeom>
            <a:solidFill>
              <a:srgbClr val="8B8B8B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" name="Graphic 416">
            <a:extLst>
              <a:ext uri="{FF2B5EF4-FFF2-40B4-BE49-F238E27FC236}">
                <a16:creationId xmlns:a16="http://schemas.microsoft.com/office/drawing/2014/main" id="{17F66B18-2B14-463D-983F-E63CB9D8B9E0}"/>
              </a:ext>
            </a:extLst>
          </p:cNvPr>
          <p:cNvGrpSpPr/>
          <p:nvPr/>
        </p:nvGrpSpPr>
        <p:grpSpPr>
          <a:xfrm>
            <a:off x="1379626" y="2802476"/>
            <a:ext cx="805434" cy="1009128"/>
            <a:chOff x="7143391" y="1135118"/>
            <a:chExt cx="1546562" cy="1937688"/>
          </a:xfrm>
          <a:solidFill>
            <a:schemeClr val="accent1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CB64C65-3A9F-4D91-B50A-C7A054074F85}"/>
                </a:ext>
              </a:extLst>
            </p:cNvPr>
            <p:cNvSpPr/>
            <p:nvPr/>
          </p:nvSpPr>
          <p:spPr>
            <a:xfrm>
              <a:off x="7143361" y="1306280"/>
              <a:ext cx="1542974" cy="1765449"/>
            </a:xfrm>
            <a:custGeom>
              <a:avLst/>
              <a:gdLst>
                <a:gd name="connsiteX0" fmla="*/ 1543722 w 1542973"/>
                <a:gd name="connsiteY0" fmla="*/ 1066805 h 1765449"/>
                <a:gd name="connsiteX1" fmla="*/ 1544439 w 1542973"/>
                <a:gd name="connsiteY1" fmla="*/ 1070034 h 1765449"/>
                <a:gd name="connsiteX2" fmla="*/ 1537263 w 1542973"/>
                <a:gd name="connsiteY2" fmla="*/ 1209261 h 1765449"/>
                <a:gd name="connsiteX3" fmla="*/ 1427461 w 1542973"/>
                <a:gd name="connsiteY3" fmla="*/ 1389394 h 1765449"/>
                <a:gd name="connsiteX4" fmla="*/ 1424949 w 1542973"/>
                <a:gd name="connsiteY4" fmla="*/ 1417024 h 1765449"/>
                <a:gd name="connsiteX5" fmla="*/ 1469803 w 1542973"/>
                <a:gd name="connsiteY5" fmla="*/ 1515703 h 1765449"/>
                <a:gd name="connsiteX6" fmla="*/ 1517527 w 1542973"/>
                <a:gd name="connsiteY6" fmla="*/ 1642370 h 1765449"/>
                <a:gd name="connsiteX7" fmla="*/ 1516092 w 1542973"/>
                <a:gd name="connsiteY7" fmla="*/ 1661388 h 1765449"/>
                <a:gd name="connsiteX8" fmla="*/ 1480209 w 1542973"/>
                <a:gd name="connsiteY8" fmla="*/ 1699065 h 1765449"/>
                <a:gd name="connsiteX9" fmla="*/ 1469085 w 1542973"/>
                <a:gd name="connsiteY9" fmla="*/ 1708754 h 1765449"/>
                <a:gd name="connsiteX10" fmla="*/ 1452220 w 1542973"/>
                <a:gd name="connsiteY10" fmla="*/ 1720236 h 1765449"/>
                <a:gd name="connsiteX11" fmla="*/ 1411672 w 1542973"/>
                <a:gd name="connsiteY11" fmla="*/ 1744278 h 1765449"/>
                <a:gd name="connsiteX12" fmla="*/ 1318735 w 1542973"/>
                <a:gd name="connsiteY12" fmla="*/ 1767602 h 1765449"/>
                <a:gd name="connsiteX13" fmla="*/ 1302228 w 1542973"/>
                <a:gd name="connsiteY13" fmla="*/ 1758990 h 1765449"/>
                <a:gd name="connsiteX14" fmla="*/ 1279622 w 1542973"/>
                <a:gd name="connsiteY14" fmla="*/ 1723107 h 1765449"/>
                <a:gd name="connsiteX15" fmla="*/ 1227951 w 1542973"/>
                <a:gd name="connsiteY15" fmla="*/ 1682918 h 1765449"/>
                <a:gd name="connsiteX16" fmla="*/ 1215391 w 1542973"/>
                <a:gd name="connsiteY16" fmla="*/ 1661388 h 1765449"/>
                <a:gd name="connsiteX17" fmla="*/ 1175561 w 1542973"/>
                <a:gd name="connsiteY17" fmla="*/ 1612228 h 1765449"/>
                <a:gd name="connsiteX18" fmla="*/ 1155467 w 1542973"/>
                <a:gd name="connsiteY18" fmla="*/ 1597516 h 1765449"/>
                <a:gd name="connsiteX19" fmla="*/ 1135731 w 1542973"/>
                <a:gd name="connsiteY19" fmla="*/ 1592134 h 1765449"/>
                <a:gd name="connsiteX20" fmla="*/ 1047817 w 1542973"/>
                <a:gd name="connsiteY20" fmla="*/ 1596081 h 1765449"/>
                <a:gd name="connsiteX21" fmla="*/ 1043152 w 1542973"/>
                <a:gd name="connsiteY21" fmla="*/ 1593928 h 1765449"/>
                <a:gd name="connsiteX22" fmla="*/ 983586 w 1542973"/>
                <a:gd name="connsiteY22" fmla="*/ 1583881 h 1765449"/>
                <a:gd name="connsiteX23" fmla="*/ 809195 w 1542973"/>
                <a:gd name="connsiteY23" fmla="*/ 1504938 h 1765449"/>
                <a:gd name="connsiteX24" fmla="*/ 533253 w 1542973"/>
                <a:gd name="connsiteY24" fmla="*/ 1216079 h 1765449"/>
                <a:gd name="connsiteX25" fmla="*/ 198823 w 1542973"/>
                <a:gd name="connsiteY25" fmla="*/ 805217 h 1765449"/>
                <a:gd name="connsiteX26" fmla="*/ 152892 w 1542973"/>
                <a:gd name="connsiteY26" fmla="*/ 761440 h 1765449"/>
                <a:gd name="connsiteX27" fmla="*/ 78256 w 1542973"/>
                <a:gd name="connsiteY27" fmla="*/ 693979 h 1765449"/>
                <a:gd name="connsiteX28" fmla="*/ 19407 w 1542973"/>
                <a:gd name="connsiteY28" fmla="*/ 658814 h 1765449"/>
                <a:gd name="connsiteX29" fmla="*/ 5772 w 1542973"/>
                <a:gd name="connsiteY29" fmla="*/ 657020 h 1765449"/>
                <a:gd name="connsiteX30" fmla="*/ 30 w 1542973"/>
                <a:gd name="connsiteY30" fmla="*/ 649126 h 1765449"/>
                <a:gd name="connsiteX31" fmla="*/ 6489 w 1542973"/>
                <a:gd name="connsiteY31" fmla="*/ 641231 h 1765449"/>
                <a:gd name="connsiteX32" fmla="*/ 24072 w 1542973"/>
                <a:gd name="connsiteY32" fmla="*/ 639078 h 1765449"/>
                <a:gd name="connsiteX33" fmla="*/ 122392 w 1542973"/>
                <a:gd name="connsiteY33" fmla="*/ 661685 h 1765449"/>
                <a:gd name="connsiteX34" fmla="*/ 212458 w 1542973"/>
                <a:gd name="connsiteY34" fmla="*/ 703309 h 1765449"/>
                <a:gd name="connsiteX35" fmla="*/ 227888 w 1542973"/>
                <a:gd name="connsiteY35" fmla="*/ 712280 h 1765449"/>
                <a:gd name="connsiteX36" fmla="*/ 254800 w 1542973"/>
                <a:gd name="connsiteY36" fmla="*/ 727710 h 1765449"/>
                <a:gd name="connsiteX37" fmla="*/ 305037 w 1542973"/>
                <a:gd name="connsiteY37" fmla="*/ 757851 h 1765449"/>
                <a:gd name="connsiteX38" fmla="*/ 367115 w 1542973"/>
                <a:gd name="connsiteY38" fmla="*/ 805576 h 1765449"/>
                <a:gd name="connsiteX39" fmla="*/ 377880 w 1542973"/>
                <a:gd name="connsiteY39" fmla="*/ 814905 h 1765449"/>
                <a:gd name="connsiteX40" fmla="*/ 399768 w 1542973"/>
                <a:gd name="connsiteY40" fmla="*/ 832847 h 1765449"/>
                <a:gd name="connsiteX41" fmla="*/ 502394 w 1542973"/>
                <a:gd name="connsiteY41" fmla="*/ 922196 h 1765449"/>
                <a:gd name="connsiteX42" fmla="*/ 704775 w 1542973"/>
                <a:gd name="connsiteY42" fmla="*/ 1120271 h 1765449"/>
                <a:gd name="connsiteX43" fmla="*/ 1052841 w 1542973"/>
                <a:gd name="connsiteY43" fmla="*/ 1375759 h 1765449"/>
                <a:gd name="connsiteX44" fmla="*/ 1280699 w 1542973"/>
                <a:gd name="connsiteY44" fmla="*/ 1431019 h 1765449"/>
                <a:gd name="connsiteX45" fmla="*/ 1346365 w 1542973"/>
                <a:gd name="connsiteY45" fmla="*/ 1423124 h 1765449"/>
                <a:gd name="connsiteX46" fmla="*/ 1368253 w 1542973"/>
                <a:gd name="connsiteY46" fmla="*/ 1404824 h 1765449"/>
                <a:gd name="connsiteX47" fmla="*/ 1353183 w 1542973"/>
                <a:gd name="connsiteY47" fmla="*/ 1382576 h 1765449"/>
                <a:gd name="connsiteX48" fmla="*/ 1302946 w 1542973"/>
                <a:gd name="connsiteY48" fmla="*/ 1366788 h 1765449"/>
                <a:gd name="connsiteX49" fmla="*/ 1287158 w 1542973"/>
                <a:gd name="connsiteY49" fmla="*/ 1344540 h 1765449"/>
                <a:gd name="connsiteX50" fmla="*/ 1320170 w 1542973"/>
                <a:gd name="connsiteY50" fmla="*/ 1133906 h 1765449"/>
                <a:gd name="connsiteX51" fmla="*/ 1309405 w 1542973"/>
                <a:gd name="connsiteY51" fmla="*/ 1023745 h 1765449"/>
                <a:gd name="connsiteX52" fmla="*/ 1296128 w 1542973"/>
                <a:gd name="connsiteY52" fmla="*/ 960950 h 1765449"/>
                <a:gd name="connsiteX53" fmla="*/ 1293617 w 1542973"/>
                <a:gd name="connsiteY53" fmla="*/ 944443 h 1765449"/>
                <a:gd name="connsiteX54" fmla="*/ 1284287 w 1542973"/>
                <a:gd name="connsiteY54" fmla="*/ 884878 h 1765449"/>
                <a:gd name="connsiteX55" fmla="*/ 1184891 w 1542973"/>
                <a:gd name="connsiteY55" fmla="*/ 538606 h 1765449"/>
                <a:gd name="connsiteX56" fmla="*/ 1154390 w 1542973"/>
                <a:gd name="connsiteY56" fmla="*/ 428444 h 1765449"/>
                <a:gd name="connsiteX57" fmla="*/ 1149366 w 1542973"/>
                <a:gd name="connsiteY57" fmla="*/ 400456 h 1765449"/>
                <a:gd name="connsiteX58" fmla="*/ 1138601 w 1542973"/>
                <a:gd name="connsiteY58" fmla="*/ 361343 h 1765449"/>
                <a:gd name="connsiteX59" fmla="*/ 1139678 w 1542973"/>
                <a:gd name="connsiteY59" fmla="*/ 340172 h 1765449"/>
                <a:gd name="connsiteX60" fmla="*/ 1119225 w 1542973"/>
                <a:gd name="connsiteY60" fmla="*/ 130615 h 1765449"/>
                <a:gd name="connsiteX61" fmla="*/ 1123531 w 1542973"/>
                <a:gd name="connsiteY61" fmla="*/ 72125 h 1765449"/>
                <a:gd name="connsiteX62" fmla="*/ 1142907 w 1542973"/>
                <a:gd name="connsiteY62" fmla="*/ 23683 h 1765449"/>
                <a:gd name="connsiteX63" fmla="*/ 1151519 w 1542973"/>
                <a:gd name="connsiteY63" fmla="*/ 0 h 1765449"/>
                <a:gd name="connsiteX64" fmla="*/ 1157261 w 1542973"/>
                <a:gd name="connsiteY64" fmla="*/ 44495 h 1765449"/>
                <a:gd name="connsiteX65" fmla="*/ 1176638 w 1542973"/>
                <a:gd name="connsiteY65" fmla="*/ 86119 h 1765449"/>
                <a:gd name="connsiteX66" fmla="*/ 1187761 w 1542973"/>
                <a:gd name="connsiteY66" fmla="*/ 141021 h 1765449"/>
                <a:gd name="connsiteX67" fmla="*/ 1271369 w 1542973"/>
                <a:gd name="connsiteY67" fmla="*/ 357037 h 1765449"/>
                <a:gd name="connsiteX68" fmla="*/ 1286799 w 1542973"/>
                <a:gd name="connsiteY68" fmla="*/ 386820 h 1765449"/>
                <a:gd name="connsiteX69" fmla="*/ 1311199 w 1542973"/>
                <a:gd name="connsiteY69" fmla="*/ 433109 h 1765449"/>
                <a:gd name="connsiteX70" fmla="*/ 1319452 w 1542973"/>
                <a:gd name="connsiteY70" fmla="*/ 454639 h 1765449"/>
                <a:gd name="connsiteX71" fmla="*/ 1331653 w 1542973"/>
                <a:gd name="connsiteY71" fmla="*/ 481551 h 1765449"/>
                <a:gd name="connsiteX72" fmla="*/ 1335241 w 1542973"/>
                <a:gd name="connsiteY72" fmla="*/ 504875 h 1765449"/>
                <a:gd name="connsiteX73" fmla="*/ 1410237 w 1542973"/>
                <a:gd name="connsiteY73" fmla="*/ 659890 h 1765449"/>
                <a:gd name="connsiteX74" fmla="*/ 1529010 w 1542973"/>
                <a:gd name="connsiteY74" fmla="*/ 978174 h 1765449"/>
                <a:gd name="connsiteX75" fmla="*/ 1543722 w 1542973"/>
                <a:gd name="connsiteY75" fmla="*/ 1066805 h 176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542973" h="1765449">
                  <a:moveTo>
                    <a:pt x="1543722" y="1066805"/>
                  </a:moveTo>
                  <a:cubicBezTo>
                    <a:pt x="1544081" y="1067881"/>
                    <a:pt x="1544081" y="1068958"/>
                    <a:pt x="1544439" y="1070034"/>
                  </a:cubicBezTo>
                  <a:cubicBezTo>
                    <a:pt x="1545157" y="1116682"/>
                    <a:pt x="1547310" y="1163331"/>
                    <a:pt x="1537263" y="1209261"/>
                  </a:cubicBezTo>
                  <a:cubicBezTo>
                    <a:pt x="1521115" y="1282104"/>
                    <a:pt x="1485950" y="1343105"/>
                    <a:pt x="1427461" y="1389394"/>
                  </a:cubicBezTo>
                  <a:cubicBezTo>
                    <a:pt x="1414543" y="1399800"/>
                    <a:pt x="1415260" y="1405542"/>
                    <a:pt x="1424949" y="1417024"/>
                  </a:cubicBezTo>
                  <a:cubicBezTo>
                    <a:pt x="1448990" y="1445372"/>
                    <a:pt x="1462267" y="1479102"/>
                    <a:pt x="1469803" y="1515703"/>
                  </a:cubicBezTo>
                  <a:cubicBezTo>
                    <a:pt x="1478773" y="1560557"/>
                    <a:pt x="1490256" y="1604334"/>
                    <a:pt x="1517527" y="1642370"/>
                  </a:cubicBezTo>
                  <a:cubicBezTo>
                    <a:pt x="1522910" y="1649547"/>
                    <a:pt x="1521474" y="1654929"/>
                    <a:pt x="1516092" y="1661388"/>
                  </a:cubicBezTo>
                  <a:cubicBezTo>
                    <a:pt x="1505327" y="1675024"/>
                    <a:pt x="1492768" y="1686865"/>
                    <a:pt x="1480209" y="1699065"/>
                  </a:cubicBezTo>
                  <a:cubicBezTo>
                    <a:pt x="1476620" y="1702295"/>
                    <a:pt x="1472673" y="1705524"/>
                    <a:pt x="1469085" y="1708754"/>
                  </a:cubicBezTo>
                  <a:cubicBezTo>
                    <a:pt x="1468367" y="1719878"/>
                    <a:pt x="1460114" y="1719878"/>
                    <a:pt x="1452220" y="1720236"/>
                  </a:cubicBezTo>
                  <a:cubicBezTo>
                    <a:pt x="1438943" y="1728490"/>
                    <a:pt x="1423513" y="1733513"/>
                    <a:pt x="1411672" y="1744278"/>
                  </a:cubicBezTo>
                  <a:cubicBezTo>
                    <a:pt x="1381171" y="1754325"/>
                    <a:pt x="1350312" y="1762579"/>
                    <a:pt x="1318735" y="1767602"/>
                  </a:cubicBezTo>
                  <a:cubicBezTo>
                    <a:pt x="1310123" y="1769037"/>
                    <a:pt x="1305458" y="1766884"/>
                    <a:pt x="1302228" y="1758990"/>
                  </a:cubicBezTo>
                  <a:cubicBezTo>
                    <a:pt x="1296846" y="1745713"/>
                    <a:pt x="1288593" y="1734231"/>
                    <a:pt x="1279622" y="1723107"/>
                  </a:cubicBezTo>
                  <a:cubicBezTo>
                    <a:pt x="1259169" y="1713777"/>
                    <a:pt x="1246610" y="1694401"/>
                    <a:pt x="1227951" y="1682918"/>
                  </a:cubicBezTo>
                  <a:cubicBezTo>
                    <a:pt x="1223286" y="1676100"/>
                    <a:pt x="1215391" y="1671077"/>
                    <a:pt x="1215391" y="1661388"/>
                  </a:cubicBezTo>
                  <a:cubicBezTo>
                    <a:pt x="1202115" y="1644882"/>
                    <a:pt x="1188838" y="1628376"/>
                    <a:pt x="1175561" y="1612228"/>
                  </a:cubicBezTo>
                  <a:cubicBezTo>
                    <a:pt x="1169102" y="1607205"/>
                    <a:pt x="1161567" y="1603257"/>
                    <a:pt x="1155467" y="1597516"/>
                  </a:cubicBezTo>
                  <a:cubicBezTo>
                    <a:pt x="1149725" y="1592134"/>
                    <a:pt x="1143266" y="1592134"/>
                    <a:pt x="1135731" y="1592134"/>
                  </a:cubicBezTo>
                  <a:cubicBezTo>
                    <a:pt x="1106307" y="1592851"/>
                    <a:pt x="1077241" y="1597157"/>
                    <a:pt x="1047817" y="1596081"/>
                  </a:cubicBezTo>
                  <a:cubicBezTo>
                    <a:pt x="1046023" y="1596081"/>
                    <a:pt x="1044588" y="1595363"/>
                    <a:pt x="1043152" y="1593928"/>
                  </a:cubicBezTo>
                  <a:cubicBezTo>
                    <a:pt x="1023417" y="1590698"/>
                    <a:pt x="1003322" y="1588187"/>
                    <a:pt x="983586" y="1583881"/>
                  </a:cubicBezTo>
                  <a:cubicBezTo>
                    <a:pt x="919714" y="1570245"/>
                    <a:pt x="863019" y="1540462"/>
                    <a:pt x="809195" y="1504938"/>
                  </a:cubicBezTo>
                  <a:cubicBezTo>
                    <a:pt x="698316" y="1426713"/>
                    <a:pt x="612555" y="1324446"/>
                    <a:pt x="533253" y="1216079"/>
                  </a:cubicBezTo>
                  <a:cubicBezTo>
                    <a:pt x="428834" y="1073623"/>
                    <a:pt x="322978" y="931884"/>
                    <a:pt x="198823" y="805217"/>
                  </a:cubicBezTo>
                  <a:cubicBezTo>
                    <a:pt x="186623" y="787634"/>
                    <a:pt x="169399" y="774716"/>
                    <a:pt x="152892" y="761440"/>
                  </a:cubicBezTo>
                  <a:cubicBezTo>
                    <a:pt x="135310" y="757492"/>
                    <a:pt x="83638" y="710486"/>
                    <a:pt x="78256" y="693979"/>
                  </a:cubicBezTo>
                  <a:cubicBezTo>
                    <a:pt x="60673" y="678550"/>
                    <a:pt x="40937" y="667426"/>
                    <a:pt x="19407" y="658814"/>
                  </a:cubicBezTo>
                  <a:cubicBezTo>
                    <a:pt x="14742" y="660967"/>
                    <a:pt x="10078" y="659532"/>
                    <a:pt x="5772" y="657020"/>
                  </a:cubicBezTo>
                  <a:cubicBezTo>
                    <a:pt x="2542" y="655226"/>
                    <a:pt x="-328" y="653431"/>
                    <a:pt x="30" y="649126"/>
                  </a:cubicBezTo>
                  <a:cubicBezTo>
                    <a:pt x="748" y="645178"/>
                    <a:pt x="2901" y="642667"/>
                    <a:pt x="6489" y="641231"/>
                  </a:cubicBezTo>
                  <a:cubicBezTo>
                    <a:pt x="12231" y="638719"/>
                    <a:pt x="17972" y="638361"/>
                    <a:pt x="24072" y="639078"/>
                  </a:cubicBezTo>
                  <a:cubicBezTo>
                    <a:pt x="57802" y="643025"/>
                    <a:pt x="90815" y="648767"/>
                    <a:pt x="122392" y="661685"/>
                  </a:cubicBezTo>
                  <a:cubicBezTo>
                    <a:pt x="152892" y="674603"/>
                    <a:pt x="184470" y="685367"/>
                    <a:pt x="212458" y="703309"/>
                  </a:cubicBezTo>
                  <a:cubicBezTo>
                    <a:pt x="217482" y="706539"/>
                    <a:pt x="223223" y="708333"/>
                    <a:pt x="227888" y="712280"/>
                  </a:cubicBezTo>
                  <a:cubicBezTo>
                    <a:pt x="234347" y="721968"/>
                    <a:pt x="245471" y="723045"/>
                    <a:pt x="254800" y="727710"/>
                  </a:cubicBezTo>
                  <a:cubicBezTo>
                    <a:pt x="272024" y="736680"/>
                    <a:pt x="288172" y="748163"/>
                    <a:pt x="305037" y="757851"/>
                  </a:cubicBezTo>
                  <a:cubicBezTo>
                    <a:pt x="324414" y="775793"/>
                    <a:pt x="346661" y="789429"/>
                    <a:pt x="367115" y="805576"/>
                  </a:cubicBezTo>
                  <a:cubicBezTo>
                    <a:pt x="370703" y="808447"/>
                    <a:pt x="375727" y="810241"/>
                    <a:pt x="377880" y="814905"/>
                  </a:cubicBezTo>
                  <a:cubicBezTo>
                    <a:pt x="382544" y="823876"/>
                    <a:pt x="392233" y="827106"/>
                    <a:pt x="399768" y="832847"/>
                  </a:cubicBezTo>
                  <a:cubicBezTo>
                    <a:pt x="435651" y="860477"/>
                    <a:pt x="469023" y="891337"/>
                    <a:pt x="502394" y="922196"/>
                  </a:cubicBezTo>
                  <a:cubicBezTo>
                    <a:pt x="571648" y="986068"/>
                    <a:pt x="636956" y="1054605"/>
                    <a:pt x="704775" y="1120271"/>
                  </a:cubicBezTo>
                  <a:cubicBezTo>
                    <a:pt x="809195" y="1221102"/>
                    <a:pt x="921150" y="1312245"/>
                    <a:pt x="1052841" y="1375759"/>
                  </a:cubicBezTo>
                  <a:cubicBezTo>
                    <a:pt x="1124607" y="1410565"/>
                    <a:pt x="1199962" y="1432454"/>
                    <a:pt x="1280699" y="1431019"/>
                  </a:cubicBezTo>
                  <a:cubicBezTo>
                    <a:pt x="1302587" y="1430660"/>
                    <a:pt x="1324835" y="1428507"/>
                    <a:pt x="1346365" y="1423124"/>
                  </a:cubicBezTo>
                  <a:cubicBezTo>
                    <a:pt x="1356412" y="1420612"/>
                    <a:pt x="1366459" y="1416306"/>
                    <a:pt x="1368253" y="1404824"/>
                  </a:cubicBezTo>
                  <a:cubicBezTo>
                    <a:pt x="1370048" y="1393341"/>
                    <a:pt x="1361436" y="1387600"/>
                    <a:pt x="1353183" y="1382576"/>
                  </a:cubicBezTo>
                  <a:cubicBezTo>
                    <a:pt x="1337753" y="1372888"/>
                    <a:pt x="1321964" y="1365711"/>
                    <a:pt x="1302946" y="1366788"/>
                  </a:cubicBezTo>
                  <a:cubicBezTo>
                    <a:pt x="1286440" y="1367864"/>
                    <a:pt x="1280699" y="1359611"/>
                    <a:pt x="1287158" y="1344540"/>
                  </a:cubicBezTo>
                  <a:cubicBezTo>
                    <a:pt x="1315864" y="1277080"/>
                    <a:pt x="1321964" y="1206031"/>
                    <a:pt x="1320170" y="1133906"/>
                  </a:cubicBezTo>
                  <a:cubicBezTo>
                    <a:pt x="1319094" y="1096947"/>
                    <a:pt x="1316582" y="1059628"/>
                    <a:pt x="1309405" y="1023745"/>
                  </a:cubicBezTo>
                  <a:cubicBezTo>
                    <a:pt x="1305099" y="1002933"/>
                    <a:pt x="1297923" y="982480"/>
                    <a:pt x="1296128" y="960950"/>
                  </a:cubicBezTo>
                  <a:cubicBezTo>
                    <a:pt x="1295411" y="955567"/>
                    <a:pt x="1293617" y="949826"/>
                    <a:pt x="1293617" y="944443"/>
                  </a:cubicBezTo>
                  <a:cubicBezTo>
                    <a:pt x="1296487" y="923631"/>
                    <a:pt x="1288593" y="904613"/>
                    <a:pt x="1284287" y="884878"/>
                  </a:cubicBezTo>
                  <a:cubicBezTo>
                    <a:pt x="1258092" y="767540"/>
                    <a:pt x="1215750" y="654508"/>
                    <a:pt x="1184891" y="538606"/>
                  </a:cubicBezTo>
                  <a:cubicBezTo>
                    <a:pt x="1175202" y="501646"/>
                    <a:pt x="1162643" y="465763"/>
                    <a:pt x="1154390" y="428444"/>
                  </a:cubicBezTo>
                  <a:cubicBezTo>
                    <a:pt x="1156543" y="418397"/>
                    <a:pt x="1148649" y="410144"/>
                    <a:pt x="1149366" y="400456"/>
                  </a:cubicBezTo>
                  <a:cubicBezTo>
                    <a:pt x="1150084" y="386102"/>
                    <a:pt x="1137525" y="375696"/>
                    <a:pt x="1138601" y="361343"/>
                  </a:cubicBezTo>
                  <a:cubicBezTo>
                    <a:pt x="1136807" y="354166"/>
                    <a:pt x="1139678" y="347349"/>
                    <a:pt x="1139678" y="340172"/>
                  </a:cubicBezTo>
                  <a:cubicBezTo>
                    <a:pt x="1124607" y="271276"/>
                    <a:pt x="1119942" y="201304"/>
                    <a:pt x="1119225" y="130615"/>
                  </a:cubicBezTo>
                  <a:cubicBezTo>
                    <a:pt x="1118866" y="110879"/>
                    <a:pt x="1126042" y="91861"/>
                    <a:pt x="1123531" y="72125"/>
                  </a:cubicBezTo>
                  <a:cubicBezTo>
                    <a:pt x="1126401" y="54542"/>
                    <a:pt x="1127119" y="36242"/>
                    <a:pt x="1142907" y="23683"/>
                  </a:cubicBezTo>
                  <a:cubicBezTo>
                    <a:pt x="1147572" y="16865"/>
                    <a:pt x="1144343" y="7535"/>
                    <a:pt x="1151519" y="0"/>
                  </a:cubicBezTo>
                  <a:cubicBezTo>
                    <a:pt x="1156543" y="15071"/>
                    <a:pt x="1149366" y="30859"/>
                    <a:pt x="1157261" y="44495"/>
                  </a:cubicBezTo>
                  <a:cubicBezTo>
                    <a:pt x="1171255" y="54901"/>
                    <a:pt x="1169461" y="72484"/>
                    <a:pt x="1176638" y="86119"/>
                  </a:cubicBezTo>
                  <a:cubicBezTo>
                    <a:pt x="1172690" y="105855"/>
                    <a:pt x="1183097" y="123079"/>
                    <a:pt x="1187761" y="141021"/>
                  </a:cubicBezTo>
                  <a:cubicBezTo>
                    <a:pt x="1206779" y="216375"/>
                    <a:pt x="1238357" y="287065"/>
                    <a:pt x="1271369" y="357037"/>
                  </a:cubicBezTo>
                  <a:cubicBezTo>
                    <a:pt x="1276034" y="367084"/>
                    <a:pt x="1278187" y="378926"/>
                    <a:pt x="1286799" y="386820"/>
                  </a:cubicBezTo>
                  <a:cubicBezTo>
                    <a:pt x="1292899" y="403326"/>
                    <a:pt x="1304381" y="417321"/>
                    <a:pt x="1311199" y="433109"/>
                  </a:cubicBezTo>
                  <a:cubicBezTo>
                    <a:pt x="1310482" y="441721"/>
                    <a:pt x="1319811" y="446386"/>
                    <a:pt x="1319452" y="454639"/>
                  </a:cubicBezTo>
                  <a:cubicBezTo>
                    <a:pt x="1320888" y="464686"/>
                    <a:pt x="1327706" y="472581"/>
                    <a:pt x="1331653" y="481551"/>
                  </a:cubicBezTo>
                  <a:cubicBezTo>
                    <a:pt x="1335241" y="489446"/>
                    <a:pt x="1336317" y="496622"/>
                    <a:pt x="1335241" y="504875"/>
                  </a:cubicBezTo>
                  <a:cubicBezTo>
                    <a:pt x="1360359" y="556547"/>
                    <a:pt x="1384760" y="608219"/>
                    <a:pt x="1410237" y="659890"/>
                  </a:cubicBezTo>
                  <a:cubicBezTo>
                    <a:pt x="1460473" y="762157"/>
                    <a:pt x="1503533" y="866936"/>
                    <a:pt x="1529010" y="978174"/>
                  </a:cubicBezTo>
                  <a:cubicBezTo>
                    <a:pt x="1536545" y="1006521"/>
                    <a:pt x="1539416" y="1037022"/>
                    <a:pt x="1543722" y="1066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D0AAFBD-A824-4A1F-AAEA-0E8CCF2F7973}"/>
                </a:ext>
              </a:extLst>
            </p:cNvPr>
            <p:cNvSpPr/>
            <p:nvPr/>
          </p:nvSpPr>
          <p:spPr>
            <a:xfrm>
              <a:off x="7358824" y="1135088"/>
              <a:ext cx="434186" cy="358831"/>
            </a:xfrm>
            <a:custGeom>
              <a:avLst/>
              <a:gdLst>
                <a:gd name="connsiteX0" fmla="*/ 132275 w 434185"/>
                <a:gd name="connsiteY0" fmla="*/ 350608 h 358831"/>
                <a:gd name="connsiteX1" fmla="*/ 144475 w 434185"/>
                <a:gd name="connsiteY1" fmla="*/ 333025 h 358831"/>
                <a:gd name="connsiteX2" fmla="*/ 232030 w 434185"/>
                <a:gd name="connsiteY2" fmla="*/ 250135 h 358831"/>
                <a:gd name="connsiteX3" fmla="*/ 372691 w 434185"/>
                <a:gd name="connsiteY3" fmla="*/ 213175 h 358831"/>
                <a:gd name="connsiteX4" fmla="*/ 403192 w 434185"/>
                <a:gd name="connsiteY4" fmla="*/ 192722 h 358831"/>
                <a:gd name="connsiteX5" fmla="*/ 415751 w 434185"/>
                <a:gd name="connsiteY5" fmla="*/ 175498 h 358831"/>
                <a:gd name="connsiteX6" fmla="*/ 430463 w 434185"/>
                <a:gd name="connsiteY6" fmla="*/ 158274 h 358831"/>
                <a:gd name="connsiteX7" fmla="*/ 436563 w 434185"/>
                <a:gd name="connsiteY7" fmla="*/ 141409 h 358831"/>
                <a:gd name="connsiteX8" fmla="*/ 338961 w 434185"/>
                <a:gd name="connsiteY8" fmla="*/ 101579 h 358831"/>
                <a:gd name="connsiteX9" fmla="*/ 308819 w 434185"/>
                <a:gd name="connsiteY9" fmla="*/ 120956 h 358831"/>
                <a:gd name="connsiteX10" fmla="*/ 271501 w 434185"/>
                <a:gd name="connsiteY10" fmla="*/ 135309 h 358831"/>
                <a:gd name="connsiteX11" fmla="*/ 291596 w 434185"/>
                <a:gd name="connsiteY11" fmla="*/ 104450 h 358831"/>
                <a:gd name="connsiteX12" fmla="*/ 299490 w 434185"/>
                <a:gd name="connsiteY12" fmla="*/ 78255 h 358831"/>
                <a:gd name="connsiteX13" fmla="*/ 284419 w 434185"/>
                <a:gd name="connsiteY13" fmla="*/ 9718 h 358831"/>
                <a:gd name="connsiteX14" fmla="*/ 260018 w 434185"/>
                <a:gd name="connsiteY14" fmla="*/ 9718 h 358831"/>
                <a:gd name="connsiteX15" fmla="*/ 174617 w 434185"/>
                <a:gd name="connsiteY15" fmla="*/ 32325 h 358831"/>
                <a:gd name="connsiteX16" fmla="*/ 96391 w 434185"/>
                <a:gd name="connsiteY16" fmla="*/ 24789 h 358831"/>
                <a:gd name="connsiteX17" fmla="*/ 77732 w 434185"/>
                <a:gd name="connsiteY17" fmla="*/ 53496 h 358831"/>
                <a:gd name="connsiteX18" fmla="*/ 79885 w 434185"/>
                <a:gd name="connsiteY18" fmla="*/ 89020 h 358831"/>
                <a:gd name="connsiteX19" fmla="*/ 59432 w 434185"/>
                <a:gd name="connsiteY19" fmla="*/ 128491 h 358831"/>
                <a:gd name="connsiteX20" fmla="*/ 11348 w 434185"/>
                <a:gd name="connsiteY20" fmla="*/ 142486 h 358831"/>
                <a:gd name="connsiteX21" fmla="*/ 1660 w 434185"/>
                <a:gd name="connsiteY21" fmla="*/ 159710 h 358831"/>
                <a:gd name="connsiteX22" fmla="*/ 45437 w 434185"/>
                <a:gd name="connsiteY22" fmla="*/ 206716 h 358831"/>
                <a:gd name="connsiteX23" fmla="*/ 66967 w 434185"/>
                <a:gd name="connsiteY23" fmla="*/ 216046 h 358831"/>
                <a:gd name="connsiteX24" fmla="*/ 113615 w 434185"/>
                <a:gd name="connsiteY24" fmla="*/ 217840 h 358831"/>
                <a:gd name="connsiteX25" fmla="*/ 126533 w 434185"/>
                <a:gd name="connsiteY25" fmla="*/ 225376 h 358831"/>
                <a:gd name="connsiteX26" fmla="*/ 114333 w 434185"/>
                <a:gd name="connsiteY26" fmla="*/ 233270 h 358831"/>
                <a:gd name="connsiteX27" fmla="*/ 55126 w 434185"/>
                <a:gd name="connsiteY27" fmla="*/ 253364 h 358831"/>
                <a:gd name="connsiteX28" fmla="*/ 25343 w 434185"/>
                <a:gd name="connsiteY28" fmla="*/ 321184 h 358831"/>
                <a:gd name="connsiteX29" fmla="*/ 43643 w 434185"/>
                <a:gd name="connsiteY29" fmla="*/ 337331 h 358831"/>
                <a:gd name="connsiteX30" fmla="*/ 106080 w 434185"/>
                <a:gd name="connsiteY30" fmla="*/ 356349 h 358831"/>
                <a:gd name="connsiteX31" fmla="*/ 132275 w 434185"/>
                <a:gd name="connsiteY31" fmla="*/ 350608 h 358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185" h="358831">
                  <a:moveTo>
                    <a:pt x="132275" y="350608"/>
                  </a:moveTo>
                  <a:cubicBezTo>
                    <a:pt x="136222" y="344866"/>
                    <a:pt x="140528" y="338766"/>
                    <a:pt x="144475" y="333025"/>
                  </a:cubicBezTo>
                  <a:cubicBezTo>
                    <a:pt x="168158" y="299295"/>
                    <a:pt x="196505" y="270230"/>
                    <a:pt x="232030" y="250135"/>
                  </a:cubicBezTo>
                  <a:cubicBezTo>
                    <a:pt x="275448" y="225735"/>
                    <a:pt x="323173" y="214611"/>
                    <a:pt x="372691" y="213175"/>
                  </a:cubicBezTo>
                  <a:cubicBezTo>
                    <a:pt x="387762" y="212817"/>
                    <a:pt x="399604" y="210305"/>
                    <a:pt x="403192" y="192722"/>
                  </a:cubicBezTo>
                  <a:cubicBezTo>
                    <a:pt x="404627" y="185545"/>
                    <a:pt x="410369" y="180522"/>
                    <a:pt x="415751" y="175498"/>
                  </a:cubicBezTo>
                  <a:cubicBezTo>
                    <a:pt x="420416" y="169398"/>
                    <a:pt x="422569" y="161863"/>
                    <a:pt x="430463" y="158274"/>
                  </a:cubicBezTo>
                  <a:cubicBezTo>
                    <a:pt x="436922" y="155045"/>
                    <a:pt x="438716" y="148227"/>
                    <a:pt x="436563" y="141409"/>
                  </a:cubicBezTo>
                  <a:cubicBezTo>
                    <a:pt x="421134" y="91890"/>
                    <a:pt x="377715" y="78255"/>
                    <a:pt x="338961" y="101579"/>
                  </a:cubicBezTo>
                  <a:cubicBezTo>
                    <a:pt x="328914" y="107679"/>
                    <a:pt x="319584" y="115573"/>
                    <a:pt x="308819" y="120956"/>
                  </a:cubicBezTo>
                  <a:cubicBezTo>
                    <a:pt x="297696" y="126697"/>
                    <a:pt x="287290" y="134950"/>
                    <a:pt x="271501" y="135309"/>
                  </a:cubicBezTo>
                  <a:cubicBezTo>
                    <a:pt x="275807" y="122032"/>
                    <a:pt x="284778" y="113779"/>
                    <a:pt x="291596" y="104450"/>
                  </a:cubicBezTo>
                  <a:cubicBezTo>
                    <a:pt x="297696" y="96555"/>
                    <a:pt x="300566" y="88302"/>
                    <a:pt x="299490" y="78255"/>
                  </a:cubicBezTo>
                  <a:cubicBezTo>
                    <a:pt x="307743" y="52419"/>
                    <a:pt x="300566" y="30530"/>
                    <a:pt x="284419" y="9718"/>
                  </a:cubicBezTo>
                  <a:cubicBezTo>
                    <a:pt x="275448" y="-1764"/>
                    <a:pt x="270066" y="-4635"/>
                    <a:pt x="260018" y="9718"/>
                  </a:cubicBezTo>
                  <a:cubicBezTo>
                    <a:pt x="240283" y="38425"/>
                    <a:pt x="216959" y="56007"/>
                    <a:pt x="174617" y="32325"/>
                  </a:cubicBezTo>
                  <a:cubicBezTo>
                    <a:pt x="150216" y="18330"/>
                    <a:pt x="123663" y="16895"/>
                    <a:pt x="96391" y="24789"/>
                  </a:cubicBezTo>
                  <a:cubicBezTo>
                    <a:pt x="81321" y="29095"/>
                    <a:pt x="74503" y="37707"/>
                    <a:pt x="77732" y="53496"/>
                  </a:cubicBezTo>
                  <a:cubicBezTo>
                    <a:pt x="80244" y="65337"/>
                    <a:pt x="80962" y="77178"/>
                    <a:pt x="79885" y="89020"/>
                  </a:cubicBezTo>
                  <a:cubicBezTo>
                    <a:pt x="83474" y="111985"/>
                    <a:pt x="80244" y="118444"/>
                    <a:pt x="59432" y="128491"/>
                  </a:cubicBezTo>
                  <a:cubicBezTo>
                    <a:pt x="44002" y="135668"/>
                    <a:pt x="27855" y="139974"/>
                    <a:pt x="11348" y="142486"/>
                  </a:cubicBezTo>
                  <a:cubicBezTo>
                    <a:pt x="-134" y="144280"/>
                    <a:pt x="-1928" y="149303"/>
                    <a:pt x="1660" y="159710"/>
                  </a:cubicBezTo>
                  <a:cubicBezTo>
                    <a:pt x="9195" y="181957"/>
                    <a:pt x="24266" y="197028"/>
                    <a:pt x="45437" y="206716"/>
                  </a:cubicBezTo>
                  <a:cubicBezTo>
                    <a:pt x="49743" y="216046"/>
                    <a:pt x="58355" y="215687"/>
                    <a:pt x="66967" y="216046"/>
                  </a:cubicBezTo>
                  <a:cubicBezTo>
                    <a:pt x="82397" y="216764"/>
                    <a:pt x="98186" y="214970"/>
                    <a:pt x="113615" y="217840"/>
                  </a:cubicBezTo>
                  <a:cubicBezTo>
                    <a:pt x="118639" y="218917"/>
                    <a:pt x="126174" y="218917"/>
                    <a:pt x="126533" y="225376"/>
                  </a:cubicBezTo>
                  <a:cubicBezTo>
                    <a:pt x="126892" y="232193"/>
                    <a:pt x="119357" y="232193"/>
                    <a:pt x="114333" y="233270"/>
                  </a:cubicBezTo>
                  <a:cubicBezTo>
                    <a:pt x="93880" y="237935"/>
                    <a:pt x="73785" y="244035"/>
                    <a:pt x="55126" y="253364"/>
                  </a:cubicBezTo>
                  <a:cubicBezTo>
                    <a:pt x="25702" y="268077"/>
                    <a:pt x="16731" y="289248"/>
                    <a:pt x="25343" y="321184"/>
                  </a:cubicBezTo>
                  <a:cubicBezTo>
                    <a:pt x="28214" y="331231"/>
                    <a:pt x="32878" y="337331"/>
                    <a:pt x="43643" y="337331"/>
                  </a:cubicBezTo>
                  <a:cubicBezTo>
                    <a:pt x="66608" y="337331"/>
                    <a:pt x="87062" y="344508"/>
                    <a:pt x="106080" y="356349"/>
                  </a:cubicBezTo>
                  <a:cubicBezTo>
                    <a:pt x="116486" y="363167"/>
                    <a:pt x="125457" y="360655"/>
                    <a:pt x="132275" y="35060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5187D56-17B3-4423-A3A4-BD6ABE466DB3}"/>
                </a:ext>
              </a:extLst>
            </p:cNvPr>
            <p:cNvSpPr/>
            <p:nvPr/>
          </p:nvSpPr>
          <p:spPr>
            <a:xfrm>
              <a:off x="7874716" y="1549785"/>
              <a:ext cx="175827" cy="172239"/>
            </a:xfrm>
            <a:custGeom>
              <a:avLst/>
              <a:gdLst>
                <a:gd name="connsiteX0" fmla="*/ 56668 w 175827"/>
                <a:gd name="connsiteY0" fmla="*/ 37819 h 172238"/>
                <a:gd name="connsiteX1" fmla="*/ 14326 w 175827"/>
                <a:gd name="connsiteY1" fmla="*/ 53966 h 172238"/>
                <a:gd name="connsiteX2" fmla="*/ 4997 w 175827"/>
                <a:gd name="connsiteY2" fmla="*/ 85544 h 172238"/>
                <a:gd name="connsiteX3" fmla="*/ 18991 w 175827"/>
                <a:gd name="connsiteY3" fmla="*/ 111738 h 172238"/>
                <a:gd name="connsiteX4" fmla="*/ 49851 w 175827"/>
                <a:gd name="connsiteY4" fmla="*/ 161616 h 172238"/>
                <a:gd name="connsiteX5" fmla="*/ 70304 w 175827"/>
                <a:gd name="connsiteY5" fmla="*/ 173457 h 172238"/>
                <a:gd name="connsiteX6" fmla="*/ 73534 w 175827"/>
                <a:gd name="connsiteY6" fmla="*/ 172381 h 172238"/>
                <a:gd name="connsiteX7" fmla="*/ 149606 w 175827"/>
                <a:gd name="connsiteY7" fmla="*/ 137215 h 172238"/>
                <a:gd name="connsiteX8" fmla="*/ 153194 w 175827"/>
                <a:gd name="connsiteY8" fmla="*/ 123221 h 172238"/>
                <a:gd name="connsiteX9" fmla="*/ 177953 w 175827"/>
                <a:gd name="connsiteY9" fmla="*/ 76573 h 172238"/>
                <a:gd name="connsiteX10" fmla="*/ 152117 w 175827"/>
                <a:gd name="connsiteY10" fmla="*/ 8036 h 172238"/>
                <a:gd name="connsiteX11" fmla="*/ 129870 w 175827"/>
                <a:gd name="connsiteY11" fmla="*/ 3371 h 172238"/>
                <a:gd name="connsiteX12" fmla="*/ 67075 w 175827"/>
                <a:gd name="connsiteY12" fmla="*/ 37101 h 172238"/>
                <a:gd name="connsiteX13" fmla="*/ 56668 w 175827"/>
                <a:gd name="connsiteY13" fmla="*/ 37819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827" h="172238">
                  <a:moveTo>
                    <a:pt x="56668" y="37819"/>
                  </a:moveTo>
                  <a:cubicBezTo>
                    <a:pt x="43033" y="44278"/>
                    <a:pt x="27603" y="46790"/>
                    <a:pt x="14326" y="53966"/>
                  </a:cubicBezTo>
                  <a:cubicBezTo>
                    <a:pt x="-1462" y="62219"/>
                    <a:pt x="-3615" y="70114"/>
                    <a:pt x="4997" y="85544"/>
                  </a:cubicBezTo>
                  <a:cubicBezTo>
                    <a:pt x="9662" y="94155"/>
                    <a:pt x="18991" y="100614"/>
                    <a:pt x="18991" y="111738"/>
                  </a:cubicBezTo>
                  <a:cubicBezTo>
                    <a:pt x="27962" y="129321"/>
                    <a:pt x="39086" y="145468"/>
                    <a:pt x="49851" y="161616"/>
                  </a:cubicBezTo>
                  <a:cubicBezTo>
                    <a:pt x="54515" y="168792"/>
                    <a:pt x="60616" y="174534"/>
                    <a:pt x="70304" y="173457"/>
                  </a:cubicBezTo>
                  <a:cubicBezTo>
                    <a:pt x="71380" y="173098"/>
                    <a:pt x="72457" y="172739"/>
                    <a:pt x="73534" y="172381"/>
                  </a:cubicBezTo>
                  <a:cubicBezTo>
                    <a:pt x="104034" y="171663"/>
                    <a:pt x="126641" y="154080"/>
                    <a:pt x="149606" y="137215"/>
                  </a:cubicBezTo>
                  <a:cubicBezTo>
                    <a:pt x="154629" y="133627"/>
                    <a:pt x="155347" y="128603"/>
                    <a:pt x="153194" y="123221"/>
                  </a:cubicBezTo>
                  <a:cubicBezTo>
                    <a:pt x="163959" y="108868"/>
                    <a:pt x="173289" y="94155"/>
                    <a:pt x="177953" y="76573"/>
                  </a:cubicBezTo>
                  <a:cubicBezTo>
                    <a:pt x="179389" y="50019"/>
                    <a:pt x="166112" y="28848"/>
                    <a:pt x="152117" y="8036"/>
                  </a:cubicBezTo>
                  <a:cubicBezTo>
                    <a:pt x="145659" y="-1294"/>
                    <a:pt x="139558" y="-2011"/>
                    <a:pt x="129870" y="3371"/>
                  </a:cubicBezTo>
                  <a:cubicBezTo>
                    <a:pt x="109058" y="14854"/>
                    <a:pt x="89681" y="28489"/>
                    <a:pt x="67075" y="37101"/>
                  </a:cubicBezTo>
                  <a:cubicBezTo>
                    <a:pt x="63845" y="39254"/>
                    <a:pt x="60257" y="36025"/>
                    <a:pt x="56668" y="3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AA99A0A-E3BF-4FEF-8FFA-BA94538AF780}"/>
                </a:ext>
              </a:extLst>
            </p:cNvPr>
            <p:cNvSpPr/>
            <p:nvPr/>
          </p:nvSpPr>
          <p:spPr>
            <a:xfrm>
              <a:off x="7629099" y="1501105"/>
              <a:ext cx="172239" cy="157886"/>
            </a:xfrm>
            <a:custGeom>
              <a:avLst/>
              <a:gdLst>
                <a:gd name="connsiteX0" fmla="*/ 22038 w 172238"/>
                <a:gd name="connsiteY0" fmla="*/ 103364 h 157885"/>
                <a:gd name="connsiteX1" fmla="*/ 40698 w 172238"/>
                <a:gd name="connsiteY1" fmla="*/ 144988 h 157885"/>
                <a:gd name="connsiteX2" fmla="*/ 73351 w 172238"/>
                <a:gd name="connsiteY2" fmla="*/ 157189 h 157885"/>
                <a:gd name="connsiteX3" fmla="*/ 91293 w 172238"/>
                <a:gd name="connsiteY3" fmla="*/ 150730 h 157885"/>
                <a:gd name="connsiteX4" fmla="*/ 164135 w 172238"/>
                <a:gd name="connsiteY4" fmla="*/ 90446 h 157885"/>
                <a:gd name="connsiteX5" fmla="*/ 169518 w 172238"/>
                <a:gd name="connsiteY5" fmla="*/ 67840 h 157885"/>
                <a:gd name="connsiteX6" fmla="*/ 167006 w 172238"/>
                <a:gd name="connsiteY6" fmla="*/ 34109 h 157885"/>
                <a:gd name="connsiteX7" fmla="*/ 155523 w 172238"/>
                <a:gd name="connsiteY7" fmla="*/ 16168 h 157885"/>
                <a:gd name="connsiteX8" fmla="*/ 126817 w 172238"/>
                <a:gd name="connsiteY8" fmla="*/ 21 h 157885"/>
                <a:gd name="connsiteX9" fmla="*/ 13068 w 172238"/>
                <a:gd name="connsiteY9" fmla="*/ 36980 h 157885"/>
                <a:gd name="connsiteX10" fmla="*/ 4814 w 172238"/>
                <a:gd name="connsiteY10" fmla="*/ 67122 h 157885"/>
                <a:gd name="connsiteX11" fmla="*/ 23115 w 172238"/>
                <a:gd name="connsiteY11" fmla="*/ 96187 h 157885"/>
                <a:gd name="connsiteX12" fmla="*/ 22038 w 172238"/>
                <a:gd name="connsiteY12" fmla="*/ 103364 h 15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2238" h="157885">
                  <a:moveTo>
                    <a:pt x="22038" y="103364"/>
                  </a:moveTo>
                  <a:cubicBezTo>
                    <a:pt x="24191" y="119152"/>
                    <a:pt x="37109" y="129917"/>
                    <a:pt x="40698" y="144988"/>
                  </a:cubicBezTo>
                  <a:cubicBezTo>
                    <a:pt x="51462" y="161853"/>
                    <a:pt x="55051" y="163289"/>
                    <a:pt x="73351" y="157189"/>
                  </a:cubicBezTo>
                  <a:cubicBezTo>
                    <a:pt x="79451" y="155036"/>
                    <a:pt x="85193" y="152524"/>
                    <a:pt x="91293" y="150730"/>
                  </a:cubicBezTo>
                  <a:cubicBezTo>
                    <a:pt x="117487" y="132788"/>
                    <a:pt x="143682" y="114846"/>
                    <a:pt x="164135" y="90446"/>
                  </a:cubicBezTo>
                  <a:cubicBezTo>
                    <a:pt x="168800" y="83628"/>
                    <a:pt x="165571" y="75016"/>
                    <a:pt x="169518" y="67840"/>
                  </a:cubicBezTo>
                  <a:cubicBezTo>
                    <a:pt x="176695" y="55998"/>
                    <a:pt x="175977" y="44874"/>
                    <a:pt x="167006" y="34109"/>
                  </a:cubicBezTo>
                  <a:cubicBezTo>
                    <a:pt x="162341" y="28727"/>
                    <a:pt x="158753" y="22268"/>
                    <a:pt x="155523" y="16168"/>
                  </a:cubicBezTo>
                  <a:cubicBezTo>
                    <a:pt x="149423" y="3968"/>
                    <a:pt x="140453" y="-338"/>
                    <a:pt x="126817" y="21"/>
                  </a:cubicBezTo>
                  <a:cubicBezTo>
                    <a:pt x="85193" y="1815"/>
                    <a:pt x="47874" y="14374"/>
                    <a:pt x="13068" y="36980"/>
                  </a:cubicBezTo>
                  <a:cubicBezTo>
                    <a:pt x="508" y="45233"/>
                    <a:pt x="-4515" y="53845"/>
                    <a:pt x="4814" y="67122"/>
                  </a:cubicBezTo>
                  <a:cubicBezTo>
                    <a:pt x="12709" y="75734"/>
                    <a:pt x="18091" y="85781"/>
                    <a:pt x="23115" y="96187"/>
                  </a:cubicBezTo>
                  <a:cubicBezTo>
                    <a:pt x="22038" y="98340"/>
                    <a:pt x="21321" y="100852"/>
                    <a:pt x="22038" y="10336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09A6FF3-0ECF-423E-ACFE-C6AFAC6683DF}"/>
                </a:ext>
              </a:extLst>
            </p:cNvPr>
            <p:cNvSpPr/>
            <p:nvPr/>
          </p:nvSpPr>
          <p:spPr>
            <a:xfrm>
              <a:off x="7823216" y="1430832"/>
              <a:ext cx="143532" cy="154297"/>
            </a:xfrm>
            <a:custGeom>
              <a:avLst/>
              <a:gdLst>
                <a:gd name="connsiteX0" fmla="*/ 159 w 143532"/>
                <a:gd name="connsiteY0" fmla="*/ 105818 h 154297"/>
                <a:gd name="connsiteX1" fmla="*/ 159 w 143532"/>
                <a:gd name="connsiteY1" fmla="*/ 148877 h 154297"/>
                <a:gd name="connsiteX2" fmla="*/ 68696 w 143532"/>
                <a:gd name="connsiteY2" fmla="*/ 146007 h 154297"/>
                <a:gd name="connsiteX3" fmla="*/ 137592 w 143532"/>
                <a:gd name="connsiteY3" fmla="*/ 112277 h 154297"/>
                <a:gd name="connsiteX4" fmla="*/ 143333 w 143532"/>
                <a:gd name="connsiteY4" fmla="*/ 91464 h 154297"/>
                <a:gd name="connsiteX5" fmla="*/ 93097 w 143532"/>
                <a:gd name="connsiteY5" fmla="*/ 6780 h 154297"/>
                <a:gd name="connsiteX6" fmla="*/ 76949 w 143532"/>
                <a:gd name="connsiteY6" fmla="*/ 1398 h 154297"/>
                <a:gd name="connsiteX7" fmla="*/ 159 w 143532"/>
                <a:gd name="connsiteY7" fmla="*/ 105818 h 15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532" h="154297">
                  <a:moveTo>
                    <a:pt x="159" y="105818"/>
                  </a:moveTo>
                  <a:cubicBezTo>
                    <a:pt x="-199" y="120171"/>
                    <a:pt x="159" y="134524"/>
                    <a:pt x="159" y="148877"/>
                  </a:cubicBezTo>
                  <a:cubicBezTo>
                    <a:pt x="23484" y="157489"/>
                    <a:pt x="46449" y="159283"/>
                    <a:pt x="68696" y="146007"/>
                  </a:cubicBezTo>
                  <a:cubicBezTo>
                    <a:pt x="92020" y="135601"/>
                    <a:pt x="116421" y="127706"/>
                    <a:pt x="137592" y="112277"/>
                  </a:cubicBezTo>
                  <a:cubicBezTo>
                    <a:pt x="145486" y="106535"/>
                    <a:pt x="149074" y="101153"/>
                    <a:pt x="143333" y="91464"/>
                  </a:cubicBezTo>
                  <a:cubicBezTo>
                    <a:pt x="126468" y="63476"/>
                    <a:pt x="109603" y="35128"/>
                    <a:pt x="93097" y="6780"/>
                  </a:cubicBezTo>
                  <a:cubicBezTo>
                    <a:pt x="89150" y="-38"/>
                    <a:pt x="84844" y="-1473"/>
                    <a:pt x="76949" y="1398"/>
                  </a:cubicBezTo>
                  <a:cubicBezTo>
                    <a:pt x="32095" y="17545"/>
                    <a:pt x="1954" y="58093"/>
                    <a:pt x="159" y="10581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E4538BF-2A5C-4E80-9541-58FFACF80581}"/>
                </a:ext>
              </a:extLst>
            </p:cNvPr>
            <p:cNvSpPr/>
            <p:nvPr/>
          </p:nvSpPr>
          <p:spPr>
            <a:xfrm>
              <a:off x="7713732" y="1346074"/>
              <a:ext cx="161474" cy="114826"/>
            </a:xfrm>
            <a:custGeom>
              <a:avLst/>
              <a:gdLst>
                <a:gd name="connsiteX0" fmla="*/ 560 w 161473"/>
                <a:gd name="connsiteY0" fmla="*/ 52785 h 114825"/>
                <a:gd name="connsiteX1" fmla="*/ 60843 w 161473"/>
                <a:gd name="connsiteY1" fmla="*/ 117733 h 114825"/>
                <a:gd name="connsiteX2" fmla="*/ 154498 w 161473"/>
                <a:gd name="connsiteY2" fmla="*/ 62114 h 114825"/>
                <a:gd name="connsiteX3" fmla="*/ 162392 w 161473"/>
                <a:gd name="connsiteY3" fmla="*/ 23002 h 114825"/>
                <a:gd name="connsiteX4" fmla="*/ 135480 w 161473"/>
                <a:gd name="connsiteY4" fmla="*/ 395 h 114825"/>
                <a:gd name="connsiteX5" fmla="*/ 8095 w 161473"/>
                <a:gd name="connsiteY5" fmla="*/ 43096 h 114825"/>
                <a:gd name="connsiteX6" fmla="*/ 560 w 161473"/>
                <a:gd name="connsiteY6" fmla="*/ 52785 h 11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473" h="114825">
                  <a:moveTo>
                    <a:pt x="560" y="52785"/>
                  </a:moveTo>
                  <a:cubicBezTo>
                    <a:pt x="-4823" y="84721"/>
                    <a:pt x="29625" y="123474"/>
                    <a:pt x="60843" y="117733"/>
                  </a:cubicBezTo>
                  <a:cubicBezTo>
                    <a:pt x="98162" y="110915"/>
                    <a:pt x="130456" y="92615"/>
                    <a:pt x="154498" y="62114"/>
                  </a:cubicBezTo>
                  <a:cubicBezTo>
                    <a:pt x="163469" y="50632"/>
                    <a:pt x="165622" y="37355"/>
                    <a:pt x="162392" y="23002"/>
                  </a:cubicBezTo>
                  <a:cubicBezTo>
                    <a:pt x="158804" y="7572"/>
                    <a:pt x="151269" y="-2117"/>
                    <a:pt x="135480" y="395"/>
                  </a:cubicBezTo>
                  <a:cubicBezTo>
                    <a:pt x="87397" y="1831"/>
                    <a:pt x="46131" y="17619"/>
                    <a:pt x="8095" y="43096"/>
                  </a:cubicBezTo>
                  <a:cubicBezTo>
                    <a:pt x="4507" y="45608"/>
                    <a:pt x="1277" y="48120"/>
                    <a:pt x="560" y="5278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765700F-7AFA-4DB1-A85D-91C37C71335F}"/>
                </a:ext>
              </a:extLst>
            </p:cNvPr>
            <p:cNvSpPr/>
            <p:nvPr/>
          </p:nvSpPr>
          <p:spPr>
            <a:xfrm>
              <a:off x="7574840" y="1382353"/>
              <a:ext cx="136356" cy="132768"/>
            </a:xfrm>
            <a:custGeom>
              <a:avLst/>
              <a:gdLst>
                <a:gd name="connsiteX0" fmla="*/ 134427 w 136355"/>
                <a:gd name="connsiteY0" fmla="*/ 67819 h 132767"/>
                <a:gd name="connsiteX1" fmla="*/ 110027 w 136355"/>
                <a:gd name="connsiteY1" fmla="*/ 30142 h 132767"/>
                <a:gd name="connsiteX2" fmla="*/ 54049 w 136355"/>
                <a:gd name="connsiteY2" fmla="*/ 0 h 132767"/>
                <a:gd name="connsiteX3" fmla="*/ 4889 w 136355"/>
                <a:gd name="connsiteY3" fmla="*/ 19018 h 132767"/>
                <a:gd name="connsiteX4" fmla="*/ 4530 w 136355"/>
                <a:gd name="connsiteY4" fmla="*/ 54901 h 132767"/>
                <a:gd name="connsiteX5" fmla="*/ 8836 w 136355"/>
                <a:gd name="connsiteY5" fmla="*/ 90425 h 132767"/>
                <a:gd name="connsiteX6" fmla="*/ 26060 w 136355"/>
                <a:gd name="connsiteY6" fmla="*/ 129179 h 132767"/>
                <a:gd name="connsiteX7" fmla="*/ 45437 w 136355"/>
                <a:gd name="connsiteY7" fmla="*/ 133126 h 132767"/>
                <a:gd name="connsiteX8" fmla="*/ 128327 w 136355"/>
                <a:gd name="connsiteY8" fmla="*/ 87196 h 132767"/>
                <a:gd name="connsiteX9" fmla="*/ 134427 w 136355"/>
                <a:gd name="connsiteY9" fmla="*/ 67819 h 13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355" h="132767">
                  <a:moveTo>
                    <a:pt x="134427" y="67819"/>
                  </a:moveTo>
                  <a:cubicBezTo>
                    <a:pt x="126174" y="55619"/>
                    <a:pt x="119356" y="41983"/>
                    <a:pt x="110027" y="30142"/>
                  </a:cubicBezTo>
                  <a:cubicBezTo>
                    <a:pt x="96032" y="11841"/>
                    <a:pt x="77373" y="359"/>
                    <a:pt x="54049" y="0"/>
                  </a:cubicBezTo>
                  <a:cubicBezTo>
                    <a:pt x="35390" y="1076"/>
                    <a:pt x="17807" y="6100"/>
                    <a:pt x="4889" y="19018"/>
                  </a:cubicBezTo>
                  <a:cubicBezTo>
                    <a:pt x="-5517" y="29424"/>
                    <a:pt x="3813" y="43060"/>
                    <a:pt x="4530" y="54901"/>
                  </a:cubicBezTo>
                  <a:cubicBezTo>
                    <a:pt x="5248" y="66743"/>
                    <a:pt x="7042" y="78584"/>
                    <a:pt x="8836" y="90425"/>
                  </a:cubicBezTo>
                  <a:cubicBezTo>
                    <a:pt x="10989" y="104779"/>
                    <a:pt x="17807" y="117338"/>
                    <a:pt x="26060" y="129179"/>
                  </a:cubicBezTo>
                  <a:cubicBezTo>
                    <a:pt x="31802" y="137073"/>
                    <a:pt x="37184" y="138150"/>
                    <a:pt x="45437" y="133126"/>
                  </a:cubicBezTo>
                  <a:cubicBezTo>
                    <a:pt x="72708" y="117338"/>
                    <a:pt x="100338" y="101908"/>
                    <a:pt x="128327" y="87196"/>
                  </a:cubicBezTo>
                  <a:cubicBezTo>
                    <a:pt x="137657" y="82172"/>
                    <a:pt x="140886" y="77149"/>
                    <a:pt x="134427" y="6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B83F106-7DFF-4E87-8263-E15CACDC985F}"/>
                </a:ext>
              </a:extLst>
            </p:cNvPr>
            <p:cNvSpPr/>
            <p:nvPr/>
          </p:nvSpPr>
          <p:spPr>
            <a:xfrm>
              <a:off x="7436197" y="1497762"/>
              <a:ext cx="150709" cy="118414"/>
            </a:xfrm>
            <a:custGeom>
              <a:avLst/>
              <a:gdLst>
                <a:gd name="connsiteX0" fmla="*/ 149991 w 150709"/>
                <a:gd name="connsiteY0" fmla="*/ 74054 h 118414"/>
                <a:gd name="connsiteX1" fmla="*/ 89349 w 150709"/>
                <a:gd name="connsiteY1" fmla="*/ 493 h 118414"/>
                <a:gd name="connsiteX2" fmla="*/ 0 w 150709"/>
                <a:gd name="connsiteY2" fmla="*/ 99531 h 118414"/>
                <a:gd name="connsiteX3" fmla="*/ 43419 w 150709"/>
                <a:gd name="connsiteY3" fmla="*/ 119267 h 118414"/>
                <a:gd name="connsiteX4" fmla="*/ 149991 w 150709"/>
                <a:gd name="connsiteY4" fmla="*/ 74054 h 11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09" h="118414">
                  <a:moveTo>
                    <a:pt x="149991" y="74054"/>
                  </a:moveTo>
                  <a:cubicBezTo>
                    <a:pt x="160398" y="40324"/>
                    <a:pt x="122720" y="-5248"/>
                    <a:pt x="89349" y="493"/>
                  </a:cubicBezTo>
                  <a:cubicBezTo>
                    <a:pt x="49160" y="7311"/>
                    <a:pt x="3229" y="58265"/>
                    <a:pt x="0" y="99531"/>
                  </a:cubicBezTo>
                  <a:cubicBezTo>
                    <a:pt x="8971" y="118549"/>
                    <a:pt x="25477" y="121061"/>
                    <a:pt x="43419" y="119267"/>
                  </a:cubicBezTo>
                  <a:cubicBezTo>
                    <a:pt x="83608" y="114961"/>
                    <a:pt x="119132" y="100607"/>
                    <a:pt x="149991" y="7405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BDA3307-37B4-4AED-903D-D087F1020C20}"/>
                </a:ext>
              </a:extLst>
            </p:cNvPr>
            <p:cNvSpPr/>
            <p:nvPr/>
          </p:nvSpPr>
          <p:spPr>
            <a:xfrm>
              <a:off x="7948111" y="2069789"/>
              <a:ext cx="204534" cy="172239"/>
            </a:xfrm>
            <a:custGeom>
              <a:avLst/>
              <a:gdLst>
                <a:gd name="connsiteX0" fmla="*/ 7314 w 204533"/>
                <a:gd name="connsiteY0" fmla="*/ 120293 h 172238"/>
                <a:gd name="connsiteX1" fmla="*/ 39609 w 204533"/>
                <a:gd name="connsiteY1" fmla="*/ 168017 h 172238"/>
                <a:gd name="connsiteX2" fmla="*/ 61498 w 204533"/>
                <a:gd name="connsiteY2" fmla="*/ 171605 h 172238"/>
                <a:gd name="connsiteX3" fmla="*/ 97022 w 204533"/>
                <a:gd name="connsiteY3" fmla="*/ 154740 h 172238"/>
                <a:gd name="connsiteX4" fmla="*/ 161612 w 204533"/>
                <a:gd name="connsiteY4" fmla="*/ 130340 h 172238"/>
                <a:gd name="connsiteX5" fmla="*/ 205030 w 204533"/>
                <a:gd name="connsiteY5" fmla="*/ 72209 h 172238"/>
                <a:gd name="connsiteX6" fmla="*/ 89846 w 204533"/>
                <a:gd name="connsiteY6" fmla="*/ 9055 h 172238"/>
                <a:gd name="connsiteX7" fmla="*/ 58986 w 204533"/>
                <a:gd name="connsiteY7" fmla="*/ 26638 h 172238"/>
                <a:gd name="connsiteX8" fmla="*/ 138 w 204533"/>
                <a:gd name="connsiteY8" fmla="*/ 104863 h 172238"/>
                <a:gd name="connsiteX9" fmla="*/ 7314 w 204533"/>
                <a:gd name="connsiteY9" fmla="*/ 120293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533" h="172238">
                  <a:moveTo>
                    <a:pt x="7314" y="120293"/>
                  </a:moveTo>
                  <a:cubicBezTo>
                    <a:pt x="10544" y="141464"/>
                    <a:pt x="26691" y="153664"/>
                    <a:pt x="39609" y="168017"/>
                  </a:cubicBezTo>
                  <a:cubicBezTo>
                    <a:pt x="46427" y="175553"/>
                    <a:pt x="52886" y="176629"/>
                    <a:pt x="61498" y="171605"/>
                  </a:cubicBezTo>
                  <a:cubicBezTo>
                    <a:pt x="72981" y="165146"/>
                    <a:pt x="85181" y="160123"/>
                    <a:pt x="97022" y="154740"/>
                  </a:cubicBezTo>
                  <a:cubicBezTo>
                    <a:pt x="121423" y="154382"/>
                    <a:pt x="140082" y="138952"/>
                    <a:pt x="161612" y="130340"/>
                  </a:cubicBezTo>
                  <a:cubicBezTo>
                    <a:pt x="187806" y="119934"/>
                    <a:pt x="208619" y="105222"/>
                    <a:pt x="205030" y="72209"/>
                  </a:cubicBezTo>
                  <a:cubicBezTo>
                    <a:pt x="189242" y="10849"/>
                    <a:pt x="141876" y="-15346"/>
                    <a:pt x="89846" y="9055"/>
                  </a:cubicBezTo>
                  <a:cubicBezTo>
                    <a:pt x="79081" y="14079"/>
                    <a:pt x="69033" y="20896"/>
                    <a:pt x="58986" y="26638"/>
                  </a:cubicBezTo>
                  <a:cubicBezTo>
                    <a:pt x="29921" y="32738"/>
                    <a:pt x="-2374" y="75798"/>
                    <a:pt x="138" y="104863"/>
                  </a:cubicBezTo>
                  <a:cubicBezTo>
                    <a:pt x="497" y="111322"/>
                    <a:pt x="1932" y="117063"/>
                    <a:pt x="7314" y="12029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5F7D0A3-8259-4740-9B5A-1EA8A71DF664}"/>
                </a:ext>
              </a:extLst>
            </p:cNvPr>
            <p:cNvSpPr/>
            <p:nvPr/>
          </p:nvSpPr>
          <p:spPr>
            <a:xfrm>
              <a:off x="8146844" y="1966373"/>
              <a:ext cx="204534" cy="150709"/>
            </a:xfrm>
            <a:custGeom>
              <a:avLst/>
              <a:gdLst>
                <a:gd name="connsiteX0" fmla="*/ 4504 w 204533"/>
                <a:gd name="connsiteY0" fmla="*/ 82688 h 150709"/>
                <a:gd name="connsiteX1" fmla="*/ 557 w 204533"/>
                <a:gd name="connsiteY1" fmla="*/ 103141 h 150709"/>
                <a:gd name="connsiteX2" fmla="*/ 65505 w 204533"/>
                <a:gd name="connsiteY2" fmla="*/ 151942 h 150709"/>
                <a:gd name="connsiteX3" fmla="*/ 93853 w 204533"/>
                <a:gd name="connsiteY3" fmla="*/ 146201 h 150709"/>
                <a:gd name="connsiteX4" fmla="*/ 174949 w 204533"/>
                <a:gd name="connsiteY4" fmla="*/ 104218 h 150709"/>
                <a:gd name="connsiteX5" fmla="*/ 194684 w 204533"/>
                <a:gd name="connsiteY5" fmla="*/ 44293 h 150709"/>
                <a:gd name="connsiteX6" fmla="*/ 173154 w 204533"/>
                <a:gd name="connsiteY6" fmla="*/ 13792 h 150709"/>
                <a:gd name="connsiteX7" fmla="*/ 140860 w 204533"/>
                <a:gd name="connsiteY7" fmla="*/ 157 h 150709"/>
                <a:gd name="connsiteX8" fmla="*/ 4504 w 204533"/>
                <a:gd name="connsiteY8" fmla="*/ 82688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533" h="150709">
                  <a:moveTo>
                    <a:pt x="4504" y="82688"/>
                  </a:moveTo>
                  <a:cubicBezTo>
                    <a:pt x="1633" y="89147"/>
                    <a:pt x="-1237" y="95606"/>
                    <a:pt x="557" y="103141"/>
                  </a:cubicBezTo>
                  <a:cubicBezTo>
                    <a:pt x="7733" y="130771"/>
                    <a:pt x="35005" y="151942"/>
                    <a:pt x="65505" y="151942"/>
                  </a:cubicBezTo>
                  <a:cubicBezTo>
                    <a:pt x="74476" y="152301"/>
                    <a:pt x="84164" y="150148"/>
                    <a:pt x="93853" y="146201"/>
                  </a:cubicBezTo>
                  <a:cubicBezTo>
                    <a:pt x="122201" y="134359"/>
                    <a:pt x="148395" y="118930"/>
                    <a:pt x="174949" y="104218"/>
                  </a:cubicBezTo>
                  <a:cubicBezTo>
                    <a:pt x="211549" y="84482"/>
                    <a:pt x="211908" y="82688"/>
                    <a:pt x="194684" y="44293"/>
                  </a:cubicBezTo>
                  <a:cubicBezTo>
                    <a:pt x="189661" y="32810"/>
                    <a:pt x="182484" y="22404"/>
                    <a:pt x="173154" y="13792"/>
                  </a:cubicBezTo>
                  <a:cubicBezTo>
                    <a:pt x="164184" y="5180"/>
                    <a:pt x="153419" y="874"/>
                    <a:pt x="140860" y="157"/>
                  </a:cubicBezTo>
                  <a:cubicBezTo>
                    <a:pt x="87753" y="-2714"/>
                    <a:pt x="26034" y="34245"/>
                    <a:pt x="4504" y="8268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585F369-0FE3-41B4-A939-A26F4146848D}"/>
                </a:ext>
              </a:extLst>
            </p:cNvPr>
            <p:cNvSpPr/>
            <p:nvPr/>
          </p:nvSpPr>
          <p:spPr>
            <a:xfrm>
              <a:off x="8052021" y="1817256"/>
              <a:ext cx="204534" cy="161474"/>
            </a:xfrm>
            <a:custGeom>
              <a:avLst/>
              <a:gdLst>
                <a:gd name="connsiteX0" fmla="*/ 3519 w 204533"/>
                <a:gd name="connsiteY0" fmla="*/ 76431 h 161474"/>
                <a:gd name="connsiteX1" fmla="*/ 3519 w 204533"/>
                <a:gd name="connsiteY1" fmla="*/ 99755 h 161474"/>
                <a:gd name="connsiteX2" fmla="*/ 37967 w 204533"/>
                <a:gd name="connsiteY2" fmla="*/ 156450 h 161474"/>
                <a:gd name="connsiteX3" fmla="*/ 56626 w 204533"/>
                <a:gd name="connsiteY3" fmla="*/ 162192 h 161474"/>
                <a:gd name="connsiteX4" fmla="*/ 195494 w 204533"/>
                <a:gd name="connsiteY4" fmla="*/ 87555 h 161474"/>
                <a:gd name="connsiteX5" fmla="*/ 204465 w 204533"/>
                <a:gd name="connsiteY5" fmla="*/ 72125 h 161474"/>
                <a:gd name="connsiteX6" fmla="*/ 121575 w 204533"/>
                <a:gd name="connsiteY6" fmla="*/ 0 h 161474"/>
                <a:gd name="connsiteX7" fmla="*/ 3519 w 204533"/>
                <a:gd name="connsiteY7" fmla="*/ 7643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61474">
                  <a:moveTo>
                    <a:pt x="3519" y="76431"/>
                  </a:moveTo>
                  <a:cubicBezTo>
                    <a:pt x="-428" y="84325"/>
                    <a:pt x="-1863" y="91502"/>
                    <a:pt x="3519" y="99755"/>
                  </a:cubicBezTo>
                  <a:cubicBezTo>
                    <a:pt x="15360" y="118414"/>
                    <a:pt x="26843" y="137432"/>
                    <a:pt x="37967" y="156450"/>
                  </a:cubicBezTo>
                  <a:cubicBezTo>
                    <a:pt x="42632" y="164703"/>
                    <a:pt x="47655" y="167215"/>
                    <a:pt x="56626" y="162192"/>
                  </a:cubicBezTo>
                  <a:cubicBezTo>
                    <a:pt x="102915" y="137073"/>
                    <a:pt x="149204" y="112314"/>
                    <a:pt x="195494" y="87555"/>
                  </a:cubicBezTo>
                  <a:cubicBezTo>
                    <a:pt x="201594" y="84325"/>
                    <a:pt x="205541" y="80737"/>
                    <a:pt x="204465" y="72125"/>
                  </a:cubicBezTo>
                  <a:cubicBezTo>
                    <a:pt x="199441" y="33012"/>
                    <a:pt x="164275" y="718"/>
                    <a:pt x="121575" y="0"/>
                  </a:cubicBezTo>
                  <a:cubicBezTo>
                    <a:pt x="71697" y="5382"/>
                    <a:pt x="28637" y="26195"/>
                    <a:pt x="3519" y="7643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6F48FF6-3AC5-411F-806E-1EFEACAFB948}"/>
                </a:ext>
              </a:extLst>
            </p:cNvPr>
            <p:cNvSpPr/>
            <p:nvPr/>
          </p:nvSpPr>
          <p:spPr>
            <a:xfrm>
              <a:off x="7771521" y="1765880"/>
              <a:ext cx="200945" cy="161474"/>
            </a:xfrm>
            <a:custGeom>
              <a:avLst/>
              <a:gdLst>
                <a:gd name="connsiteX0" fmla="*/ 32478 w 200945"/>
                <a:gd name="connsiteY0" fmla="*/ 154361 h 161474"/>
                <a:gd name="connsiteX1" fmla="*/ 54008 w 200945"/>
                <a:gd name="connsiteY1" fmla="*/ 160820 h 161474"/>
                <a:gd name="connsiteX2" fmla="*/ 195388 w 200945"/>
                <a:gd name="connsiteY2" fmla="*/ 82953 h 161474"/>
                <a:gd name="connsiteX3" fmla="*/ 204000 w 200945"/>
                <a:gd name="connsiteY3" fmla="*/ 69318 h 161474"/>
                <a:gd name="connsiteX4" fmla="*/ 115010 w 200945"/>
                <a:gd name="connsiteY4" fmla="*/ 63 h 161474"/>
                <a:gd name="connsiteX5" fmla="*/ 4131 w 200945"/>
                <a:gd name="connsiteY5" fmla="*/ 71830 h 161474"/>
                <a:gd name="connsiteX6" fmla="*/ 4490 w 200945"/>
                <a:gd name="connsiteY6" fmla="*/ 102330 h 161474"/>
                <a:gd name="connsiteX7" fmla="*/ 32478 w 200945"/>
                <a:gd name="connsiteY7" fmla="*/ 15436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945" h="161474">
                  <a:moveTo>
                    <a:pt x="32478" y="154361"/>
                  </a:moveTo>
                  <a:cubicBezTo>
                    <a:pt x="37861" y="164767"/>
                    <a:pt x="43961" y="166202"/>
                    <a:pt x="54008" y="160820"/>
                  </a:cubicBezTo>
                  <a:cubicBezTo>
                    <a:pt x="101015" y="134625"/>
                    <a:pt x="148381" y="108789"/>
                    <a:pt x="195388" y="82953"/>
                  </a:cubicBezTo>
                  <a:cubicBezTo>
                    <a:pt x="200770" y="80083"/>
                    <a:pt x="205435" y="77212"/>
                    <a:pt x="204000" y="69318"/>
                  </a:cubicBezTo>
                  <a:cubicBezTo>
                    <a:pt x="196823" y="34870"/>
                    <a:pt x="172781" y="-1731"/>
                    <a:pt x="115010" y="63"/>
                  </a:cubicBezTo>
                  <a:cubicBezTo>
                    <a:pt x="75538" y="5087"/>
                    <a:pt x="29608" y="20876"/>
                    <a:pt x="4131" y="71830"/>
                  </a:cubicBezTo>
                  <a:cubicBezTo>
                    <a:pt x="-893" y="82236"/>
                    <a:pt x="-1969" y="91565"/>
                    <a:pt x="4490" y="102330"/>
                  </a:cubicBezTo>
                  <a:cubicBezTo>
                    <a:pt x="14178" y="119554"/>
                    <a:pt x="23508" y="136778"/>
                    <a:pt x="32478" y="15436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378BBF3-B5A5-4967-8311-B37D450E42AE}"/>
                </a:ext>
              </a:extLst>
            </p:cNvPr>
            <p:cNvSpPr/>
            <p:nvPr/>
          </p:nvSpPr>
          <p:spPr>
            <a:xfrm>
              <a:off x="7672603" y="2029452"/>
              <a:ext cx="211710" cy="161474"/>
            </a:xfrm>
            <a:custGeom>
              <a:avLst/>
              <a:gdLst>
                <a:gd name="connsiteX0" fmla="*/ 145032 w 211710"/>
                <a:gd name="connsiteY0" fmla="*/ 120800 h 161474"/>
                <a:gd name="connsiteX1" fmla="*/ 197062 w 211710"/>
                <a:gd name="connsiteY1" fmla="*/ 89940 h 161474"/>
                <a:gd name="connsiteX2" fmla="*/ 211415 w 211710"/>
                <a:gd name="connsiteY2" fmla="*/ 66257 h 161474"/>
                <a:gd name="connsiteX3" fmla="*/ 190244 w 211710"/>
                <a:gd name="connsiteY3" fmla="*/ 31092 h 161474"/>
                <a:gd name="connsiteX4" fmla="*/ 168356 w 211710"/>
                <a:gd name="connsiteY4" fmla="*/ 11356 h 161474"/>
                <a:gd name="connsiteX5" fmla="*/ 86901 w 211710"/>
                <a:gd name="connsiteY5" fmla="*/ 2744 h 161474"/>
                <a:gd name="connsiteX6" fmla="*/ 47430 w 211710"/>
                <a:gd name="connsiteY6" fmla="*/ 22480 h 161474"/>
                <a:gd name="connsiteX7" fmla="*/ 64 w 211710"/>
                <a:gd name="connsiteY7" fmla="*/ 96040 h 161474"/>
                <a:gd name="connsiteX8" fmla="*/ 37023 w 211710"/>
                <a:gd name="connsiteY8" fmla="*/ 155247 h 161474"/>
                <a:gd name="connsiteX9" fmla="*/ 57118 w 211710"/>
                <a:gd name="connsiteY9" fmla="*/ 159912 h 161474"/>
                <a:gd name="connsiteX10" fmla="*/ 118837 w 211710"/>
                <a:gd name="connsiteY10" fmla="*/ 127617 h 161474"/>
                <a:gd name="connsiteX11" fmla="*/ 145032 w 211710"/>
                <a:gd name="connsiteY11" fmla="*/ 120800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1710" h="161474">
                  <a:moveTo>
                    <a:pt x="145032" y="120800"/>
                  </a:moveTo>
                  <a:cubicBezTo>
                    <a:pt x="162256" y="110035"/>
                    <a:pt x="180197" y="100705"/>
                    <a:pt x="197062" y="89940"/>
                  </a:cubicBezTo>
                  <a:cubicBezTo>
                    <a:pt x="206033" y="84199"/>
                    <a:pt x="214645" y="78458"/>
                    <a:pt x="211415" y="66257"/>
                  </a:cubicBezTo>
                  <a:cubicBezTo>
                    <a:pt x="207827" y="52622"/>
                    <a:pt x="209621" y="35398"/>
                    <a:pt x="190244" y="31092"/>
                  </a:cubicBezTo>
                  <a:cubicBezTo>
                    <a:pt x="184144" y="23556"/>
                    <a:pt x="179121" y="13868"/>
                    <a:pt x="168356" y="11356"/>
                  </a:cubicBezTo>
                  <a:cubicBezTo>
                    <a:pt x="141443" y="4897"/>
                    <a:pt x="115249" y="-4791"/>
                    <a:pt x="86901" y="2744"/>
                  </a:cubicBezTo>
                  <a:cubicBezTo>
                    <a:pt x="73624" y="9203"/>
                    <a:pt x="59271" y="14227"/>
                    <a:pt x="47430" y="22480"/>
                  </a:cubicBezTo>
                  <a:cubicBezTo>
                    <a:pt x="21594" y="40063"/>
                    <a:pt x="-1371" y="60157"/>
                    <a:pt x="64" y="96040"/>
                  </a:cubicBezTo>
                  <a:cubicBezTo>
                    <a:pt x="12264" y="115776"/>
                    <a:pt x="25182" y="135153"/>
                    <a:pt x="37023" y="155247"/>
                  </a:cubicBezTo>
                  <a:cubicBezTo>
                    <a:pt x="42765" y="164936"/>
                    <a:pt x="48147" y="164936"/>
                    <a:pt x="57118" y="159912"/>
                  </a:cubicBezTo>
                  <a:cubicBezTo>
                    <a:pt x="77213" y="148430"/>
                    <a:pt x="98025" y="138382"/>
                    <a:pt x="118837" y="127617"/>
                  </a:cubicBezTo>
                  <a:cubicBezTo>
                    <a:pt x="127808" y="127617"/>
                    <a:pt x="136779" y="125823"/>
                    <a:pt x="145032" y="12080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88867DB-F7F9-4111-8DA2-82C0233EE7A2}"/>
                </a:ext>
              </a:extLst>
            </p:cNvPr>
            <p:cNvSpPr/>
            <p:nvPr/>
          </p:nvSpPr>
          <p:spPr>
            <a:xfrm>
              <a:off x="7861270" y="1924142"/>
              <a:ext cx="204534" cy="143532"/>
            </a:xfrm>
            <a:custGeom>
              <a:avLst/>
              <a:gdLst>
                <a:gd name="connsiteX0" fmla="*/ 30642 w 204533"/>
                <a:gd name="connsiteY0" fmla="*/ 130660 h 143532"/>
                <a:gd name="connsiteX1" fmla="*/ 33513 w 204533"/>
                <a:gd name="connsiteY1" fmla="*/ 132813 h 143532"/>
                <a:gd name="connsiteX2" fmla="*/ 66167 w 204533"/>
                <a:gd name="connsiteY2" fmla="*/ 139989 h 143532"/>
                <a:gd name="connsiteX3" fmla="*/ 200011 w 204533"/>
                <a:gd name="connsiteY3" fmla="*/ 80782 h 143532"/>
                <a:gd name="connsiteX4" fmla="*/ 205034 w 204533"/>
                <a:gd name="connsiteY4" fmla="*/ 68582 h 143532"/>
                <a:gd name="connsiteX5" fmla="*/ 138650 w 204533"/>
                <a:gd name="connsiteY5" fmla="*/ 404 h 143532"/>
                <a:gd name="connsiteX6" fmla="*/ 32078 w 204533"/>
                <a:gd name="connsiteY6" fmla="*/ 33775 h 143532"/>
                <a:gd name="connsiteX7" fmla="*/ 30642 w 204533"/>
                <a:gd name="connsiteY7" fmla="*/ 130660 h 14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43532">
                  <a:moveTo>
                    <a:pt x="30642" y="130660"/>
                  </a:moveTo>
                  <a:cubicBezTo>
                    <a:pt x="31360" y="131377"/>
                    <a:pt x="32436" y="132095"/>
                    <a:pt x="33513" y="132813"/>
                  </a:cubicBezTo>
                  <a:cubicBezTo>
                    <a:pt x="43919" y="148242"/>
                    <a:pt x="51454" y="149678"/>
                    <a:pt x="66167" y="139989"/>
                  </a:cubicBezTo>
                  <a:cubicBezTo>
                    <a:pt x="115685" y="131019"/>
                    <a:pt x="155874" y="101594"/>
                    <a:pt x="200011" y="80782"/>
                  </a:cubicBezTo>
                  <a:cubicBezTo>
                    <a:pt x="205034" y="78270"/>
                    <a:pt x="205752" y="73964"/>
                    <a:pt x="205034" y="68582"/>
                  </a:cubicBezTo>
                  <a:cubicBezTo>
                    <a:pt x="201805" y="34852"/>
                    <a:pt x="171304" y="2198"/>
                    <a:pt x="138650" y="404"/>
                  </a:cubicBezTo>
                  <a:cubicBezTo>
                    <a:pt x="99179" y="-2108"/>
                    <a:pt x="61143" y="6863"/>
                    <a:pt x="32078" y="33775"/>
                  </a:cubicBezTo>
                  <a:cubicBezTo>
                    <a:pt x="-9906" y="72888"/>
                    <a:pt x="-10982" y="94059"/>
                    <a:pt x="30642" y="130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7594A50-4910-4108-B93A-501F910562AF}"/>
                </a:ext>
              </a:extLst>
            </p:cNvPr>
            <p:cNvSpPr/>
            <p:nvPr/>
          </p:nvSpPr>
          <p:spPr>
            <a:xfrm>
              <a:off x="7976206" y="1687437"/>
              <a:ext cx="190180" cy="139944"/>
            </a:xfrm>
            <a:custGeom>
              <a:avLst/>
              <a:gdLst>
                <a:gd name="connsiteX0" fmla="*/ 20127 w 190180"/>
                <a:gd name="connsiteY0" fmla="*/ 46929 h 139944"/>
                <a:gd name="connsiteX1" fmla="*/ 3621 w 190180"/>
                <a:gd name="connsiteY1" fmla="*/ 76712 h 139944"/>
                <a:gd name="connsiteX2" fmla="*/ 1109 w 190180"/>
                <a:gd name="connsiteY2" fmla="*/ 95372 h 139944"/>
                <a:gd name="connsiteX3" fmla="*/ 74310 w 190180"/>
                <a:gd name="connsiteY3" fmla="*/ 142020 h 139944"/>
                <a:gd name="connsiteX4" fmla="*/ 153971 w 190180"/>
                <a:gd name="connsiteY4" fmla="*/ 107213 h 139944"/>
                <a:gd name="connsiteX5" fmla="*/ 191289 w 190180"/>
                <a:gd name="connsiteY5" fmla="*/ 46929 h 139944"/>
                <a:gd name="connsiteX6" fmla="*/ 163659 w 190180"/>
                <a:gd name="connsiteY6" fmla="*/ 10329 h 139944"/>
                <a:gd name="connsiteX7" fmla="*/ 108758 w 190180"/>
                <a:gd name="connsiteY7" fmla="*/ 2793 h 139944"/>
                <a:gd name="connsiteX8" fmla="*/ 33762 w 190180"/>
                <a:gd name="connsiteY8" fmla="*/ 23964 h 139944"/>
                <a:gd name="connsiteX9" fmla="*/ 20127 w 190180"/>
                <a:gd name="connsiteY9" fmla="*/ 46929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180" h="139944">
                  <a:moveTo>
                    <a:pt x="20127" y="46929"/>
                  </a:moveTo>
                  <a:cubicBezTo>
                    <a:pt x="14744" y="56977"/>
                    <a:pt x="9003" y="66665"/>
                    <a:pt x="3621" y="76712"/>
                  </a:cubicBezTo>
                  <a:cubicBezTo>
                    <a:pt x="750" y="82454"/>
                    <a:pt x="-1403" y="88195"/>
                    <a:pt x="1109" y="95372"/>
                  </a:cubicBezTo>
                  <a:cubicBezTo>
                    <a:pt x="11156" y="128025"/>
                    <a:pt x="40580" y="147402"/>
                    <a:pt x="74310" y="142020"/>
                  </a:cubicBezTo>
                  <a:cubicBezTo>
                    <a:pt x="103734" y="137355"/>
                    <a:pt x="130647" y="125872"/>
                    <a:pt x="153971" y="107213"/>
                  </a:cubicBezTo>
                  <a:cubicBezTo>
                    <a:pt x="172989" y="91783"/>
                    <a:pt x="189854" y="73842"/>
                    <a:pt x="191289" y="46929"/>
                  </a:cubicBezTo>
                  <a:cubicBezTo>
                    <a:pt x="195236" y="26117"/>
                    <a:pt x="188060" y="16429"/>
                    <a:pt x="163659" y="10329"/>
                  </a:cubicBezTo>
                  <a:cubicBezTo>
                    <a:pt x="145359" y="7817"/>
                    <a:pt x="127058" y="5305"/>
                    <a:pt x="108758" y="2793"/>
                  </a:cubicBezTo>
                  <a:cubicBezTo>
                    <a:pt x="78975" y="-6895"/>
                    <a:pt x="57086" y="10687"/>
                    <a:pt x="33762" y="23964"/>
                  </a:cubicBezTo>
                  <a:cubicBezTo>
                    <a:pt x="25150" y="28988"/>
                    <a:pt x="20127" y="36523"/>
                    <a:pt x="20127" y="4692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2CC1D44-5AC5-4F59-9C98-844E1FC71329}"/>
                </a:ext>
              </a:extLst>
            </p:cNvPr>
            <p:cNvSpPr/>
            <p:nvPr/>
          </p:nvSpPr>
          <p:spPr>
            <a:xfrm>
              <a:off x="7691071" y="1625139"/>
              <a:ext cx="197357" cy="150709"/>
            </a:xfrm>
            <a:custGeom>
              <a:avLst/>
              <a:gdLst>
                <a:gd name="connsiteX0" fmla="*/ 69510 w 197357"/>
                <a:gd name="connsiteY0" fmla="*/ 152646 h 150709"/>
                <a:gd name="connsiteX1" fmla="*/ 182900 w 197357"/>
                <a:gd name="connsiteY1" fmla="*/ 80162 h 150709"/>
                <a:gd name="connsiteX2" fmla="*/ 194024 w 197357"/>
                <a:gd name="connsiteY2" fmla="*/ 42843 h 150709"/>
                <a:gd name="connsiteX3" fmla="*/ 186130 w 197357"/>
                <a:gd name="connsiteY3" fmla="*/ 25261 h 150709"/>
                <a:gd name="connsiteX4" fmla="*/ 99293 w 197357"/>
                <a:gd name="connsiteY4" fmla="*/ 4090 h 150709"/>
                <a:gd name="connsiteX5" fmla="*/ 71304 w 197357"/>
                <a:gd name="connsiteY5" fmla="*/ 15931 h 150709"/>
                <a:gd name="connsiteX6" fmla="*/ 57668 w 197357"/>
                <a:gd name="connsiteY6" fmla="*/ 26696 h 150709"/>
                <a:gd name="connsiteX7" fmla="*/ 6714 w 197357"/>
                <a:gd name="connsiteY7" fmla="*/ 67244 h 150709"/>
                <a:gd name="connsiteX8" fmla="*/ 614 w 197357"/>
                <a:gd name="connsiteY8" fmla="*/ 92003 h 150709"/>
                <a:gd name="connsiteX9" fmla="*/ 69510 w 197357"/>
                <a:gd name="connsiteY9" fmla="*/ 152646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357" h="150709">
                  <a:moveTo>
                    <a:pt x="69510" y="152646"/>
                  </a:moveTo>
                  <a:cubicBezTo>
                    <a:pt x="117593" y="145469"/>
                    <a:pt x="157064" y="123580"/>
                    <a:pt x="182900" y="80162"/>
                  </a:cubicBezTo>
                  <a:cubicBezTo>
                    <a:pt x="197971" y="70115"/>
                    <a:pt x="201918" y="58273"/>
                    <a:pt x="194024" y="42843"/>
                  </a:cubicBezTo>
                  <a:cubicBezTo>
                    <a:pt x="191153" y="37102"/>
                    <a:pt x="189359" y="30643"/>
                    <a:pt x="186130" y="25261"/>
                  </a:cubicBezTo>
                  <a:cubicBezTo>
                    <a:pt x="161370" y="1219"/>
                    <a:pt x="132305" y="-5240"/>
                    <a:pt x="99293" y="4090"/>
                  </a:cubicBezTo>
                  <a:cubicBezTo>
                    <a:pt x="89604" y="6960"/>
                    <a:pt x="80992" y="12343"/>
                    <a:pt x="71304" y="15931"/>
                  </a:cubicBezTo>
                  <a:cubicBezTo>
                    <a:pt x="66280" y="18802"/>
                    <a:pt x="63768" y="24543"/>
                    <a:pt x="57668" y="26696"/>
                  </a:cubicBezTo>
                  <a:cubicBezTo>
                    <a:pt x="35780" y="33873"/>
                    <a:pt x="21785" y="51455"/>
                    <a:pt x="6714" y="67244"/>
                  </a:cubicBezTo>
                  <a:cubicBezTo>
                    <a:pt x="-104" y="74420"/>
                    <a:pt x="-821" y="82674"/>
                    <a:pt x="614" y="92003"/>
                  </a:cubicBezTo>
                  <a:cubicBezTo>
                    <a:pt x="-1539" y="127886"/>
                    <a:pt x="31474" y="158387"/>
                    <a:pt x="69510" y="15264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2526C56-AC09-4B6F-AE9A-A157BC849F44}"/>
                </a:ext>
              </a:extLst>
            </p:cNvPr>
            <p:cNvSpPr/>
            <p:nvPr/>
          </p:nvSpPr>
          <p:spPr>
            <a:xfrm>
              <a:off x="8215579" y="2125245"/>
              <a:ext cx="183004" cy="150709"/>
            </a:xfrm>
            <a:custGeom>
              <a:avLst/>
              <a:gdLst>
                <a:gd name="connsiteX0" fmla="*/ 38394 w 183003"/>
                <a:gd name="connsiteY0" fmla="*/ 53713 h 150709"/>
                <a:gd name="connsiteX1" fmla="*/ 30141 w 183003"/>
                <a:gd name="connsiteY1" fmla="*/ 55507 h 150709"/>
                <a:gd name="connsiteX2" fmla="*/ 2870 w 183003"/>
                <a:gd name="connsiteY2" fmla="*/ 93543 h 150709"/>
                <a:gd name="connsiteX3" fmla="*/ 28705 w 183003"/>
                <a:gd name="connsiteY3" fmla="*/ 137320 h 150709"/>
                <a:gd name="connsiteX4" fmla="*/ 53465 w 183003"/>
                <a:gd name="connsiteY4" fmla="*/ 150238 h 150709"/>
                <a:gd name="connsiteX5" fmla="*/ 56335 w 183003"/>
                <a:gd name="connsiteY5" fmla="*/ 151315 h 150709"/>
                <a:gd name="connsiteX6" fmla="*/ 181567 w 183003"/>
                <a:gd name="connsiteY6" fmla="*/ 96414 h 150709"/>
                <a:gd name="connsiteX7" fmla="*/ 155373 w 183003"/>
                <a:gd name="connsiteY7" fmla="*/ 8500 h 150709"/>
                <a:gd name="connsiteX8" fmla="*/ 129537 w 183003"/>
                <a:gd name="connsiteY8" fmla="*/ 3835 h 150709"/>
                <a:gd name="connsiteX9" fmla="*/ 38394 w 183003"/>
                <a:gd name="connsiteY9" fmla="*/ 53713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003" h="150709">
                  <a:moveTo>
                    <a:pt x="38394" y="53713"/>
                  </a:moveTo>
                  <a:cubicBezTo>
                    <a:pt x="35882" y="55866"/>
                    <a:pt x="33011" y="55507"/>
                    <a:pt x="30141" y="55507"/>
                  </a:cubicBezTo>
                  <a:cubicBezTo>
                    <a:pt x="4305" y="55866"/>
                    <a:pt x="-5384" y="69501"/>
                    <a:pt x="2870" y="93543"/>
                  </a:cubicBezTo>
                  <a:cubicBezTo>
                    <a:pt x="8611" y="109690"/>
                    <a:pt x="18658" y="123685"/>
                    <a:pt x="28705" y="137320"/>
                  </a:cubicBezTo>
                  <a:cubicBezTo>
                    <a:pt x="34447" y="145574"/>
                    <a:pt x="42341" y="151315"/>
                    <a:pt x="53465" y="150238"/>
                  </a:cubicBezTo>
                  <a:cubicBezTo>
                    <a:pt x="54541" y="150597"/>
                    <a:pt x="55618" y="150597"/>
                    <a:pt x="56335" y="151315"/>
                  </a:cubicBezTo>
                  <a:cubicBezTo>
                    <a:pt x="110878" y="161721"/>
                    <a:pt x="149990" y="137320"/>
                    <a:pt x="181567" y="96414"/>
                  </a:cubicBezTo>
                  <a:cubicBezTo>
                    <a:pt x="192691" y="61248"/>
                    <a:pt x="177262" y="33977"/>
                    <a:pt x="155373" y="8500"/>
                  </a:cubicBezTo>
                  <a:cubicBezTo>
                    <a:pt x="147478" y="-830"/>
                    <a:pt x="140661" y="-2624"/>
                    <a:pt x="129537" y="3835"/>
                  </a:cubicBezTo>
                  <a:cubicBezTo>
                    <a:pt x="99395" y="21059"/>
                    <a:pt x="68894" y="36848"/>
                    <a:pt x="38394" y="5371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AA96F91-F2A8-439B-B305-226C976BB910}"/>
                </a:ext>
              </a:extLst>
            </p:cNvPr>
            <p:cNvSpPr/>
            <p:nvPr/>
          </p:nvSpPr>
          <p:spPr>
            <a:xfrm>
              <a:off x="7600193" y="1892475"/>
              <a:ext cx="175827" cy="150709"/>
            </a:xfrm>
            <a:custGeom>
              <a:avLst/>
              <a:gdLst>
                <a:gd name="connsiteX0" fmla="*/ 122710 w 175827"/>
                <a:gd name="connsiteY0" fmla="*/ 124649 h 150709"/>
                <a:gd name="connsiteX1" fmla="*/ 158235 w 175827"/>
                <a:gd name="connsiteY1" fmla="*/ 97737 h 150709"/>
                <a:gd name="connsiteX2" fmla="*/ 168641 w 175827"/>
                <a:gd name="connsiteY2" fmla="*/ 23818 h 150709"/>
                <a:gd name="connsiteX3" fmla="*/ 113022 w 175827"/>
                <a:gd name="connsiteY3" fmla="*/ 1929 h 150709"/>
                <a:gd name="connsiteX4" fmla="*/ 55609 w 175827"/>
                <a:gd name="connsiteY4" fmla="*/ 22024 h 150709"/>
                <a:gd name="connsiteX5" fmla="*/ 1426 w 175827"/>
                <a:gd name="connsiteY5" fmla="*/ 110296 h 150709"/>
                <a:gd name="connsiteX6" fmla="*/ 13267 w 175827"/>
                <a:gd name="connsiteY6" fmla="*/ 117114 h 150709"/>
                <a:gd name="connsiteX7" fmla="*/ 60992 w 175827"/>
                <a:gd name="connsiteY7" fmla="*/ 146897 h 150709"/>
                <a:gd name="connsiteX8" fmla="*/ 77498 w 175827"/>
                <a:gd name="connsiteY8" fmla="*/ 149409 h 150709"/>
                <a:gd name="connsiteX9" fmla="*/ 122710 w 175827"/>
                <a:gd name="connsiteY9" fmla="*/ 124649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827" h="150709">
                  <a:moveTo>
                    <a:pt x="122710" y="124649"/>
                  </a:moveTo>
                  <a:cubicBezTo>
                    <a:pt x="134552" y="115679"/>
                    <a:pt x="147470" y="107426"/>
                    <a:pt x="158235" y="97737"/>
                  </a:cubicBezTo>
                  <a:cubicBezTo>
                    <a:pt x="179047" y="79437"/>
                    <a:pt x="182276" y="51089"/>
                    <a:pt x="168641" y="23818"/>
                  </a:cubicBezTo>
                  <a:cubicBezTo>
                    <a:pt x="157158" y="853"/>
                    <a:pt x="146034" y="-3094"/>
                    <a:pt x="113022" y="1929"/>
                  </a:cubicBezTo>
                  <a:cubicBezTo>
                    <a:pt x="92569" y="5159"/>
                    <a:pt x="73909" y="12694"/>
                    <a:pt x="55609" y="22024"/>
                  </a:cubicBezTo>
                  <a:cubicBezTo>
                    <a:pt x="19367" y="40324"/>
                    <a:pt x="-6469" y="65084"/>
                    <a:pt x="1426" y="110296"/>
                  </a:cubicBezTo>
                  <a:cubicBezTo>
                    <a:pt x="4655" y="113885"/>
                    <a:pt x="8243" y="117473"/>
                    <a:pt x="13267" y="117114"/>
                  </a:cubicBezTo>
                  <a:cubicBezTo>
                    <a:pt x="36591" y="115679"/>
                    <a:pt x="51662" y="126444"/>
                    <a:pt x="60992" y="146897"/>
                  </a:cubicBezTo>
                  <a:cubicBezTo>
                    <a:pt x="64939" y="155509"/>
                    <a:pt x="71398" y="152638"/>
                    <a:pt x="77498" y="149409"/>
                  </a:cubicBezTo>
                  <a:cubicBezTo>
                    <a:pt x="92569" y="141156"/>
                    <a:pt x="107640" y="132903"/>
                    <a:pt x="122710" y="12464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D4A0701-6D7D-4D1F-9629-EE6D9D2420E1}"/>
                </a:ext>
              </a:extLst>
            </p:cNvPr>
            <p:cNvSpPr/>
            <p:nvPr/>
          </p:nvSpPr>
          <p:spPr>
            <a:xfrm>
              <a:off x="7530044" y="1739838"/>
              <a:ext cx="190180" cy="147121"/>
            </a:xfrm>
            <a:custGeom>
              <a:avLst/>
              <a:gdLst>
                <a:gd name="connsiteX0" fmla="*/ 186400 w 190180"/>
                <a:gd name="connsiteY0" fmla="*/ 107201 h 147120"/>
                <a:gd name="connsiteX1" fmla="*/ 187476 w 190180"/>
                <a:gd name="connsiteY1" fmla="*/ 93206 h 147120"/>
                <a:gd name="connsiteX2" fmla="*/ 136522 w 190180"/>
                <a:gd name="connsiteY2" fmla="*/ 6728 h 147120"/>
                <a:gd name="connsiteX3" fmla="*/ 120734 w 190180"/>
                <a:gd name="connsiteY3" fmla="*/ 2422 h 147120"/>
                <a:gd name="connsiteX4" fmla="*/ 8061 w 190180"/>
                <a:gd name="connsiteY4" fmla="*/ 65218 h 147120"/>
                <a:gd name="connsiteX5" fmla="*/ 525 w 190180"/>
                <a:gd name="connsiteY5" fmla="*/ 81365 h 147120"/>
                <a:gd name="connsiteX6" fmla="*/ 88798 w 190180"/>
                <a:gd name="connsiteY6" fmla="*/ 147749 h 147120"/>
                <a:gd name="connsiteX7" fmla="*/ 186400 w 190180"/>
                <a:gd name="connsiteY7" fmla="*/ 107201 h 14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180" h="147120">
                  <a:moveTo>
                    <a:pt x="186400" y="107201"/>
                  </a:moveTo>
                  <a:cubicBezTo>
                    <a:pt x="192500" y="102895"/>
                    <a:pt x="190347" y="98230"/>
                    <a:pt x="187476" y="93206"/>
                  </a:cubicBezTo>
                  <a:cubicBezTo>
                    <a:pt x="170253" y="64500"/>
                    <a:pt x="153388" y="35793"/>
                    <a:pt x="136522" y="6728"/>
                  </a:cubicBezTo>
                  <a:cubicBezTo>
                    <a:pt x="132217" y="-449"/>
                    <a:pt x="127910" y="-1884"/>
                    <a:pt x="120734" y="2422"/>
                  </a:cubicBezTo>
                  <a:cubicBezTo>
                    <a:pt x="83415" y="23593"/>
                    <a:pt x="45738" y="44405"/>
                    <a:pt x="8061" y="65218"/>
                  </a:cubicBezTo>
                  <a:cubicBezTo>
                    <a:pt x="1602" y="68806"/>
                    <a:pt x="-1269" y="73112"/>
                    <a:pt x="525" y="81365"/>
                  </a:cubicBezTo>
                  <a:cubicBezTo>
                    <a:pt x="9137" y="117248"/>
                    <a:pt x="46456" y="147390"/>
                    <a:pt x="88798" y="147749"/>
                  </a:cubicBezTo>
                  <a:cubicBezTo>
                    <a:pt x="121810" y="145596"/>
                    <a:pt x="154823" y="128372"/>
                    <a:pt x="186400" y="10720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5EF010A-DCF9-42B4-B43F-95B3E35A4206}"/>
                </a:ext>
              </a:extLst>
            </p:cNvPr>
            <p:cNvSpPr/>
            <p:nvPr/>
          </p:nvSpPr>
          <p:spPr>
            <a:xfrm>
              <a:off x="7478936" y="1615703"/>
              <a:ext cx="179416" cy="150709"/>
            </a:xfrm>
            <a:custGeom>
              <a:avLst/>
              <a:gdLst>
                <a:gd name="connsiteX0" fmla="*/ 71369 w 179415"/>
                <a:gd name="connsiteY0" fmla="*/ 148805 h 150709"/>
                <a:gd name="connsiteX1" fmla="*/ 157848 w 179415"/>
                <a:gd name="connsiteY1" fmla="*/ 93186 h 150709"/>
                <a:gd name="connsiteX2" fmla="*/ 175072 w 179415"/>
                <a:gd name="connsiteY2" fmla="*/ 77038 h 150709"/>
                <a:gd name="connsiteX3" fmla="*/ 172201 w 179415"/>
                <a:gd name="connsiteY3" fmla="*/ 22137 h 150709"/>
                <a:gd name="connsiteX4" fmla="*/ 142418 w 179415"/>
                <a:gd name="connsiteY4" fmla="*/ 2402 h 150709"/>
                <a:gd name="connsiteX5" fmla="*/ 71010 w 179415"/>
                <a:gd name="connsiteY5" fmla="*/ 12808 h 150709"/>
                <a:gd name="connsiteX6" fmla="*/ 59169 w 179415"/>
                <a:gd name="connsiteY6" fmla="*/ 14961 h 150709"/>
                <a:gd name="connsiteX7" fmla="*/ 25798 w 179415"/>
                <a:gd name="connsiteY7" fmla="*/ 29314 h 150709"/>
                <a:gd name="connsiteX8" fmla="*/ 11086 w 179415"/>
                <a:gd name="connsiteY8" fmla="*/ 39002 h 150709"/>
                <a:gd name="connsiteX9" fmla="*/ 4986 w 179415"/>
                <a:gd name="connsiteY9" fmla="*/ 64121 h 150709"/>
                <a:gd name="connsiteX10" fmla="*/ 21492 w 179415"/>
                <a:gd name="connsiteY10" fmla="*/ 93186 h 150709"/>
                <a:gd name="connsiteX11" fmla="*/ 51992 w 179415"/>
                <a:gd name="connsiteY11" fmla="*/ 143063 h 150709"/>
                <a:gd name="connsiteX12" fmla="*/ 71369 w 179415"/>
                <a:gd name="connsiteY12" fmla="*/ 148805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9415" h="150709">
                  <a:moveTo>
                    <a:pt x="71369" y="148805"/>
                  </a:moveTo>
                  <a:cubicBezTo>
                    <a:pt x="101152" y="131581"/>
                    <a:pt x="132012" y="116151"/>
                    <a:pt x="157848" y="93186"/>
                  </a:cubicBezTo>
                  <a:cubicBezTo>
                    <a:pt x="167177" y="91751"/>
                    <a:pt x="171483" y="84933"/>
                    <a:pt x="175072" y="77038"/>
                  </a:cubicBezTo>
                  <a:cubicBezTo>
                    <a:pt x="184042" y="58020"/>
                    <a:pt x="180454" y="40079"/>
                    <a:pt x="172201" y="22137"/>
                  </a:cubicBezTo>
                  <a:cubicBezTo>
                    <a:pt x="164665" y="11731"/>
                    <a:pt x="160001" y="-6569"/>
                    <a:pt x="142418" y="2402"/>
                  </a:cubicBezTo>
                  <a:cubicBezTo>
                    <a:pt x="119094" y="13884"/>
                    <a:pt x="96129" y="18190"/>
                    <a:pt x="71010" y="12808"/>
                  </a:cubicBezTo>
                  <a:cubicBezTo>
                    <a:pt x="66705" y="12449"/>
                    <a:pt x="61322" y="13525"/>
                    <a:pt x="59169" y="14961"/>
                  </a:cubicBezTo>
                  <a:cubicBezTo>
                    <a:pt x="48763" y="21420"/>
                    <a:pt x="32616" y="14602"/>
                    <a:pt x="25798" y="29314"/>
                  </a:cubicBezTo>
                  <a:cubicBezTo>
                    <a:pt x="20774" y="32543"/>
                    <a:pt x="16109" y="36491"/>
                    <a:pt x="11086" y="39002"/>
                  </a:cubicBezTo>
                  <a:cubicBezTo>
                    <a:pt x="-756" y="45103"/>
                    <a:pt x="-3626" y="52279"/>
                    <a:pt x="4986" y="64121"/>
                  </a:cubicBezTo>
                  <a:cubicBezTo>
                    <a:pt x="11445" y="73091"/>
                    <a:pt x="18621" y="82062"/>
                    <a:pt x="21492" y="93186"/>
                  </a:cubicBezTo>
                  <a:cubicBezTo>
                    <a:pt x="34051" y="108257"/>
                    <a:pt x="42304" y="126198"/>
                    <a:pt x="51992" y="143063"/>
                  </a:cubicBezTo>
                  <a:cubicBezTo>
                    <a:pt x="57016" y="152393"/>
                    <a:pt x="62040" y="154187"/>
                    <a:pt x="71369" y="148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CA43D8B-3610-4D21-84E8-9000E58BDC6B}"/>
                </a:ext>
              </a:extLst>
            </p:cNvPr>
            <p:cNvSpPr/>
            <p:nvPr/>
          </p:nvSpPr>
          <p:spPr>
            <a:xfrm>
              <a:off x="8002940" y="2287237"/>
              <a:ext cx="427009" cy="315771"/>
            </a:xfrm>
            <a:custGeom>
              <a:avLst/>
              <a:gdLst>
                <a:gd name="connsiteX0" fmla="*/ 419684 w 427008"/>
                <a:gd name="connsiteY0" fmla="*/ 24847 h 315771"/>
                <a:gd name="connsiteX1" fmla="*/ 406049 w 427008"/>
                <a:gd name="connsiteY1" fmla="*/ 11212 h 315771"/>
                <a:gd name="connsiteX2" fmla="*/ 362630 w 427008"/>
                <a:gd name="connsiteY2" fmla="*/ 14441 h 315771"/>
                <a:gd name="connsiteX3" fmla="*/ 349712 w 427008"/>
                <a:gd name="connsiteY3" fmla="*/ 31306 h 315771"/>
                <a:gd name="connsiteX4" fmla="*/ 146614 w 427008"/>
                <a:gd name="connsiteY4" fmla="*/ 168738 h 315771"/>
                <a:gd name="connsiteX5" fmla="*/ 14923 w 427008"/>
                <a:gd name="connsiteY5" fmla="*/ 201392 h 315771"/>
                <a:gd name="connsiteX6" fmla="*/ 2364 w 427008"/>
                <a:gd name="connsiteY6" fmla="*/ 216463 h 315771"/>
                <a:gd name="connsiteX7" fmla="*/ 85254 w 427008"/>
                <a:gd name="connsiteY7" fmla="*/ 312988 h 315771"/>
                <a:gd name="connsiteX8" fmla="*/ 110372 w 427008"/>
                <a:gd name="connsiteY8" fmla="*/ 314783 h 315771"/>
                <a:gd name="connsiteX9" fmla="*/ 415737 w 427008"/>
                <a:gd name="connsiteY9" fmla="*/ 149003 h 315771"/>
                <a:gd name="connsiteX10" fmla="*/ 426502 w 427008"/>
                <a:gd name="connsiteY10" fmla="*/ 136085 h 315771"/>
                <a:gd name="connsiteX11" fmla="*/ 419684 w 427008"/>
                <a:gd name="connsiteY11" fmla="*/ 24847 h 31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7008" h="315771">
                  <a:moveTo>
                    <a:pt x="419684" y="24847"/>
                  </a:moveTo>
                  <a:cubicBezTo>
                    <a:pt x="415020" y="20182"/>
                    <a:pt x="411072" y="15159"/>
                    <a:pt x="406049" y="11212"/>
                  </a:cubicBezTo>
                  <a:cubicBezTo>
                    <a:pt x="386313" y="-4577"/>
                    <a:pt x="378778" y="-3859"/>
                    <a:pt x="362630" y="14441"/>
                  </a:cubicBezTo>
                  <a:cubicBezTo>
                    <a:pt x="358324" y="20182"/>
                    <a:pt x="354377" y="26282"/>
                    <a:pt x="349712" y="31306"/>
                  </a:cubicBezTo>
                  <a:cubicBezTo>
                    <a:pt x="291940" y="91590"/>
                    <a:pt x="224121" y="137520"/>
                    <a:pt x="146614" y="168738"/>
                  </a:cubicBezTo>
                  <a:cubicBezTo>
                    <a:pt x="104272" y="185962"/>
                    <a:pt x="60494" y="197086"/>
                    <a:pt x="14923" y="201392"/>
                  </a:cubicBezTo>
                  <a:cubicBezTo>
                    <a:pt x="7029" y="202110"/>
                    <a:pt x="-5172" y="201033"/>
                    <a:pt x="2364" y="216463"/>
                  </a:cubicBezTo>
                  <a:cubicBezTo>
                    <a:pt x="21741" y="255934"/>
                    <a:pt x="47935" y="289306"/>
                    <a:pt x="85254" y="312988"/>
                  </a:cubicBezTo>
                  <a:cubicBezTo>
                    <a:pt x="93507" y="318371"/>
                    <a:pt x="101401" y="319447"/>
                    <a:pt x="110372" y="314783"/>
                  </a:cubicBezTo>
                  <a:cubicBezTo>
                    <a:pt x="214792" y="264546"/>
                    <a:pt x="317776" y="211080"/>
                    <a:pt x="415737" y="149003"/>
                  </a:cubicBezTo>
                  <a:cubicBezTo>
                    <a:pt x="420761" y="145773"/>
                    <a:pt x="426861" y="142903"/>
                    <a:pt x="426502" y="136085"/>
                  </a:cubicBezTo>
                  <a:cubicBezTo>
                    <a:pt x="425067" y="99125"/>
                    <a:pt x="433320" y="61089"/>
                    <a:pt x="419684" y="24847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E3DA6C8-A197-4052-A546-5962FF239468}"/>
                </a:ext>
              </a:extLst>
            </p:cNvPr>
            <p:cNvSpPr/>
            <p:nvPr/>
          </p:nvSpPr>
          <p:spPr>
            <a:xfrm>
              <a:off x="8032358" y="2217277"/>
              <a:ext cx="218887" cy="190180"/>
            </a:xfrm>
            <a:custGeom>
              <a:avLst/>
              <a:gdLst>
                <a:gd name="connsiteX0" fmla="*/ 26411 w 218886"/>
                <a:gd name="connsiteY0" fmla="*/ 157602 h 190180"/>
                <a:gd name="connsiteX1" fmla="*/ 102483 w 218886"/>
                <a:gd name="connsiteY1" fmla="*/ 189179 h 190180"/>
                <a:gd name="connsiteX2" fmla="*/ 189321 w 218886"/>
                <a:gd name="connsiteY2" fmla="*/ 147914 h 190180"/>
                <a:gd name="connsiteX3" fmla="*/ 218027 w 218886"/>
                <a:gd name="connsiteY3" fmla="*/ 69689 h 190180"/>
                <a:gd name="connsiteX4" fmla="*/ 174250 w 218886"/>
                <a:gd name="connsiteY4" fmla="*/ 9405 h 190180"/>
                <a:gd name="connsiteX5" fmla="*/ 143390 w 218886"/>
                <a:gd name="connsiteY5" fmla="*/ 4381 h 190180"/>
                <a:gd name="connsiteX6" fmla="*/ 92795 w 218886"/>
                <a:gd name="connsiteY6" fmla="*/ 30576 h 190180"/>
                <a:gd name="connsiteX7" fmla="*/ 11340 w 218886"/>
                <a:gd name="connsiteY7" fmla="*/ 75789 h 190180"/>
                <a:gd name="connsiteX8" fmla="*/ 575 w 218886"/>
                <a:gd name="connsiteY8" fmla="*/ 93730 h 190180"/>
                <a:gd name="connsiteX9" fmla="*/ 26411 w 218886"/>
                <a:gd name="connsiteY9" fmla="*/ 157602 h 19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886" h="190180">
                  <a:moveTo>
                    <a:pt x="26411" y="157602"/>
                  </a:moveTo>
                  <a:cubicBezTo>
                    <a:pt x="45070" y="183797"/>
                    <a:pt x="70189" y="195280"/>
                    <a:pt x="102483" y="189179"/>
                  </a:cubicBezTo>
                  <a:cubicBezTo>
                    <a:pt x="135137" y="183079"/>
                    <a:pt x="163126" y="166932"/>
                    <a:pt x="189321" y="147914"/>
                  </a:cubicBezTo>
                  <a:cubicBezTo>
                    <a:pt x="215515" y="128537"/>
                    <a:pt x="228074" y="102701"/>
                    <a:pt x="218027" y="69689"/>
                  </a:cubicBezTo>
                  <a:cubicBezTo>
                    <a:pt x="207262" y="46724"/>
                    <a:pt x="191832" y="27705"/>
                    <a:pt x="174250" y="9405"/>
                  </a:cubicBezTo>
                  <a:cubicBezTo>
                    <a:pt x="164561" y="-642"/>
                    <a:pt x="155949" y="-3154"/>
                    <a:pt x="143390" y="4381"/>
                  </a:cubicBezTo>
                  <a:cubicBezTo>
                    <a:pt x="127243" y="14070"/>
                    <a:pt x="109660" y="21964"/>
                    <a:pt x="92795" y="30576"/>
                  </a:cubicBezTo>
                  <a:cubicBezTo>
                    <a:pt x="65524" y="45647"/>
                    <a:pt x="38612" y="60718"/>
                    <a:pt x="11340" y="75789"/>
                  </a:cubicBezTo>
                  <a:cubicBezTo>
                    <a:pt x="4164" y="79736"/>
                    <a:pt x="-1936" y="83324"/>
                    <a:pt x="575" y="93730"/>
                  </a:cubicBezTo>
                  <a:cubicBezTo>
                    <a:pt x="5958" y="115978"/>
                    <a:pt x="12776" y="138225"/>
                    <a:pt x="26411" y="157602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380404A-F816-4769-99E7-C5F129DDC4EE}"/>
                </a:ext>
              </a:extLst>
            </p:cNvPr>
            <p:cNvSpPr/>
            <p:nvPr/>
          </p:nvSpPr>
          <p:spPr>
            <a:xfrm>
              <a:off x="7747012" y="2182112"/>
              <a:ext cx="204534" cy="139944"/>
            </a:xfrm>
            <a:custGeom>
              <a:avLst/>
              <a:gdLst>
                <a:gd name="connsiteX0" fmla="*/ 186525 w 204533"/>
                <a:gd name="connsiteY0" fmla="*/ 94806 h 139944"/>
                <a:gd name="connsiteX1" fmla="*/ 187602 w 204533"/>
                <a:gd name="connsiteY1" fmla="*/ 22323 h 139944"/>
                <a:gd name="connsiteX2" fmla="*/ 119424 w 204533"/>
                <a:gd name="connsiteY2" fmla="*/ 2946 h 139944"/>
                <a:gd name="connsiteX3" fmla="*/ 11416 w 204533"/>
                <a:gd name="connsiteY3" fmla="*/ 58564 h 139944"/>
                <a:gd name="connsiteX4" fmla="*/ 292 w 204533"/>
                <a:gd name="connsiteY4" fmla="*/ 73994 h 139944"/>
                <a:gd name="connsiteX5" fmla="*/ 63805 w 204533"/>
                <a:gd name="connsiteY5" fmla="*/ 141813 h 139944"/>
                <a:gd name="connsiteX6" fmla="*/ 186525 w 204533"/>
                <a:gd name="connsiteY6" fmla="*/ 94806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533" h="139944">
                  <a:moveTo>
                    <a:pt x="186525" y="94806"/>
                  </a:moveTo>
                  <a:cubicBezTo>
                    <a:pt x="210926" y="64306"/>
                    <a:pt x="210208" y="53541"/>
                    <a:pt x="187602" y="22323"/>
                  </a:cubicBezTo>
                  <a:cubicBezTo>
                    <a:pt x="168943" y="1510"/>
                    <a:pt x="145977" y="-4231"/>
                    <a:pt x="119424" y="2946"/>
                  </a:cubicBezTo>
                  <a:cubicBezTo>
                    <a:pt x="83541" y="21605"/>
                    <a:pt x="47299" y="39905"/>
                    <a:pt x="11416" y="58564"/>
                  </a:cubicBezTo>
                  <a:cubicBezTo>
                    <a:pt x="5316" y="61794"/>
                    <a:pt x="-1502" y="63947"/>
                    <a:pt x="292" y="73994"/>
                  </a:cubicBezTo>
                  <a:cubicBezTo>
                    <a:pt x="5316" y="104854"/>
                    <a:pt x="33304" y="138225"/>
                    <a:pt x="63805" y="141813"/>
                  </a:cubicBezTo>
                  <a:cubicBezTo>
                    <a:pt x="111888" y="147196"/>
                    <a:pt x="154948" y="134278"/>
                    <a:pt x="186525" y="9480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096373B-74BB-4B58-8854-26F76714B46C}"/>
                </a:ext>
              </a:extLst>
            </p:cNvPr>
            <p:cNvSpPr/>
            <p:nvPr/>
          </p:nvSpPr>
          <p:spPr>
            <a:xfrm>
              <a:off x="8159601" y="2486087"/>
              <a:ext cx="258358" cy="179416"/>
            </a:xfrm>
            <a:custGeom>
              <a:avLst/>
              <a:gdLst>
                <a:gd name="connsiteX0" fmla="*/ 238623 w 258358"/>
                <a:gd name="connsiteY0" fmla="*/ 30 h 179415"/>
                <a:gd name="connsiteX1" fmla="*/ 230728 w 258358"/>
                <a:gd name="connsiteY1" fmla="*/ 12230 h 179415"/>
                <a:gd name="connsiteX2" fmla="*/ 213146 w 258358"/>
                <a:gd name="connsiteY2" fmla="*/ 42731 h 179415"/>
                <a:gd name="connsiteX3" fmla="*/ 161474 w 258358"/>
                <a:gd name="connsiteY3" fmla="*/ 77537 h 179415"/>
                <a:gd name="connsiteX4" fmla="*/ 35883 w 258358"/>
                <a:gd name="connsiteY4" fmla="*/ 129927 h 179415"/>
                <a:gd name="connsiteX5" fmla="*/ 0 w 258358"/>
                <a:gd name="connsiteY5" fmla="*/ 156480 h 179415"/>
                <a:gd name="connsiteX6" fmla="*/ 94014 w 258358"/>
                <a:gd name="connsiteY6" fmla="*/ 175498 h 179415"/>
                <a:gd name="connsiteX7" fmla="*/ 158962 w 258358"/>
                <a:gd name="connsiteY7" fmla="*/ 175139 h 179415"/>
                <a:gd name="connsiteX8" fmla="*/ 260153 w 258358"/>
                <a:gd name="connsiteY8" fmla="*/ 33042 h 179415"/>
                <a:gd name="connsiteX9" fmla="*/ 255847 w 258358"/>
                <a:gd name="connsiteY9" fmla="*/ 8642 h 179415"/>
                <a:gd name="connsiteX10" fmla="*/ 238623 w 258358"/>
                <a:gd name="connsiteY10" fmla="*/ 30 h 1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8358" h="179415">
                  <a:moveTo>
                    <a:pt x="238623" y="30"/>
                  </a:moveTo>
                  <a:cubicBezTo>
                    <a:pt x="231087" y="389"/>
                    <a:pt x="231446" y="6848"/>
                    <a:pt x="230728" y="12230"/>
                  </a:cubicBezTo>
                  <a:cubicBezTo>
                    <a:pt x="228216" y="24430"/>
                    <a:pt x="221758" y="34119"/>
                    <a:pt x="213146" y="42731"/>
                  </a:cubicBezTo>
                  <a:cubicBezTo>
                    <a:pt x="198075" y="57802"/>
                    <a:pt x="180133" y="68208"/>
                    <a:pt x="161474" y="77537"/>
                  </a:cubicBezTo>
                  <a:cubicBezTo>
                    <a:pt x="120926" y="97991"/>
                    <a:pt x="76790" y="110191"/>
                    <a:pt x="35883" y="129927"/>
                  </a:cubicBezTo>
                  <a:cubicBezTo>
                    <a:pt x="24400" y="135309"/>
                    <a:pt x="11483" y="139615"/>
                    <a:pt x="0" y="156480"/>
                  </a:cubicBezTo>
                  <a:cubicBezTo>
                    <a:pt x="36960" y="150739"/>
                    <a:pt x="64948" y="165092"/>
                    <a:pt x="94014" y="175498"/>
                  </a:cubicBezTo>
                  <a:cubicBezTo>
                    <a:pt x="115544" y="183034"/>
                    <a:pt x="137432" y="183034"/>
                    <a:pt x="158962" y="175139"/>
                  </a:cubicBezTo>
                  <a:cubicBezTo>
                    <a:pt x="216016" y="153610"/>
                    <a:pt x="258358" y="94044"/>
                    <a:pt x="260153" y="33042"/>
                  </a:cubicBezTo>
                  <a:cubicBezTo>
                    <a:pt x="260511" y="24789"/>
                    <a:pt x="260511" y="16177"/>
                    <a:pt x="255847" y="8642"/>
                  </a:cubicBezTo>
                  <a:cubicBezTo>
                    <a:pt x="251541" y="2542"/>
                    <a:pt x="245799" y="-329"/>
                    <a:pt x="238623" y="3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E3DE040-6DE0-4959-9691-E62CFF945583}"/>
                </a:ext>
              </a:extLst>
            </p:cNvPr>
            <p:cNvSpPr/>
            <p:nvPr/>
          </p:nvSpPr>
          <p:spPr>
            <a:xfrm>
              <a:off x="7870194" y="2319672"/>
              <a:ext cx="168651" cy="150709"/>
            </a:xfrm>
            <a:custGeom>
              <a:avLst/>
              <a:gdLst>
                <a:gd name="connsiteX0" fmla="*/ 168839 w 168650"/>
                <a:gd name="connsiteY0" fmla="*/ 75660 h 150709"/>
                <a:gd name="connsiteX1" fmla="*/ 141209 w 168650"/>
                <a:gd name="connsiteY1" fmla="*/ 8918 h 150709"/>
                <a:gd name="connsiteX2" fmla="*/ 117885 w 168650"/>
                <a:gd name="connsiteY2" fmla="*/ 3535 h 150709"/>
                <a:gd name="connsiteX3" fmla="*/ 16336 w 168650"/>
                <a:gd name="connsiteY3" fmla="*/ 60589 h 150709"/>
                <a:gd name="connsiteX4" fmla="*/ 12030 w 168650"/>
                <a:gd name="connsiteY4" fmla="*/ 92525 h 150709"/>
                <a:gd name="connsiteX5" fmla="*/ 34278 w 168650"/>
                <a:gd name="connsiteY5" fmla="*/ 110467 h 150709"/>
                <a:gd name="connsiteX6" fmla="*/ 65496 w 168650"/>
                <a:gd name="connsiteY6" fmla="*/ 134150 h 150709"/>
                <a:gd name="connsiteX7" fmla="*/ 121474 w 168650"/>
                <a:gd name="connsiteY7" fmla="*/ 141685 h 150709"/>
                <a:gd name="connsiteX8" fmla="*/ 152692 w 168650"/>
                <a:gd name="connsiteY8" fmla="*/ 118002 h 150709"/>
                <a:gd name="connsiteX9" fmla="*/ 168839 w 168650"/>
                <a:gd name="connsiteY9" fmla="*/ 75660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650" h="150709">
                  <a:moveTo>
                    <a:pt x="168839" y="75660"/>
                  </a:moveTo>
                  <a:cubicBezTo>
                    <a:pt x="167763" y="50183"/>
                    <a:pt x="155563" y="29371"/>
                    <a:pt x="141209" y="8918"/>
                  </a:cubicBezTo>
                  <a:cubicBezTo>
                    <a:pt x="134392" y="-771"/>
                    <a:pt x="128650" y="-2565"/>
                    <a:pt x="117885" y="3535"/>
                  </a:cubicBezTo>
                  <a:cubicBezTo>
                    <a:pt x="84514" y="23271"/>
                    <a:pt x="50425" y="41571"/>
                    <a:pt x="16336" y="60589"/>
                  </a:cubicBezTo>
                  <a:cubicBezTo>
                    <a:pt x="-4476" y="72072"/>
                    <a:pt x="-4835" y="74943"/>
                    <a:pt x="12030" y="92525"/>
                  </a:cubicBezTo>
                  <a:cubicBezTo>
                    <a:pt x="18489" y="99343"/>
                    <a:pt x="26383" y="105084"/>
                    <a:pt x="34278" y="110467"/>
                  </a:cubicBezTo>
                  <a:cubicBezTo>
                    <a:pt x="45043" y="118002"/>
                    <a:pt x="56166" y="124820"/>
                    <a:pt x="65496" y="134150"/>
                  </a:cubicBezTo>
                  <a:cubicBezTo>
                    <a:pt x="89897" y="158192"/>
                    <a:pt x="89897" y="158192"/>
                    <a:pt x="121474" y="141685"/>
                  </a:cubicBezTo>
                  <a:cubicBezTo>
                    <a:pt x="133315" y="135585"/>
                    <a:pt x="143721" y="127691"/>
                    <a:pt x="152692" y="118002"/>
                  </a:cubicBezTo>
                  <a:cubicBezTo>
                    <a:pt x="163457" y="105802"/>
                    <a:pt x="169557" y="91808"/>
                    <a:pt x="168839" y="75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6" name="Graphic 3">
            <a:extLst>
              <a:ext uri="{FF2B5EF4-FFF2-40B4-BE49-F238E27FC236}">
                <a16:creationId xmlns:a16="http://schemas.microsoft.com/office/drawing/2014/main" id="{98383BE5-63BE-4A4C-B4BD-117BAB80F130}"/>
              </a:ext>
            </a:extLst>
          </p:cNvPr>
          <p:cNvGrpSpPr/>
          <p:nvPr/>
        </p:nvGrpSpPr>
        <p:grpSpPr>
          <a:xfrm>
            <a:off x="3500248" y="1629786"/>
            <a:ext cx="857661" cy="724247"/>
            <a:chOff x="6787249" y="2420621"/>
            <a:chExt cx="1072164" cy="905383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E74264A-6B9F-4673-9D0D-44E8F4706866}"/>
                </a:ext>
              </a:extLst>
            </p:cNvPr>
            <p:cNvSpPr/>
            <p:nvPr/>
          </p:nvSpPr>
          <p:spPr>
            <a:xfrm>
              <a:off x="6787689" y="2479504"/>
              <a:ext cx="1072946" cy="845478"/>
            </a:xfrm>
            <a:custGeom>
              <a:avLst/>
              <a:gdLst>
                <a:gd name="connsiteX0" fmla="*/ 1063214 w 1072946"/>
                <a:gd name="connsiteY0" fmla="*/ 303610 h 845478"/>
                <a:gd name="connsiteX1" fmla="*/ 1059470 w 1072946"/>
                <a:gd name="connsiteY1" fmla="*/ 288293 h 845478"/>
                <a:gd name="connsiteX2" fmla="*/ 937618 w 1072946"/>
                <a:gd name="connsiteY2" fmla="*/ 98367 h 845478"/>
                <a:gd name="connsiteX3" fmla="*/ 671789 w 1072946"/>
                <a:gd name="connsiteY3" fmla="*/ 10551 h 845478"/>
                <a:gd name="connsiteX4" fmla="*/ 425702 w 1072946"/>
                <a:gd name="connsiteY4" fmla="*/ 7488 h 845478"/>
                <a:gd name="connsiteX5" fmla="*/ 264027 w 1072946"/>
                <a:gd name="connsiteY5" fmla="*/ 41185 h 845478"/>
                <a:gd name="connsiteX6" fmla="*/ 65932 w 1072946"/>
                <a:gd name="connsiteY6" fmla="*/ 184821 h 845478"/>
                <a:gd name="connsiteX7" fmla="*/ 11813 w 1072946"/>
                <a:gd name="connsiteY7" fmla="*/ 479921 h 845478"/>
                <a:gd name="connsiteX8" fmla="*/ 202079 w 1072946"/>
                <a:gd name="connsiteY8" fmla="*/ 731114 h 845478"/>
                <a:gd name="connsiteX9" fmla="*/ 319507 w 1072946"/>
                <a:gd name="connsiteY9" fmla="*/ 785573 h 845478"/>
                <a:gd name="connsiteX10" fmla="*/ 466547 w 1072946"/>
                <a:gd name="connsiteY10" fmla="*/ 828460 h 845478"/>
                <a:gd name="connsiteX11" fmla="*/ 538365 w 1072946"/>
                <a:gd name="connsiteY11" fmla="*/ 845478 h 845478"/>
                <a:gd name="connsiteX12" fmla="*/ 596908 w 1072946"/>
                <a:gd name="connsiteY12" fmla="*/ 831182 h 845478"/>
                <a:gd name="connsiteX13" fmla="*/ 800449 w 1072946"/>
                <a:gd name="connsiteY13" fmla="*/ 762087 h 845478"/>
                <a:gd name="connsiteX14" fmla="*/ 1033943 w 1072946"/>
                <a:gd name="connsiteY14" fmla="*/ 556845 h 845478"/>
                <a:gd name="connsiteX15" fmla="*/ 1063214 w 1072946"/>
                <a:gd name="connsiteY15" fmla="*/ 303610 h 845478"/>
                <a:gd name="connsiteX16" fmla="*/ 1059811 w 1072946"/>
                <a:gd name="connsiteY16" fmla="*/ 293058 h 845478"/>
                <a:gd name="connsiteX17" fmla="*/ 1059811 w 1072946"/>
                <a:gd name="connsiteY17" fmla="*/ 293058 h 845478"/>
                <a:gd name="connsiteX18" fmla="*/ 1059811 w 1072946"/>
                <a:gd name="connsiteY18" fmla="*/ 293058 h 845478"/>
                <a:gd name="connsiteX19" fmla="*/ 1059811 w 1072946"/>
                <a:gd name="connsiteY19" fmla="*/ 293058 h 845478"/>
                <a:gd name="connsiteX20" fmla="*/ 577167 w 1072946"/>
                <a:gd name="connsiteY20" fmla="*/ 0 h 845478"/>
                <a:gd name="connsiteX21" fmla="*/ 577507 w 1072946"/>
                <a:gd name="connsiteY21" fmla="*/ 340 h 845478"/>
                <a:gd name="connsiteX22" fmla="*/ 577167 w 1072946"/>
                <a:gd name="connsiteY22" fmla="*/ 0 h 845478"/>
                <a:gd name="connsiteX23" fmla="*/ 577167 w 1072946"/>
                <a:gd name="connsiteY23" fmla="*/ 0 h 845478"/>
                <a:gd name="connsiteX24" fmla="*/ 577167 w 1072946"/>
                <a:gd name="connsiteY24" fmla="*/ 0 h 845478"/>
                <a:gd name="connsiteX25" fmla="*/ 577167 w 1072946"/>
                <a:gd name="connsiteY25" fmla="*/ 0 h 845478"/>
                <a:gd name="connsiteX26" fmla="*/ 9090 w 1072946"/>
                <a:gd name="connsiteY26" fmla="*/ 307013 h 845478"/>
                <a:gd name="connsiteX27" fmla="*/ 9090 w 1072946"/>
                <a:gd name="connsiteY27" fmla="*/ 307013 h 845478"/>
                <a:gd name="connsiteX28" fmla="*/ 9090 w 1072946"/>
                <a:gd name="connsiteY28" fmla="*/ 307013 h 845478"/>
                <a:gd name="connsiteX29" fmla="*/ 9090 w 1072946"/>
                <a:gd name="connsiteY29" fmla="*/ 307013 h 84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72946" h="845478">
                  <a:moveTo>
                    <a:pt x="1063214" y="303610"/>
                  </a:moveTo>
                  <a:cubicBezTo>
                    <a:pt x="1062193" y="298504"/>
                    <a:pt x="1060832" y="293399"/>
                    <a:pt x="1059470" y="288293"/>
                  </a:cubicBezTo>
                  <a:cubicBezTo>
                    <a:pt x="1039388" y="215114"/>
                    <a:pt x="994800" y="148061"/>
                    <a:pt x="937618" y="98367"/>
                  </a:cubicBezTo>
                  <a:cubicBezTo>
                    <a:pt x="866140" y="36420"/>
                    <a:pt x="764710" y="6807"/>
                    <a:pt x="671789" y="10551"/>
                  </a:cubicBezTo>
                  <a:cubicBezTo>
                    <a:pt x="616990" y="12934"/>
                    <a:pt x="554022" y="18380"/>
                    <a:pt x="425702" y="7488"/>
                  </a:cubicBezTo>
                  <a:cubicBezTo>
                    <a:pt x="370222" y="2723"/>
                    <a:pt x="314742" y="20422"/>
                    <a:pt x="264027" y="41185"/>
                  </a:cubicBezTo>
                  <a:cubicBezTo>
                    <a:pt x="188124" y="72158"/>
                    <a:pt x="116306" y="119129"/>
                    <a:pt x="65932" y="184821"/>
                  </a:cubicBezTo>
                  <a:cubicBezTo>
                    <a:pt x="1942" y="268552"/>
                    <a:pt x="-14055" y="378831"/>
                    <a:pt x="11813" y="479921"/>
                  </a:cubicBezTo>
                  <a:cubicBezTo>
                    <a:pt x="39383" y="587138"/>
                    <a:pt x="108818" y="673251"/>
                    <a:pt x="202079" y="731114"/>
                  </a:cubicBezTo>
                  <a:cubicBezTo>
                    <a:pt x="238839" y="753919"/>
                    <a:pt x="278322" y="772299"/>
                    <a:pt x="319507" y="785573"/>
                  </a:cubicBezTo>
                  <a:cubicBezTo>
                    <a:pt x="368180" y="801570"/>
                    <a:pt x="417193" y="815866"/>
                    <a:pt x="466547" y="828460"/>
                  </a:cubicBezTo>
                  <a:cubicBezTo>
                    <a:pt x="488330" y="833905"/>
                    <a:pt x="515560" y="845478"/>
                    <a:pt x="538365" y="845478"/>
                  </a:cubicBezTo>
                  <a:cubicBezTo>
                    <a:pt x="557425" y="845478"/>
                    <a:pt x="578528" y="835948"/>
                    <a:pt x="596908" y="831182"/>
                  </a:cubicBezTo>
                  <a:cubicBezTo>
                    <a:pt x="665322" y="813143"/>
                    <a:pt x="735098" y="791700"/>
                    <a:pt x="800449" y="762087"/>
                  </a:cubicBezTo>
                  <a:cubicBezTo>
                    <a:pt x="898476" y="717839"/>
                    <a:pt x="984589" y="654871"/>
                    <a:pt x="1033943" y="556845"/>
                  </a:cubicBezTo>
                  <a:cubicBezTo>
                    <a:pt x="1073085" y="479240"/>
                    <a:pt x="1082615" y="388362"/>
                    <a:pt x="1063214" y="303610"/>
                  </a:cubicBezTo>
                  <a:close/>
                  <a:moveTo>
                    <a:pt x="1059811" y="293058"/>
                  </a:moveTo>
                  <a:cubicBezTo>
                    <a:pt x="1059811" y="293058"/>
                    <a:pt x="1059811" y="293058"/>
                    <a:pt x="1059811" y="293058"/>
                  </a:cubicBezTo>
                  <a:cubicBezTo>
                    <a:pt x="1059811" y="293058"/>
                    <a:pt x="1059811" y="293058"/>
                    <a:pt x="1059811" y="293058"/>
                  </a:cubicBezTo>
                  <a:lnTo>
                    <a:pt x="1059811" y="293058"/>
                  </a:lnTo>
                  <a:close/>
                  <a:moveTo>
                    <a:pt x="577167" y="0"/>
                  </a:moveTo>
                  <a:cubicBezTo>
                    <a:pt x="577167" y="0"/>
                    <a:pt x="577507" y="340"/>
                    <a:pt x="577507" y="340"/>
                  </a:cubicBezTo>
                  <a:cubicBezTo>
                    <a:pt x="577507" y="340"/>
                    <a:pt x="577507" y="34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lnTo>
                    <a:pt x="577167" y="0"/>
                  </a:lnTo>
                  <a:close/>
                  <a:moveTo>
                    <a:pt x="9090" y="307013"/>
                  </a:move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lose/>
                </a:path>
              </a:pathLst>
            </a:custGeom>
            <a:solidFill>
              <a:schemeClr val="accent1"/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853C2C3-E954-4CE4-A6CC-2C99DD663135}"/>
                </a:ext>
              </a:extLst>
            </p:cNvPr>
            <p:cNvSpPr/>
            <p:nvPr/>
          </p:nvSpPr>
          <p:spPr>
            <a:xfrm>
              <a:off x="7040483" y="2420876"/>
              <a:ext cx="609271" cy="246382"/>
            </a:xfrm>
            <a:custGeom>
              <a:avLst/>
              <a:gdLst>
                <a:gd name="connsiteX0" fmla="*/ 173588 w 609271"/>
                <a:gd name="connsiteY0" fmla="*/ 234599 h 246382"/>
                <a:gd name="connsiteX1" fmla="*/ 188565 w 609271"/>
                <a:gd name="connsiteY1" fmla="*/ 222686 h 246382"/>
                <a:gd name="connsiteX2" fmla="*/ 204902 w 609271"/>
                <a:gd name="connsiteY2" fmla="*/ 205327 h 246382"/>
                <a:gd name="connsiteX3" fmla="*/ 219198 w 609271"/>
                <a:gd name="connsiteY3" fmla="*/ 185586 h 246382"/>
                <a:gd name="connsiteX4" fmla="*/ 226346 w 609271"/>
                <a:gd name="connsiteY4" fmla="*/ 175034 h 246382"/>
                <a:gd name="connsiteX5" fmla="*/ 233153 w 609271"/>
                <a:gd name="connsiteY5" fmla="*/ 165164 h 246382"/>
                <a:gd name="connsiteX6" fmla="*/ 0 w 609271"/>
                <a:gd name="connsiteY6" fmla="*/ 120235 h 246382"/>
                <a:gd name="connsiteX7" fmla="*/ 21443 w 609271"/>
                <a:gd name="connsiteY7" fmla="*/ 112406 h 246382"/>
                <a:gd name="connsiteX8" fmla="*/ 49013 w 609271"/>
                <a:gd name="connsiteY8" fmla="*/ 113768 h 246382"/>
                <a:gd name="connsiteX9" fmla="*/ 87815 w 609271"/>
                <a:gd name="connsiteY9" fmla="*/ 117852 h 246382"/>
                <a:gd name="connsiteX10" fmla="*/ 105174 w 609271"/>
                <a:gd name="connsiteY10" fmla="*/ 116150 h 246382"/>
                <a:gd name="connsiteX11" fmla="*/ 123554 w 609271"/>
                <a:gd name="connsiteY11" fmla="*/ 116150 h 246382"/>
                <a:gd name="connsiteX12" fmla="*/ 156570 w 609271"/>
                <a:gd name="connsiteY12" fmla="*/ 104237 h 246382"/>
                <a:gd name="connsiteX13" fmla="*/ 203541 w 609271"/>
                <a:gd name="connsiteY13" fmla="*/ 67478 h 246382"/>
                <a:gd name="connsiteX14" fmla="*/ 181417 w 609271"/>
                <a:gd name="connsiteY14" fmla="*/ 28675 h 246382"/>
                <a:gd name="connsiteX15" fmla="*/ 169164 w 609271"/>
                <a:gd name="connsiteY15" fmla="*/ 13018 h 246382"/>
                <a:gd name="connsiteX16" fmla="*/ 168143 w 609271"/>
                <a:gd name="connsiteY16" fmla="*/ 1106 h 246382"/>
                <a:gd name="connsiteX17" fmla="*/ 188224 w 609271"/>
                <a:gd name="connsiteY17" fmla="*/ 12678 h 246382"/>
                <a:gd name="connsiteX18" fmla="*/ 250512 w 609271"/>
                <a:gd name="connsiteY18" fmla="*/ 54544 h 246382"/>
                <a:gd name="connsiteX19" fmla="*/ 273317 w 609271"/>
                <a:gd name="connsiteY19" fmla="*/ 65776 h 246382"/>
                <a:gd name="connsiteX20" fmla="*/ 329137 w 609271"/>
                <a:gd name="connsiteY20" fmla="*/ 65776 h 246382"/>
                <a:gd name="connsiteX21" fmla="*/ 433971 w 609271"/>
                <a:gd name="connsiteY21" fmla="*/ 6211 h 246382"/>
                <a:gd name="connsiteX22" fmla="*/ 408784 w 609271"/>
                <a:gd name="connsiteY22" fmla="*/ 49098 h 246382"/>
                <a:gd name="connsiteX23" fmla="*/ 416272 w 609271"/>
                <a:gd name="connsiteY23" fmla="*/ 69860 h 246382"/>
                <a:gd name="connsiteX24" fmla="*/ 500003 w 609271"/>
                <a:gd name="connsiteY24" fmla="*/ 74966 h 246382"/>
                <a:gd name="connsiteX25" fmla="*/ 499662 w 609271"/>
                <a:gd name="connsiteY25" fmla="*/ 74966 h 246382"/>
                <a:gd name="connsiteX26" fmla="*/ 525190 w 609271"/>
                <a:gd name="connsiteY26" fmla="*/ 80412 h 246382"/>
                <a:gd name="connsiteX27" fmla="*/ 472093 w 609271"/>
                <a:gd name="connsiteY27" fmla="*/ 85177 h 246382"/>
                <a:gd name="connsiteX28" fmla="*/ 422058 w 609271"/>
                <a:gd name="connsiteY28" fmla="*/ 85517 h 246382"/>
                <a:gd name="connsiteX29" fmla="*/ 435673 w 609271"/>
                <a:gd name="connsiteY29" fmla="*/ 98451 h 246382"/>
                <a:gd name="connsiteX30" fmla="*/ 450649 w 609271"/>
                <a:gd name="connsiteY30" fmla="*/ 108662 h 246382"/>
                <a:gd name="connsiteX31" fmla="*/ 484686 w 609271"/>
                <a:gd name="connsiteY31" fmla="*/ 117512 h 246382"/>
                <a:gd name="connsiteX32" fmla="*/ 543230 w 609271"/>
                <a:gd name="connsiteY32" fmla="*/ 116831 h 246382"/>
                <a:gd name="connsiteX33" fmla="*/ 598710 w 609271"/>
                <a:gd name="connsiteY33" fmla="*/ 111045 h 246382"/>
                <a:gd name="connsiteX34" fmla="*/ 609261 w 609271"/>
                <a:gd name="connsiteY34" fmla="*/ 117512 h 246382"/>
                <a:gd name="connsiteX35" fmla="*/ 598710 w 609271"/>
                <a:gd name="connsiteY35" fmla="*/ 122958 h 246382"/>
                <a:gd name="connsiteX36" fmla="*/ 475156 w 609271"/>
                <a:gd name="connsiteY36" fmla="*/ 165164 h 246382"/>
                <a:gd name="connsiteX37" fmla="*/ 369982 w 609271"/>
                <a:gd name="connsiteY37" fmla="*/ 164823 h 246382"/>
                <a:gd name="connsiteX38" fmla="*/ 390063 w 609271"/>
                <a:gd name="connsiteY38" fmla="*/ 192053 h 246382"/>
                <a:gd name="connsiteX39" fmla="*/ 431929 w 609271"/>
                <a:gd name="connsiteY39" fmla="*/ 238343 h 246382"/>
                <a:gd name="connsiteX40" fmla="*/ 402998 w 609271"/>
                <a:gd name="connsiteY40" fmla="*/ 225069 h 246382"/>
                <a:gd name="connsiteX41" fmla="*/ 365897 w 609271"/>
                <a:gd name="connsiteY41" fmla="*/ 214177 h 246382"/>
                <a:gd name="connsiteX42" fmla="*/ 350921 w 609271"/>
                <a:gd name="connsiteY42" fmla="*/ 209412 h 246382"/>
                <a:gd name="connsiteX43" fmla="*/ 310077 w 609271"/>
                <a:gd name="connsiteY43" fmla="*/ 184565 h 246382"/>
                <a:gd name="connsiteX44" fmla="*/ 286932 w 609271"/>
                <a:gd name="connsiteY44" fmla="*/ 185586 h 246382"/>
                <a:gd name="connsiteX45" fmla="*/ 276040 w 609271"/>
                <a:gd name="connsiteY45" fmla="*/ 196137 h 246382"/>
                <a:gd name="connsiteX46" fmla="*/ 230771 w 609271"/>
                <a:gd name="connsiteY46" fmla="*/ 220984 h 246382"/>
                <a:gd name="connsiteX47" fmla="*/ 206604 w 609271"/>
                <a:gd name="connsiteY47" fmla="*/ 229834 h 246382"/>
                <a:gd name="connsiteX48" fmla="*/ 180736 w 609271"/>
                <a:gd name="connsiteY48" fmla="*/ 244810 h 246382"/>
                <a:gd name="connsiteX49" fmla="*/ 172908 w 609271"/>
                <a:gd name="connsiteY49" fmla="*/ 245491 h 246382"/>
                <a:gd name="connsiteX50" fmla="*/ 171546 w 609271"/>
                <a:gd name="connsiteY50" fmla="*/ 239024 h 246382"/>
                <a:gd name="connsiteX51" fmla="*/ 173588 w 609271"/>
                <a:gd name="connsiteY51" fmla="*/ 234599 h 24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9271" h="246382">
                  <a:moveTo>
                    <a:pt x="173588" y="234599"/>
                  </a:moveTo>
                  <a:cubicBezTo>
                    <a:pt x="177333" y="229834"/>
                    <a:pt x="184480" y="226430"/>
                    <a:pt x="188565" y="222686"/>
                  </a:cubicBezTo>
                  <a:cubicBezTo>
                    <a:pt x="194351" y="217240"/>
                    <a:pt x="199797" y="211454"/>
                    <a:pt x="204902" y="205327"/>
                  </a:cubicBezTo>
                  <a:cubicBezTo>
                    <a:pt x="210008" y="198860"/>
                    <a:pt x="214773" y="192393"/>
                    <a:pt x="219198" y="185586"/>
                  </a:cubicBezTo>
                  <a:cubicBezTo>
                    <a:pt x="221581" y="182182"/>
                    <a:pt x="223963" y="178438"/>
                    <a:pt x="226346" y="175034"/>
                  </a:cubicBezTo>
                  <a:cubicBezTo>
                    <a:pt x="227367" y="173333"/>
                    <a:pt x="231451" y="165504"/>
                    <a:pt x="233153" y="165164"/>
                  </a:cubicBezTo>
                  <a:cubicBezTo>
                    <a:pt x="147380" y="181842"/>
                    <a:pt x="74541" y="151889"/>
                    <a:pt x="0" y="120235"/>
                  </a:cubicBezTo>
                  <a:cubicBezTo>
                    <a:pt x="4084" y="114108"/>
                    <a:pt x="14636" y="113087"/>
                    <a:pt x="21443" y="112406"/>
                  </a:cubicBezTo>
                  <a:cubicBezTo>
                    <a:pt x="30633" y="111385"/>
                    <a:pt x="39823" y="112406"/>
                    <a:pt x="49013" y="113768"/>
                  </a:cubicBezTo>
                  <a:cubicBezTo>
                    <a:pt x="61947" y="115470"/>
                    <a:pt x="74881" y="118533"/>
                    <a:pt x="87815" y="117852"/>
                  </a:cubicBezTo>
                  <a:cubicBezTo>
                    <a:pt x="93602" y="117852"/>
                    <a:pt x="99388" y="116150"/>
                    <a:pt x="105174" y="116150"/>
                  </a:cubicBezTo>
                  <a:cubicBezTo>
                    <a:pt x="111301" y="116150"/>
                    <a:pt x="117427" y="116150"/>
                    <a:pt x="123554" y="116150"/>
                  </a:cubicBezTo>
                  <a:cubicBezTo>
                    <a:pt x="135467" y="116150"/>
                    <a:pt x="146699" y="110705"/>
                    <a:pt x="156570" y="104237"/>
                  </a:cubicBezTo>
                  <a:cubicBezTo>
                    <a:pt x="173248" y="93346"/>
                    <a:pt x="186863" y="78029"/>
                    <a:pt x="203541" y="67478"/>
                  </a:cubicBezTo>
                  <a:cubicBezTo>
                    <a:pt x="201158" y="50799"/>
                    <a:pt x="188565" y="42631"/>
                    <a:pt x="181417" y="28675"/>
                  </a:cubicBezTo>
                  <a:cubicBezTo>
                    <a:pt x="179034" y="25612"/>
                    <a:pt x="170865" y="16422"/>
                    <a:pt x="169164" y="13018"/>
                  </a:cubicBezTo>
                  <a:cubicBezTo>
                    <a:pt x="167121" y="8934"/>
                    <a:pt x="163718" y="4509"/>
                    <a:pt x="168143" y="1106"/>
                  </a:cubicBezTo>
                  <a:cubicBezTo>
                    <a:pt x="173929" y="-3660"/>
                    <a:pt x="184480" y="8253"/>
                    <a:pt x="188224" y="12678"/>
                  </a:cubicBezTo>
                  <a:cubicBezTo>
                    <a:pt x="208306" y="30718"/>
                    <a:pt x="225665" y="43992"/>
                    <a:pt x="250512" y="54544"/>
                  </a:cubicBezTo>
                  <a:cubicBezTo>
                    <a:pt x="253575" y="56245"/>
                    <a:pt x="270253" y="64755"/>
                    <a:pt x="273317" y="65776"/>
                  </a:cubicBezTo>
                  <a:cubicBezTo>
                    <a:pt x="288633" y="70541"/>
                    <a:pt x="307354" y="64414"/>
                    <a:pt x="329137" y="65776"/>
                  </a:cubicBezTo>
                  <a:cubicBezTo>
                    <a:pt x="358749" y="67478"/>
                    <a:pt x="389042" y="25952"/>
                    <a:pt x="433971" y="6211"/>
                  </a:cubicBezTo>
                  <a:cubicBezTo>
                    <a:pt x="428525" y="26974"/>
                    <a:pt x="415932" y="34121"/>
                    <a:pt x="408784" y="49098"/>
                  </a:cubicBezTo>
                  <a:cubicBezTo>
                    <a:pt x="400615" y="66456"/>
                    <a:pt x="407763" y="69520"/>
                    <a:pt x="416272" y="69860"/>
                  </a:cubicBezTo>
                  <a:cubicBezTo>
                    <a:pt x="444182" y="71222"/>
                    <a:pt x="472773" y="66456"/>
                    <a:pt x="500003" y="74966"/>
                  </a:cubicBezTo>
                  <a:lnTo>
                    <a:pt x="499662" y="74966"/>
                  </a:lnTo>
                  <a:cubicBezTo>
                    <a:pt x="501024" y="76327"/>
                    <a:pt x="525871" y="78369"/>
                    <a:pt x="525190" y="80412"/>
                  </a:cubicBezTo>
                  <a:cubicBezTo>
                    <a:pt x="517021" y="89602"/>
                    <a:pt x="481963" y="86198"/>
                    <a:pt x="472093" y="85177"/>
                  </a:cubicBezTo>
                  <a:cubicBezTo>
                    <a:pt x="456436" y="83135"/>
                    <a:pt x="441119" y="82113"/>
                    <a:pt x="422058" y="85517"/>
                  </a:cubicBezTo>
                  <a:cubicBezTo>
                    <a:pt x="423420" y="85177"/>
                    <a:pt x="433971" y="97090"/>
                    <a:pt x="435673" y="98451"/>
                  </a:cubicBezTo>
                  <a:cubicBezTo>
                    <a:pt x="440438" y="102195"/>
                    <a:pt x="445544" y="105599"/>
                    <a:pt x="450649" y="108662"/>
                  </a:cubicBezTo>
                  <a:cubicBezTo>
                    <a:pt x="461541" y="114449"/>
                    <a:pt x="472433" y="116150"/>
                    <a:pt x="484686" y="117512"/>
                  </a:cubicBezTo>
                  <a:cubicBezTo>
                    <a:pt x="504087" y="119214"/>
                    <a:pt x="523829" y="119214"/>
                    <a:pt x="543230" y="116831"/>
                  </a:cubicBezTo>
                  <a:cubicBezTo>
                    <a:pt x="560929" y="114789"/>
                    <a:pt x="581011" y="106280"/>
                    <a:pt x="598710" y="111045"/>
                  </a:cubicBezTo>
                  <a:cubicBezTo>
                    <a:pt x="602794" y="112066"/>
                    <a:pt x="608921" y="111726"/>
                    <a:pt x="609261" y="117512"/>
                  </a:cubicBezTo>
                  <a:cubicBezTo>
                    <a:pt x="609602" y="124319"/>
                    <a:pt x="601433" y="119554"/>
                    <a:pt x="598710" y="122958"/>
                  </a:cubicBezTo>
                  <a:cubicBezTo>
                    <a:pt x="558206" y="139296"/>
                    <a:pt x="518383" y="156995"/>
                    <a:pt x="475156" y="165164"/>
                  </a:cubicBezTo>
                  <a:cubicBezTo>
                    <a:pt x="441119" y="171631"/>
                    <a:pt x="406742" y="174354"/>
                    <a:pt x="369982" y="164823"/>
                  </a:cubicBezTo>
                  <a:cubicBezTo>
                    <a:pt x="375087" y="177757"/>
                    <a:pt x="383596" y="184224"/>
                    <a:pt x="390063" y="192053"/>
                  </a:cubicBezTo>
                  <a:cubicBezTo>
                    <a:pt x="403678" y="208050"/>
                    <a:pt x="422739" y="218602"/>
                    <a:pt x="431929" y="238343"/>
                  </a:cubicBezTo>
                  <a:cubicBezTo>
                    <a:pt x="422058" y="234259"/>
                    <a:pt x="412868" y="229153"/>
                    <a:pt x="402998" y="225069"/>
                  </a:cubicBezTo>
                  <a:cubicBezTo>
                    <a:pt x="391425" y="219963"/>
                    <a:pt x="378151" y="217581"/>
                    <a:pt x="365897" y="214177"/>
                  </a:cubicBezTo>
                  <a:cubicBezTo>
                    <a:pt x="360792" y="212815"/>
                    <a:pt x="355686" y="211114"/>
                    <a:pt x="350921" y="209412"/>
                  </a:cubicBezTo>
                  <a:cubicBezTo>
                    <a:pt x="335604" y="203625"/>
                    <a:pt x="323011" y="194095"/>
                    <a:pt x="310077" y="184565"/>
                  </a:cubicBezTo>
                  <a:cubicBezTo>
                    <a:pt x="302589" y="179119"/>
                    <a:pt x="294079" y="179800"/>
                    <a:pt x="286932" y="185586"/>
                  </a:cubicBezTo>
                  <a:cubicBezTo>
                    <a:pt x="282847" y="188649"/>
                    <a:pt x="279784" y="192734"/>
                    <a:pt x="276040" y="196137"/>
                  </a:cubicBezTo>
                  <a:cubicBezTo>
                    <a:pt x="263786" y="208731"/>
                    <a:pt x="247449" y="215538"/>
                    <a:pt x="230771" y="220984"/>
                  </a:cubicBezTo>
                  <a:cubicBezTo>
                    <a:pt x="222602" y="223707"/>
                    <a:pt x="214092" y="225749"/>
                    <a:pt x="206604" y="229834"/>
                  </a:cubicBezTo>
                  <a:cubicBezTo>
                    <a:pt x="197755" y="234599"/>
                    <a:pt x="189245" y="239705"/>
                    <a:pt x="180736" y="244810"/>
                  </a:cubicBezTo>
                  <a:cubicBezTo>
                    <a:pt x="178354" y="246172"/>
                    <a:pt x="174950" y="247193"/>
                    <a:pt x="172908" y="245491"/>
                  </a:cubicBezTo>
                  <a:cubicBezTo>
                    <a:pt x="170865" y="244129"/>
                    <a:pt x="170865" y="241066"/>
                    <a:pt x="171546" y="239024"/>
                  </a:cubicBezTo>
                  <a:cubicBezTo>
                    <a:pt x="171887" y="236641"/>
                    <a:pt x="172567" y="235620"/>
                    <a:pt x="173588" y="234599"/>
                  </a:cubicBezTo>
                  <a:close/>
                </a:path>
              </a:pathLst>
            </a:custGeom>
            <a:solidFill>
              <a:srgbClr val="676767"/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55C83A3-F7D6-412E-A087-9E60A8967223}"/>
                </a:ext>
              </a:extLst>
            </p:cNvPr>
            <p:cNvSpPr/>
            <p:nvPr/>
          </p:nvSpPr>
          <p:spPr>
            <a:xfrm>
              <a:off x="7267160" y="2433025"/>
              <a:ext cx="148252" cy="120993"/>
            </a:xfrm>
            <a:custGeom>
              <a:avLst/>
              <a:gdLst>
                <a:gd name="connsiteX0" fmla="*/ 88165 w 148252"/>
                <a:gd name="connsiteY0" fmla="*/ 5975 h 120993"/>
                <a:gd name="connsiteX1" fmla="*/ 95313 w 148252"/>
                <a:gd name="connsiteY1" fmla="*/ 37630 h 120993"/>
                <a:gd name="connsiteX2" fmla="*/ 119479 w 148252"/>
                <a:gd name="connsiteY2" fmla="*/ 65200 h 120993"/>
                <a:gd name="connsiteX3" fmla="*/ 135817 w 148252"/>
                <a:gd name="connsiteY3" fmla="*/ 72007 h 120993"/>
                <a:gd name="connsiteX4" fmla="*/ 137178 w 148252"/>
                <a:gd name="connsiteY4" fmla="*/ 107406 h 120993"/>
                <a:gd name="connsiteX5" fmla="*/ 101780 w 148252"/>
                <a:gd name="connsiteY5" fmla="*/ 118978 h 120993"/>
                <a:gd name="connsiteX6" fmla="*/ 19410 w 148252"/>
                <a:gd name="connsiteY6" fmla="*/ 112171 h 120993"/>
                <a:gd name="connsiteX7" fmla="*/ 9 w 148252"/>
                <a:gd name="connsiteY7" fmla="*/ 89026 h 120993"/>
                <a:gd name="connsiteX8" fmla="*/ 17708 w 148252"/>
                <a:gd name="connsiteY8" fmla="*/ 69284 h 120993"/>
                <a:gd name="connsiteX9" fmla="*/ 25877 w 148252"/>
                <a:gd name="connsiteY9" fmla="*/ 65880 h 120993"/>
                <a:gd name="connsiteX10" fmla="*/ 59233 w 148252"/>
                <a:gd name="connsiteY10" fmla="*/ 17888 h 120993"/>
                <a:gd name="connsiteX11" fmla="*/ 58893 w 148252"/>
                <a:gd name="connsiteY11" fmla="*/ 5295 h 120993"/>
                <a:gd name="connsiteX12" fmla="*/ 88165 w 148252"/>
                <a:gd name="connsiteY12" fmla="*/ 5975 h 12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252" h="120993">
                  <a:moveTo>
                    <a:pt x="88165" y="5975"/>
                  </a:moveTo>
                  <a:cubicBezTo>
                    <a:pt x="95313" y="15506"/>
                    <a:pt x="95653" y="26398"/>
                    <a:pt x="95313" y="37630"/>
                  </a:cubicBezTo>
                  <a:cubicBezTo>
                    <a:pt x="97014" y="52266"/>
                    <a:pt x="101780" y="63838"/>
                    <a:pt x="119479" y="65200"/>
                  </a:cubicBezTo>
                  <a:cubicBezTo>
                    <a:pt x="125265" y="65540"/>
                    <a:pt x="130711" y="68944"/>
                    <a:pt x="135817" y="72007"/>
                  </a:cubicBezTo>
                  <a:cubicBezTo>
                    <a:pt x="151814" y="81197"/>
                    <a:pt x="152495" y="97194"/>
                    <a:pt x="137178" y="107406"/>
                  </a:cubicBezTo>
                  <a:cubicBezTo>
                    <a:pt x="126627" y="114213"/>
                    <a:pt x="114033" y="117617"/>
                    <a:pt x="101780" y="118978"/>
                  </a:cubicBezTo>
                  <a:cubicBezTo>
                    <a:pt x="74210" y="121701"/>
                    <a:pt x="45959" y="123403"/>
                    <a:pt x="19410" y="112171"/>
                  </a:cubicBezTo>
                  <a:cubicBezTo>
                    <a:pt x="8859" y="107746"/>
                    <a:pt x="350" y="101279"/>
                    <a:pt x="9" y="89026"/>
                  </a:cubicBezTo>
                  <a:cubicBezTo>
                    <a:pt x="-331" y="77793"/>
                    <a:pt x="8859" y="73028"/>
                    <a:pt x="17708" y="69284"/>
                  </a:cubicBezTo>
                  <a:cubicBezTo>
                    <a:pt x="20431" y="68263"/>
                    <a:pt x="23154" y="66902"/>
                    <a:pt x="25877" y="65880"/>
                  </a:cubicBezTo>
                  <a:cubicBezTo>
                    <a:pt x="59574" y="54308"/>
                    <a:pt x="59574" y="54308"/>
                    <a:pt x="59233" y="17888"/>
                  </a:cubicBezTo>
                  <a:cubicBezTo>
                    <a:pt x="59233" y="13804"/>
                    <a:pt x="59233" y="9719"/>
                    <a:pt x="58893" y="5295"/>
                  </a:cubicBezTo>
                  <a:cubicBezTo>
                    <a:pt x="69104" y="-5597"/>
                    <a:pt x="78635" y="3252"/>
                    <a:pt x="88165" y="5975"/>
                  </a:cubicBezTo>
                  <a:close/>
                </a:path>
              </a:pathLst>
            </a:custGeom>
            <a:solidFill>
              <a:srgbClr val="5C5C5C"/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0" name="그룹 125">
            <a:extLst>
              <a:ext uri="{FF2B5EF4-FFF2-40B4-BE49-F238E27FC236}">
                <a16:creationId xmlns:a16="http://schemas.microsoft.com/office/drawing/2014/main" id="{471CF32F-8DDB-4BC2-93BD-276C1099D7CD}"/>
              </a:ext>
            </a:extLst>
          </p:cNvPr>
          <p:cNvGrpSpPr/>
          <p:nvPr/>
        </p:nvGrpSpPr>
        <p:grpSpPr>
          <a:xfrm>
            <a:off x="2510315" y="2869275"/>
            <a:ext cx="579577" cy="810708"/>
            <a:chOff x="1019786" y="3002376"/>
            <a:chExt cx="2531613" cy="3541196"/>
          </a:xfrm>
          <a:solidFill>
            <a:schemeClr val="accent1"/>
          </a:solidFill>
        </p:grpSpPr>
        <p:sp>
          <p:nvSpPr>
            <p:cNvPr id="61" name="사각형: 둥근 모서리 132">
              <a:extLst>
                <a:ext uri="{FF2B5EF4-FFF2-40B4-BE49-F238E27FC236}">
                  <a16:creationId xmlns:a16="http://schemas.microsoft.com/office/drawing/2014/main" id="{C7114413-E7E7-4F90-9AD8-9AE080C38E01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막힌 원호 135">
              <a:extLst>
                <a:ext uri="{FF2B5EF4-FFF2-40B4-BE49-F238E27FC236}">
                  <a16:creationId xmlns:a16="http://schemas.microsoft.com/office/drawing/2014/main" id="{C751F068-F36E-4FF9-BF07-4D7414C689FD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3" name="자유형: 도형 128">
              <a:extLst>
                <a:ext uri="{FF2B5EF4-FFF2-40B4-BE49-F238E27FC236}">
                  <a16:creationId xmlns:a16="http://schemas.microsoft.com/office/drawing/2014/main" id="{6454820F-1221-434A-8DEF-C3CF34DAE491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4" name="자유형: 도형 129">
              <a:extLst>
                <a:ext uri="{FF2B5EF4-FFF2-40B4-BE49-F238E27FC236}">
                  <a16:creationId xmlns:a16="http://schemas.microsoft.com/office/drawing/2014/main" id="{12F4B99D-1C72-40BC-992A-304308CAE4A1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34E0ED2-0562-4DB5-8233-FEF8C00F9E23}"/>
              </a:ext>
            </a:extLst>
          </p:cNvPr>
          <p:cNvGrpSpPr/>
          <p:nvPr/>
        </p:nvGrpSpPr>
        <p:grpSpPr>
          <a:xfrm>
            <a:off x="4916475" y="1483185"/>
            <a:ext cx="3036352" cy="2772180"/>
            <a:chOff x="3980897" y="2449576"/>
            <a:chExt cx="3508965" cy="3203674"/>
          </a:xfrm>
        </p:grpSpPr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B94B82A-B35C-471B-AA73-CED83B27EACB}"/>
                </a:ext>
              </a:extLst>
            </p:cNvPr>
            <p:cNvSpPr/>
            <p:nvPr/>
          </p:nvSpPr>
          <p:spPr>
            <a:xfrm>
              <a:off x="3980897" y="2449576"/>
              <a:ext cx="3508965" cy="3203674"/>
            </a:xfrm>
            <a:custGeom>
              <a:avLst/>
              <a:gdLst>
                <a:gd name="connsiteX0" fmla="*/ 57192 w 3508965"/>
                <a:gd name="connsiteY0" fmla="*/ 2327127 h 3203674"/>
                <a:gd name="connsiteX1" fmla="*/ 127499 w 3508965"/>
                <a:gd name="connsiteY1" fmla="*/ 2338410 h 3203674"/>
                <a:gd name="connsiteX2" fmla="*/ 190533 w 3508965"/>
                <a:gd name="connsiteY2" fmla="*/ 2354167 h 3203674"/>
                <a:gd name="connsiteX3" fmla="*/ 2640209 w 3508965"/>
                <a:gd name="connsiteY3" fmla="*/ 2845535 h 3203674"/>
                <a:gd name="connsiteX4" fmla="*/ 2973995 w 3508965"/>
                <a:gd name="connsiteY4" fmla="*/ 3066149 h 3203674"/>
                <a:gd name="connsiteX5" fmla="*/ 2979725 w 3508965"/>
                <a:gd name="connsiteY5" fmla="*/ 3070446 h 3203674"/>
                <a:gd name="connsiteX6" fmla="*/ 3059948 w 3508965"/>
                <a:gd name="connsiteY6" fmla="*/ 3203674 h 3203674"/>
                <a:gd name="connsiteX7" fmla="*/ 2856525 w 3508965"/>
                <a:gd name="connsiteY7" fmla="*/ 3153535 h 3203674"/>
                <a:gd name="connsiteX8" fmla="*/ 174774 w 3508965"/>
                <a:gd name="connsiteY8" fmla="*/ 2458744 h 3203674"/>
                <a:gd name="connsiteX9" fmla="*/ 67331 w 3508965"/>
                <a:gd name="connsiteY9" fmla="*/ 2382818 h 3203674"/>
                <a:gd name="connsiteX10" fmla="*/ 31518 w 3508965"/>
                <a:gd name="connsiteY10" fmla="*/ 2331246 h 3203674"/>
                <a:gd name="connsiteX11" fmla="*/ 57192 w 3508965"/>
                <a:gd name="connsiteY11" fmla="*/ 2327127 h 3203674"/>
                <a:gd name="connsiteX12" fmla="*/ 3420952 w 3508965"/>
                <a:gd name="connsiteY12" fmla="*/ 37722 h 3203674"/>
                <a:gd name="connsiteX13" fmla="*/ 3491148 w 3508965"/>
                <a:gd name="connsiteY13" fmla="*/ 385834 h 3203674"/>
                <a:gd name="connsiteX14" fmla="*/ 3479687 w 3508965"/>
                <a:gd name="connsiteY14" fmla="*/ 491844 h 3203674"/>
                <a:gd name="connsiteX15" fmla="*/ 3395166 w 3508965"/>
                <a:gd name="connsiteY15" fmla="*/ 1049108 h 3203674"/>
                <a:gd name="connsiteX16" fmla="*/ 3201771 w 3508965"/>
                <a:gd name="connsiteY16" fmla="*/ 2412902 h 3203674"/>
                <a:gd name="connsiteX17" fmla="*/ 3091463 w 3508965"/>
                <a:gd name="connsiteY17" fmla="*/ 3185050 h 3203674"/>
                <a:gd name="connsiteX18" fmla="*/ 2994049 w 3508965"/>
                <a:gd name="connsiteY18" fmla="*/ 3053256 h 3203674"/>
                <a:gd name="connsiteX19" fmla="*/ 2920989 w 3508965"/>
                <a:gd name="connsiteY19" fmla="*/ 2940084 h 3203674"/>
                <a:gd name="connsiteX20" fmla="*/ 2892338 w 3508965"/>
                <a:gd name="connsiteY20" fmla="*/ 2809722 h 3203674"/>
                <a:gd name="connsiteX21" fmla="*/ 3174552 w 3508965"/>
                <a:gd name="connsiteY21" fmla="*/ 1329889 h 3203674"/>
                <a:gd name="connsiteX22" fmla="*/ 3309212 w 3508965"/>
                <a:gd name="connsiteY22" fmla="*/ 593554 h 3203674"/>
                <a:gd name="connsiteX23" fmla="*/ 3408059 w 3508965"/>
                <a:gd name="connsiteY23" fmla="*/ 97890 h 3203674"/>
                <a:gd name="connsiteX24" fmla="*/ 3420952 w 3508965"/>
                <a:gd name="connsiteY24" fmla="*/ 37722 h 3203674"/>
                <a:gd name="connsiteX25" fmla="*/ 3324971 w 3508965"/>
                <a:gd name="connsiteY25" fmla="*/ 475 h 3203674"/>
                <a:gd name="connsiteX26" fmla="*/ 3382273 w 3508965"/>
                <a:gd name="connsiteY26" fmla="*/ 67806 h 3203674"/>
                <a:gd name="connsiteX27" fmla="*/ 3287724 w 3508965"/>
                <a:gd name="connsiteY27" fmla="*/ 559173 h 3203674"/>
                <a:gd name="connsiteX28" fmla="*/ 3150198 w 3508965"/>
                <a:gd name="connsiteY28" fmla="*/ 1265424 h 3203674"/>
                <a:gd name="connsiteX29" fmla="*/ 2853658 w 3508965"/>
                <a:gd name="connsiteY29" fmla="*/ 2793962 h 3203674"/>
                <a:gd name="connsiteX30" fmla="*/ 2793490 w 3508965"/>
                <a:gd name="connsiteY30" fmla="*/ 2834074 h 3203674"/>
                <a:gd name="connsiteX31" fmla="*/ 2604393 w 3508965"/>
                <a:gd name="connsiteY31" fmla="*/ 2796827 h 3203674"/>
                <a:gd name="connsiteX32" fmla="*/ 711983 w 3508965"/>
                <a:gd name="connsiteY32" fmla="*/ 2428661 h 3203674"/>
                <a:gd name="connsiteX33" fmla="*/ 143256 w 3508965"/>
                <a:gd name="connsiteY33" fmla="*/ 2324084 h 3203674"/>
                <a:gd name="connsiteX34" fmla="*/ 0 w 3508965"/>
                <a:gd name="connsiteY34" fmla="*/ 2288270 h 3203674"/>
                <a:gd name="connsiteX35" fmla="*/ 213452 w 3508965"/>
                <a:gd name="connsiteY35" fmla="*/ 1723841 h 3203674"/>
                <a:gd name="connsiteX36" fmla="*/ 797936 w 3508965"/>
                <a:gd name="connsiteY36" fmla="*/ 180978 h 3203674"/>
                <a:gd name="connsiteX37" fmla="*/ 899647 w 3508965"/>
                <a:gd name="connsiteY37" fmla="*/ 107918 h 3203674"/>
                <a:gd name="connsiteX38" fmla="*/ 1979797 w 3508965"/>
                <a:gd name="connsiteY38" fmla="*/ 60643 h 3203674"/>
                <a:gd name="connsiteX39" fmla="*/ 3324971 w 3508965"/>
                <a:gd name="connsiteY39" fmla="*/ 475 h 320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08965" h="3203674">
                  <a:moveTo>
                    <a:pt x="57192" y="2327127"/>
                  </a:moveTo>
                  <a:cubicBezTo>
                    <a:pt x="81836" y="2328471"/>
                    <a:pt x="103862" y="2342707"/>
                    <a:pt x="127499" y="2338410"/>
                  </a:cubicBezTo>
                  <a:cubicBezTo>
                    <a:pt x="148988" y="2344140"/>
                    <a:pt x="169044" y="2349870"/>
                    <a:pt x="190533" y="2354167"/>
                  </a:cubicBezTo>
                  <a:cubicBezTo>
                    <a:pt x="1007092" y="2518912"/>
                    <a:pt x="1822217" y="2687954"/>
                    <a:pt x="2640209" y="2845535"/>
                  </a:cubicBezTo>
                  <a:cubicBezTo>
                    <a:pt x="2790627" y="2874186"/>
                    <a:pt x="2909530" y="2920028"/>
                    <a:pt x="2973995" y="3066149"/>
                  </a:cubicBezTo>
                  <a:cubicBezTo>
                    <a:pt x="2975428" y="3067582"/>
                    <a:pt x="2978293" y="3069014"/>
                    <a:pt x="2979725" y="3070446"/>
                  </a:cubicBezTo>
                  <a:cubicBezTo>
                    <a:pt x="3004079" y="3110559"/>
                    <a:pt x="3028432" y="3150670"/>
                    <a:pt x="3059948" y="3203674"/>
                  </a:cubicBezTo>
                  <a:cubicBezTo>
                    <a:pt x="2985455" y="3185050"/>
                    <a:pt x="2920991" y="3170725"/>
                    <a:pt x="2856525" y="3153535"/>
                  </a:cubicBezTo>
                  <a:cubicBezTo>
                    <a:pt x="1962608" y="2921461"/>
                    <a:pt x="1068691" y="2687954"/>
                    <a:pt x="174774" y="2458744"/>
                  </a:cubicBezTo>
                  <a:cubicBezTo>
                    <a:pt x="124634" y="2445851"/>
                    <a:pt x="98849" y="2414334"/>
                    <a:pt x="67331" y="2382818"/>
                  </a:cubicBezTo>
                  <a:cubicBezTo>
                    <a:pt x="55872" y="2365629"/>
                    <a:pt x="44410" y="2349870"/>
                    <a:pt x="31518" y="2331246"/>
                  </a:cubicBezTo>
                  <a:cubicBezTo>
                    <a:pt x="40471" y="2327664"/>
                    <a:pt x="48977" y="2326680"/>
                    <a:pt x="57192" y="2327127"/>
                  </a:cubicBezTo>
                  <a:close/>
                  <a:moveTo>
                    <a:pt x="3420952" y="37722"/>
                  </a:moveTo>
                  <a:cubicBezTo>
                    <a:pt x="3538422" y="136568"/>
                    <a:pt x="3511204" y="261201"/>
                    <a:pt x="3491148" y="385834"/>
                  </a:cubicBezTo>
                  <a:cubicBezTo>
                    <a:pt x="3485418" y="420216"/>
                    <a:pt x="3483984" y="456029"/>
                    <a:pt x="3479687" y="491844"/>
                  </a:cubicBezTo>
                  <a:cubicBezTo>
                    <a:pt x="3451036" y="678076"/>
                    <a:pt x="3422385" y="862875"/>
                    <a:pt x="3395166" y="1049108"/>
                  </a:cubicBezTo>
                  <a:cubicBezTo>
                    <a:pt x="3330701" y="1503229"/>
                    <a:pt x="3266235" y="1958783"/>
                    <a:pt x="3201771" y="2412902"/>
                  </a:cubicBezTo>
                  <a:cubicBezTo>
                    <a:pt x="3165956" y="2666466"/>
                    <a:pt x="3128710" y="2921461"/>
                    <a:pt x="3091463" y="3185050"/>
                  </a:cubicBezTo>
                  <a:cubicBezTo>
                    <a:pt x="3055650" y="3136345"/>
                    <a:pt x="3024134" y="3094800"/>
                    <a:pt x="2994049" y="3053256"/>
                  </a:cubicBezTo>
                  <a:cubicBezTo>
                    <a:pt x="2969696" y="3016010"/>
                    <a:pt x="2949641" y="2974465"/>
                    <a:pt x="2920989" y="2940084"/>
                  </a:cubicBezTo>
                  <a:cubicBezTo>
                    <a:pt x="2888040" y="2899972"/>
                    <a:pt x="2882309" y="2859860"/>
                    <a:pt x="2892338" y="2809722"/>
                  </a:cubicBezTo>
                  <a:cubicBezTo>
                    <a:pt x="2988319" y="2316922"/>
                    <a:pt x="3081436" y="1822689"/>
                    <a:pt x="3174552" y="1329889"/>
                  </a:cubicBezTo>
                  <a:cubicBezTo>
                    <a:pt x="3220393" y="1084922"/>
                    <a:pt x="3264804" y="838521"/>
                    <a:pt x="3309212" y="593554"/>
                  </a:cubicBezTo>
                  <a:cubicBezTo>
                    <a:pt x="3342162" y="428811"/>
                    <a:pt x="3375110" y="262634"/>
                    <a:pt x="3408059" y="97890"/>
                  </a:cubicBezTo>
                  <a:cubicBezTo>
                    <a:pt x="3412356" y="77834"/>
                    <a:pt x="3416655" y="56346"/>
                    <a:pt x="3420952" y="37722"/>
                  </a:cubicBezTo>
                  <a:close/>
                  <a:moveTo>
                    <a:pt x="3324971" y="475"/>
                  </a:moveTo>
                  <a:cubicBezTo>
                    <a:pt x="3380840" y="-2390"/>
                    <a:pt x="3396598" y="6206"/>
                    <a:pt x="3382273" y="67806"/>
                  </a:cubicBezTo>
                  <a:cubicBezTo>
                    <a:pt x="3346458" y="231118"/>
                    <a:pt x="3319240" y="395861"/>
                    <a:pt x="3287724" y="559173"/>
                  </a:cubicBezTo>
                  <a:cubicBezTo>
                    <a:pt x="3241882" y="794112"/>
                    <a:pt x="3196040" y="1030485"/>
                    <a:pt x="3150198" y="1265424"/>
                  </a:cubicBezTo>
                  <a:cubicBezTo>
                    <a:pt x="3051351" y="1775415"/>
                    <a:pt x="2951072" y="2283972"/>
                    <a:pt x="2853658" y="2793962"/>
                  </a:cubicBezTo>
                  <a:cubicBezTo>
                    <a:pt x="2845062" y="2836939"/>
                    <a:pt x="2833602" y="2844103"/>
                    <a:pt x="2793490" y="2834074"/>
                  </a:cubicBezTo>
                  <a:cubicBezTo>
                    <a:pt x="2731891" y="2818317"/>
                    <a:pt x="2667425" y="2809721"/>
                    <a:pt x="2604393" y="2796827"/>
                  </a:cubicBezTo>
                  <a:cubicBezTo>
                    <a:pt x="1974067" y="2675061"/>
                    <a:pt x="1342309" y="2550428"/>
                    <a:pt x="711983" y="2428661"/>
                  </a:cubicBezTo>
                  <a:cubicBezTo>
                    <a:pt x="522885" y="2392846"/>
                    <a:pt x="332354" y="2358465"/>
                    <a:pt x="143256" y="2324084"/>
                  </a:cubicBezTo>
                  <a:cubicBezTo>
                    <a:pt x="97414" y="2312623"/>
                    <a:pt x="51572" y="2299731"/>
                    <a:pt x="0" y="2288270"/>
                  </a:cubicBezTo>
                  <a:cubicBezTo>
                    <a:pt x="70196" y="2100605"/>
                    <a:pt x="141824" y="1911507"/>
                    <a:pt x="213452" y="1723841"/>
                  </a:cubicBezTo>
                  <a:cubicBezTo>
                    <a:pt x="409712" y="1209554"/>
                    <a:pt x="605973" y="696698"/>
                    <a:pt x="797936" y="180978"/>
                  </a:cubicBezTo>
                  <a:cubicBezTo>
                    <a:pt x="817992" y="125109"/>
                    <a:pt x="846643" y="109350"/>
                    <a:pt x="899647" y="107918"/>
                  </a:cubicBezTo>
                  <a:cubicBezTo>
                    <a:pt x="1259220" y="93592"/>
                    <a:pt x="1620225" y="76402"/>
                    <a:pt x="1979797" y="60643"/>
                  </a:cubicBezTo>
                  <a:cubicBezTo>
                    <a:pt x="2428189" y="40587"/>
                    <a:pt x="2876579" y="21965"/>
                    <a:pt x="3324971" y="47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D29E47E6-C083-4714-A4AA-059BE8AB4854}"/>
                </a:ext>
              </a:extLst>
            </p:cNvPr>
            <p:cNvSpPr/>
            <p:nvPr/>
          </p:nvSpPr>
          <p:spPr>
            <a:xfrm>
              <a:off x="4820889" y="2830482"/>
              <a:ext cx="1819293" cy="1802988"/>
            </a:xfrm>
            <a:custGeom>
              <a:avLst/>
              <a:gdLst>
                <a:gd name="connsiteX0" fmla="*/ 940681 w 1819293"/>
                <a:gd name="connsiteY0" fmla="*/ 1543493 h 1802988"/>
                <a:gd name="connsiteX1" fmla="*/ 904866 w 1819293"/>
                <a:gd name="connsiteY1" fmla="*/ 1587903 h 1802988"/>
                <a:gd name="connsiteX2" fmla="*/ 947843 w 1819293"/>
                <a:gd name="connsiteY2" fmla="*/ 1619420 h 1802988"/>
                <a:gd name="connsiteX3" fmla="*/ 985089 w 1819293"/>
                <a:gd name="connsiteY3" fmla="*/ 1576443 h 1802988"/>
                <a:gd name="connsiteX4" fmla="*/ 940681 w 1819293"/>
                <a:gd name="connsiteY4" fmla="*/ 1543493 h 1802988"/>
                <a:gd name="connsiteX5" fmla="*/ 1518002 w 1819293"/>
                <a:gd name="connsiteY5" fmla="*/ 1258415 h 1802988"/>
                <a:gd name="connsiteX6" fmla="*/ 1475025 w 1819293"/>
                <a:gd name="connsiteY6" fmla="*/ 1304257 h 1802988"/>
                <a:gd name="connsiteX7" fmla="*/ 1516569 w 1819293"/>
                <a:gd name="connsiteY7" fmla="*/ 1340072 h 1802988"/>
                <a:gd name="connsiteX8" fmla="*/ 1562410 w 1819293"/>
                <a:gd name="connsiteY8" fmla="*/ 1291364 h 1802988"/>
                <a:gd name="connsiteX9" fmla="*/ 1518002 w 1819293"/>
                <a:gd name="connsiteY9" fmla="*/ 1258415 h 1802988"/>
                <a:gd name="connsiteX10" fmla="*/ 645148 w 1819293"/>
                <a:gd name="connsiteY10" fmla="*/ 1208790 h 1802988"/>
                <a:gd name="connsiteX11" fmla="*/ 605462 w 1819293"/>
                <a:gd name="connsiteY11" fmla="*/ 1228332 h 1802988"/>
                <a:gd name="connsiteX12" fmla="*/ 644140 w 1819293"/>
                <a:gd name="connsiteY12" fmla="*/ 1262713 h 1802988"/>
                <a:gd name="connsiteX13" fmla="*/ 661332 w 1819293"/>
                <a:gd name="connsiteY13" fmla="*/ 1212573 h 1802988"/>
                <a:gd name="connsiteX14" fmla="*/ 645148 w 1819293"/>
                <a:gd name="connsiteY14" fmla="*/ 1208790 h 1802988"/>
                <a:gd name="connsiteX15" fmla="*/ 1195676 w 1819293"/>
                <a:gd name="connsiteY15" fmla="*/ 1133783 h 1802988"/>
                <a:gd name="connsiteX16" fmla="*/ 1165594 w 1819293"/>
                <a:gd name="connsiteY16" fmla="*/ 1163866 h 1802988"/>
                <a:gd name="connsiteX17" fmla="*/ 1188514 w 1819293"/>
                <a:gd name="connsiteY17" fmla="*/ 1185355 h 1802988"/>
                <a:gd name="connsiteX18" fmla="*/ 1222896 w 1819293"/>
                <a:gd name="connsiteY18" fmla="*/ 1155270 h 1802988"/>
                <a:gd name="connsiteX19" fmla="*/ 1195676 w 1819293"/>
                <a:gd name="connsiteY19" fmla="*/ 1133783 h 1802988"/>
                <a:gd name="connsiteX20" fmla="*/ 161368 w 1819293"/>
                <a:gd name="connsiteY20" fmla="*/ 1083643 h 1802988"/>
                <a:gd name="connsiteX21" fmla="*/ 116958 w 1819293"/>
                <a:gd name="connsiteY21" fmla="*/ 1120890 h 1802988"/>
                <a:gd name="connsiteX22" fmla="*/ 152773 w 1819293"/>
                <a:gd name="connsiteY22" fmla="*/ 1163867 h 1802988"/>
                <a:gd name="connsiteX23" fmla="*/ 201480 w 1819293"/>
                <a:gd name="connsiteY23" fmla="*/ 1122323 h 1802988"/>
                <a:gd name="connsiteX24" fmla="*/ 161368 w 1819293"/>
                <a:gd name="connsiteY24" fmla="*/ 1083643 h 1802988"/>
                <a:gd name="connsiteX25" fmla="*/ 384847 w 1819293"/>
                <a:gd name="connsiteY25" fmla="*/ 1046396 h 1802988"/>
                <a:gd name="connsiteX26" fmla="*/ 351898 w 1819293"/>
                <a:gd name="connsiteY26" fmla="*/ 1076479 h 1802988"/>
                <a:gd name="connsiteX27" fmla="*/ 371954 w 1819293"/>
                <a:gd name="connsiteY27" fmla="*/ 1099400 h 1802988"/>
                <a:gd name="connsiteX28" fmla="*/ 406337 w 1819293"/>
                <a:gd name="connsiteY28" fmla="*/ 1075047 h 1802988"/>
                <a:gd name="connsiteX29" fmla="*/ 384847 w 1819293"/>
                <a:gd name="connsiteY29" fmla="*/ 1046396 h 1802988"/>
                <a:gd name="connsiteX30" fmla="*/ 897703 w 1819293"/>
                <a:gd name="connsiteY30" fmla="*/ 1029206 h 1802988"/>
                <a:gd name="connsiteX31" fmla="*/ 932085 w 1819293"/>
                <a:gd name="connsiteY31" fmla="*/ 1066453 h 1802988"/>
                <a:gd name="connsiteX32" fmla="*/ 1244383 w 1819293"/>
                <a:gd name="connsiteY32" fmla="*/ 1643773 h 1802988"/>
                <a:gd name="connsiteX33" fmla="*/ 1228624 w 1819293"/>
                <a:gd name="connsiteY33" fmla="*/ 1712537 h 1802988"/>
                <a:gd name="connsiteX34" fmla="*/ 671359 w 1819293"/>
                <a:gd name="connsiteY34" fmla="*/ 1791327 h 1802988"/>
                <a:gd name="connsiteX35" fmla="*/ 639843 w 1819293"/>
                <a:gd name="connsiteY35" fmla="*/ 1742620 h 1802988"/>
                <a:gd name="connsiteX36" fmla="*/ 897703 w 1819293"/>
                <a:gd name="connsiteY36" fmla="*/ 1029206 h 1802988"/>
                <a:gd name="connsiteX37" fmla="*/ 859025 w 1819293"/>
                <a:gd name="connsiteY37" fmla="*/ 1004853 h 1802988"/>
                <a:gd name="connsiteX38" fmla="*/ 810318 w 1819293"/>
                <a:gd name="connsiteY38" fmla="*/ 1128053 h 1802988"/>
                <a:gd name="connsiteX39" fmla="*/ 595434 w 1819293"/>
                <a:gd name="connsiteY39" fmla="*/ 1738323 h 1802988"/>
                <a:gd name="connsiteX40" fmla="*/ 549592 w 1819293"/>
                <a:gd name="connsiteY40" fmla="*/ 1761244 h 1802988"/>
                <a:gd name="connsiteX41" fmla="*/ 145610 w 1819293"/>
                <a:gd name="connsiteY41" fmla="*/ 1473300 h 1802988"/>
                <a:gd name="connsiteX42" fmla="*/ 158503 w 1819293"/>
                <a:gd name="connsiteY42" fmla="*/ 1380183 h 1802988"/>
                <a:gd name="connsiteX43" fmla="*/ 803154 w 1819293"/>
                <a:gd name="connsiteY43" fmla="*/ 1032072 h 1802988"/>
                <a:gd name="connsiteX44" fmla="*/ 859025 w 1819293"/>
                <a:gd name="connsiteY44" fmla="*/ 1004853 h 1802988"/>
                <a:gd name="connsiteX45" fmla="*/ 944976 w 1819293"/>
                <a:gd name="connsiteY45" fmla="*/ 991959 h 1802988"/>
                <a:gd name="connsiteX46" fmla="*/ 1220027 w 1819293"/>
                <a:gd name="connsiteY46" fmla="*/ 1056425 h 1802988"/>
                <a:gd name="connsiteX47" fmla="*/ 1698502 w 1819293"/>
                <a:gd name="connsiteY47" fmla="*/ 1169596 h 1802988"/>
                <a:gd name="connsiteX48" fmla="*/ 1725721 w 1819293"/>
                <a:gd name="connsiteY48" fmla="*/ 1212573 h 1802988"/>
                <a:gd name="connsiteX49" fmla="*/ 1340362 w 1819293"/>
                <a:gd name="connsiteY49" fmla="*/ 1650936 h 1802988"/>
                <a:gd name="connsiteX50" fmla="*/ 1291655 w 1819293"/>
                <a:gd name="connsiteY50" fmla="*/ 1635178 h 1802988"/>
                <a:gd name="connsiteX51" fmla="*/ 944976 w 1819293"/>
                <a:gd name="connsiteY51" fmla="*/ 991959 h 1802988"/>
                <a:gd name="connsiteX52" fmla="*/ 1632607 w 1819293"/>
                <a:gd name="connsiteY52" fmla="*/ 885950 h 1802988"/>
                <a:gd name="connsiteX53" fmla="*/ 1589630 w 1819293"/>
                <a:gd name="connsiteY53" fmla="*/ 931792 h 1802988"/>
                <a:gd name="connsiteX54" fmla="*/ 1631174 w 1819293"/>
                <a:gd name="connsiteY54" fmla="*/ 967606 h 1802988"/>
                <a:gd name="connsiteX55" fmla="*/ 1677015 w 1819293"/>
                <a:gd name="connsiteY55" fmla="*/ 918899 h 1802988"/>
                <a:gd name="connsiteX56" fmla="*/ 1632607 w 1819293"/>
                <a:gd name="connsiteY56" fmla="*/ 885950 h 1802988"/>
                <a:gd name="connsiteX57" fmla="*/ 1409128 w 1819293"/>
                <a:gd name="connsiteY57" fmla="*/ 812890 h 1802988"/>
                <a:gd name="connsiteX58" fmla="*/ 1376178 w 1819293"/>
                <a:gd name="connsiteY58" fmla="*/ 842975 h 1802988"/>
                <a:gd name="connsiteX59" fmla="*/ 1396235 w 1819293"/>
                <a:gd name="connsiteY59" fmla="*/ 865894 h 1802988"/>
                <a:gd name="connsiteX60" fmla="*/ 1430617 w 1819293"/>
                <a:gd name="connsiteY60" fmla="*/ 841541 h 1802988"/>
                <a:gd name="connsiteX61" fmla="*/ 1409128 w 1819293"/>
                <a:gd name="connsiteY61" fmla="*/ 812890 h 1802988"/>
                <a:gd name="connsiteX62" fmla="*/ 71832 w 1819293"/>
                <a:gd name="connsiteY62" fmla="*/ 783299 h 1802988"/>
                <a:gd name="connsiteX63" fmla="*/ 96901 w 1819293"/>
                <a:gd name="connsiteY63" fmla="*/ 787103 h 1802988"/>
                <a:gd name="connsiteX64" fmla="*/ 837536 w 1819293"/>
                <a:gd name="connsiteY64" fmla="*/ 966174 h 1802988"/>
                <a:gd name="connsiteX65" fmla="*/ 109795 w 1819293"/>
                <a:gd name="connsiteY65" fmla="*/ 1360127 h 1802988"/>
                <a:gd name="connsiteX66" fmla="*/ 58223 w 1819293"/>
                <a:gd name="connsiteY66" fmla="*/ 1330044 h 1802988"/>
                <a:gd name="connsiteX67" fmla="*/ 26707 w 1819293"/>
                <a:gd name="connsiteY67" fmla="*/ 827216 h 1802988"/>
                <a:gd name="connsiteX68" fmla="*/ 71832 w 1819293"/>
                <a:gd name="connsiteY68" fmla="*/ 783299 h 1802988"/>
                <a:gd name="connsiteX69" fmla="*/ 275973 w 1819293"/>
                <a:gd name="connsiteY69" fmla="*/ 616629 h 1802988"/>
                <a:gd name="connsiteX70" fmla="*/ 237295 w 1819293"/>
                <a:gd name="connsiteY70" fmla="*/ 651011 h 1802988"/>
                <a:gd name="connsiteX71" fmla="*/ 263080 w 1819293"/>
                <a:gd name="connsiteY71" fmla="*/ 679662 h 1802988"/>
                <a:gd name="connsiteX72" fmla="*/ 304624 w 1819293"/>
                <a:gd name="connsiteY72" fmla="*/ 651011 h 1802988"/>
                <a:gd name="connsiteX73" fmla="*/ 275973 w 1819293"/>
                <a:gd name="connsiteY73" fmla="*/ 616629 h 1802988"/>
                <a:gd name="connsiteX74" fmla="*/ 1714163 w 1819293"/>
                <a:gd name="connsiteY74" fmla="*/ 550934 h 1802988"/>
                <a:gd name="connsiteX75" fmla="*/ 1750076 w 1819293"/>
                <a:gd name="connsiteY75" fmla="*/ 612332 h 1802988"/>
                <a:gd name="connsiteX76" fmla="*/ 1768698 w 1819293"/>
                <a:gd name="connsiteY76" fmla="*/ 1095104 h 1802988"/>
                <a:gd name="connsiteX77" fmla="*/ 1721424 w 1819293"/>
                <a:gd name="connsiteY77" fmla="*/ 1128054 h 1802988"/>
                <a:gd name="connsiteX78" fmla="*/ 1078205 w 1819293"/>
                <a:gd name="connsiteY78" fmla="*/ 970472 h 1802988"/>
                <a:gd name="connsiteX79" fmla="*/ 957870 w 1819293"/>
                <a:gd name="connsiteY79" fmla="*/ 948985 h 1802988"/>
                <a:gd name="connsiteX80" fmla="*/ 1221461 w 1819293"/>
                <a:gd name="connsiteY80" fmla="*/ 805729 h 1802988"/>
                <a:gd name="connsiteX81" fmla="*/ 1652662 w 1819293"/>
                <a:gd name="connsiteY81" fmla="*/ 570789 h 1802988"/>
                <a:gd name="connsiteX82" fmla="*/ 1692258 w 1819293"/>
                <a:gd name="connsiteY82" fmla="*/ 552300 h 1802988"/>
                <a:gd name="connsiteX83" fmla="*/ 1714163 w 1819293"/>
                <a:gd name="connsiteY83" fmla="*/ 550934 h 1802988"/>
                <a:gd name="connsiteX84" fmla="*/ 754448 w 1819293"/>
                <a:gd name="connsiteY84" fmla="*/ 282844 h 1802988"/>
                <a:gd name="connsiteX85" fmla="*/ 731527 w 1819293"/>
                <a:gd name="connsiteY85" fmla="*/ 312926 h 1802988"/>
                <a:gd name="connsiteX86" fmla="*/ 755880 w 1819293"/>
                <a:gd name="connsiteY86" fmla="*/ 332982 h 1802988"/>
                <a:gd name="connsiteX87" fmla="*/ 783099 w 1819293"/>
                <a:gd name="connsiteY87" fmla="*/ 305764 h 1802988"/>
                <a:gd name="connsiteX88" fmla="*/ 754448 w 1819293"/>
                <a:gd name="connsiteY88" fmla="*/ 282844 h 1802988"/>
                <a:gd name="connsiteX89" fmla="*/ 473017 w 1819293"/>
                <a:gd name="connsiteY89" fmla="*/ 255894 h 1802988"/>
                <a:gd name="connsiteX90" fmla="*/ 509480 w 1819293"/>
                <a:gd name="connsiteY90" fmla="*/ 285709 h 1802988"/>
                <a:gd name="connsiteX91" fmla="*/ 853295 w 1819293"/>
                <a:gd name="connsiteY91" fmla="*/ 921765 h 1802988"/>
                <a:gd name="connsiteX92" fmla="*/ 307488 w 1819293"/>
                <a:gd name="connsiteY92" fmla="*/ 792835 h 1802988"/>
                <a:gd name="connsiteX93" fmla="*/ 92604 w 1819293"/>
                <a:gd name="connsiteY93" fmla="*/ 742696 h 1802988"/>
                <a:gd name="connsiteX94" fmla="*/ 72549 w 1819293"/>
                <a:gd name="connsiteY94" fmla="*/ 699719 h 1802988"/>
                <a:gd name="connsiteX95" fmla="*/ 452178 w 1819293"/>
                <a:gd name="connsiteY95" fmla="*/ 265653 h 1802988"/>
                <a:gd name="connsiteX96" fmla="*/ 473017 w 1819293"/>
                <a:gd name="connsiteY96" fmla="*/ 255894 h 1802988"/>
                <a:gd name="connsiteX97" fmla="*/ 1426317 w 1819293"/>
                <a:gd name="connsiteY97" fmla="*/ 182565 h 1802988"/>
                <a:gd name="connsiteX98" fmla="*/ 1404830 w 1819293"/>
                <a:gd name="connsiteY98" fmla="*/ 205486 h 1802988"/>
                <a:gd name="connsiteX99" fmla="*/ 1430616 w 1819293"/>
                <a:gd name="connsiteY99" fmla="*/ 231272 h 1802988"/>
                <a:gd name="connsiteX100" fmla="*/ 1457833 w 1819293"/>
                <a:gd name="connsiteY100" fmla="*/ 204052 h 1802988"/>
                <a:gd name="connsiteX101" fmla="*/ 1426317 w 1819293"/>
                <a:gd name="connsiteY101" fmla="*/ 182565 h 1802988"/>
                <a:gd name="connsiteX102" fmla="*/ 981306 w 1819293"/>
                <a:gd name="connsiteY102" fmla="*/ 109347 h 1802988"/>
                <a:gd name="connsiteX103" fmla="*/ 1126912 w 1819293"/>
                <a:gd name="connsiteY103" fmla="*/ 120964 h 1802988"/>
                <a:gd name="connsiteX104" fmla="*/ 1158428 w 1819293"/>
                <a:gd name="connsiteY104" fmla="*/ 169671 h 1802988"/>
                <a:gd name="connsiteX105" fmla="*/ 900568 w 1819293"/>
                <a:gd name="connsiteY105" fmla="*/ 884519 h 1802988"/>
                <a:gd name="connsiteX106" fmla="*/ 867620 w 1819293"/>
                <a:gd name="connsiteY106" fmla="*/ 847272 h 1802988"/>
                <a:gd name="connsiteX107" fmla="*/ 553889 w 1819293"/>
                <a:gd name="connsiteY107" fmla="*/ 268518 h 1802988"/>
                <a:gd name="connsiteX108" fmla="*/ 562484 w 1819293"/>
                <a:gd name="connsiteY108" fmla="*/ 202621 h 1802988"/>
                <a:gd name="connsiteX109" fmla="*/ 981306 w 1819293"/>
                <a:gd name="connsiteY109" fmla="*/ 109347 h 1802988"/>
                <a:gd name="connsiteX110" fmla="*/ 1362926 w 1819293"/>
                <a:gd name="connsiteY110" fmla="*/ 3 h 1802988"/>
                <a:gd name="connsiteX111" fmla="*/ 1387638 w 1819293"/>
                <a:gd name="connsiteY111" fmla="*/ 4927 h 1802988"/>
                <a:gd name="connsiteX112" fmla="*/ 1800215 w 1819293"/>
                <a:gd name="connsiteY112" fmla="*/ 308630 h 1802988"/>
                <a:gd name="connsiteX113" fmla="*/ 1794483 w 1819293"/>
                <a:gd name="connsiteY113" fmla="*/ 368798 h 1802988"/>
                <a:gd name="connsiteX114" fmla="*/ 1068176 w 1819293"/>
                <a:gd name="connsiteY114" fmla="*/ 761319 h 1802988"/>
                <a:gd name="connsiteX115" fmla="*/ 1267303 w 1819293"/>
                <a:gd name="connsiteY115" fmla="*/ 205486 h 1802988"/>
                <a:gd name="connsiteX116" fmla="*/ 1327470 w 1819293"/>
                <a:gd name="connsiteY116" fmla="*/ 37876 h 1802988"/>
                <a:gd name="connsiteX117" fmla="*/ 1362926 w 1819293"/>
                <a:gd name="connsiteY117" fmla="*/ 3 h 180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819293" h="1802988">
                  <a:moveTo>
                    <a:pt x="940681" y="1543493"/>
                  </a:moveTo>
                  <a:cubicBezTo>
                    <a:pt x="917760" y="1547791"/>
                    <a:pt x="903434" y="1562117"/>
                    <a:pt x="904866" y="1587903"/>
                  </a:cubicBezTo>
                  <a:cubicBezTo>
                    <a:pt x="906299" y="1615121"/>
                    <a:pt x="924922" y="1622285"/>
                    <a:pt x="947843" y="1619420"/>
                  </a:cubicBezTo>
                  <a:cubicBezTo>
                    <a:pt x="972197" y="1616555"/>
                    <a:pt x="983657" y="1599364"/>
                    <a:pt x="985089" y="1576443"/>
                  </a:cubicBezTo>
                  <a:cubicBezTo>
                    <a:pt x="979359" y="1552090"/>
                    <a:pt x="965033" y="1539196"/>
                    <a:pt x="940681" y="1543493"/>
                  </a:cubicBezTo>
                  <a:close/>
                  <a:moveTo>
                    <a:pt x="1518002" y="1258415"/>
                  </a:moveTo>
                  <a:cubicBezTo>
                    <a:pt x="1490783" y="1261281"/>
                    <a:pt x="1475025" y="1277038"/>
                    <a:pt x="1475025" y="1304257"/>
                  </a:cubicBezTo>
                  <a:cubicBezTo>
                    <a:pt x="1475025" y="1328610"/>
                    <a:pt x="1492216" y="1342936"/>
                    <a:pt x="1516569" y="1340072"/>
                  </a:cubicBezTo>
                  <a:cubicBezTo>
                    <a:pt x="1543788" y="1337206"/>
                    <a:pt x="1556680" y="1320015"/>
                    <a:pt x="1562410" y="1291364"/>
                  </a:cubicBezTo>
                  <a:cubicBezTo>
                    <a:pt x="1555248" y="1272741"/>
                    <a:pt x="1543788" y="1255550"/>
                    <a:pt x="1518002" y="1258415"/>
                  </a:cubicBezTo>
                  <a:close/>
                  <a:moveTo>
                    <a:pt x="645148" y="1208790"/>
                  </a:moveTo>
                  <a:cubicBezTo>
                    <a:pt x="629904" y="1208455"/>
                    <a:pt x="617280" y="1217587"/>
                    <a:pt x="605462" y="1228332"/>
                  </a:cubicBezTo>
                  <a:cubicBezTo>
                    <a:pt x="608327" y="1252685"/>
                    <a:pt x="616922" y="1269875"/>
                    <a:pt x="644140" y="1262713"/>
                  </a:cubicBezTo>
                  <a:cubicBezTo>
                    <a:pt x="669928" y="1255550"/>
                    <a:pt x="671360" y="1235494"/>
                    <a:pt x="661332" y="1212573"/>
                  </a:cubicBezTo>
                  <a:cubicBezTo>
                    <a:pt x="655602" y="1210066"/>
                    <a:pt x="650229" y="1208902"/>
                    <a:pt x="645148" y="1208790"/>
                  </a:cubicBezTo>
                  <a:close/>
                  <a:moveTo>
                    <a:pt x="1195676" y="1133783"/>
                  </a:moveTo>
                  <a:cubicBezTo>
                    <a:pt x="1178486" y="1135215"/>
                    <a:pt x="1164160" y="1145243"/>
                    <a:pt x="1165594" y="1163866"/>
                  </a:cubicBezTo>
                  <a:cubicBezTo>
                    <a:pt x="1165594" y="1176759"/>
                    <a:pt x="1175621" y="1183921"/>
                    <a:pt x="1188514" y="1185355"/>
                  </a:cubicBezTo>
                  <a:cubicBezTo>
                    <a:pt x="1207137" y="1186787"/>
                    <a:pt x="1218597" y="1178191"/>
                    <a:pt x="1222896" y="1155270"/>
                  </a:cubicBezTo>
                  <a:cubicBezTo>
                    <a:pt x="1220031" y="1143810"/>
                    <a:pt x="1210002" y="1132351"/>
                    <a:pt x="1195676" y="1133783"/>
                  </a:cubicBezTo>
                  <a:close/>
                  <a:moveTo>
                    <a:pt x="161368" y="1083643"/>
                  </a:moveTo>
                  <a:cubicBezTo>
                    <a:pt x="137014" y="1083643"/>
                    <a:pt x="121257" y="1096537"/>
                    <a:pt x="116958" y="1120890"/>
                  </a:cubicBezTo>
                  <a:cubicBezTo>
                    <a:pt x="112661" y="1148109"/>
                    <a:pt x="128419" y="1159568"/>
                    <a:pt x="152773" y="1163867"/>
                  </a:cubicBezTo>
                  <a:cubicBezTo>
                    <a:pt x="178559" y="1161002"/>
                    <a:pt x="200046" y="1149541"/>
                    <a:pt x="201480" y="1122323"/>
                  </a:cubicBezTo>
                  <a:cubicBezTo>
                    <a:pt x="202911" y="1095104"/>
                    <a:pt x="185721" y="1083643"/>
                    <a:pt x="161368" y="1083643"/>
                  </a:cubicBezTo>
                  <a:close/>
                  <a:moveTo>
                    <a:pt x="384847" y="1046396"/>
                  </a:moveTo>
                  <a:cubicBezTo>
                    <a:pt x="367657" y="1046396"/>
                    <a:pt x="354764" y="1057857"/>
                    <a:pt x="351898" y="1076479"/>
                  </a:cubicBezTo>
                  <a:cubicBezTo>
                    <a:pt x="350466" y="1087940"/>
                    <a:pt x="359061" y="1097968"/>
                    <a:pt x="371954" y="1099400"/>
                  </a:cubicBezTo>
                  <a:cubicBezTo>
                    <a:pt x="390578" y="1102265"/>
                    <a:pt x="403472" y="1093670"/>
                    <a:pt x="406337" y="1075047"/>
                  </a:cubicBezTo>
                  <a:cubicBezTo>
                    <a:pt x="407769" y="1059288"/>
                    <a:pt x="402038" y="1046396"/>
                    <a:pt x="384847" y="1046396"/>
                  </a:cubicBezTo>
                  <a:close/>
                  <a:moveTo>
                    <a:pt x="897703" y="1029206"/>
                  </a:moveTo>
                  <a:cubicBezTo>
                    <a:pt x="923489" y="1032071"/>
                    <a:pt x="924921" y="1053560"/>
                    <a:pt x="932085" y="1066453"/>
                  </a:cubicBezTo>
                  <a:cubicBezTo>
                    <a:pt x="1036661" y="1258415"/>
                    <a:pt x="1139805" y="1450378"/>
                    <a:pt x="1244383" y="1643773"/>
                  </a:cubicBezTo>
                  <a:cubicBezTo>
                    <a:pt x="1261573" y="1673857"/>
                    <a:pt x="1273034" y="1693913"/>
                    <a:pt x="1228624" y="1712537"/>
                  </a:cubicBezTo>
                  <a:cubicBezTo>
                    <a:pt x="1049555" y="1788462"/>
                    <a:pt x="866187" y="1822843"/>
                    <a:pt x="671359" y="1791327"/>
                  </a:cubicBezTo>
                  <a:cubicBezTo>
                    <a:pt x="636978" y="1785596"/>
                    <a:pt x="626949" y="1778433"/>
                    <a:pt x="639843" y="1742620"/>
                  </a:cubicBezTo>
                  <a:cubicBezTo>
                    <a:pt x="727228" y="1504815"/>
                    <a:pt x="811750" y="1267011"/>
                    <a:pt x="897703" y="1029206"/>
                  </a:cubicBezTo>
                  <a:close/>
                  <a:moveTo>
                    <a:pt x="859025" y="1004853"/>
                  </a:moveTo>
                  <a:cubicBezTo>
                    <a:pt x="837536" y="1056425"/>
                    <a:pt x="823210" y="1092238"/>
                    <a:pt x="810318" y="1128053"/>
                  </a:cubicBezTo>
                  <a:cubicBezTo>
                    <a:pt x="738690" y="1331476"/>
                    <a:pt x="667062" y="1534900"/>
                    <a:pt x="595434" y="1738323"/>
                  </a:cubicBezTo>
                  <a:cubicBezTo>
                    <a:pt x="586839" y="1765541"/>
                    <a:pt x="576810" y="1769839"/>
                    <a:pt x="549592" y="1761244"/>
                  </a:cubicBezTo>
                  <a:cubicBezTo>
                    <a:pt x="383415" y="1708238"/>
                    <a:pt x="243024" y="1620853"/>
                    <a:pt x="145610" y="1473300"/>
                  </a:cubicBezTo>
                  <a:cubicBezTo>
                    <a:pt x="99768" y="1436052"/>
                    <a:pt x="99768" y="1410266"/>
                    <a:pt x="158503" y="1380183"/>
                  </a:cubicBezTo>
                  <a:cubicBezTo>
                    <a:pt x="374820" y="1267010"/>
                    <a:pt x="588270" y="1148109"/>
                    <a:pt x="803154" y="1032072"/>
                  </a:cubicBezTo>
                  <a:cubicBezTo>
                    <a:pt x="816048" y="1024909"/>
                    <a:pt x="830374" y="1019179"/>
                    <a:pt x="859025" y="1004853"/>
                  </a:cubicBezTo>
                  <a:close/>
                  <a:moveTo>
                    <a:pt x="944976" y="991959"/>
                  </a:moveTo>
                  <a:cubicBezTo>
                    <a:pt x="1045255" y="1014880"/>
                    <a:pt x="1132641" y="1036369"/>
                    <a:pt x="1220027" y="1056425"/>
                  </a:cubicBezTo>
                  <a:cubicBezTo>
                    <a:pt x="1379041" y="1093671"/>
                    <a:pt x="1539489" y="1132350"/>
                    <a:pt x="1698502" y="1169596"/>
                  </a:cubicBezTo>
                  <a:cubicBezTo>
                    <a:pt x="1724288" y="1175326"/>
                    <a:pt x="1742912" y="1173895"/>
                    <a:pt x="1725721" y="1212573"/>
                  </a:cubicBezTo>
                  <a:cubicBezTo>
                    <a:pt x="1641199" y="1398806"/>
                    <a:pt x="1512269" y="1542061"/>
                    <a:pt x="1340362" y="1650936"/>
                  </a:cubicBezTo>
                  <a:cubicBezTo>
                    <a:pt x="1313144" y="1668126"/>
                    <a:pt x="1303116" y="1656666"/>
                    <a:pt x="1291655" y="1635178"/>
                  </a:cubicBezTo>
                  <a:cubicBezTo>
                    <a:pt x="1178482" y="1424592"/>
                    <a:pt x="1065311" y="1214006"/>
                    <a:pt x="944976" y="991959"/>
                  </a:cubicBezTo>
                  <a:close/>
                  <a:moveTo>
                    <a:pt x="1632607" y="885950"/>
                  </a:moveTo>
                  <a:cubicBezTo>
                    <a:pt x="1605388" y="888816"/>
                    <a:pt x="1589630" y="904573"/>
                    <a:pt x="1589630" y="931792"/>
                  </a:cubicBezTo>
                  <a:cubicBezTo>
                    <a:pt x="1589630" y="956145"/>
                    <a:pt x="1606821" y="970471"/>
                    <a:pt x="1631174" y="967606"/>
                  </a:cubicBezTo>
                  <a:cubicBezTo>
                    <a:pt x="1658393" y="964741"/>
                    <a:pt x="1671285" y="947550"/>
                    <a:pt x="1677015" y="918899"/>
                  </a:cubicBezTo>
                  <a:cubicBezTo>
                    <a:pt x="1669853" y="900276"/>
                    <a:pt x="1658393" y="883085"/>
                    <a:pt x="1632607" y="885950"/>
                  </a:cubicBezTo>
                  <a:close/>
                  <a:moveTo>
                    <a:pt x="1409128" y="812890"/>
                  </a:moveTo>
                  <a:cubicBezTo>
                    <a:pt x="1391937" y="812890"/>
                    <a:pt x="1379043" y="824351"/>
                    <a:pt x="1376178" y="842975"/>
                  </a:cubicBezTo>
                  <a:cubicBezTo>
                    <a:pt x="1374746" y="854434"/>
                    <a:pt x="1383342" y="864462"/>
                    <a:pt x="1396235" y="865894"/>
                  </a:cubicBezTo>
                  <a:cubicBezTo>
                    <a:pt x="1414858" y="868759"/>
                    <a:pt x="1427752" y="860164"/>
                    <a:pt x="1430617" y="841541"/>
                  </a:cubicBezTo>
                  <a:cubicBezTo>
                    <a:pt x="1430617" y="827216"/>
                    <a:pt x="1424887" y="814323"/>
                    <a:pt x="1409128" y="812890"/>
                  </a:cubicBezTo>
                  <a:close/>
                  <a:moveTo>
                    <a:pt x="71832" y="783299"/>
                  </a:moveTo>
                  <a:cubicBezTo>
                    <a:pt x="79263" y="783523"/>
                    <a:pt x="87590" y="784955"/>
                    <a:pt x="96901" y="787103"/>
                  </a:cubicBezTo>
                  <a:cubicBezTo>
                    <a:pt x="337571" y="845839"/>
                    <a:pt x="579675" y="903141"/>
                    <a:pt x="837536" y="966174"/>
                  </a:cubicBezTo>
                  <a:cubicBezTo>
                    <a:pt x="585405" y="1102266"/>
                    <a:pt x="346167" y="1229765"/>
                    <a:pt x="109795" y="1360127"/>
                  </a:cubicBezTo>
                  <a:cubicBezTo>
                    <a:pt x="68250" y="1383049"/>
                    <a:pt x="66818" y="1351533"/>
                    <a:pt x="58223" y="1330044"/>
                  </a:cubicBezTo>
                  <a:cubicBezTo>
                    <a:pt x="-10540" y="1166732"/>
                    <a:pt x="-14838" y="999122"/>
                    <a:pt x="26707" y="827216"/>
                  </a:cubicBezTo>
                  <a:cubicBezTo>
                    <a:pt x="35302" y="792834"/>
                    <a:pt x="49538" y="782627"/>
                    <a:pt x="71832" y="783299"/>
                  </a:cubicBezTo>
                  <a:close/>
                  <a:moveTo>
                    <a:pt x="275973" y="616629"/>
                  </a:moveTo>
                  <a:cubicBezTo>
                    <a:pt x="254485" y="616629"/>
                    <a:pt x="240160" y="629521"/>
                    <a:pt x="237295" y="651011"/>
                  </a:cubicBezTo>
                  <a:cubicBezTo>
                    <a:pt x="235861" y="665336"/>
                    <a:pt x="248755" y="678230"/>
                    <a:pt x="263080" y="679662"/>
                  </a:cubicBezTo>
                  <a:cubicBezTo>
                    <a:pt x="284568" y="682527"/>
                    <a:pt x="297462" y="669635"/>
                    <a:pt x="304624" y="651011"/>
                  </a:cubicBezTo>
                  <a:cubicBezTo>
                    <a:pt x="304624" y="629521"/>
                    <a:pt x="293163" y="618062"/>
                    <a:pt x="275973" y="616629"/>
                  </a:cubicBezTo>
                  <a:close/>
                  <a:moveTo>
                    <a:pt x="1714163" y="550934"/>
                  </a:moveTo>
                  <a:cubicBezTo>
                    <a:pt x="1733103" y="554969"/>
                    <a:pt x="1743629" y="575265"/>
                    <a:pt x="1750076" y="612332"/>
                  </a:cubicBezTo>
                  <a:cubicBezTo>
                    <a:pt x="1813108" y="771347"/>
                    <a:pt x="1810243" y="931792"/>
                    <a:pt x="1768698" y="1095104"/>
                  </a:cubicBezTo>
                  <a:cubicBezTo>
                    <a:pt x="1761536" y="1123755"/>
                    <a:pt x="1751507" y="1135216"/>
                    <a:pt x="1721424" y="1128054"/>
                  </a:cubicBezTo>
                  <a:cubicBezTo>
                    <a:pt x="1506541" y="1075050"/>
                    <a:pt x="1293089" y="1023476"/>
                    <a:pt x="1078205" y="970472"/>
                  </a:cubicBezTo>
                  <a:cubicBezTo>
                    <a:pt x="1043824" y="964742"/>
                    <a:pt x="1010874" y="959012"/>
                    <a:pt x="957870" y="948985"/>
                  </a:cubicBezTo>
                  <a:cubicBezTo>
                    <a:pt x="1056716" y="895979"/>
                    <a:pt x="1139804" y="850137"/>
                    <a:pt x="1221461" y="805729"/>
                  </a:cubicBezTo>
                  <a:cubicBezTo>
                    <a:pt x="1366150" y="728370"/>
                    <a:pt x="1510838" y="653876"/>
                    <a:pt x="1652662" y="570789"/>
                  </a:cubicBezTo>
                  <a:cubicBezTo>
                    <a:pt x="1668061" y="561477"/>
                    <a:pt x="1681133" y="555299"/>
                    <a:pt x="1692258" y="552300"/>
                  </a:cubicBezTo>
                  <a:cubicBezTo>
                    <a:pt x="1700602" y="550050"/>
                    <a:pt x="1707850" y="549589"/>
                    <a:pt x="1714163" y="550934"/>
                  </a:cubicBezTo>
                  <a:close/>
                  <a:moveTo>
                    <a:pt x="754448" y="282844"/>
                  </a:moveTo>
                  <a:cubicBezTo>
                    <a:pt x="737257" y="285707"/>
                    <a:pt x="730093" y="297169"/>
                    <a:pt x="731527" y="312926"/>
                  </a:cubicBezTo>
                  <a:cubicBezTo>
                    <a:pt x="732959" y="325820"/>
                    <a:pt x="742988" y="332982"/>
                    <a:pt x="755880" y="332982"/>
                  </a:cubicBezTo>
                  <a:cubicBezTo>
                    <a:pt x="771639" y="330117"/>
                    <a:pt x="783099" y="321522"/>
                    <a:pt x="783099" y="305764"/>
                  </a:cubicBezTo>
                  <a:cubicBezTo>
                    <a:pt x="784531" y="287141"/>
                    <a:pt x="771639" y="279977"/>
                    <a:pt x="754448" y="282844"/>
                  </a:cubicBezTo>
                  <a:close/>
                  <a:moveTo>
                    <a:pt x="473017" y="255894"/>
                  </a:moveTo>
                  <a:cubicBezTo>
                    <a:pt x="490409" y="252133"/>
                    <a:pt x="498736" y="265295"/>
                    <a:pt x="509480" y="285709"/>
                  </a:cubicBezTo>
                  <a:cubicBezTo>
                    <a:pt x="619787" y="491998"/>
                    <a:pt x="732960" y="698286"/>
                    <a:pt x="853295" y="921765"/>
                  </a:cubicBezTo>
                  <a:cubicBezTo>
                    <a:pt x="662764" y="877357"/>
                    <a:pt x="485126" y="834380"/>
                    <a:pt x="307488" y="792835"/>
                  </a:cubicBezTo>
                  <a:cubicBezTo>
                    <a:pt x="235860" y="775644"/>
                    <a:pt x="164232" y="757022"/>
                    <a:pt x="92604" y="742696"/>
                  </a:cubicBezTo>
                  <a:cubicBezTo>
                    <a:pt x="62521" y="735533"/>
                    <a:pt x="59656" y="725504"/>
                    <a:pt x="72549" y="699719"/>
                  </a:cubicBezTo>
                  <a:cubicBezTo>
                    <a:pt x="154205" y="516350"/>
                    <a:pt x="283136" y="374528"/>
                    <a:pt x="452178" y="265653"/>
                  </a:cubicBezTo>
                  <a:cubicBezTo>
                    <a:pt x="460415" y="260281"/>
                    <a:pt x="467219" y="257147"/>
                    <a:pt x="473017" y="255894"/>
                  </a:cubicBezTo>
                  <a:close/>
                  <a:moveTo>
                    <a:pt x="1426317" y="182565"/>
                  </a:moveTo>
                  <a:cubicBezTo>
                    <a:pt x="1413425" y="183997"/>
                    <a:pt x="1404830" y="192592"/>
                    <a:pt x="1404830" y="205486"/>
                  </a:cubicBezTo>
                  <a:cubicBezTo>
                    <a:pt x="1403398" y="222677"/>
                    <a:pt x="1413425" y="232704"/>
                    <a:pt x="1430616" y="231272"/>
                  </a:cubicBezTo>
                  <a:cubicBezTo>
                    <a:pt x="1447806" y="229839"/>
                    <a:pt x="1456401" y="219811"/>
                    <a:pt x="1457833" y="204052"/>
                  </a:cubicBezTo>
                  <a:cubicBezTo>
                    <a:pt x="1453536" y="185430"/>
                    <a:pt x="1442076" y="179700"/>
                    <a:pt x="1426317" y="182565"/>
                  </a:cubicBezTo>
                  <a:close/>
                  <a:moveTo>
                    <a:pt x="981306" y="109347"/>
                  </a:moveTo>
                  <a:cubicBezTo>
                    <a:pt x="1029319" y="109324"/>
                    <a:pt x="1077847" y="113085"/>
                    <a:pt x="1126912" y="120964"/>
                  </a:cubicBezTo>
                  <a:cubicBezTo>
                    <a:pt x="1161293" y="126694"/>
                    <a:pt x="1171322" y="133858"/>
                    <a:pt x="1158428" y="169671"/>
                  </a:cubicBezTo>
                  <a:cubicBezTo>
                    <a:pt x="1071043" y="407476"/>
                    <a:pt x="986521" y="646714"/>
                    <a:pt x="900568" y="884519"/>
                  </a:cubicBezTo>
                  <a:cubicBezTo>
                    <a:pt x="876215" y="881654"/>
                    <a:pt x="874782" y="860164"/>
                    <a:pt x="867620" y="847272"/>
                  </a:cubicBezTo>
                  <a:cubicBezTo>
                    <a:pt x="761611" y="655309"/>
                    <a:pt x="658466" y="461913"/>
                    <a:pt x="553889" y="268518"/>
                  </a:cubicBezTo>
                  <a:cubicBezTo>
                    <a:pt x="540997" y="245597"/>
                    <a:pt x="515210" y="222676"/>
                    <a:pt x="562484" y="202621"/>
                  </a:cubicBezTo>
                  <a:cubicBezTo>
                    <a:pt x="697861" y="143527"/>
                    <a:pt x="837267" y="109414"/>
                    <a:pt x="981306" y="109347"/>
                  </a:cubicBezTo>
                  <a:close/>
                  <a:moveTo>
                    <a:pt x="1362926" y="3"/>
                  </a:moveTo>
                  <a:cubicBezTo>
                    <a:pt x="1369552" y="92"/>
                    <a:pt x="1377610" y="1704"/>
                    <a:pt x="1387638" y="4927"/>
                  </a:cubicBezTo>
                  <a:cubicBezTo>
                    <a:pt x="1559545" y="60797"/>
                    <a:pt x="1698502" y="159644"/>
                    <a:pt x="1800215" y="308630"/>
                  </a:cubicBezTo>
                  <a:cubicBezTo>
                    <a:pt x="1814541" y="330118"/>
                    <a:pt x="1837460" y="347308"/>
                    <a:pt x="1794483" y="368798"/>
                  </a:cubicBezTo>
                  <a:cubicBezTo>
                    <a:pt x="1556680" y="496295"/>
                    <a:pt x="1318875" y="625225"/>
                    <a:pt x="1068176" y="761319"/>
                  </a:cubicBezTo>
                  <a:cubicBezTo>
                    <a:pt x="1138372" y="566491"/>
                    <a:pt x="1202837" y="385988"/>
                    <a:pt x="1267303" y="205486"/>
                  </a:cubicBezTo>
                  <a:cubicBezTo>
                    <a:pt x="1287359" y="149615"/>
                    <a:pt x="1308846" y="93746"/>
                    <a:pt x="1327470" y="37876"/>
                  </a:cubicBezTo>
                  <a:cubicBezTo>
                    <a:pt x="1336066" y="13164"/>
                    <a:pt x="1343049" y="-266"/>
                    <a:pt x="1362926" y="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0" name="Graphic 3">
            <a:extLst>
              <a:ext uri="{FF2B5EF4-FFF2-40B4-BE49-F238E27FC236}">
                <a16:creationId xmlns:a16="http://schemas.microsoft.com/office/drawing/2014/main" id="{3F12CC3B-E7B9-4154-AF35-0AAC30B71818}"/>
              </a:ext>
            </a:extLst>
          </p:cNvPr>
          <p:cNvGrpSpPr/>
          <p:nvPr/>
        </p:nvGrpSpPr>
        <p:grpSpPr>
          <a:xfrm rot="7200000">
            <a:off x="3532504" y="2700659"/>
            <a:ext cx="772862" cy="1069395"/>
            <a:chOff x="6352372" y="2323623"/>
            <a:chExt cx="1670356" cy="2311241"/>
          </a:xfrm>
          <a:solidFill>
            <a:schemeClr val="accent1"/>
          </a:solidFill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4F686F3-F842-4AAC-97D8-B2DFFB7656C4}"/>
                </a:ext>
              </a:extLst>
            </p:cNvPr>
            <p:cNvSpPr/>
            <p:nvPr/>
          </p:nvSpPr>
          <p:spPr>
            <a:xfrm>
              <a:off x="6352372" y="2323623"/>
              <a:ext cx="1670356" cy="409098"/>
            </a:xfrm>
            <a:custGeom>
              <a:avLst/>
              <a:gdLst>
                <a:gd name="connsiteX0" fmla="*/ 1484078 w 1670356"/>
                <a:gd name="connsiteY0" fmla="*/ 1429 h 409098"/>
                <a:gd name="connsiteX1" fmla="*/ 184868 w 1670356"/>
                <a:gd name="connsiteY1" fmla="*/ 1429 h 409098"/>
                <a:gd name="connsiteX2" fmla="*/ 4846 w 1670356"/>
                <a:gd name="connsiteY2" fmla="*/ 233839 h 409098"/>
                <a:gd name="connsiteX3" fmla="*/ 68663 w 1670356"/>
                <a:gd name="connsiteY3" fmla="*/ 403384 h 409098"/>
                <a:gd name="connsiteX4" fmla="*/ 355366 w 1670356"/>
                <a:gd name="connsiteY4" fmla="*/ 211931 h 409098"/>
                <a:gd name="connsiteX5" fmla="*/ 1350728 w 1670356"/>
                <a:gd name="connsiteY5" fmla="*/ 211931 h 409098"/>
                <a:gd name="connsiteX6" fmla="*/ 1599330 w 1670356"/>
                <a:gd name="connsiteY6" fmla="*/ 409099 h 409098"/>
                <a:gd name="connsiteX7" fmla="*/ 1653623 w 1670356"/>
                <a:gd name="connsiteY7" fmla="*/ 274796 h 409098"/>
                <a:gd name="connsiteX8" fmla="*/ 1666958 w 1670356"/>
                <a:gd name="connsiteY8" fmla="*/ 229076 h 409098"/>
                <a:gd name="connsiteX9" fmla="*/ 1484078 w 1670356"/>
                <a:gd name="connsiteY9" fmla="*/ 1429 h 40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356" h="409098">
                  <a:moveTo>
                    <a:pt x="1484078" y="1429"/>
                  </a:moveTo>
                  <a:cubicBezTo>
                    <a:pt x="1050691" y="-476"/>
                    <a:pt x="617303" y="-476"/>
                    <a:pt x="184868" y="1429"/>
                  </a:cubicBezTo>
                  <a:cubicBezTo>
                    <a:pt x="64853" y="1429"/>
                    <a:pt x="-21825" y="115729"/>
                    <a:pt x="4846" y="233839"/>
                  </a:cubicBezTo>
                  <a:cubicBezTo>
                    <a:pt x="18181" y="291941"/>
                    <a:pt x="45803" y="345281"/>
                    <a:pt x="68663" y="403384"/>
                  </a:cubicBezTo>
                  <a:cubicBezTo>
                    <a:pt x="136291" y="230029"/>
                    <a:pt x="163913" y="211931"/>
                    <a:pt x="355366" y="211931"/>
                  </a:cubicBezTo>
                  <a:cubicBezTo>
                    <a:pt x="686835" y="211931"/>
                    <a:pt x="1018305" y="211931"/>
                    <a:pt x="1350728" y="211931"/>
                  </a:cubicBezTo>
                  <a:cubicBezTo>
                    <a:pt x="1504080" y="211931"/>
                    <a:pt x="1563135" y="257651"/>
                    <a:pt x="1599330" y="409099"/>
                  </a:cubicBezTo>
                  <a:cubicBezTo>
                    <a:pt x="1619333" y="360521"/>
                    <a:pt x="1636478" y="317659"/>
                    <a:pt x="1653623" y="274796"/>
                  </a:cubicBezTo>
                  <a:cubicBezTo>
                    <a:pt x="1659338" y="260509"/>
                    <a:pt x="1663148" y="244316"/>
                    <a:pt x="1666958" y="229076"/>
                  </a:cubicBezTo>
                  <a:cubicBezTo>
                    <a:pt x="1688866" y="113824"/>
                    <a:pt x="1602188" y="1429"/>
                    <a:pt x="1484078" y="14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8CB2E80-B74B-41F5-8335-7F3E7B73563E}"/>
                </a:ext>
              </a:extLst>
            </p:cNvPr>
            <p:cNvSpPr/>
            <p:nvPr/>
          </p:nvSpPr>
          <p:spPr>
            <a:xfrm>
              <a:off x="6486963" y="2658005"/>
              <a:ext cx="1397090" cy="1976859"/>
            </a:xfrm>
            <a:custGeom>
              <a:avLst/>
              <a:gdLst>
                <a:gd name="connsiteX0" fmla="*/ 1186610 w 1397091"/>
                <a:gd name="connsiteY0" fmla="*/ 423 h 1976860"/>
                <a:gd name="connsiteX1" fmla="*/ 819897 w 1397091"/>
                <a:gd name="connsiteY1" fmla="*/ 423 h 1976860"/>
                <a:gd name="connsiteX2" fmla="*/ 200772 w 1397091"/>
                <a:gd name="connsiteY2" fmla="*/ 1376 h 1976860"/>
                <a:gd name="connsiteX3" fmla="*/ 15987 w 1397091"/>
                <a:gd name="connsiteY3" fmla="*/ 275696 h 1976860"/>
                <a:gd name="connsiteX4" fmla="*/ 56944 w 1397091"/>
                <a:gd name="connsiteY4" fmla="*/ 376661 h 1976860"/>
                <a:gd name="connsiteX5" fmla="*/ 317930 w 1397091"/>
                <a:gd name="connsiteY5" fmla="*/ 1037696 h 1976860"/>
                <a:gd name="connsiteX6" fmla="*/ 537957 w 1397091"/>
                <a:gd name="connsiteY6" fmla="*/ 1583478 h 1976860"/>
                <a:gd name="connsiteX7" fmla="*/ 695119 w 1397091"/>
                <a:gd name="connsiteY7" fmla="*/ 1976861 h 1976860"/>
                <a:gd name="connsiteX8" fmla="*/ 702739 w 1397091"/>
                <a:gd name="connsiteY8" fmla="*/ 1974003 h 1976860"/>
                <a:gd name="connsiteX9" fmla="*/ 1039924 w 1397091"/>
                <a:gd name="connsiteY9" fmla="*/ 1131993 h 1976860"/>
                <a:gd name="connsiteX10" fmla="*/ 1025637 w 1397091"/>
                <a:gd name="connsiteY10" fmla="*/ 1091988 h 1976860"/>
                <a:gd name="connsiteX11" fmla="*/ 946580 w 1397091"/>
                <a:gd name="connsiteY11" fmla="*/ 860531 h 1976860"/>
                <a:gd name="connsiteX12" fmla="*/ 1160892 w 1397091"/>
                <a:gd name="connsiteY12" fmla="*/ 742421 h 1976860"/>
                <a:gd name="connsiteX13" fmla="*/ 1207564 w 1397091"/>
                <a:gd name="connsiteY13" fmla="*/ 712893 h 1976860"/>
                <a:gd name="connsiteX14" fmla="*/ 1298052 w 1397091"/>
                <a:gd name="connsiteY14" fmla="*/ 493818 h 1976860"/>
                <a:gd name="connsiteX15" fmla="*/ 1379014 w 1397091"/>
                <a:gd name="connsiteY15" fmla="*/ 281411 h 1976860"/>
                <a:gd name="connsiteX16" fmla="*/ 1186610 w 1397091"/>
                <a:gd name="connsiteY16" fmla="*/ 423 h 1976860"/>
                <a:gd name="connsiteX17" fmla="*/ 428419 w 1397091"/>
                <a:gd name="connsiteY17" fmla="*/ 477626 h 1976860"/>
                <a:gd name="connsiteX18" fmla="*/ 236014 w 1397091"/>
                <a:gd name="connsiteY18" fmla="*/ 284268 h 1976860"/>
                <a:gd name="connsiteX19" fmla="*/ 428419 w 1397091"/>
                <a:gd name="connsiteY19" fmla="*/ 94721 h 1976860"/>
                <a:gd name="connsiteX20" fmla="*/ 620824 w 1397091"/>
                <a:gd name="connsiteY20" fmla="*/ 289031 h 1976860"/>
                <a:gd name="connsiteX21" fmla="*/ 428419 w 1397091"/>
                <a:gd name="connsiteY21" fmla="*/ 477626 h 1976860"/>
                <a:gd name="connsiteX22" fmla="*/ 628444 w 1397091"/>
                <a:gd name="connsiteY22" fmla="*/ 953876 h 1976860"/>
                <a:gd name="connsiteX23" fmla="*/ 557960 w 1397091"/>
                <a:gd name="connsiteY23" fmla="*/ 887201 h 1976860"/>
                <a:gd name="connsiteX24" fmla="*/ 626539 w 1397091"/>
                <a:gd name="connsiteY24" fmla="*/ 817668 h 1976860"/>
                <a:gd name="connsiteX25" fmla="*/ 697977 w 1397091"/>
                <a:gd name="connsiteY25" fmla="*/ 884343 h 1976860"/>
                <a:gd name="connsiteX26" fmla="*/ 628444 w 1397091"/>
                <a:gd name="connsiteY26" fmla="*/ 953876 h 1976860"/>
                <a:gd name="connsiteX27" fmla="*/ 784655 w 1397091"/>
                <a:gd name="connsiteY27" fmla="*/ 1270106 h 1976860"/>
                <a:gd name="connsiteX28" fmla="*/ 737030 w 1397091"/>
                <a:gd name="connsiteY28" fmla="*/ 1224386 h 1976860"/>
                <a:gd name="connsiteX29" fmla="*/ 784655 w 1397091"/>
                <a:gd name="connsiteY29" fmla="*/ 1177713 h 1976860"/>
                <a:gd name="connsiteX30" fmla="*/ 830374 w 1397091"/>
                <a:gd name="connsiteY30" fmla="*/ 1226291 h 1976860"/>
                <a:gd name="connsiteX31" fmla="*/ 784655 w 1397091"/>
                <a:gd name="connsiteY31" fmla="*/ 1270106 h 1976860"/>
                <a:gd name="connsiteX32" fmla="*/ 915147 w 1397091"/>
                <a:gd name="connsiteY32" fmla="*/ 565256 h 1976860"/>
                <a:gd name="connsiteX33" fmla="*/ 806562 w 1397091"/>
                <a:gd name="connsiteY33" fmla="*/ 457623 h 1976860"/>
                <a:gd name="connsiteX34" fmla="*/ 914194 w 1397091"/>
                <a:gd name="connsiteY34" fmla="*/ 351896 h 1976860"/>
                <a:gd name="connsiteX35" fmla="*/ 1022780 w 1397091"/>
                <a:gd name="connsiteY35" fmla="*/ 460481 h 1976860"/>
                <a:gd name="connsiteX36" fmla="*/ 915147 w 1397091"/>
                <a:gd name="connsiteY36" fmla="*/ 565256 h 197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97091" h="1976860">
                  <a:moveTo>
                    <a:pt x="1186610" y="423"/>
                  </a:moveTo>
                  <a:cubicBezTo>
                    <a:pt x="1064689" y="-529"/>
                    <a:pt x="941817" y="423"/>
                    <a:pt x="819897" y="423"/>
                  </a:cubicBezTo>
                  <a:cubicBezTo>
                    <a:pt x="613205" y="423"/>
                    <a:pt x="407464" y="-529"/>
                    <a:pt x="200772" y="1376"/>
                  </a:cubicBezTo>
                  <a:cubicBezTo>
                    <a:pt x="51229" y="2328"/>
                    <a:pt x="-38306" y="136631"/>
                    <a:pt x="15987" y="275696"/>
                  </a:cubicBezTo>
                  <a:cubicBezTo>
                    <a:pt x="29322" y="309986"/>
                    <a:pt x="43609" y="343323"/>
                    <a:pt x="56944" y="376661"/>
                  </a:cubicBezTo>
                  <a:cubicBezTo>
                    <a:pt x="143622" y="596688"/>
                    <a:pt x="231252" y="817668"/>
                    <a:pt x="317930" y="1037696"/>
                  </a:cubicBezTo>
                  <a:cubicBezTo>
                    <a:pt x="391272" y="1219623"/>
                    <a:pt x="464614" y="1401551"/>
                    <a:pt x="537957" y="1583478"/>
                  </a:cubicBezTo>
                  <a:cubicBezTo>
                    <a:pt x="590344" y="1714923"/>
                    <a:pt x="642732" y="1846368"/>
                    <a:pt x="695119" y="1976861"/>
                  </a:cubicBezTo>
                  <a:cubicBezTo>
                    <a:pt x="700835" y="1974956"/>
                    <a:pt x="702739" y="1974956"/>
                    <a:pt x="702739" y="1974003"/>
                  </a:cubicBezTo>
                  <a:cubicBezTo>
                    <a:pt x="815135" y="1693016"/>
                    <a:pt x="926577" y="1412981"/>
                    <a:pt x="1039924" y="1131993"/>
                  </a:cubicBezTo>
                  <a:cubicBezTo>
                    <a:pt x="1048497" y="1111038"/>
                    <a:pt x="1042782" y="1103418"/>
                    <a:pt x="1025637" y="1091988"/>
                  </a:cubicBezTo>
                  <a:cubicBezTo>
                    <a:pt x="942769" y="1035791"/>
                    <a:pt x="913242" y="946256"/>
                    <a:pt x="946580" y="860531"/>
                  </a:cubicBezTo>
                  <a:cubicBezTo>
                    <a:pt x="979917" y="773853"/>
                    <a:pt x="1060880" y="727181"/>
                    <a:pt x="1160892" y="742421"/>
                  </a:cubicBezTo>
                  <a:cubicBezTo>
                    <a:pt x="1190419" y="747183"/>
                    <a:pt x="1198039" y="736706"/>
                    <a:pt x="1207564" y="712893"/>
                  </a:cubicBezTo>
                  <a:cubicBezTo>
                    <a:pt x="1236139" y="639551"/>
                    <a:pt x="1267572" y="567161"/>
                    <a:pt x="1298052" y="493818"/>
                  </a:cubicBezTo>
                  <a:cubicBezTo>
                    <a:pt x="1324722" y="423333"/>
                    <a:pt x="1351392" y="351896"/>
                    <a:pt x="1379014" y="281411"/>
                  </a:cubicBezTo>
                  <a:cubicBezTo>
                    <a:pt x="1437117" y="129963"/>
                    <a:pt x="1350439" y="1376"/>
                    <a:pt x="1186610" y="423"/>
                  </a:cubicBezTo>
                  <a:close/>
                  <a:moveTo>
                    <a:pt x="428419" y="477626"/>
                  </a:moveTo>
                  <a:cubicBezTo>
                    <a:pt x="320787" y="477626"/>
                    <a:pt x="234110" y="390948"/>
                    <a:pt x="236014" y="284268"/>
                  </a:cubicBezTo>
                  <a:cubicBezTo>
                    <a:pt x="237919" y="180446"/>
                    <a:pt x="324597" y="94721"/>
                    <a:pt x="428419" y="94721"/>
                  </a:cubicBezTo>
                  <a:cubicBezTo>
                    <a:pt x="534147" y="94721"/>
                    <a:pt x="622730" y="184256"/>
                    <a:pt x="620824" y="289031"/>
                  </a:cubicBezTo>
                  <a:cubicBezTo>
                    <a:pt x="618919" y="394758"/>
                    <a:pt x="534147" y="477626"/>
                    <a:pt x="428419" y="477626"/>
                  </a:cubicBezTo>
                  <a:close/>
                  <a:moveTo>
                    <a:pt x="628444" y="953876"/>
                  </a:moveTo>
                  <a:cubicBezTo>
                    <a:pt x="590344" y="954828"/>
                    <a:pt x="557960" y="924348"/>
                    <a:pt x="557960" y="887201"/>
                  </a:cubicBezTo>
                  <a:cubicBezTo>
                    <a:pt x="557007" y="849101"/>
                    <a:pt x="587487" y="818621"/>
                    <a:pt x="626539" y="817668"/>
                  </a:cubicBezTo>
                  <a:cubicBezTo>
                    <a:pt x="665592" y="816716"/>
                    <a:pt x="697024" y="847196"/>
                    <a:pt x="697977" y="884343"/>
                  </a:cubicBezTo>
                  <a:cubicBezTo>
                    <a:pt x="697977" y="922443"/>
                    <a:pt x="666544" y="953876"/>
                    <a:pt x="628444" y="953876"/>
                  </a:cubicBezTo>
                  <a:close/>
                  <a:moveTo>
                    <a:pt x="784655" y="1270106"/>
                  </a:moveTo>
                  <a:cubicBezTo>
                    <a:pt x="755127" y="1270106"/>
                    <a:pt x="737030" y="1254866"/>
                    <a:pt x="737030" y="1224386"/>
                  </a:cubicBezTo>
                  <a:cubicBezTo>
                    <a:pt x="737030" y="1193906"/>
                    <a:pt x="756080" y="1180571"/>
                    <a:pt x="784655" y="1177713"/>
                  </a:cubicBezTo>
                  <a:cubicBezTo>
                    <a:pt x="814182" y="1180571"/>
                    <a:pt x="832280" y="1197716"/>
                    <a:pt x="830374" y="1226291"/>
                  </a:cubicBezTo>
                  <a:cubicBezTo>
                    <a:pt x="829422" y="1252008"/>
                    <a:pt x="813230" y="1270106"/>
                    <a:pt x="784655" y="1270106"/>
                  </a:cubicBezTo>
                  <a:close/>
                  <a:moveTo>
                    <a:pt x="915147" y="565256"/>
                  </a:moveTo>
                  <a:cubicBezTo>
                    <a:pt x="855139" y="565256"/>
                    <a:pt x="804657" y="516678"/>
                    <a:pt x="806562" y="457623"/>
                  </a:cubicBezTo>
                  <a:cubicBezTo>
                    <a:pt x="807514" y="401426"/>
                    <a:pt x="857044" y="352848"/>
                    <a:pt x="914194" y="351896"/>
                  </a:cubicBezTo>
                  <a:cubicBezTo>
                    <a:pt x="973249" y="351896"/>
                    <a:pt x="1023732" y="401426"/>
                    <a:pt x="1022780" y="460481"/>
                  </a:cubicBezTo>
                  <a:cubicBezTo>
                    <a:pt x="1021827" y="518583"/>
                    <a:pt x="973249" y="565256"/>
                    <a:pt x="915147" y="5652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62A20AF-4E09-4F2C-9BBD-A0F882B2F604}"/>
              </a:ext>
            </a:extLst>
          </p:cNvPr>
          <p:cNvGrpSpPr/>
          <p:nvPr/>
        </p:nvGrpSpPr>
        <p:grpSpPr>
          <a:xfrm>
            <a:off x="8731346" y="1608996"/>
            <a:ext cx="3045286" cy="1935763"/>
            <a:chOff x="7802951" y="300226"/>
            <a:chExt cx="3265553" cy="2075777"/>
          </a:xfrm>
        </p:grpSpPr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DD5DE19-3828-40BD-B23C-7D9E9EA57410}"/>
                </a:ext>
              </a:extLst>
            </p:cNvPr>
            <p:cNvSpPr/>
            <p:nvPr/>
          </p:nvSpPr>
          <p:spPr>
            <a:xfrm>
              <a:off x="8235462" y="300226"/>
              <a:ext cx="2400531" cy="1651187"/>
            </a:xfrm>
            <a:custGeom>
              <a:avLst/>
              <a:gdLst>
                <a:gd name="connsiteX0" fmla="*/ 1229776 w 1753617"/>
                <a:gd name="connsiteY0" fmla="*/ 474039 h 1206212"/>
                <a:gd name="connsiteX1" fmla="*/ 1118650 w 1753617"/>
                <a:gd name="connsiteY1" fmla="*/ 1037577 h 1206212"/>
                <a:gd name="connsiteX2" fmla="*/ 1227679 w 1753617"/>
                <a:gd name="connsiteY2" fmla="*/ 1039321 h 1206212"/>
                <a:gd name="connsiteX3" fmla="*/ 1229776 w 1753617"/>
                <a:gd name="connsiteY3" fmla="*/ 474039 h 1206212"/>
                <a:gd name="connsiteX4" fmla="*/ 861560 w 1753617"/>
                <a:gd name="connsiteY4" fmla="*/ 0 h 1206212"/>
                <a:gd name="connsiteX5" fmla="*/ 1192678 w 1753617"/>
                <a:gd name="connsiteY5" fmla="*/ 235268 h 1206212"/>
                <a:gd name="connsiteX6" fmla="*/ 1395270 w 1753617"/>
                <a:gd name="connsiteY6" fmla="*/ 172094 h 1206212"/>
                <a:gd name="connsiteX7" fmla="*/ 1753617 w 1753617"/>
                <a:gd name="connsiteY7" fmla="*/ 530443 h 1206212"/>
                <a:gd name="connsiteX8" fmla="*/ 1395270 w 1753617"/>
                <a:gd name="connsiteY8" fmla="*/ 888790 h 1206212"/>
                <a:gd name="connsiteX9" fmla="*/ 1372396 w 1753617"/>
                <a:gd name="connsiteY9" fmla="*/ 887701 h 1206212"/>
                <a:gd name="connsiteX10" fmla="*/ 1372396 w 1753617"/>
                <a:gd name="connsiteY10" fmla="*/ 1206212 h 1206212"/>
                <a:gd name="connsiteX11" fmla="*/ 1231543 w 1753617"/>
                <a:gd name="connsiteY11" fmla="*/ 1206212 h 1206212"/>
                <a:gd name="connsiteX12" fmla="*/ 1227789 w 1753617"/>
                <a:gd name="connsiteY12" fmla="*/ 1039789 h 1206212"/>
                <a:gd name="connsiteX13" fmla="*/ 1176875 w 1753617"/>
                <a:gd name="connsiteY13" fmla="*/ 1039789 h 1206212"/>
                <a:gd name="connsiteX14" fmla="*/ 1173122 w 1753617"/>
                <a:gd name="connsiteY14" fmla="*/ 1206212 h 1206212"/>
                <a:gd name="connsiteX15" fmla="*/ 973672 w 1753617"/>
                <a:gd name="connsiteY15" fmla="*/ 1206212 h 1206212"/>
                <a:gd name="connsiteX16" fmla="*/ 968149 w 1753617"/>
                <a:gd name="connsiteY16" fmla="*/ 929147 h 1206212"/>
                <a:gd name="connsiteX17" fmla="*/ 968017 w 1753617"/>
                <a:gd name="connsiteY17" fmla="*/ 929147 h 1206212"/>
                <a:gd name="connsiteX18" fmla="*/ 1030077 w 1753617"/>
                <a:gd name="connsiteY18" fmla="*/ 836491 h 1206212"/>
                <a:gd name="connsiteX19" fmla="*/ 1016753 w 1753617"/>
                <a:gd name="connsiteY19" fmla="*/ 510027 h 1206212"/>
                <a:gd name="connsiteX20" fmla="*/ 1006625 w 1753617"/>
                <a:gd name="connsiteY20" fmla="*/ 501207 h 1206212"/>
                <a:gd name="connsiteX21" fmla="*/ 999463 w 1753617"/>
                <a:gd name="connsiteY21" fmla="*/ 503790 h 1206212"/>
                <a:gd name="connsiteX22" fmla="*/ 996664 w 1753617"/>
                <a:gd name="connsiteY22" fmla="*/ 509676 h 1206212"/>
                <a:gd name="connsiteX23" fmla="*/ 996664 w 1753617"/>
                <a:gd name="connsiteY23" fmla="*/ 733486 h 1206212"/>
                <a:gd name="connsiteX24" fmla="*/ 985982 w 1753617"/>
                <a:gd name="connsiteY24" fmla="*/ 742788 h 1206212"/>
                <a:gd name="connsiteX25" fmla="*/ 975300 w 1753617"/>
                <a:gd name="connsiteY25" fmla="*/ 733486 h 1206212"/>
                <a:gd name="connsiteX26" fmla="*/ 975300 w 1753617"/>
                <a:gd name="connsiteY26" fmla="*/ 509660 h 1206212"/>
                <a:gd name="connsiteX27" fmla="*/ 972509 w 1753617"/>
                <a:gd name="connsiteY27" fmla="*/ 503790 h 1206212"/>
                <a:gd name="connsiteX28" fmla="*/ 965347 w 1753617"/>
                <a:gd name="connsiteY28" fmla="*/ 501207 h 1206212"/>
                <a:gd name="connsiteX29" fmla="*/ 958185 w 1753617"/>
                <a:gd name="connsiteY29" fmla="*/ 503790 h 1206212"/>
                <a:gd name="connsiteX30" fmla="*/ 955762 w 1753617"/>
                <a:gd name="connsiteY30" fmla="*/ 508885 h 1206212"/>
                <a:gd name="connsiteX31" fmla="*/ 955762 w 1753617"/>
                <a:gd name="connsiteY31" fmla="*/ 735600 h 1206212"/>
                <a:gd name="connsiteX32" fmla="*/ 945080 w 1753617"/>
                <a:gd name="connsiteY32" fmla="*/ 744903 h 1206212"/>
                <a:gd name="connsiteX33" fmla="*/ 934398 w 1753617"/>
                <a:gd name="connsiteY33" fmla="*/ 735600 h 1206212"/>
                <a:gd name="connsiteX34" fmla="*/ 934398 w 1753617"/>
                <a:gd name="connsiteY34" fmla="*/ 508546 h 1206212"/>
                <a:gd name="connsiteX35" fmla="*/ 932136 w 1753617"/>
                <a:gd name="connsiteY35" fmla="*/ 503790 h 1206212"/>
                <a:gd name="connsiteX36" fmla="*/ 924974 w 1753617"/>
                <a:gd name="connsiteY36" fmla="*/ 501207 h 1206212"/>
                <a:gd name="connsiteX37" fmla="*/ 917812 w 1753617"/>
                <a:gd name="connsiteY37" fmla="*/ 503790 h 1206212"/>
                <a:gd name="connsiteX38" fmla="*/ 914860 w 1753617"/>
                <a:gd name="connsiteY38" fmla="*/ 509998 h 1206212"/>
                <a:gd name="connsiteX39" fmla="*/ 914860 w 1753617"/>
                <a:gd name="connsiteY39" fmla="*/ 735693 h 1206212"/>
                <a:gd name="connsiteX40" fmla="*/ 904178 w 1753617"/>
                <a:gd name="connsiteY40" fmla="*/ 744995 h 1206212"/>
                <a:gd name="connsiteX41" fmla="*/ 893497 w 1753617"/>
                <a:gd name="connsiteY41" fmla="*/ 735693 h 1206212"/>
                <a:gd name="connsiteX42" fmla="*/ 893497 w 1753617"/>
                <a:gd name="connsiteY42" fmla="*/ 509338 h 1206212"/>
                <a:gd name="connsiteX43" fmla="*/ 890858 w 1753617"/>
                <a:gd name="connsiteY43" fmla="*/ 503790 h 1206212"/>
                <a:gd name="connsiteX44" fmla="*/ 883696 w 1753617"/>
                <a:gd name="connsiteY44" fmla="*/ 501207 h 1206212"/>
                <a:gd name="connsiteX45" fmla="*/ 873568 w 1753617"/>
                <a:gd name="connsiteY45" fmla="*/ 510027 h 1206212"/>
                <a:gd name="connsiteX46" fmla="*/ 858045 w 1753617"/>
                <a:gd name="connsiteY46" fmla="*/ 836491 h 1206212"/>
                <a:gd name="connsiteX47" fmla="*/ 920104 w 1753617"/>
                <a:gd name="connsiteY47" fmla="*/ 929147 h 1206212"/>
                <a:gd name="connsiteX48" fmla="*/ 919971 w 1753617"/>
                <a:gd name="connsiteY48" fmla="*/ 929147 h 1206212"/>
                <a:gd name="connsiteX49" fmla="*/ 914449 w 1753617"/>
                <a:gd name="connsiteY49" fmla="*/ 1206212 h 1206212"/>
                <a:gd name="connsiteX50" fmla="*/ 687243 w 1753617"/>
                <a:gd name="connsiteY50" fmla="*/ 1206212 h 1206212"/>
                <a:gd name="connsiteX51" fmla="*/ 680994 w 1753617"/>
                <a:gd name="connsiteY51" fmla="*/ 892690 h 1206212"/>
                <a:gd name="connsiteX52" fmla="*/ 672455 w 1753617"/>
                <a:gd name="connsiteY52" fmla="*/ 892690 h 1206212"/>
                <a:gd name="connsiteX53" fmla="*/ 703265 w 1753617"/>
                <a:gd name="connsiteY53" fmla="*/ 880906 h 1206212"/>
                <a:gd name="connsiteX54" fmla="*/ 779494 w 1753617"/>
                <a:gd name="connsiteY54" fmla="*/ 701153 h 1206212"/>
                <a:gd name="connsiteX55" fmla="*/ 659906 w 1753617"/>
                <a:gd name="connsiteY55" fmla="*/ 495891 h 1206212"/>
                <a:gd name="connsiteX56" fmla="*/ 531113 w 1753617"/>
                <a:gd name="connsiteY56" fmla="*/ 696668 h 1206212"/>
                <a:gd name="connsiteX57" fmla="*/ 611609 w 1753617"/>
                <a:gd name="connsiteY57" fmla="*/ 881068 h 1206212"/>
                <a:gd name="connsiteX58" fmla="*/ 642424 w 1753617"/>
                <a:gd name="connsiteY58" fmla="*/ 892690 h 1206212"/>
                <a:gd name="connsiteX59" fmla="*/ 629610 w 1753617"/>
                <a:gd name="connsiteY59" fmla="*/ 892690 h 1206212"/>
                <a:gd name="connsiteX60" fmla="*/ 623362 w 1753617"/>
                <a:gd name="connsiteY60" fmla="*/ 1206212 h 1206212"/>
                <a:gd name="connsiteX61" fmla="*/ 400827 w 1753617"/>
                <a:gd name="connsiteY61" fmla="*/ 1206212 h 1206212"/>
                <a:gd name="connsiteX62" fmla="*/ 400827 w 1753617"/>
                <a:gd name="connsiteY62" fmla="*/ 886611 h 1206212"/>
                <a:gd name="connsiteX63" fmla="*/ 358348 w 1753617"/>
                <a:gd name="connsiteY63" fmla="*/ 888790 h 1206212"/>
                <a:gd name="connsiteX64" fmla="*/ 0 w 1753617"/>
                <a:gd name="connsiteY64" fmla="*/ 530443 h 1206212"/>
                <a:gd name="connsiteX65" fmla="*/ 358348 w 1753617"/>
                <a:gd name="connsiteY65" fmla="*/ 172094 h 1206212"/>
                <a:gd name="connsiteX66" fmla="*/ 536978 w 1753617"/>
                <a:gd name="connsiteY66" fmla="*/ 220019 h 1206212"/>
                <a:gd name="connsiteX67" fmla="*/ 861560 w 1753617"/>
                <a:gd name="connsiteY67" fmla="*/ 0 h 120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753617" h="1206212">
                  <a:moveTo>
                    <a:pt x="1229776" y="474039"/>
                  </a:moveTo>
                  <a:cubicBezTo>
                    <a:pt x="1143811" y="476947"/>
                    <a:pt x="1106070" y="792156"/>
                    <a:pt x="1118650" y="1037577"/>
                  </a:cubicBezTo>
                  <a:cubicBezTo>
                    <a:pt x="1151499" y="1041648"/>
                    <a:pt x="1192735" y="1038740"/>
                    <a:pt x="1227679" y="1039321"/>
                  </a:cubicBezTo>
                  <a:cubicBezTo>
                    <a:pt x="1233271" y="829958"/>
                    <a:pt x="1236766" y="475784"/>
                    <a:pt x="1229776" y="474039"/>
                  </a:cubicBezTo>
                  <a:close/>
                  <a:moveTo>
                    <a:pt x="861560" y="0"/>
                  </a:moveTo>
                  <a:cubicBezTo>
                    <a:pt x="1015137" y="0"/>
                    <a:pt x="1144753" y="98028"/>
                    <a:pt x="1192678" y="235268"/>
                  </a:cubicBezTo>
                  <a:cubicBezTo>
                    <a:pt x="1250405" y="194968"/>
                    <a:pt x="1320114" y="172094"/>
                    <a:pt x="1395270" y="172094"/>
                  </a:cubicBezTo>
                  <a:cubicBezTo>
                    <a:pt x="1593505" y="172094"/>
                    <a:pt x="1753617" y="332207"/>
                    <a:pt x="1753617" y="530443"/>
                  </a:cubicBezTo>
                  <a:cubicBezTo>
                    <a:pt x="1753617" y="728677"/>
                    <a:pt x="1593505" y="888790"/>
                    <a:pt x="1395270" y="888790"/>
                  </a:cubicBezTo>
                  <a:cubicBezTo>
                    <a:pt x="1387645" y="888790"/>
                    <a:pt x="1380021" y="887701"/>
                    <a:pt x="1372396" y="887701"/>
                  </a:cubicBezTo>
                  <a:lnTo>
                    <a:pt x="1372396" y="1206212"/>
                  </a:lnTo>
                  <a:lnTo>
                    <a:pt x="1231543" y="1206212"/>
                  </a:lnTo>
                  <a:lnTo>
                    <a:pt x="1227789" y="1039789"/>
                  </a:lnTo>
                  <a:lnTo>
                    <a:pt x="1176875" y="1039789"/>
                  </a:lnTo>
                  <a:lnTo>
                    <a:pt x="1173122" y="1206212"/>
                  </a:lnTo>
                  <a:lnTo>
                    <a:pt x="973672" y="1206212"/>
                  </a:lnTo>
                  <a:lnTo>
                    <a:pt x="968149" y="929147"/>
                  </a:lnTo>
                  <a:lnTo>
                    <a:pt x="968017" y="929147"/>
                  </a:lnTo>
                  <a:cubicBezTo>
                    <a:pt x="988704" y="898262"/>
                    <a:pt x="1030225" y="854754"/>
                    <a:pt x="1030077" y="836491"/>
                  </a:cubicBezTo>
                  <a:lnTo>
                    <a:pt x="1016753" y="510027"/>
                  </a:lnTo>
                  <a:cubicBezTo>
                    <a:pt x="1016753" y="505156"/>
                    <a:pt x="1012219" y="501207"/>
                    <a:pt x="1006625" y="501207"/>
                  </a:cubicBezTo>
                  <a:cubicBezTo>
                    <a:pt x="1003828" y="501207"/>
                    <a:pt x="1001296" y="502194"/>
                    <a:pt x="999463" y="503790"/>
                  </a:cubicBezTo>
                  <a:lnTo>
                    <a:pt x="996664" y="509676"/>
                  </a:lnTo>
                  <a:lnTo>
                    <a:pt x="996664" y="733486"/>
                  </a:lnTo>
                  <a:cubicBezTo>
                    <a:pt x="996664" y="738623"/>
                    <a:pt x="991881" y="742788"/>
                    <a:pt x="985982" y="742788"/>
                  </a:cubicBezTo>
                  <a:cubicBezTo>
                    <a:pt x="980083" y="742788"/>
                    <a:pt x="975300" y="738623"/>
                    <a:pt x="975300" y="733486"/>
                  </a:cubicBezTo>
                  <a:cubicBezTo>
                    <a:pt x="975300" y="658877"/>
                    <a:pt x="975300" y="584268"/>
                    <a:pt x="975300" y="509660"/>
                  </a:cubicBezTo>
                  <a:lnTo>
                    <a:pt x="972509" y="503790"/>
                  </a:lnTo>
                  <a:cubicBezTo>
                    <a:pt x="970676" y="502194"/>
                    <a:pt x="968144" y="501207"/>
                    <a:pt x="965347" y="501207"/>
                  </a:cubicBezTo>
                  <a:cubicBezTo>
                    <a:pt x="962550" y="501207"/>
                    <a:pt x="960018" y="502194"/>
                    <a:pt x="958185" y="503790"/>
                  </a:cubicBezTo>
                  <a:lnTo>
                    <a:pt x="955762" y="508885"/>
                  </a:lnTo>
                  <a:lnTo>
                    <a:pt x="955762" y="735600"/>
                  </a:lnTo>
                  <a:cubicBezTo>
                    <a:pt x="955762" y="740738"/>
                    <a:pt x="950979" y="744903"/>
                    <a:pt x="945080" y="744903"/>
                  </a:cubicBezTo>
                  <a:cubicBezTo>
                    <a:pt x="939180" y="744903"/>
                    <a:pt x="934398" y="740738"/>
                    <a:pt x="934398" y="735600"/>
                  </a:cubicBezTo>
                  <a:cubicBezTo>
                    <a:pt x="934398" y="659916"/>
                    <a:pt x="934398" y="584231"/>
                    <a:pt x="934398" y="508546"/>
                  </a:cubicBezTo>
                  <a:lnTo>
                    <a:pt x="932136" y="503790"/>
                  </a:lnTo>
                  <a:cubicBezTo>
                    <a:pt x="930304" y="502194"/>
                    <a:pt x="927771" y="501207"/>
                    <a:pt x="924974" y="501207"/>
                  </a:cubicBezTo>
                  <a:cubicBezTo>
                    <a:pt x="922177" y="501207"/>
                    <a:pt x="919645" y="502194"/>
                    <a:pt x="917812" y="503790"/>
                  </a:cubicBezTo>
                  <a:lnTo>
                    <a:pt x="914860" y="509998"/>
                  </a:lnTo>
                  <a:lnTo>
                    <a:pt x="914860" y="735693"/>
                  </a:lnTo>
                  <a:cubicBezTo>
                    <a:pt x="914860" y="740830"/>
                    <a:pt x="910078" y="744995"/>
                    <a:pt x="904178" y="744995"/>
                  </a:cubicBezTo>
                  <a:cubicBezTo>
                    <a:pt x="898278" y="744995"/>
                    <a:pt x="893497" y="740830"/>
                    <a:pt x="893497" y="735693"/>
                  </a:cubicBezTo>
                  <a:cubicBezTo>
                    <a:pt x="893497" y="660241"/>
                    <a:pt x="893497" y="584789"/>
                    <a:pt x="893497" y="509338"/>
                  </a:cubicBezTo>
                  <a:lnTo>
                    <a:pt x="890858" y="503790"/>
                  </a:lnTo>
                  <a:cubicBezTo>
                    <a:pt x="889025" y="502194"/>
                    <a:pt x="886493" y="501207"/>
                    <a:pt x="883696" y="501207"/>
                  </a:cubicBezTo>
                  <a:cubicBezTo>
                    <a:pt x="878102" y="501207"/>
                    <a:pt x="873568" y="505156"/>
                    <a:pt x="873568" y="510027"/>
                  </a:cubicBezTo>
                  <a:lnTo>
                    <a:pt x="858045" y="836491"/>
                  </a:lnTo>
                  <a:cubicBezTo>
                    <a:pt x="856991" y="853176"/>
                    <a:pt x="899418" y="898262"/>
                    <a:pt x="920104" y="929147"/>
                  </a:cubicBezTo>
                  <a:lnTo>
                    <a:pt x="919971" y="929147"/>
                  </a:lnTo>
                  <a:lnTo>
                    <a:pt x="914449" y="1206212"/>
                  </a:lnTo>
                  <a:lnTo>
                    <a:pt x="687243" y="1206212"/>
                  </a:lnTo>
                  <a:lnTo>
                    <a:pt x="680994" y="892690"/>
                  </a:lnTo>
                  <a:lnTo>
                    <a:pt x="672455" y="892690"/>
                  </a:lnTo>
                  <a:lnTo>
                    <a:pt x="703265" y="880906"/>
                  </a:lnTo>
                  <a:cubicBezTo>
                    <a:pt x="746777" y="847233"/>
                    <a:pt x="780792" y="770577"/>
                    <a:pt x="779494" y="701153"/>
                  </a:cubicBezTo>
                  <a:cubicBezTo>
                    <a:pt x="777764" y="608588"/>
                    <a:pt x="735279" y="494515"/>
                    <a:pt x="659906" y="495891"/>
                  </a:cubicBezTo>
                  <a:cubicBezTo>
                    <a:pt x="584533" y="497267"/>
                    <a:pt x="529384" y="593484"/>
                    <a:pt x="531113" y="696668"/>
                  </a:cubicBezTo>
                  <a:cubicBezTo>
                    <a:pt x="532411" y="774055"/>
                    <a:pt x="567648" y="848411"/>
                    <a:pt x="611609" y="881068"/>
                  </a:cubicBezTo>
                  <a:lnTo>
                    <a:pt x="642424" y="892690"/>
                  </a:lnTo>
                  <a:lnTo>
                    <a:pt x="629610" y="892690"/>
                  </a:lnTo>
                  <a:lnTo>
                    <a:pt x="623362" y="1206212"/>
                  </a:lnTo>
                  <a:lnTo>
                    <a:pt x="400827" y="1206212"/>
                  </a:lnTo>
                  <a:lnTo>
                    <a:pt x="400827" y="886611"/>
                  </a:lnTo>
                  <a:cubicBezTo>
                    <a:pt x="387756" y="887701"/>
                    <a:pt x="372507" y="888790"/>
                    <a:pt x="358348" y="888790"/>
                  </a:cubicBezTo>
                  <a:cubicBezTo>
                    <a:pt x="160114" y="888790"/>
                    <a:pt x="0" y="728677"/>
                    <a:pt x="0" y="530443"/>
                  </a:cubicBezTo>
                  <a:cubicBezTo>
                    <a:pt x="0" y="332207"/>
                    <a:pt x="160114" y="172094"/>
                    <a:pt x="358348" y="172094"/>
                  </a:cubicBezTo>
                  <a:cubicBezTo>
                    <a:pt x="423701" y="172094"/>
                    <a:pt x="484696" y="189522"/>
                    <a:pt x="536978" y="220019"/>
                  </a:cubicBezTo>
                  <a:cubicBezTo>
                    <a:pt x="588170" y="91493"/>
                    <a:pt x="714517" y="0"/>
                    <a:pt x="861560" y="0"/>
                  </a:cubicBez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8FF5BD80-BBAA-4D8B-9959-AA2EB09B94D9}"/>
                </a:ext>
              </a:extLst>
            </p:cNvPr>
            <p:cNvSpPr/>
            <p:nvPr/>
          </p:nvSpPr>
          <p:spPr>
            <a:xfrm>
              <a:off x="7802951" y="1951413"/>
              <a:ext cx="3265553" cy="424590"/>
            </a:xfrm>
            <a:custGeom>
              <a:avLst/>
              <a:gdLst>
                <a:gd name="connsiteX0" fmla="*/ 1708547 w 1724025"/>
                <a:gd name="connsiteY0" fmla="*/ 62865 h 219075"/>
                <a:gd name="connsiteX1" fmla="*/ 1722834 w 1724025"/>
                <a:gd name="connsiteY1" fmla="*/ 143828 h 219075"/>
                <a:gd name="connsiteX2" fmla="*/ 1680924 w 1724025"/>
                <a:gd name="connsiteY2" fmla="*/ 160973 h 219075"/>
                <a:gd name="connsiteX3" fmla="*/ 1538049 w 1724025"/>
                <a:gd name="connsiteY3" fmla="*/ 160973 h 219075"/>
                <a:gd name="connsiteX4" fmla="*/ 1498044 w 1724025"/>
                <a:gd name="connsiteY4" fmla="*/ 148590 h 219075"/>
                <a:gd name="connsiteX5" fmla="*/ 1467564 w 1724025"/>
                <a:gd name="connsiteY5" fmla="*/ 148590 h 219075"/>
                <a:gd name="connsiteX6" fmla="*/ 1403747 w 1724025"/>
                <a:gd name="connsiteY6" fmla="*/ 162878 h 219075"/>
                <a:gd name="connsiteX7" fmla="*/ 1396127 w 1724025"/>
                <a:gd name="connsiteY7" fmla="*/ 179070 h 219075"/>
                <a:gd name="connsiteX8" fmla="*/ 1352312 w 1724025"/>
                <a:gd name="connsiteY8" fmla="*/ 222885 h 219075"/>
                <a:gd name="connsiteX9" fmla="*/ 1298972 w 1724025"/>
                <a:gd name="connsiteY9" fmla="*/ 223837 h 219075"/>
                <a:gd name="connsiteX10" fmla="*/ 408384 w 1724025"/>
                <a:gd name="connsiteY10" fmla="*/ 223837 h 219075"/>
                <a:gd name="connsiteX11" fmla="*/ 382667 w 1724025"/>
                <a:gd name="connsiteY11" fmla="*/ 222885 h 219075"/>
                <a:gd name="connsiteX12" fmla="*/ 338852 w 1724025"/>
                <a:gd name="connsiteY12" fmla="*/ 179070 h 219075"/>
                <a:gd name="connsiteX13" fmla="*/ 331232 w 1724025"/>
                <a:gd name="connsiteY13" fmla="*/ 162878 h 219075"/>
                <a:gd name="connsiteX14" fmla="*/ 267414 w 1724025"/>
                <a:gd name="connsiteY14" fmla="*/ 148590 h 219075"/>
                <a:gd name="connsiteX15" fmla="*/ 236934 w 1724025"/>
                <a:gd name="connsiteY15" fmla="*/ 153353 h 219075"/>
                <a:gd name="connsiteX16" fmla="*/ 41672 w 1724025"/>
                <a:gd name="connsiteY16" fmla="*/ 160973 h 219075"/>
                <a:gd name="connsiteX17" fmla="*/ 714 w 1724025"/>
                <a:gd name="connsiteY17" fmla="*/ 126682 h 219075"/>
                <a:gd name="connsiteX18" fmla="*/ 3572 w 1724025"/>
                <a:gd name="connsiteY18" fmla="*/ 80963 h 219075"/>
                <a:gd name="connsiteX19" fmla="*/ 26432 w 1724025"/>
                <a:gd name="connsiteY19" fmla="*/ 62865 h 219075"/>
                <a:gd name="connsiteX20" fmla="*/ 211217 w 1724025"/>
                <a:gd name="connsiteY20" fmla="*/ 63817 h 219075"/>
                <a:gd name="connsiteX21" fmla="*/ 327422 w 1724025"/>
                <a:gd name="connsiteY21" fmla="*/ 63817 h 219075"/>
                <a:gd name="connsiteX22" fmla="*/ 335042 w 1724025"/>
                <a:gd name="connsiteY22" fmla="*/ 51435 h 219075"/>
                <a:gd name="connsiteX23" fmla="*/ 397907 w 1724025"/>
                <a:gd name="connsiteY23" fmla="*/ 0 h 219075"/>
                <a:gd name="connsiteX24" fmla="*/ 1334214 w 1724025"/>
                <a:gd name="connsiteY24" fmla="*/ 0 h 219075"/>
                <a:gd name="connsiteX25" fmla="*/ 1393269 w 1724025"/>
                <a:gd name="connsiteY25" fmla="*/ 52388 h 219075"/>
                <a:gd name="connsiteX26" fmla="*/ 1400889 w 1724025"/>
                <a:gd name="connsiteY26" fmla="*/ 63817 h 219075"/>
                <a:gd name="connsiteX27" fmla="*/ 1521857 w 1724025"/>
                <a:gd name="connsiteY27" fmla="*/ 62865 h 219075"/>
                <a:gd name="connsiteX28" fmla="*/ 1545669 w 1724025"/>
                <a:gd name="connsiteY28" fmla="*/ 60007 h 219075"/>
                <a:gd name="connsiteX29" fmla="*/ 1544717 w 1724025"/>
                <a:gd name="connsiteY29" fmla="*/ 60007 h 219075"/>
                <a:gd name="connsiteX30" fmla="*/ 1660922 w 1724025"/>
                <a:gd name="connsiteY30" fmla="*/ 61913 h 219075"/>
                <a:gd name="connsiteX31" fmla="*/ 1708547 w 1724025"/>
                <a:gd name="connsiteY31" fmla="*/ 62865 h 219075"/>
                <a:gd name="connsiteX0" fmla="*/ 1708547 w 1729465"/>
                <a:gd name="connsiteY0" fmla="*/ 62865 h 224866"/>
                <a:gd name="connsiteX1" fmla="*/ 1722834 w 1729465"/>
                <a:gd name="connsiteY1" fmla="*/ 143828 h 224866"/>
                <a:gd name="connsiteX2" fmla="*/ 1680924 w 1729465"/>
                <a:gd name="connsiteY2" fmla="*/ 160973 h 224866"/>
                <a:gd name="connsiteX3" fmla="*/ 1538049 w 1729465"/>
                <a:gd name="connsiteY3" fmla="*/ 160973 h 224866"/>
                <a:gd name="connsiteX4" fmla="*/ 1498044 w 1729465"/>
                <a:gd name="connsiteY4" fmla="*/ 148590 h 224866"/>
                <a:gd name="connsiteX5" fmla="*/ 1475503 w 1729465"/>
                <a:gd name="connsiteY5" fmla="*/ 147267 h 224866"/>
                <a:gd name="connsiteX6" fmla="*/ 1403747 w 1729465"/>
                <a:gd name="connsiteY6" fmla="*/ 162878 h 224866"/>
                <a:gd name="connsiteX7" fmla="*/ 1396127 w 1729465"/>
                <a:gd name="connsiteY7" fmla="*/ 179070 h 224866"/>
                <a:gd name="connsiteX8" fmla="*/ 1352312 w 1729465"/>
                <a:gd name="connsiteY8" fmla="*/ 222885 h 224866"/>
                <a:gd name="connsiteX9" fmla="*/ 1298972 w 1729465"/>
                <a:gd name="connsiteY9" fmla="*/ 223837 h 224866"/>
                <a:gd name="connsiteX10" fmla="*/ 408384 w 1729465"/>
                <a:gd name="connsiteY10" fmla="*/ 223837 h 224866"/>
                <a:gd name="connsiteX11" fmla="*/ 382667 w 1729465"/>
                <a:gd name="connsiteY11" fmla="*/ 222885 h 224866"/>
                <a:gd name="connsiteX12" fmla="*/ 338852 w 1729465"/>
                <a:gd name="connsiteY12" fmla="*/ 179070 h 224866"/>
                <a:gd name="connsiteX13" fmla="*/ 331232 w 1729465"/>
                <a:gd name="connsiteY13" fmla="*/ 162878 h 224866"/>
                <a:gd name="connsiteX14" fmla="*/ 267414 w 1729465"/>
                <a:gd name="connsiteY14" fmla="*/ 148590 h 224866"/>
                <a:gd name="connsiteX15" fmla="*/ 236934 w 1729465"/>
                <a:gd name="connsiteY15" fmla="*/ 153353 h 224866"/>
                <a:gd name="connsiteX16" fmla="*/ 41672 w 1729465"/>
                <a:gd name="connsiteY16" fmla="*/ 160973 h 224866"/>
                <a:gd name="connsiteX17" fmla="*/ 714 w 1729465"/>
                <a:gd name="connsiteY17" fmla="*/ 126682 h 224866"/>
                <a:gd name="connsiteX18" fmla="*/ 3572 w 1729465"/>
                <a:gd name="connsiteY18" fmla="*/ 80963 h 224866"/>
                <a:gd name="connsiteX19" fmla="*/ 26432 w 1729465"/>
                <a:gd name="connsiteY19" fmla="*/ 62865 h 224866"/>
                <a:gd name="connsiteX20" fmla="*/ 211217 w 1729465"/>
                <a:gd name="connsiteY20" fmla="*/ 63817 h 224866"/>
                <a:gd name="connsiteX21" fmla="*/ 327422 w 1729465"/>
                <a:gd name="connsiteY21" fmla="*/ 63817 h 224866"/>
                <a:gd name="connsiteX22" fmla="*/ 335042 w 1729465"/>
                <a:gd name="connsiteY22" fmla="*/ 51435 h 224866"/>
                <a:gd name="connsiteX23" fmla="*/ 397907 w 1729465"/>
                <a:gd name="connsiteY23" fmla="*/ 0 h 224866"/>
                <a:gd name="connsiteX24" fmla="*/ 1334214 w 1729465"/>
                <a:gd name="connsiteY24" fmla="*/ 0 h 224866"/>
                <a:gd name="connsiteX25" fmla="*/ 1393269 w 1729465"/>
                <a:gd name="connsiteY25" fmla="*/ 52388 h 224866"/>
                <a:gd name="connsiteX26" fmla="*/ 1400889 w 1729465"/>
                <a:gd name="connsiteY26" fmla="*/ 63817 h 224866"/>
                <a:gd name="connsiteX27" fmla="*/ 1521857 w 1729465"/>
                <a:gd name="connsiteY27" fmla="*/ 62865 h 224866"/>
                <a:gd name="connsiteX28" fmla="*/ 1545669 w 1729465"/>
                <a:gd name="connsiteY28" fmla="*/ 60007 h 224866"/>
                <a:gd name="connsiteX29" fmla="*/ 1544717 w 1729465"/>
                <a:gd name="connsiteY29" fmla="*/ 60007 h 224866"/>
                <a:gd name="connsiteX30" fmla="*/ 1660922 w 1729465"/>
                <a:gd name="connsiteY30" fmla="*/ 61913 h 224866"/>
                <a:gd name="connsiteX31" fmla="*/ 1708547 w 1729465"/>
                <a:gd name="connsiteY31" fmla="*/ 62865 h 224866"/>
                <a:gd name="connsiteX0" fmla="*/ 1708547 w 1729465"/>
                <a:gd name="connsiteY0" fmla="*/ 62865 h 224866"/>
                <a:gd name="connsiteX1" fmla="*/ 1722834 w 1729465"/>
                <a:gd name="connsiteY1" fmla="*/ 143828 h 224866"/>
                <a:gd name="connsiteX2" fmla="*/ 1680924 w 1729465"/>
                <a:gd name="connsiteY2" fmla="*/ 160973 h 224866"/>
                <a:gd name="connsiteX3" fmla="*/ 1538049 w 1729465"/>
                <a:gd name="connsiteY3" fmla="*/ 160973 h 224866"/>
                <a:gd name="connsiteX4" fmla="*/ 1498044 w 1729465"/>
                <a:gd name="connsiteY4" fmla="*/ 148590 h 224866"/>
                <a:gd name="connsiteX5" fmla="*/ 1471533 w 1729465"/>
                <a:gd name="connsiteY5" fmla="*/ 145943 h 224866"/>
                <a:gd name="connsiteX6" fmla="*/ 1403747 w 1729465"/>
                <a:gd name="connsiteY6" fmla="*/ 162878 h 224866"/>
                <a:gd name="connsiteX7" fmla="*/ 1396127 w 1729465"/>
                <a:gd name="connsiteY7" fmla="*/ 179070 h 224866"/>
                <a:gd name="connsiteX8" fmla="*/ 1352312 w 1729465"/>
                <a:gd name="connsiteY8" fmla="*/ 222885 h 224866"/>
                <a:gd name="connsiteX9" fmla="*/ 1298972 w 1729465"/>
                <a:gd name="connsiteY9" fmla="*/ 223837 h 224866"/>
                <a:gd name="connsiteX10" fmla="*/ 408384 w 1729465"/>
                <a:gd name="connsiteY10" fmla="*/ 223837 h 224866"/>
                <a:gd name="connsiteX11" fmla="*/ 382667 w 1729465"/>
                <a:gd name="connsiteY11" fmla="*/ 222885 h 224866"/>
                <a:gd name="connsiteX12" fmla="*/ 338852 w 1729465"/>
                <a:gd name="connsiteY12" fmla="*/ 179070 h 224866"/>
                <a:gd name="connsiteX13" fmla="*/ 331232 w 1729465"/>
                <a:gd name="connsiteY13" fmla="*/ 162878 h 224866"/>
                <a:gd name="connsiteX14" fmla="*/ 267414 w 1729465"/>
                <a:gd name="connsiteY14" fmla="*/ 148590 h 224866"/>
                <a:gd name="connsiteX15" fmla="*/ 236934 w 1729465"/>
                <a:gd name="connsiteY15" fmla="*/ 153353 h 224866"/>
                <a:gd name="connsiteX16" fmla="*/ 41672 w 1729465"/>
                <a:gd name="connsiteY16" fmla="*/ 160973 h 224866"/>
                <a:gd name="connsiteX17" fmla="*/ 714 w 1729465"/>
                <a:gd name="connsiteY17" fmla="*/ 126682 h 224866"/>
                <a:gd name="connsiteX18" fmla="*/ 3572 w 1729465"/>
                <a:gd name="connsiteY18" fmla="*/ 80963 h 224866"/>
                <a:gd name="connsiteX19" fmla="*/ 26432 w 1729465"/>
                <a:gd name="connsiteY19" fmla="*/ 62865 h 224866"/>
                <a:gd name="connsiteX20" fmla="*/ 211217 w 1729465"/>
                <a:gd name="connsiteY20" fmla="*/ 63817 h 224866"/>
                <a:gd name="connsiteX21" fmla="*/ 327422 w 1729465"/>
                <a:gd name="connsiteY21" fmla="*/ 63817 h 224866"/>
                <a:gd name="connsiteX22" fmla="*/ 335042 w 1729465"/>
                <a:gd name="connsiteY22" fmla="*/ 51435 h 224866"/>
                <a:gd name="connsiteX23" fmla="*/ 397907 w 1729465"/>
                <a:gd name="connsiteY23" fmla="*/ 0 h 224866"/>
                <a:gd name="connsiteX24" fmla="*/ 1334214 w 1729465"/>
                <a:gd name="connsiteY24" fmla="*/ 0 h 224866"/>
                <a:gd name="connsiteX25" fmla="*/ 1393269 w 1729465"/>
                <a:gd name="connsiteY25" fmla="*/ 52388 h 224866"/>
                <a:gd name="connsiteX26" fmla="*/ 1400889 w 1729465"/>
                <a:gd name="connsiteY26" fmla="*/ 63817 h 224866"/>
                <a:gd name="connsiteX27" fmla="*/ 1521857 w 1729465"/>
                <a:gd name="connsiteY27" fmla="*/ 62865 h 224866"/>
                <a:gd name="connsiteX28" fmla="*/ 1545669 w 1729465"/>
                <a:gd name="connsiteY28" fmla="*/ 60007 h 224866"/>
                <a:gd name="connsiteX29" fmla="*/ 1544717 w 1729465"/>
                <a:gd name="connsiteY29" fmla="*/ 60007 h 224866"/>
                <a:gd name="connsiteX30" fmla="*/ 1660922 w 1729465"/>
                <a:gd name="connsiteY30" fmla="*/ 61913 h 224866"/>
                <a:gd name="connsiteX31" fmla="*/ 1708547 w 1729465"/>
                <a:gd name="connsiteY31" fmla="*/ 62865 h 224866"/>
                <a:gd name="connsiteX0" fmla="*/ 1708547 w 1729465"/>
                <a:gd name="connsiteY0" fmla="*/ 62865 h 224866"/>
                <a:gd name="connsiteX1" fmla="*/ 1722834 w 1729465"/>
                <a:gd name="connsiteY1" fmla="*/ 143828 h 224866"/>
                <a:gd name="connsiteX2" fmla="*/ 1680924 w 1729465"/>
                <a:gd name="connsiteY2" fmla="*/ 160973 h 224866"/>
                <a:gd name="connsiteX3" fmla="*/ 1538049 w 1729465"/>
                <a:gd name="connsiteY3" fmla="*/ 160973 h 224866"/>
                <a:gd name="connsiteX4" fmla="*/ 1498044 w 1729465"/>
                <a:gd name="connsiteY4" fmla="*/ 148590 h 224866"/>
                <a:gd name="connsiteX5" fmla="*/ 1403747 w 1729465"/>
                <a:gd name="connsiteY5" fmla="*/ 162878 h 224866"/>
                <a:gd name="connsiteX6" fmla="*/ 1396127 w 1729465"/>
                <a:gd name="connsiteY6" fmla="*/ 179070 h 224866"/>
                <a:gd name="connsiteX7" fmla="*/ 1352312 w 1729465"/>
                <a:gd name="connsiteY7" fmla="*/ 222885 h 224866"/>
                <a:gd name="connsiteX8" fmla="*/ 1298972 w 1729465"/>
                <a:gd name="connsiteY8" fmla="*/ 223837 h 224866"/>
                <a:gd name="connsiteX9" fmla="*/ 408384 w 1729465"/>
                <a:gd name="connsiteY9" fmla="*/ 223837 h 224866"/>
                <a:gd name="connsiteX10" fmla="*/ 382667 w 1729465"/>
                <a:gd name="connsiteY10" fmla="*/ 222885 h 224866"/>
                <a:gd name="connsiteX11" fmla="*/ 338852 w 1729465"/>
                <a:gd name="connsiteY11" fmla="*/ 179070 h 224866"/>
                <a:gd name="connsiteX12" fmla="*/ 331232 w 1729465"/>
                <a:gd name="connsiteY12" fmla="*/ 162878 h 224866"/>
                <a:gd name="connsiteX13" fmla="*/ 267414 w 1729465"/>
                <a:gd name="connsiteY13" fmla="*/ 148590 h 224866"/>
                <a:gd name="connsiteX14" fmla="*/ 236934 w 1729465"/>
                <a:gd name="connsiteY14" fmla="*/ 153353 h 224866"/>
                <a:gd name="connsiteX15" fmla="*/ 41672 w 1729465"/>
                <a:gd name="connsiteY15" fmla="*/ 160973 h 224866"/>
                <a:gd name="connsiteX16" fmla="*/ 714 w 1729465"/>
                <a:gd name="connsiteY16" fmla="*/ 126682 h 224866"/>
                <a:gd name="connsiteX17" fmla="*/ 3572 w 1729465"/>
                <a:gd name="connsiteY17" fmla="*/ 80963 h 224866"/>
                <a:gd name="connsiteX18" fmla="*/ 26432 w 1729465"/>
                <a:gd name="connsiteY18" fmla="*/ 62865 h 224866"/>
                <a:gd name="connsiteX19" fmla="*/ 211217 w 1729465"/>
                <a:gd name="connsiteY19" fmla="*/ 63817 h 224866"/>
                <a:gd name="connsiteX20" fmla="*/ 327422 w 1729465"/>
                <a:gd name="connsiteY20" fmla="*/ 63817 h 224866"/>
                <a:gd name="connsiteX21" fmla="*/ 335042 w 1729465"/>
                <a:gd name="connsiteY21" fmla="*/ 51435 h 224866"/>
                <a:gd name="connsiteX22" fmla="*/ 397907 w 1729465"/>
                <a:gd name="connsiteY22" fmla="*/ 0 h 224866"/>
                <a:gd name="connsiteX23" fmla="*/ 1334214 w 1729465"/>
                <a:gd name="connsiteY23" fmla="*/ 0 h 224866"/>
                <a:gd name="connsiteX24" fmla="*/ 1393269 w 1729465"/>
                <a:gd name="connsiteY24" fmla="*/ 52388 h 224866"/>
                <a:gd name="connsiteX25" fmla="*/ 1400889 w 1729465"/>
                <a:gd name="connsiteY25" fmla="*/ 63817 h 224866"/>
                <a:gd name="connsiteX26" fmla="*/ 1521857 w 1729465"/>
                <a:gd name="connsiteY26" fmla="*/ 62865 h 224866"/>
                <a:gd name="connsiteX27" fmla="*/ 1545669 w 1729465"/>
                <a:gd name="connsiteY27" fmla="*/ 60007 h 224866"/>
                <a:gd name="connsiteX28" fmla="*/ 1544717 w 1729465"/>
                <a:gd name="connsiteY28" fmla="*/ 60007 h 224866"/>
                <a:gd name="connsiteX29" fmla="*/ 1660922 w 1729465"/>
                <a:gd name="connsiteY29" fmla="*/ 61913 h 224866"/>
                <a:gd name="connsiteX30" fmla="*/ 1708547 w 1729465"/>
                <a:gd name="connsiteY30" fmla="*/ 62865 h 224866"/>
                <a:gd name="connsiteX0" fmla="*/ 1708547 w 1729465"/>
                <a:gd name="connsiteY0" fmla="*/ 62865 h 224866"/>
                <a:gd name="connsiteX1" fmla="*/ 1722834 w 1729465"/>
                <a:gd name="connsiteY1" fmla="*/ 143828 h 224866"/>
                <a:gd name="connsiteX2" fmla="*/ 1680924 w 1729465"/>
                <a:gd name="connsiteY2" fmla="*/ 160973 h 224866"/>
                <a:gd name="connsiteX3" fmla="*/ 1538049 w 1729465"/>
                <a:gd name="connsiteY3" fmla="*/ 160973 h 224866"/>
                <a:gd name="connsiteX4" fmla="*/ 1498044 w 1729465"/>
                <a:gd name="connsiteY4" fmla="*/ 148590 h 224866"/>
                <a:gd name="connsiteX5" fmla="*/ 1403747 w 1729465"/>
                <a:gd name="connsiteY5" fmla="*/ 162878 h 224866"/>
                <a:gd name="connsiteX6" fmla="*/ 1396127 w 1729465"/>
                <a:gd name="connsiteY6" fmla="*/ 179070 h 224866"/>
                <a:gd name="connsiteX7" fmla="*/ 1352312 w 1729465"/>
                <a:gd name="connsiteY7" fmla="*/ 222885 h 224866"/>
                <a:gd name="connsiteX8" fmla="*/ 1298972 w 1729465"/>
                <a:gd name="connsiteY8" fmla="*/ 223837 h 224866"/>
                <a:gd name="connsiteX9" fmla="*/ 408384 w 1729465"/>
                <a:gd name="connsiteY9" fmla="*/ 223837 h 224866"/>
                <a:gd name="connsiteX10" fmla="*/ 382667 w 1729465"/>
                <a:gd name="connsiteY10" fmla="*/ 222885 h 224866"/>
                <a:gd name="connsiteX11" fmla="*/ 338852 w 1729465"/>
                <a:gd name="connsiteY11" fmla="*/ 179070 h 224866"/>
                <a:gd name="connsiteX12" fmla="*/ 331232 w 1729465"/>
                <a:gd name="connsiteY12" fmla="*/ 162878 h 224866"/>
                <a:gd name="connsiteX13" fmla="*/ 267414 w 1729465"/>
                <a:gd name="connsiteY13" fmla="*/ 148590 h 224866"/>
                <a:gd name="connsiteX14" fmla="*/ 236934 w 1729465"/>
                <a:gd name="connsiteY14" fmla="*/ 153353 h 224866"/>
                <a:gd name="connsiteX15" fmla="*/ 41672 w 1729465"/>
                <a:gd name="connsiteY15" fmla="*/ 160973 h 224866"/>
                <a:gd name="connsiteX16" fmla="*/ 714 w 1729465"/>
                <a:gd name="connsiteY16" fmla="*/ 126682 h 224866"/>
                <a:gd name="connsiteX17" fmla="*/ 3572 w 1729465"/>
                <a:gd name="connsiteY17" fmla="*/ 80963 h 224866"/>
                <a:gd name="connsiteX18" fmla="*/ 26432 w 1729465"/>
                <a:gd name="connsiteY18" fmla="*/ 62865 h 224866"/>
                <a:gd name="connsiteX19" fmla="*/ 211217 w 1729465"/>
                <a:gd name="connsiteY19" fmla="*/ 63817 h 224866"/>
                <a:gd name="connsiteX20" fmla="*/ 327422 w 1729465"/>
                <a:gd name="connsiteY20" fmla="*/ 63817 h 224866"/>
                <a:gd name="connsiteX21" fmla="*/ 335042 w 1729465"/>
                <a:gd name="connsiteY21" fmla="*/ 51435 h 224866"/>
                <a:gd name="connsiteX22" fmla="*/ 397907 w 1729465"/>
                <a:gd name="connsiteY22" fmla="*/ 0 h 224866"/>
                <a:gd name="connsiteX23" fmla="*/ 1334214 w 1729465"/>
                <a:gd name="connsiteY23" fmla="*/ 0 h 224866"/>
                <a:gd name="connsiteX24" fmla="*/ 1393269 w 1729465"/>
                <a:gd name="connsiteY24" fmla="*/ 52388 h 224866"/>
                <a:gd name="connsiteX25" fmla="*/ 1400889 w 1729465"/>
                <a:gd name="connsiteY25" fmla="*/ 63817 h 224866"/>
                <a:gd name="connsiteX26" fmla="*/ 1521857 w 1729465"/>
                <a:gd name="connsiteY26" fmla="*/ 62865 h 224866"/>
                <a:gd name="connsiteX27" fmla="*/ 1545669 w 1729465"/>
                <a:gd name="connsiteY27" fmla="*/ 60007 h 224866"/>
                <a:gd name="connsiteX28" fmla="*/ 1544717 w 1729465"/>
                <a:gd name="connsiteY28" fmla="*/ 60007 h 224866"/>
                <a:gd name="connsiteX29" fmla="*/ 1660922 w 1729465"/>
                <a:gd name="connsiteY29" fmla="*/ 61913 h 224866"/>
                <a:gd name="connsiteX30" fmla="*/ 1708547 w 1729465"/>
                <a:gd name="connsiteY30" fmla="*/ 62865 h 224866"/>
                <a:gd name="connsiteX0" fmla="*/ 1708547 w 1729465"/>
                <a:gd name="connsiteY0" fmla="*/ 62865 h 224866"/>
                <a:gd name="connsiteX1" fmla="*/ 1722834 w 1729465"/>
                <a:gd name="connsiteY1" fmla="*/ 143828 h 224866"/>
                <a:gd name="connsiteX2" fmla="*/ 1680924 w 1729465"/>
                <a:gd name="connsiteY2" fmla="*/ 160973 h 224866"/>
                <a:gd name="connsiteX3" fmla="*/ 1538049 w 1729465"/>
                <a:gd name="connsiteY3" fmla="*/ 160973 h 224866"/>
                <a:gd name="connsiteX4" fmla="*/ 1498044 w 1729465"/>
                <a:gd name="connsiteY4" fmla="*/ 148590 h 224866"/>
                <a:gd name="connsiteX5" fmla="*/ 1403747 w 1729465"/>
                <a:gd name="connsiteY5" fmla="*/ 162878 h 224866"/>
                <a:gd name="connsiteX6" fmla="*/ 1396127 w 1729465"/>
                <a:gd name="connsiteY6" fmla="*/ 179070 h 224866"/>
                <a:gd name="connsiteX7" fmla="*/ 1352312 w 1729465"/>
                <a:gd name="connsiteY7" fmla="*/ 222885 h 224866"/>
                <a:gd name="connsiteX8" fmla="*/ 1298972 w 1729465"/>
                <a:gd name="connsiteY8" fmla="*/ 223837 h 224866"/>
                <a:gd name="connsiteX9" fmla="*/ 408384 w 1729465"/>
                <a:gd name="connsiteY9" fmla="*/ 223837 h 224866"/>
                <a:gd name="connsiteX10" fmla="*/ 382667 w 1729465"/>
                <a:gd name="connsiteY10" fmla="*/ 222885 h 224866"/>
                <a:gd name="connsiteX11" fmla="*/ 338852 w 1729465"/>
                <a:gd name="connsiteY11" fmla="*/ 179070 h 224866"/>
                <a:gd name="connsiteX12" fmla="*/ 331232 w 1729465"/>
                <a:gd name="connsiteY12" fmla="*/ 162878 h 224866"/>
                <a:gd name="connsiteX13" fmla="*/ 267414 w 1729465"/>
                <a:gd name="connsiteY13" fmla="*/ 148590 h 224866"/>
                <a:gd name="connsiteX14" fmla="*/ 236934 w 1729465"/>
                <a:gd name="connsiteY14" fmla="*/ 153353 h 224866"/>
                <a:gd name="connsiteX15" fmla="*/ 41672 w 1729465"/>
                <a:gd name="connsiteY15" fmla="*/ 160973 h 224866"/>
                <a:gd name="connsiteX16" fmla="*/ 714 w 1729465"/>
                <a:gd name="connsiteY16" fmla="*/ 126682 h 224866"/>
                <a:gd name="connsiteX17" fmla="*/ 3572 w 1729465"/>
                <a:gd name="connsiteY17" fmla="*/ 80963 h 224866"/>
                <a:gd name="connsiteX18" fmla="*/ 26432 w 1729465"/>
                <a:gd name="connsiteY18" fmla="*/ 62865 h 224866"/>
                <a:gd name="connsiteX19" fmla="*/ 211217 w 1729465"/>
                <a:gd name="connsiteY19" fmla="*/ 63817 h 224866"/>
                <a:gd name="connsiteX20" fmla="*/ 327422 w 1729465"/>
                <a:gd name="connsiteY20" fmla="*/ 63817 h 224866"/>
                <a:gd name="connsiteX21" fmla="*/ 335042 w 1729465"/>
                <a:gd name="connsiteY21" fmla="*/ 51435 h 224866"/>
                <a:gd name="connsiteX22" fmla="*/ 397907 w 1729465"/>
                <a:gd name="connsiteY22" fmla="*/ 0 h 224866"/>
                <a:gd name="connsiteX23" fmla="*/ 1334214 w 1729465"/>
                <a:gd name="connsiteY23" fmla="*/ 0 h 224866"/>
                <a:gd name="connsiteX24" fmla="*/ 1393269 w 1729465"/>
                <a:gd name="connsiteY24" fmla="*/ 52388 h 224866"/>
                <a:gd name="connsiteX25" fmla="*/ 1400889 w 1729465"/>
                <a:gd name="connsiteY25" fmla="*/ 63817 h 224866"/>
                <a:gd name="connsiteX26" fmla="*/ 1521857 w 1729465"/>
                <a:gd name="connsiteY26" fmla="*/ 62865 h 224866"/>
                <a:gd name="connsiteX27" fmla="*/ 1545669 w 1729465"/>
                <a:gd name="connsiteY27" fmla="*/ 60007 h 224866"/>
                <a:gd name="connsiteX28" fmla="*/ 1660922 w 1729465"/>
                <a:gd name="connsiteY28" fmla="*/ 61913 h 224866"/>
                <a:gd name="connsiteX29" fmla="*/ 1708547 w 1729465"/>
                <a:gd name="connsiteY29" fmla="*/ 62865 h 224866"/>
                <a:gd name="connsiteX0" fmla="*/ 1708547 w 1729465"/>
                <a:gd name="connsiteY0" fmla="*/ 62865 h 224866"/>
                <a:gd name="connsiteX1" fmla="*/ 1722834 w 1729465"/>
                <a:gd name="connsiteY1" fmla="*/ 143828 h 224866"/>
                <a:gd name="connsiteX2" fmla="*/ 1680924 w 1729465"/>
                <a:gd name="connsiteY2" fmla="*/ 160973 h 224866"/>
                <a:gd name="connsiteX3" fmla="*/ 1538049 w 1729465"/>
                <a:gd name="connsiteY3" fmla="*/ 160973 h 224866"/>
                <a:gd name="connsiteX4" fmla="*/ 1498044 w 1729465"/>
                <a:gd name="connsiteY4" fmla="*/ 148590 h 224866"/>
                <a:gd name="connsiteX5" fmla="*/ 1403747 w 1729465"/>
                <a:gd name="connsiteY5" fmla="*/ 162878 h 224866"/>
                <a:gd name="connsiteX6" fmla="*/ 1396127 w 1729465"/>
                <a:gd name="connsiteY6" fmla="*/ 179070 h 224866"/>
                <a:gd name="connsiteX7" fmla="*/ 1352312 w 1729465"/>
                <a:gd name="connsiteY7" fmla="*/ 222885 h 224866"/>
                <a:gd name="connsiteX8" fmla="*/ 1298972 w 1729465"/>
                <a:gd name="connsiteY8" fmla="*/ 223837 h 224866"/>
                <a:gd name="connsiteX9" fmla="*/ 408384 w 1729465"/>
                <a:gd name="connsiteY9" fmla="*/ 223837 h 224866"/>
                <a:gd name="connsiteX10" fmla="*/ 382667 w 1729465"/>
                <a:gd name="connsiteY10" fmla="*/ 222885 h 224866"/>
                <a:gd name="connsiteX11" fmla="*/ 338852 w 1729465"/>
                <a:gd name="connsiteY11" fmla="*/ 179070 h 224866"/>
                <a:gd name="connsiteX12" fmla="*/ 331232 w 1729465"/>
                <a:gd name="connsiteY12" fmla="*/ 162878 h 224866"/>
                <a:gd name="connsiteX13" fmla="*/ 267414 w 1729465"/>
                <a:gd name="connsiteY13" fmla="*/ 148590 h 224866"/>
                <a:gd name="connsiteX14" fmla="*/ 236934 w 1729465"/>
                <a:gd name="connsiteY14" fmla="*/ 153353 h 224866"/>
                <a:gd name="connsiteX15" fmla="*/ 41672 w 1729465"/>
                <a:gd name="connsiteY15" fmla="*/ 160973 h 224866"/>
                <a:gd name="connsiteX16" fmla="*/ 714 w 1729465"/>
                <a:gd name="connsiteY16" fmla="*/ 126682 h 224866"/>
                <a:gd name="connsiteX17" fmla="*/ 3572 w 1729465"/>
                <a:gd name="connsiteY17" fmla="*/ 80963 h 224866"/>
                <a:gd name="connsiteX18" fmla="*/ 26432 w 1729465"/>
                <a:gd name="connsiteY18" fmla="*/ 62865 h 224866"/>
                <a:gd name="connsiteX19" fmla="*/ 211217 w 1729465"/>
                <a:gd name="connsiteY19" fmla="*/ 63817 h 224866"/>
                <a:gd name="connsiteX20" fmla="*/ 327422 w 1729465"/>
                <a:gd name="connsiteY20" fmla="*/ 63817 h 224866"/>
                <a:gd name="connsiteX21" fmla="*/ 335042 w 1729465"/>
                <a:gd name="connsiteY21" fmla="*/ 51435 h 224866"/>
                <a:gd name="connsiteX22" fmla="*/ 397907 w 1729465"/>
                <a:gd name="connsiteY22" fmla="*/ 0 h 224866"/>
                <a:gd name="connsiteX23" fmla="*/ 1334214 w 1729465"/>
                <a:gd name="connsiteY23" fmla="*/ 0 h 224866"/>
                <a:gd name="connsiteX24" fmla="*/ 1393269 w 1729465"/>
                <a:gd name="connsiteY24" fmla="*/ 52388 h 224866"/>
                <a:gd name="connsiteX25" fmla="*/ 1400889 w 1729465"/>
                <a:gd name="connsiteY25" fmla="*/ 63817 h 224866"/>
                <a:gd name="connsiteX26" fmla="*/ 1521857 w 1729465"/>
                <a:gd name="connsiteY26" fmla="*/ 62865 h 224866"/>
                <a:gd name="connsiteX27" fmla="*/ 1545669 w 1729465"/>
                <a:gd name="connsiteY27" fmla="*/ 56038 h 224866"/>
                <a:gd name="connsiteX28" fmla="*/ 1660922 w 1729465"/>
                <a:gd name="connsiteY28" fmla="*/ 61913 h 224866"/>
                <a:gd name="connsiteX29" fmla="*/ 1708547 w 1729465"/>
                <a:gd name="connsiteY29" fmla="*/ 62865 h 224866"/>
                <a:gd name="connsiteX0" fmla="*/ 1708547 w 1729465"/>
                <a:gd name="connsiteY0" fmla="*/ 62865 h 224866"/>
                <a:gd name="connsiteX1" fmla="*/ 1722834 w 1729465"/>
                <a:gd name="connsiteY1" fmla="*/ 143828 h 224866"/>
                <a:gd name="connsiteX2" fmla="*/ 1680924 w 1729465"/>
                <a:gd name="connsiteY2" fmla="*/ 160973 h 224866"/>
                <a:gd name="connsiteX3" fmla="*/ 1538049 w 1729465"/>
                <a:gd name="connsiteY3" fmla="*/ 160973 h 224866"/>
                <a:gd name="connsiteX4" fmla="*/ 1498044 w 1729465"/>
                <a:gd name="connsiteY4" fmla="*/ 148590 h 224866"/>
                <a:gd name="connsiteX5" fmla="*/ 1403747 w 1729465"/>
                <a:gd name="connsiteY5" fmla="*/ 162878 h 224866"/>
                <a:gd name="connsiteX6" fmla="*/ 1396127 w 1729465"/>
                <a:gd name="connsiteY6" fmla="*/ 179070 h 224866"/>
                <a:gd name="connsiteX7" fmla="*/ 1352312 w 1729465"/>
                <a:gd name="connsiteY7" fmla="*/ 222885 h 224866"/>
                <a:gd name="connsiteX8" fmla="*/ 1298972 w 1729465"/>
                <a:gd name="connsiteY8" fmla="*/ 223837 h 224866"/>
                <a:gd name="connsiteX9" fmla="*/ 408384 w 1729465"/>
                <a:gd name="connsiteY9" fmla="*/ 223837 h 224866"/>
                <a:gd name="connsiteX10" fmla="*/ 382667 w 1729465"/>
                <a:gd name="connsiteY10" fmla="*/ 222885 h 224866"/>
                <a:gd name="connsiteX11" fmla="*/ 338852 w 1729465"/>
                <a:gd name="connsiteY11" fmla="*/ 179070 h 224866"/>
                <a:gd name="connsiteX12" fmla="*/ 331232 w 1729465"/>
                <a:gd name="connsiteY12" fmla="*/ 162878 h 224866"/>
                <a:gd name="connsiteX13" fmla="*/ 267414 w 1729465"/>
                <a:gd name="connsiteY13" fmla="*/ 148590 h 224866"/>
                <a:gd name="connsiteX14" fmla="*/ 236934 w 1729465"/>
                <a:gd name="connsiteY14" fmla="*/ 153353 h 224866"/>
                <a:gd name="connsiteX15" fmla="*/ 41672 w 1729465"/>
                <a:gd name="connsiteY15" fmla="*/ 160973 h 224866"/>
                <a:gd name="connsiteX16" fmla="*/ 714 w 1729465"/>
                <a:gd name="connsiteY16" fmla="*/ 126682 h 224866"/>
                <a:gd name="connsiteX17" fmla="*/ 3572 w 1729465"/>
                <a:gd name="connsiteY17" fmla="*/ 80963 h 224866"/>
                <a:gd name="connsiteX18" fmla="*/ 26432 w 1729465"/>
                <a:gd name="connsiteY18" fmla="*/ 62865 h 224866"/>
                <a:gd name="connsiteX19" fmla="*/ 211217 w 1729465"/>
                <a:gd name="connsiteY19" fmla="*/ 63817 h 224866"/>
                <a:gd name="connsiteX20" fmla="*/ 327422 w 1729465"/>
                <a:gd name="connsiteY20" fmla="*/ 63817 h 224866"/>
                <a:gd name="connsiteX21" fmla="*/ 335042 w 1729465"/>
                <a:gd name="connsiteY21" fmla="*/ 51435 h 224866"/>
                <a:gd name="connsiteX22" fmla="*/ 397907 w 1729465"/>
                <a:gd name="connsiteY22" fmla="*/ 0 h 224866"/>
                <a:gd name="connsiteX23" fmla="*/ 1334214 w 1729465"/>
                <a:gd name="connsiteY23" fmla="*/ 0 h 224866"/>
                <a:gd name="connsiteX24" fmla="*/ 1393269 w 1729465"/>
                <a:gd name="connsiteY24" fmla="*/ 52388 h 224866"/>
                <a:gd name="connsiteX25" fmla="*/ 1400889 w 1729465"/>
                <a:gd name="connsiteY25" fmla="*/ 63817 h 224866"/>
                <a:gd name="connsiteX26" fmla="*/ 1521857 w 1729465"/>
                <a:gd name="connsiteY26" fmla="*/ 62865 h 224866"/>
                <a:gd name="connsiteX27" fmla="*/ 1545669 w 1729465"/>
                <a:gd name="connsiteY27" fmla="*/ 56038 h 224866"/>
                <a:gd name="connsiteX28" fmla="*/ 1678123 w 1729465"/>
                <a:gd name="connsiteY28" fmla="*/ 56621 h 224866"/>
                <a:gd name="connsiteX29" fmla="*/ 1708547 w 1729465"/>
                <a:gd name="connsiteY29" fmla="*/ 62865 h 224866"/>
                <a:gd name="connsiteX0" fmla="*/ 1708547 w 1729465"/>
                <a:gd name="connsiteY0" fmla="*/ 62865 h 224866"/>
                <a:gd name="connsiteX1" fmla="*/ 1722834 w 1729465"/>
                <a:gd name="connsiteY1" fmla="*/ 143828 h 224866"/>
                <a:gd name="connsiteX2" fmla="*/ 1680924 w 1729465"/>
                <a:gd name="connsiteY2" fmla="*/ 160973 h 224866"/>
                <a:gd name="connsiteX3" fmla="*/ 1538049 w 1729465"/>
                <a:gd name="connsiteY3" fmla="*/ 160973 h 224866"/>
                <a:gd name="connsiteX4" fmla="*/ 1498044 w 1729465"/>
                <a:gd name="connsiteY4" fmla="*/ 148590 h 224866"/>
                <a:gd name="connsiteX5" fmla="*/ 1403747 w 1729465"/>
                <a:gd name="connsiteY5" fmla="*/ 162878 h 224866"/>
                <a:gd name="connsiteX6" fmla="*/ 1396127 w 1729465"/>
                <a:gd name="connsiteY6" fmla="*/ 179070 h 224866"/>
                <a:gd name="connsiteX7" fmla="*/ 1352312 w 1729465"/>
                <a:gd name="connsiteY7" fmla="*/ 222885 h 224866"/>
                <a:gd name="connsiteX8" fmla="*/ 1298972 w 1729465"/>
                <a:gd name="connsiteY8" fmla="*/ 223837 h 224866"/>
                <a:gd name="connsiteX9" fmla="*/ 408384 w 1729465"/>
                <a:gd name="connsiteY9" fmla="*/ 223837 h 224866"/>
                <a:gd name="connsiteX10" fmla="*/ 382667 w 1729465"/>
                <a:gd name="connsiteY10" fmla="*/ 222885 h 224866"/>
                <a:gd name="connsiteX11" fmla="*/ 338852 w 1729465"/>
                <a:gd name="connsiteY11" fmla="*/ 179070 h 224866"/>
                <a:gd name="connsiteX12" fmla="*/ 331232 w 1729465"/>
                <a:gd name="connsiteY12" fmla="*/ 162878 h 224866"/>
                <a:gd name="connsiteX13" fmla="*/ 267414 w 1729465"/>
                <a:gd name="connsiteY13" fmla="*/ 148590 h 224866"/>
                <a:gd name="connsiteX14" fmla="*/ 236934 w 1729465"/>
                <a:gd name="connsiteY14" fmla="*/ 153353 h 224866"/>
                <a:gd name="connsiteX15" fmla="*/ 41672 w 1729465"/>
                <a:gd name="connsiteY15" fmla="*/ 160973 h 224866"/>
                <a:gd name="connsiteX16" fmla="*/ 714 w 1729465"/>
                <a:gd name="connsiteY16" fmla="*/ 126682 h 224866"/>
                <a:gd name="connsiteX17" fmla="*/ 3572 w 1729465"/>
                <a:gd name="connsiteY17" fmla="*/ 80963 h 224866"/>
                <a:gd name="connsiteX18" fmla="*/ 26432 w 1729465"/>
                <a:gd name="connsiteY18" fmla="*/ 62865 h 224866"/>
                <a:gd name="connsiteX19" fmla="*/ 211217 w 1729465"/>
                <a:gd name="connsiteY19" fmla="*/ 63817 h 224866"/>
                <a:gd name="connsiteX20" fmla="*/ 327422 w 1729465"/>
                <a:gd name="connsiteY20" fmla="*/ 63817 h 224866"/>
                <a:gd name="connsiteX21" fmla="*/ 335042 w 1729465"/>
                <a:gd name="connsiteY21" fmla="*/ 51435 h 224866"/>
                <a:gd name="connsiteX22" fmla="*/ 397907 w 1729465"/>
                <a:gd name="connsiteY22" fmla="*/ 0 h 224866"/>
                <a:gd name="connsiteX23" fmla="*/ 1334214 w 1729465"/>
                <a:gd name="connsiteY23" fmla="*/ 0 h 224866"/>
                <a:gd name="connsiteX24" fmla="*/ 1393269 w 1729465"/>
                <a:gd name="connsiteY24" fmla="*/ 52388 h 224866"/>
                <a:gd name="connsiteX25" fmla="*/ 1400889 w 1729465"/>
                <a:gd name="connsiteY25" fmla="*/ 63817 h 224866"/>
                <a:gd name="connsiteX26" fmla="*/ 1521857 w 1729465"/>
                <a:gd name="connsiteY26" fmla="*/ 62865 h 224866"/>
                <a:gd name="connsiteX27" fmla="*/ 1678123 w 1729465"/>
                <a:gd name="connsiteY27" fmla="*/ 56621 h 224866"/>
                <a:gd name="connsiteX28" fmla="*/ 1708547 w 1729465"/>
                <a:gd name="connsiteY28" fmla="*/ 62865 h 224866"/>
                <a:gd name="connsiteX0" fmla="*/ 1708547 w 1729465"/>
                <a:gd name="connsiteY0" fmla="*/ 62865 h 224866"/>
                <a:gd name="connsiteX1" fmla="*/ 1722834 w 1729465"/>
                <a:gd name="connsiteY1" fmla="*/ 143828 h 224866"/>
                <a:gd name="connsiteX2" fmla="*/ 1680924 w 1729465"/>
                <a:gd name="connsiteY2" fmla="*/ 160973 h 224866"/>
                <a:gd name="connsiteX3" fmla="*/ 1538049 w 1729465"/>
                <a:gd name="connsiteY3" fmla="*/ 160973 h 224866"/>
                <a:gd name="connsiteX4" fmla="*/ 1498044 w 1729465"/>
                <a:gd name="connsiteY4" fmla="*/ 148590 h 224866"/>
                <a:gd name="connsiteX5" fmla="*/ 1403747 w 1729465"/>
                <a:gd name="connsiteY5" fmla="*/ 162878 h 224866"/>
                <a:gd name="connsiteX6" fmla="*/ 1396127 w 1729465"/>
                <a:gd name="connsiteY6" fmla="*/ 179070 h 224866"/>
                <a:gd name="connsiteX7" fmla="*/ 1352312 w 1729465"/>
                <a:gd name="connsiteY7" fmla="*/ 222885 h 224866"/>
                <a:gd name="connsiteX8" fmla="*/ 1298972 w 1729465"/>
                <a:gd name="connsiteY8" fmla="*/ 223837 h 224866"/>
                <a:gd name="connsiteX9" fmla="*/ 408384 w 1729465"/>
                <a:gd name="connsiteY9" fmla="*/ 223837 h 224866"/>
                <a:gd name="connsiteX10" fmla="*/ 382667 w 1729465"/>
                <a:gd name="connsiteY10" fmla="*/ 222885 h 224866"/>
                <a:gd name="connsiteX11" fmla="*/ 338852 w 1729465"/>
                <a:gd name="connsiteY11" fmla="*/ 179070 h 224866"/>
                <a:gd name="connsiteX12" fmla="*/ 331232 w 1729465"/>
                <a:gd name="connsiteY12" fmla="*/ 162878 h 224866"/>
                <a:gd name="connsiteX13" fmla="*/ 267414 w 1729465"/>
                <a:gd name="connsiteY13" fmla="*/ 148590 h 224866"/>
                <a:gd name="connsiteX14" fmla="*/ 236934 w 1729465"/>
                <a:gd name="connsiteY14" fmla="*/ 153353 h 224866"/>
                <a:gd name="connsiteX15" fmla="*/ 41672 w 1729465"/>
                <a:gd name="connsiteY15" fmla="*/ 160973 h 224866"/>
                <a:gd name="connsiteX16" fmla="*/ 714 w 1729465"/>
                <a:gd name="connsiteY16" fmla="*/ 126682 h 224866"/>
                <a:gd name="connsiteX17" fmla="*/ 3572 w 1729465"/>
                <a:gd name="connsiteY17" fmla="*/ 80963 h 224866"/>
                <a:gd name="connsiteX18" fmla="*/ 26432 w 1729465"/>
                <a:gd name="connsiteY18" fmla="*/ 62865 h 224866"/>
                <a:gd name="connsiteX19" fmla="*/ 211217 w 1729465"/>
                <a:gd name="connsiteY19" fmla="*/ 63817 h 224866"/>
                <a:gd name="connsiteX20" fmla="*/ 327422 w 1729465"/>
                <a:gd name="connsiteY20" fmla="*/ 63817 h 224866"/>
                <a:gd name="connsiteX21" fmla="*/ 335042 w 1729465"/>
                <a:gd name="connsiteY21" fmla="*/ 51435 h 224866"/>
                <a:gd name="connsiteX22" fmla="*/ 397907 w 1729465"/>
                <a:gd name="connsiteY22" fmla="*/ 0 h 224866"/>
                <a:gd name="connsiteX23" fmla="*/ 1334214 w 1729465"/>
                <a:gd name="connsiteY23" fmla="*/ 0 h 224866"/>
                <a:gd name="connsiteX24" fmla="*/ 1393269 w 1729465"/>
                <a:gd name="connsiteY24" fmla="*/ 52388 h 224866"/>
                <a:gd name="connsiteX25" fmla="*/ 1400889 w 1729465"/>
                <a:gd name="connsiteY25" fmla="*/ 63817 h 224866"/>
                <a:gd name="connsiteX26" fmla="*/ 1521857 w 1729465"/>
                <a:gd name="connsiteY26" fmla="*/ 62865 h 224866"/>
                <a:gd name="connsiteX27" fmla="*/ 1678123 w 1729465"/>
                <a:gd name="connsiteY27" fmla="*/ 56621 h 224866"/>
                <a:gd name="connsiteX28" fmla="*/ 1708547 w 1729465"/>
                <a:gd name="connsiteY28" fmla="*/ 62865 h 224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29465" h="224866">
                  <a:moveTo>
                    <a:pt x="1708547" y="62865"/>
                  </a:moveTo>
                  <a:cubicBezTo>
                    <a:pt x="1733312" y="79057"/>
                    <a:pt x="1733312" y="120967"/>
                    <a:pt x="1722834" y="143828"/>
                  </a:cubicBezTo>
                  <a:cubicBezTo>
                    <a:pt x="1717119" y="156210"/>
                    <a:pt x="1695212" y="161925"/>
                    <a:pt x="1680924" y="160973"/>
                  </a:cubicBezTo>
                  <a:lnTo>
                    <a:pt x="1538049" y="160973"/>
                  </a:lnTo>
                  <a:cubicBezTo>
                    <a:pt x="1524714" y="160973"/>
                    <a:pt x="1511380" y="150495"/>
                    <a:pt x="1498044" y="148590"/>
                  </a:cubicBezTo>
                  <a:cubicBezTo>
                    <a:pt x="1470368" y="142291"/>
                    <a:pt x="1420733" y="157798"/>
                    <a:pt x="1403747" y="162878"/>
                  </a:cubicBezTo>
                  <a:cubicBezTo>
                    <a:pt x="1395174" y="165735"/>
                    <a:pt x="1398032" y="173355"/>
                    <a:pt x="1396127" y="179070"/>
                  </a:cubicBezTo>
                  <a:cubicBezTo>
                    <a:pt x="1389459" y="200978"/>
                    <a:pt x="1374219" y="215265"/>
                    <a:pt x="1352312" y="222885"/>
                  </a:cubicBezTo>
                  <a:cubicBezTo>
                    <a:pt x="1335167" y="226695"/>
                    <a:pt x="1317069" y="223837"/>
                    <a:pt x="1298972" y="223837"/>
                  </a:cubicBezTo>
                  <a:lnTo>
                    <a:pt x="408384" y="223837"/>
                  </a:lnTo>
                  <a:cubicBezTo>
                    <a:pt x="399812" y="223837"/>
                    <a:pt x="391239" y="224790"/>
                    <a:pt x="382667" y="222885"/>
                  </a:cubicBezTo>
                  <a:cubicBezTo>
                    <a:pt x="358854" y="218123"/>
                    <a:pt x="344567" y="202883"/>
                    <a:pt x="338852" y="179070"/>
                  </a:cubicBezTo>
                  <a:cubicBezTo>
                    <a:pt x="336947" y="173355"/>
                    <a:pt x="339804" y="165735"/>
                    <a:pt x="331232" y="162878"/>
                  </a:cubicBezTo>
                  <a:cubicBezTo>
                    <a:pt x="310277" y="160020"/>
                    <a:pt x="289322" y="146685"/>
                    <a:pt x="267414" y="148590"/>
                  </a:cubicBezTo>
                  <a:cubicBezTo>
                    <a:pt x="256937" y="144780"/>
                    <a:pt x="247412" y="150495"/>
                    <a:pt x="236934" y="153353"/>
                  </a:cubicBezTo>
                  <a:cubicBezTo>
                    <a:pt x="175974" y="167640"/>
                    <a:pt x="103584" y="159067"/>
                    <a:pt x="41672" y="160973"/>
                  </a:cubicBezTo>
                  <a:cubicBezTo>
                    <a:pt x="17859" y="161925"/>
                    <a:pt x="1667" y="150495"/>
                    <a:pt x="714" y="126682"/>
                  </a:cubicBezTo>
                  <a:cubicBezTo>
                    <a:pt x="714" y="111442"/>
                    <a:pt x="-2143" y="96203"/>
                    <a:pt x="3572" y="80963"/>
                  </a:cubicBezTo>
                  <a:cubicBezTo>
                    <a:pt x="6429" y="70485"/>
                    <a:pt x="16907" y="65723"/>
                    <a:pt x="26432" y="62865"/>
                  </a:cubicBezTo>
                  <a:cubicBezTo>
                    <a:pt x="84534" y="60960"/>
                    <a:pt x="153114" y="60007"/>
                    <a:pt x="211217" y="63817"/>
                  </a:cubicBezTo>
                  <a:cubicBezTo>
                    <a:pt x="250269" y="80010"/>
                    <a:pt x="288369" y="75248"/>
                    <a:pt x="327422" y="63817"/>
                  </a:cubicBezTo>
                  <a:cubicBezTo>
                    <a:pt x="332184" y="61913"/>
                    <a:pt x="334089" y="57150"/>
                    <a:pt x="335042" y="51435"/>
                  </a:cubicBezTo>
                  <a:cubicBezTo>
                    <a:pt x="342662" y="14288"/>
                    <a:pt x="359807" y="0"/>
                    <a:pt x="397907" y="0"/>
                  </a:cubicBezTo>
                  <a:lnTo>
                    <a:pt x="1334214" y="0"/>
                  </a:lnTo>
                  <a:cubicBezTo>
                    <a:pt x="1369457" y="0"/>
                    <a:pt x="1388507" y="17145"/>
                    <a:pt x="1393269" y="52388"/>
                  </a:cubicBezTo>
                  <a:cubicBezTo>
                    <a:pt x="1394222" y="58103"/>
                    <a:pt x="1394222" y="61913"/>
                    <a:pt x="1400889" y="63817"/>
                  </a:cubicBezTo>
                  <a:cubicBezTo>
                    <a:pt x="1441847" y="75248"/>
                    <a:pt x="1481852" y="80963"/>
                    <a:pt x="1521857" y="62865"/>
                  </a:cubicBezTo>
                  <a:cubicBezTo>
                    <a:pt x="1554831" y="52404"/>
                    <a:pt x="1647008" y="56621"/>
                    <a:pt x="1678123" y="56621"/>
                  </a:cubicBezTo>
                  <a:cubicBezTo>
                    <a:pt x="1691458" y="57573"/>
                    <a:pt x="1696164" y="60960"/>
                    <a:pt x="1708547" y="62865"/>
                  </a:cubicBez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7DC9D4BC-CC73-4C16-BC58-CB712A9E7ABC}"/>
              </a:ext>
            </a:extLst>
          </p:cNvPr>
          <p:cNvSpPr/>
          <p:nvPr/>
        </p:nvSpPr>
        <p:spPr>
          <a:xfrm>
            <a:off x="575270" y="4270939"/>
            <a:ext cx="1521292" cy="1521552"/>
          </a:xfrm>
          <a:custGeom>
            <a:avLst/>
            <a:gdLst>
              <a:gd name="connsiteX0" fmla="*/ 992645 w 1684821"/>
              <a:gd name="connsiteY0" fmla="*/ 1291648 h 1685109"/>
              <a:gd name="connsiteX1" fmla="*/ 974392 w 1684821"/>
              <a:gd name="connsiteY1" fmla="*/ 1312282 h 1685109"/>
              <a:gd name="connsiteX2" fmla="*/ 991851 w 1684821"/>
              <a:gd name="connsiteY2" fmla="*/ 1329741 h 1685109"/>
              <a:gd name="connsiteX3" fmla="*/ 1012485 w 1684821"/>
              <a:gd name="connsiteY3" fmla="*/ 1310695 h 1685109"/>
              <a:gd name="connsiteX4" fmla="*/ 992645 w 1684821"/>
              <a:gd name="connsiteY4" fmla="*/ 1291648 h 1685109"/>
              <a:gd name="connsiteX5" fmla="*/ 767260 w 1684821"/>
              <a:gd name="connsiteY5" fmla="*/ 1280538 h 1685109"/>
              <a:gd name="connsiteX6" fmla="*/ 729960 w 1684821"/>
              <a:gd name="connsiteY6" fmla="*/ 1309108 h 1685109"/>
              <a:gd name="connsiteX7" fmla="*/ 761705 w 1684821"/>
              <a:gd name="connsiteY7" fmla="*/ 1349582 h 1685109"/>
              <a:gd name="connsiteX8" fmla="*/ 702978 w 1684821"/>
              <a:gd name="connsiteY8" fmla="*/ 1401166 h 1685109"/>
              <a:gd name="connsiteX9" fmla="*/ 746626 w 1684821"/>
              <a:gd name="connsiteY9" fmla="*/ 1447196 h 1685109"/>
              <a:gd name="connsiteX10" fmla="*/ 800591 w 1684821"/>
              <a:gd name="connsiteY10" fmla="*/ 1391643 h 1685109"/>
              <a:gd name="connsiteX11" fmla="*/ 847415 w 1684821"/>
              <a:gd name="connsiteY11" fmla="*/ 1417833 h 1685109"/>
              <a:gd name="connsiteX12" fmla="*/ 872016 w 1684821"/>
              <a:gd name="connsiteY12" fmla="*/ 1372597 h 1685109"/>
              <a:gd name="connsiteX13" fmla="*/ 767260 w 1684821"/>
              <a:gd name="connsiteY13" fmla="*/ 1280538 h 1685109"/>
              <a:gd name="connsiteX14" fmla="*/ 1255329 w 1684821"/>
              <a:gd name="connsiteY14" fmla="*/ 1124990 h 1685109"/>
              <a:gd name="connsiteX15" fmla="*/ 1169620 w 1684821"/>
              <a:gd name="connsiteY15" fmla="*/ 1172607 h 1685109"/>
              <a:gd name="connsiteX16" fmla="*/ 1168826 w 1684821"/>
              <a:gd name="connsiteY16" fmla="*/ 1241651 h 1685109"/>
              <a:gd name="connsiteX17" fmla="*/ 1226759 w 1684821"/>
              <a:gd name="connsiteY17" fmla="*/ 1232128 h 1685109"/>
              <a:gd name="connsiteX18" fmla="*/ 1259297 w 1684821"/>
              <a:gd name="connsiteY18" fmla="*/ 1297204 h 1685109"/>
              <a:gd name="connsiteX19" fmla="*/ 1314056 w 1684821"/>
              <a:gd name="connsiteY19" fmla="*/ 1265459 h 1685109"/>
              <a:gd name="connsiteX20" fmla="*/ 1277550 w 1684821"/>
              <a:gd name="connsiteY20" fmla="*/ 1204351 h 1685109"/>
              <a:gd name="connsiteX21" fmla="*/ 1310088 w 1684821"/>
              <a:gd name="connsiteY21" fmla="*/ 1155941 h 1685109"/>
              <a:gd name="connsiteX22" fmla="*/ 1255329 w 1684821"/>
              <a:gd name="connsiteY22" fmla="*/ 1124990 h 1685109"/>
              <a:gd name="connsiteX23" fmla="*/ 653774 w 1684821"/>
              <a:gd name="connsiteY23" fmla="*/ 1102770 h 1685109"/>
              <a:gd name="connsiteX24" fmla="*/ 634728 w 1684821"/>
              <a:gd name="connsiteY24" fmla="*/ 1122611 h 1685109"/>
              <a:gd name="connsiteX25" fmla="*/ 651393 w 1684821"/>
              <a:gd name="connsiteY25" fmla="*/ 1140863 h 1685109"/>
              <a:gd name="connsiteX26" fmla="*/ 673614 w 1684821"/>
              <a:gd name="connsiteY26" fmla="*/ 1124198 h 1685109"/>
              <a:gd name="connsiteX27" fmla="*/ 653774 w 1684821"/>
              <a:gd name="connsiteY27" fmla="*/ 1102770 h 1685109"/>
              <a:gd name="connsiteX28" fmla="*/ 1446589 w 1684821"/>
              <a:gd name="connsiteY28" fmla="*/ 1065470 h 1685109"/>
              <a:gd name="connsiteX29" fmla="*/ 1427542 w 1684821"/>
              <a:gd name="connsiteY29" fmla="*/ 1085311 h 1685109"/>
              <a:gd name="connsiteX30" fmla="*/ 1444207 w 1684821"/>
              <a:gd name="connsiteY30" fmla="*/ 1103563 h 1685109"/>
              <a:gd name="connsiteX31" fmla="*/ 1465635 w 1684821"/>
              <a:gd name="connsiteY31" fmla="*/ 1085311 h 1685109"/>
              <a:gd name="connsiteX32" fmla="*/ 1446589 w 1684821"/>
              <a:gd name="connsiteY32" fmla="*/ 1065470 h 1685109"/>
              <a:gd name="connsiteX33" fmla="*/ 988677 w 1684821"/>
              <a:gd name="connsiteY33" fmla="*/ 1057535 h 1685109"/>
              <a:gd name="connsiteX34" fmla="*/ 943442 w 1684821"/>
              <a:gd name="connsiteY34" fmla="*/ 1105945 h 1685109"/>
              <a:gd name="connsiteX35" fmla="*/ 991852 w 1684821"/>
              <a:gd name="connsiteY35" fmla="*/ 1151974 h 1685109"/>
              <a:gd name="connsiteX36" fmla="*/ 1037881 w 1684821"/>
              <a:gd name="connsiteY36" fmla="*/ 1102770 h 1685109"/>
              <a:gd name="connsiteX37" fmla="*/ 988677 w 1684821"/>
              <a:gd name="connsiteY37" fmla="*/ 1057535 h 1685109"/>
              <a:gd name="connsiteX38" fmla="*/ 377499 w 1684821"/>
              <a:gd name="connsiteY38" fmla="*/ 951290 h 1685109"/>
              <a:gd name="connsiteX39" fmla="*/ 318077 w 1684821"/>
              <a:gd name="connsiteY39" fmla="*/ 972618 h 1685109"/>
              <a:gd name="connsiteX40" fmla="*/ 298238 w 1684821"/>
              <a:gd name="connsiteY40" fmla="*/ 1023409 h 1685109"/>
              <a:gd name="connsiteX41" fmla="*/ 350616 w 1684821"/>
              <a:gd name="connsiteY41" fmla="*/ 1038488 h 1685109"/>
              <a:gd name="connsiteX42" fmla="*/ 345060 w 1684821"/>
              <a:gd name="connsiteY42" fmla="*/ 1113880 h 1685109"/>
              <a:gd name="connsiteX43" fmla="*/ 407756 w 1684821"/>
              <a:gd name="connsiteY43" fmla="*/ 1116261 h 1685109"/>
              <a:gd name="connsiteX44" fmla="*/ 407756 w 1684821"/>
              <a:gd name="connsiteY44" fmla="*/ 1040868 h 1685109"/>
              <a:gd name="connsiteX45" fmla="*/ 460927 w 1684821"/>
              <a:gd name="connsiteY45" fmla="*/ 1023409 h 1685109"/>
              <a:gd name="connsiteX46" fmla="*/ 438706 w 1684821"/>
              <a:gd name="connsiteY46" fmla="*/ 971031 h 1685109"/>
              <a:gd name="connsiteX47" fmla="*/ 377499 w 1684821"/>
              <a:gd name="connsiteY47" fmla="*/ 951290 h 1685109"/>
              <a:gd name="connsiteX48" fmla="*/ 1059309 w 1684821"/>
              <a:gd name="connsiteY48" fmla="*/ 893257 h 1685109"/>
              <a:gd name="connsiteX49" fmla="*/ 1039468 w 1684821"/>
              <a:gd name="connsiteY49" fmla="*/ 912304 h 1685109"/>
              <a:gd name="connsiteX50" fmla="*/ 1058515 w 1684821"/>
              <a:gd name="connsiteY50" fmla="*/ 932938 h 1685109"/>
              <a:gd name="connsiteX51" fmla="*/ 1078354 w 1684821"/>
              <a:gd name="connsiteY51" fmla="*/ 913098 h 1685109"/>
              <a:gd name="connsiteX52" fmla="*/ 1059309 w 1684821"/>
              <a:gd name="connsiteY52" fmla="*/ 893257 h 1685109"/>
              <a:gd name="connsiteX53" fmla="*/ 197449 w 1684821"/>
              <a:gd name="connsiteY53" fmla="*/ 838499 h 1685109"/>
              <a:gd name="connsiteX54" fmla="*/ 180783 w 1684821"/>
              <a:gd name="connsiteY54" fmla="*/ 860720 h 1685109"/>
              <a:gd name="connsiteX55" fmla="*/ 199036 w 1684821"/>
              <a:gd name="connsiteY55" fmla="*/ 877385 h 1685109"/>
              <a:gd name="connsiteX56" fmla="*/ 218083 w 1684821"/>
              <a:gd name="connsiteY56" fmla="*/ 857545 h 1685109"/>
              <a:gd name="connsiteX57" fmla="*/ 197449 w 1684821"/>
              <a:gd name="connsiteY57" fmla="*/ 838499 h 1685109"/>
              <a:gd name="connsiteX58" fmla="*/ 511717 w 1684821"/>
              <a:gd name="connsiteY58" fmla="*/ 825801 h 1685109"/>
              <a:gd name="connsiteX59" fmla="*/ 493464 w 1684821"/>
              <a:gd name="connsiteY59" fmla="*/ 842466 h 1685109"/>
              <a:gd name="connsiteX60" fmla="*/ 512511 w 1684821"/>
              <a:gd name="connsiteY60" fmla="*/ 864687 h 1685109"/>
              <a:gd name="connsiteX61" fmla="*/ 531558 w 1684821"/>
              <a:gd name="connsiteY61" fmla="*/ 845641 h 1685109"/>
              <a:gd name="connsiteX62" fmla="*/ 511717 w 1684821"/>
              <a:gd name="connsiteY62" fmla="*/ 825801 h 1685109"/>
              <a:gd name="connsiteX63" fmla="*/ 1320467 w 1684821"/>
              <a:gd name="connsiteY63" fmla="*/ 777763 h 1685109"/>
              <a:gd name="connsiteX64" fmla="*/ 1288661 w 1684821"/>
              <a:gd name="connsiteY64" fmla="*/ 778184 h 1685109"/>
              <a:gd name="connsiteX65" fmla="*/ 1243425 w 1684821"/>
              <a:gd name="connsiteY65" fmla="*/ 816277 h 1685109"/>
              <a:gd name="connsiteX66" fmla="*/ 1281519 w 1684821"/>
              <a:gd name="connsiteY66" fmla="*/ 856751 h 1685109"/>
              <a:gd name="connsiteX67" fmla="*/ 1246599 w 1684821"/>
              <a:gd name="connsiteY67" fmla="*/ 920239 h 1685109"/>
              <a:gd name="connsiteX68" fmla="*/ 1303740 w 1684821"/>
              <a:gd name="connsiteY68" fmla="*/ 948810 h 1685109"/>
              <a:gd name="connsiteX69" fmla="*/ 1336277 w 1684821"/>
              <a:gd name="connsiteY69" fmla="*/ 882940 h 1685109"/>
              <a:gd name="connsiteX70" fmla="*/ 1388656 w 1684821"/>
              <a:gd name="connsiteY70" fmla="*/ 891669 h 1685109"/>
              <a:gd name="connsiteX71" fmla="*/ 1395798 w 1684821"/>
              <a:gd name="connsiteY71" fmla="*/ 836911 h 1685109"/>
              <a:gd name="connsiteX72" fmla="*/ 1320467 w 1684821"/>
              <a:gd name="connsiteY72" fmla="*/ 777763 h 1685109"/>
              <a:gd name="connsiteX73" fmla="*/ 805055 w 1684821"/>
              <a:gd name="connsiteY73" fmla="*/ 756063 h 1685109"/>
              <a:gd name="connsiteX74" fmla="*/ 775196 w 1684821"/>
              <a:gd name="connsiteY74" fmla="*/ 763899 h 1685109"/>
              <a:gd name="connsiteX75" fmla="*/ 777576 w 1684821"/>
              <a:gd name="connsiteY75" fmla="*/ 821039 h 1685109"/>
              <a:gd name="connsiteX76" fmla="*/ 741070 w 1684821"/>
              <a:gd name="connsiteY76" fmla="*/ 813897 h 1685109"/>
              <a:gd name="connsiteX77" fmla="*/ 699009 w 1684821"/>
              <a:gd name="connsiteY77" fmla="*/ 857545 h 1685109"/>
              <a:gd name="connsiteX78" fmla="*/ 764085 w 1684821"/>
              <a:gd name="connsiteY78" fmla="*/ 888496 h 1685109"/>
              <a:gd name="connsiteX79" fmla="*/ 787894 w 1684821"/>
              <a:gd name="connsiteY79" fmla="*/ 875798 h 1685109"/>
              <a:gd name="connsiteX80" fmla="*/ 814876 w 1684821"/>
              <a:gd name="connsiteY80" fmla="*/ 921827 h 1685109"/>
              <a:gd name="connsiteX81" fmla="*/ 860906 w 1684821"/>
              <a:gd name="connsiteY81" fmla="*/ 891670 h 1685109"/>
              <a:gd name="connsiteX82" fmla="*/ 866461 w 1684821"/>
              <a:gd name="connsiteY82" fmla="*/ 837705 h 1685109"/>
              <a:gd name="connsiteX83" fmla="*/ 833129 w 1684821"/>
              <a:gd name="connsiteY83" fmla="*/ 770248 h 1685109"/>
              <a:gd name="connsiteX84" fmla="*/ 805055 w 1684821"/>
              <a:gd name="connsiteY84" fmla="*/ 756063 h 1685109"/>
              <a:gd name="connsiteX85" fmla="*/ 298237 w 1684821"/>
              <a:gd name="connsiteY85" fmla="*/ 718664 h 1685109"/>
              <a:gd name="connsiteX86" fmla="*/ 255382 w 1684821"/>
              <a:gd name="connsiteY86" fmla="*/ 760725 h 1685109"/>
              <a:gd name="connsiteX87" fmla="*/ 297444 w 1684821"/>
              <a:gd name="connsiteY87" fmla="*/ 802786 h 1685109"/>
              <a:gd name="connsiteX88" fmla="*/ 341886 w 1684821"/>
              <a:gd name="connsiteY88" fmla="*/ 759138 h 1685109"/>
              <a:gd name="connsiteX89" fmla="*/ 298237 w 1684821"/>
              <a:gd name="connsiteY89" fmla="*/ 718664 h 1685109"/>
              <a:gd name="connsiteX90" fmla="*/ 929950 w 1684821"/>
              <a:gd name="connsiteY90" fmla="*/ 590893 h 1685109"/>
              <a:gd name="connsiteX91" fmla="*/ 912490 w 1684821"/>
              <a:gd name="connsiteY91" fmla="*/ 607559 h 1685109"/>
              <a:gd name="connsiteX92" fmla="*/ 929156 w 1684821"/>
              <a:gd name="connsiteY92" fmla="*/ 629779 h 1685109"/>
              <a:gd name="connsiteX93" fmla="*/ 949790 w 1684821"/>
              <a:gd name="connsiteY93" fmla="*/ 609939 h 1685109"/>
              <a:gd name="connsiteX94" fmla="*/ 929950 w 1684821"/>
              <a:gd name="connsiteY94" fmla="*/ 590893 h 1685109"/>
              <a:gd name="connsiteX95" fmla="*/ 1318818 w 1684821"/>
              <a:gd name="connsiteY95" fmla="*/ 482962 h 1685109"/>
              <a:gd name="connsiteX96" fmla="*/ 1302152 w 1684821"/>
              <a:gd name="connsiteY96" fmla="*/ 504390 h 1685109"/>
              <a:gd name="connsiteX97" fmla="*/ 1319612 w 1684821"/>
              <a:gd name="connsiteY97" fmla="*/ 521055 h 1685109"/>
              <a:gd name="connsiteX98" fmla="*/ 1340245 w 1684821"/>
              <a:gd name="connsiteY98" fmla="*/ 502009 h 1685109"/>
              <a:gd name="connsiteX99" fmla="*/ 1318818 w 1684821"/>
              <a:gd name="connsiteY99" fmla="*/ 482962 h 1685109"/>
              <a:gd name="connsiteX100" fmla="*/ 784719 w 1684821"/>
              <a:gd name="connsiteY100" fmla="*/ 478200 h 1685109"/>
              <a:gd name="connsiteX101" fmla="*/ 740277 w 1684821"/>
              <a:gd name="connsiteY101" fmla="*/ 518675 h 1685109"/>
              <a:gd name="connsiteX102" fmla="*/ 783926 w 1684821"/>
              <a:gd name="connsiteY102" fmla="*/ 560736 h 1685109"/>
              <a:gd name="connsiteX103" fmla="*/ 825194 w 1684821"/>
              <a:gd name="connsiteY103" fmla="*/ 517881 h 1685109"/>
              <a:gd name="connsiteX104" fmla="*/ 784719 w 1684821"/>
              <a:gd name="connsiteY104" fmla="*/ 478200 h 1685109"/>
              <a:gd name="connsiteX105" fmla="*/ 495052 w 1684821"/>
              <a:gd name="connsiteY105" fmla="*/ 368683 h 1685109"/>
              <a:gd name="connsiteX106" fmla="*/ 393470 w 1684821"/>
              <a:gd name="connsiteY106" fmla="*/ 440108 h 1685109"/>
              <a:gd name="connsiteX107" fmla="*/ 408549 w 1684821"/>
              <a:gd name="connsiteY107" fmla="*/ 488517 h 1685109"/>
              <a:gd name="connsiteX108" fmla="*/ 457753 w 1684821"/>
              <a:gd name="connsiteY108" fmla="*/ 471852 h 1685109"/>
              <a:gd name="connsiteX109" fmla="*/ 495846 w 1684821"/>
              <a:gd name="connsiteY109" fmla="*/ 540895 h 1685109"/>
              <a:gd name="connsiteX110" fmla="*/ 549017 w 1684821"/>
              <a:gd name="connsiteY110" fmla="*/ 507564 h 1685109"/>
              <a:gd name="connsiteX111" fmla="*/ 510924 w 1684821"/>
              <a:gd name="connsiteY111" fmla="*/ 445663 h 1685109"/>
              <a:gd name="connsiteX112" fmla="*/ 546637 w 1684821"/>
              <a:gd name="connsiteY112" fmla="*/ 403601 h 1685109"/>
              <a:gd name="connsiteX113" fmla="*/ 495052 w 1684821"/>
              <a:gd name="connsiteY113" fmla="*/ 368683 h 1685109"/>
              <a:gd name="connsiteX114" fmla="*/ 1105337 w 1684821"/>
              <a:gd name="connsiteY114" fmla="*/ 320272 h 1685109"/>
              <a:gd name="connsiteX115" fmla="*/ 1041848 w 1684821"/>
              <a:gd name="connsiteY115" fmla="*/ 350429 h 1685109"/>
              <a:gd name="connsiteX116" fmla="*/ 1072005 w 1684821"/>
              <a:gd name="connsiteY116" fmla="*/ 402808 h 1685109"/>
              <a:gd name="connsiteX117" fmla="*/ 1045023 w 1684821"/>
              <a:gd name="connsiteY117" fmla="*/ 465503 h 1685109"/>
              <a:gd name="connsiteX118" fmla="*/ 1102956 w 1684821"/>
              <a:gd name="connsiteY118" fmla="*/ 491692 h 1685109"/>
              <a:gd name="connsiteX119" fmla="*/ 1130732 w 1684821"/>
              <a:gd name="connsiteY119" fmla="*/ 421061 h 1685109"/>
              <a:gd name="connsiteX120" fmla="*/ 1183110 w 1684821"/>
              <a:gd name="connsiteY120" fmla="*/ 433759 h 1685109"/>
              <a:gd name="connsiteX121" fmla="*/ 1190253 w 1684821"/>
              <a:gd name="connsiteY121" fmla="*/ 376619 h 1685109"/>
              <a:gd name="connsiteX122" fmla="*/ 1105337 w 1684821"/>
              <a:gd name="connsiteY122" fmla="*/ 320272 h 1685109"/>
              <a:gd name="connsiteX123" fmla="*/ 914871 w 1684821"/>
              <a:gd name="connsiteY123" fmla="*/ 234563 h 1685109"/>
              <a:gd name="connsiteX124" fmla="*/ 898205 w 1684821"/>
              <a:gd name="connsiteY124" fmla="*/ 252815 h 1685109"/>
              <a:gd name="connsiteX125" fmla="*/ 917252 w 1684821"/>
              <a:gd name="connsiteY125" fmla="*/ 273449 h 1685109"/>
              <a:gd name="connsiteX126" fmla="*/ 937091 w 1684821"/>
              <a:gd name="connsiteY126" fmla="*/ 252022 h 1685109"/>
              <a:gd name="connsiteX127" fmla="*/ 914871 w 1684821"/>
              <a:gd name="connsiteY127" fmla="*/ 234563 h 1685109"/>
              <a:gd name="connsiteX128" fmla="*/ 788062 w 1684821"/>
              <a:gd name="connsiteY128" fmla="*/ 161047 h 1685109"/>
              <a:gd name="connsiteX129" fmla="*/ 1067578 w 1684821"/>
              <a:gd name="connsiteY129" fmla="*/ 198590 h 1685109"/>
              <a:gd name="connsiteX130" fmla="*/ 1423428 w 1684821"/>
              <a:gd name="connsiteY130" fmla="*/ 482326 h 1685109"/>
              <a:gd name="connsiteX131" fmla="*/ 1447691 w 1684821"/>
              <a:gd name="connsiteY131" fmla="*/ 507936 h 1685109"/>
              <a:gd name="connsiteX132" fmla="*/ 1457125 w 1684821"/>
              <a:gd name="connsiteY132" fmla="*/ 541634 h 1685109"/>
              <a:gd name="connsiteX133" fmla="*/ 1487454 w 1684821"/>
              <a:gd name="connsiteY133" fmla="*/ 1070691 h 1685109"/>
              <a:gd name="connsiteX134" fmla="*/ 728577 w 1684821"/>
              <a:gd name="connsiteY134" fmla="*/ 1514829 h 1685109"/>
              <a:gd name="connsiteX135" fmla="*/ 260850 w 1684821"/>
              <a:gd name="connsiteY135" fmla="*/ 1197396 h 1685109"/>
              <a:gd name="connsiteX136" fmla="*/ 237935 w 1684821"/>
              <a:gd name="connsiteY136" fmla="*/ 1177177 h 1685109"/>
              <a:gd name="connsiteX137" fmla="*/ 239957 w 1684821"/>
              <a:gd name="connsiteY137" fmla="*/ 1173133 h 1685109"/>
              <a:gd name="connsiteX138" fmla="*/ 227825 w 1684821"/>
              <a:gd name="connsiteY138" fmla="*/ 1138761 h 1685109"/>
              <a:gd name="connsiteX139" fmla="*/ 168517 w 1684821"/>
              <a:gd name="connsiteY139" fmla="*/ 739104 h 1685109"/>
              <a:gd name="connsiteX140" fmla="*/ 374749 w 1684821"/>
              <a:gd name="connsiteY140" fmla="*/ 348208 h 1685109"/>
              <a:gd name="connsiteX141" fmla="*/ 788062 w 1684821"/>
              <a:gd name="connsiteY141" fmla="*/ 161047 h 1685109"/>
              <a:gd name="connsiteX142" fmla="*/ 831480 w 1684821"/>
              <a:gd name="connsiteY142" fmla="*/ 99745 h 1685109"/>
              <a:gd name="connsiteX143" fmla="*/ 709032 w 1684821"/>
              <a:gd name="connsiteY143" fmla="*/ 110975 h 1685109"/>
              <a:gd name="connsiteX144" fmla="*/ 195476 w 1684821"/>
              <a:gd name="connsiteY144" fmla="*/ 1204135 h 1685109"/>
              <a:gd name="connsiteX145" fmla="*/ 213673 w 1684821"/>
              <a:gd name="connsiteY145" fmla="*/ 1236485 h 1685109"/>
              <a:gd name="connsiteX146" fmla="*/ 1054099 w 1684821"/>
              <a:gd name="connsiteY146" fmla="*/ 1554593 h 1685109"/>
              <a:gd name="connsiteX147" fmla="*/ 1496216 w 1684821"/>
              <a:gd name="connsiteY147" fmla="*/ 489739 h 1685109"/>
              <a:gd name="connsiteX148" fmla="*/ 831480 w 1684821"/>
              <a:gd name="connsiteY148" fmla="*/ 99745 h 1685109"/>
              <a:gd name="connsiteX149" fmla="*/ 897993 w 1684821"/>
              <a:gd name="connsiteY149" fmla="*/ 1551 h 1685109"/>
              <a:gd name="connsiteX150" fmla="*/ 1575069 w 1684821"/>
              <a:gd name="connsiteY150" fmla="*/ 423018 h 1685109"/>
              <a:gd name="connsiteX151" fmla="*/ 1584504 w 1684821"/>
              <a:gd name="connsiteY151" fmla="*/ 436497 h 1685109"/>
              <a:gd name="connsiteX152" fmla="*/ 1680881 w 1684821"/>
              <a:gd name="connsiteY152" fmla="*/ 752583 h 1685109"/>
              <a:gd name="connsiteX153" fmla="*/ 1342554 w 1684821"/>
              <a:gd name="connsiteY153" fmla="*/ 1518200 h 1685109"/>
              <a:gd name="connsiteX154" fmla="*/ 119993 w 1684821"/>
              <a:gd name="connsiteY154" fmla="*/ 1272879 h 1685109"/>
              <a:gd name="connsiteX155" fmla="*/ 101122 w 1684821"/>
              <a:gd name="connsiteY155" fmla="*/ 1245247 h 1685109"/>
              <a:gd name="connsiteX156" fmla="*/ 18899 w 1684821"/>
              <a:gd name="connsiteY156" fmla="*/ 1015427 h 1685109"/>
              <a:gd name="connsiteX157" fmla="*/ 616026 w 1684821"/>
              <a:gd name="connsiteY157" fmla="*/ 30774 h 1685109"/>
              <a:gd name="connsiteX158" fmla="*/ 897993 w 1684821"/>
              <a:gd name="connsiteY158" fmla="*/ 1551 h 1685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</a:cxnLst>
            <a:rect l="l" t="t" r="r" b="b"/>
            <a:pathLst>
              <a:path w="1684821" h="1685109">
                <a:moveTo>
                  <a:pt x="992645" y="1291648"/>
                </a:moveTo>
                <a:cubicBezTo>
                  <a:pt x="980741" y="1292442"/>
                  <a:pt x="973598" y="1300378"/>
                  <a:pt x="974392" y="1312282"/>
                </a:cubicBezTo>
                <a:cubicBezTo>
                  <a:pt x="975185" y="1322599"/>
                  <a:pt x="980741" y="1329741"/>
                  <a:pt x="991851" y="1329741"/>
                </a:cubicBezTo>
                <a:cubicBezTo>
                  <a:pt x="1004549" y="1330535"/>
                  <a:pt x="1010898" y="1322599"/>
                  <a:pt x="1012485" y="1310695"/>
                </a:cubicBezTo>
                <a:cubicBezTo>
                  <a:pt x="1010898" y="1299584"/>
                  <a:pt x="1004549" y="1290855"/>
                  <a:pt x="992645" y="1291648"/>
                </a:cubicBezTo>
                <a:close/>
                <a:moveTo>
                  <a:pt x="767260" y="1280538"/>
                </a:moveTo>
                <a:cubicBezTo>
                  <a:pt x="749007" y="1282919"/>
                  <a:pt x="732341" y="1288474"/>
                  <a:pt x="729960" y="1309108"/>
                </a:cubicBezTo>
                <a:cubicBezTo>
                  <a:pt x="727579" y="1329742"/>
                  <a:pt x="735515" y="1344821"/>
                  <a:pt x="761705" y="1349582"/>
                </a:cubicBezTo>
                <a:cubicBezTo>
                  <a:pt x="737897" y="1368629"/>
                  <a:pt x="699803" y="1366248"/>
                  <a:pt x="702978" y="1401166"/>
                </a:cubicBezTo>
                <a:cubicBezTo>
                  <a:pt x="704565" y="1424181"/>
                  <a:pt x="723612" y="1443228"/>
                  <a:pt x="746626" y="1447196"/>
                </a:cubicBezTo>
                <a:cubicBezTo>
                  <a:pt x="787893" y="1454338"/>
                  <a:pt x="782339" y="1410690"/>
                  <a:pt x="800591" y="1391643"/>
                </a:cubicBezTo>
                <a:cubicBezTo>
                  <a:pt x="808527" y="1415451"/>
                  <a:pt x="825987" y="1423387"/>
                  <a:pt x="847415" y="1417833"/>
                </a:cubicBezTo>
                <a:cubicBezTo>
                  <a:pt x="868842" y="1412277"/>
                  <a:pt x="871223" y="1390850"/>
                  <a:pt x="872016" y="1372597"/>
                </a:cubicBezTo>
                <a:cubicBezTo>
                  <a:pt x="871223" y="1321013"/>
                  <a:pt x="818051" y="1274189"/>
                  <a:pt x="767260" y="1280538"/>
                </a:cubicBezTo>
                <a:close/>
                <a:moveTo>
                  <a:pt x="1255329" y="1124990"/>
                </a:moveTo>
                <a:cubicBezTo>
                  <a:pt x="1218823" y="1125784"/>
                  <a:pt x="1188666" y="1141657"/>
                  <a:pt x="1169620" y="1172607"/>
                </a:cubicBezTo>
                <a:cubicBezTo>
                  <a:pt x="1156128" y="1194828"/>
                  <a:pt x="1148192" y="1221017"/>
                  <a:pt x="1168826" y="1241651"/>
                </a:cubicBezTo>
                <a:cubicBezTo>
                  <a:pt x="1189459" y="1263078"/>
                  <a:pt x="1209300" y="1244826"/>
                  <a:pt x="1226759" y="1232128"/>
                </a:cubicBezTo>
                <a:cubicBezTo>
                  <a:pt x="1233901" y="1256729"/>
                  <a:pt x="1222791" y="1291648"/>
                  <a:pt x="1259297" y="1297204"/>
                </a:cubicBezTo>
                <a:cubicBezTo>
                  <a:pt x="1283105" y="1301171"/>
                  <a:pt x="1305326" y="1286886"/>
                  <a:pt x="1314056" y="1265459"/>
                </a:cubicBezTo>
                <a:cubicBezTo>
                  <a:pt x="1329134" y="1233715"/>
                  <a:pt x="1296597" y="1224192"/>
                  <a:pt x="1277550" y="1204351"/>
                </a:cubicBezTo>
                <a:cubicBezTo>
                  <a:pt x="1298977" y="1193241"/>
                  <a:pt x="1318024" y="1180543"/>
                  <a:pt x="1310088" y="1155941"/>
                </a:cubicBezTo>
                <a:cubicBezTo>
                  <a:pt x="1302151" y="1131339"/>
                  <a:pt x="1278343" y="1124197"/>
                  <a:pt x="1255329" y="1124990"/>
                </a:cubicBezTo>
                <a:close/>
                <a:moveTo>
                  <a:pt x="653774" y="1102770"/>
                </a:moveTo>
                <a:cubicBezTo>
                  <a:pt x="641870" y="1101977"/>
                  <a:pt x="634728" y="1109913"/>
                  <a:pt x="634728" y="1122611"/>
                </a:cubicBezTo>
                <a:cubicBezTo>
                  <a:pt x="634728" y="1133721"/>
                  <a:pt x="641077" y="1140070"/>
                  <a:pt x="651393" y="1140863"/>
                </a:cubicBezTo>
                <a:cubicBezTo>
                  <a:pt x="663298" y="1141657"/>
                  <a:pt x="670440" y="1135309"/>
                  <a:pt x="673614" y="1124198"/>
                </a:cubicBezTo>
                <a:cubicBezTo>
                  <a:pt x="672027" y="1111500"/>
                  <a:pt x="664885" y="1103564"/>
                  <a:pt x="653774" y="1102770"/>
                </a:cubicBezTo>
                <a:close/>
                <a:moveTo>
                  <a:pt x="1446589" y="1065470"/>
                </a:moveTo>
                <a:cubicBezTo>
                  <a:pt x="1433891" y="1066264"/>
                  <a:pt x="1426748" y="1072613"/>
                  <a:pt x="1427542" y="1085311"/>
                </a:cubicBezTo>
                <a:cubicBezTo>
                  <a:pt x="1428335" y="1095627"/>
                  <a:pt x="1433891" y="1103563"/>
                  <a:pt x="1444207" y="1103563"/>
                </a:cubicBezTo>
                <a:cubicBezTo>
                  <a:pt x="1456112" y="1104357"/>
                  <a:pt x="1464841" y="1096421"/>
                  <a:pt x="1465635" y="1085311"/>
                </a:cubicBezTo>
                <a:cubicBezTo>
                  <a:pt x="1467223" y="1074200"/>
                  <a:pt x="1458492" y="1067057"/>
                  <a:pt x="1446589" y="1065470"/>
                </a:cubicBezTo>
                <a:close/>
                <a:moveTo>
                  <a:pt x="988677" y="1057535"/>
                </a:moveTo>
                <a:cubicBezTo>
                  <a:pt x="959314" y="1059122"/>
                  <a:pt x="942648" y="1075788"/>
                  <a:pt x="943442" y="1105945"/>
                </a:cubicBezTo>
                <a:cubicBezTo>
                  <a:pt x="944235" y="1136896"/>
                  <a:pt x="963281" y="1148800"/>
                  <a:pt x="991852" y="1151974"/>
                </a:cubicBezTo>
                <a:cubicBezTo>
                  <a:pt x="1020422" y="1148006"/>
                  <a:pt x="1038675" y="1131340"/>
                  <a:pt x="1037881" y="1102770"/>
                </a:cubicBezTo>
                <a:cubicBezTo>
                  <a:pt x="1036294" y="1073407"/>
                  <a:pt x="1018040" y="1055948"/>
                  <a:pt x="988677" y="1057535"/>
                </a:cubicBezTo>
                <a:close/>
                <a:moveTo>
                  <a:pt x="377499" y="951290"/>
                </a:moveTo>
                <a:cubicBezTo>
                  <a:pt x="355377" y="951588"/>
                  <a:pt x="333553" y="958730"/>
                  <a:pt x="318077" y="972618"/>
                </a:cubicBezTo>
                <a:cubicBezTo>
                  <a:pt x="302999" y="986109"/>
                  <a:pt x="287920" y="1001981"/>
                  <a:pt x="298238" y="1023409"/>
                </a:cubicBezTo>
                <a:cubicBezTo>
                  <a:pt x="307761" y="1044043"/>
                  <a:pt x="326808" y="1048011"/>
                  <a:pt x="350616" y="1038488"/>
                </a:cubicBezTo>
                <a:cubicBezTo>
                  <a:pt x="345854" y="1067058"/>
                  <a:pt x="315697" y="1090072"/>
                  <a:pt x="345060" y="1113880"/>
                </a:cubicBezTo>
                <a:cubicBezTo>
                  <a:pt x="363314" y="1128958"/>
                  <a:pt x="388709" y="1129752"/>
                  <a:pt x="407756" y="1116261"/>
                </a:cubicBezTo>
                <a:cubicBezTo>
                  <a:pt x="439500" y="1094040"/>
                  <a:pt x="409343" y="1067058"/>
                  <a:pt x="407756" y="1040868"/>
                </a:cubicBezTo>
                <a:cubicBezTo>
                  <a:pt x="429977" y="1045630"/>
                  <a:pt x="452198" y="1048804"/>
                  <a:pt x="460927" y="1023409"/>
                </a:cubicBezTo>
                <a:cubicBezTo>
                  <a:pt x="470451" y="1001981"/>
                  <a:pt x="456166" y="984522"/>
                  <a:pt x="438706" y="971031"/>
                </a:cubicBezTo>
                <a:cubicBezTo>
                  <a:pt x="422040" y="957539"/>
                  <a:pt x="399621" y="950992"/>
                  <a:pt x="377499" y="951290"/>
                </a:cubicBezTo>
                <a:close/>
                <a:moveTo>
                  <a:pt x="1059309" y="893257"/>
                </a:moveTo>
                <a:cubicBezTo>
                  <a:pt x="1046610" y="892464"/>
                  <a:pt x="1040261" y="900400"/>
                  <a:pt x="1039468" y="912304"/>
                </a:cubicBezTo>
                <a:cubicBezTo>
                  <a:pt x="1039468" y="924209"/>
                  <a:pt x="1045817" y="931351"/>
                  <a:pt x="1058515" y="932938"/>
                </a:cubicBezTo>
                <a:cubicBezTo>
                  <a:pt x="1069625" y="931351"/>
                  <a:pt x="1077561" y="924209"/>
                  <a:pt x="1078354" y="913098"/>
                </a:cubicBezTo>
                <a:cubicBezTo>
                  <a:pt x="1078354" y="901987"/>
                  <a:pt x="1071212" y="893257"/>
                  <a:pt x="1059309" y="893257"/>
                </a:cubicBezTo>
                <a:close/>
                <a:moveTo>
                  <a:pt x="197449" y="838499"/>
                </a:moveTo>
                <a:cubicBezTo>
                  <a:pt x="186339" y="840086"/>
                  <a:pt x="179196" y="848022"/>
                  <a:pt x="180783" y="860720"/>
                </a:cubicBezTo>
                <a:cubicBezTo>
                  <a:pt x="182370" y="871036"/>
                  <a:pt x="188719" y="877385"/>
                  <a:pt x="199036" y="877385"/>
                </a:cubicBezTo>
                <a:cubicBezTo>
                  <a:pt x="211734" y="877385"/>
                  <a:pt x="217289" y="869449"/>
                  <a:pt x="218083" y="857545"/>
                </a:cubicBezTo>
                <a:cubicBezTo>
                  <a:pt x="215702" y="845641"/>
                  <a:pt x="210147" y="836911"/>
                  <a:pt x="197449" y="838499"/>
                </a:cubicBezTo>
                <a:close/>
                <a:moveTo>
                  <a:pt x="511717" y="825801"/>
                </a:moveTo>
                <a:cubicBezTo>
                  <a:pt x="502195" y="825801"/>
                  <a:pt x="494258" y="831356"/>
                  <a:pt x="493464" y="842466"/>
                </a:cubicBezTo>
                <a:cubicBezTo>
                  <a:pt x="491877" y="855164"/>
                  <a:pt x="499020" y="861513"/>
                  <a:pt x="512511" y="864687"/>
                </a:cubicBezTo>
                <a:cubicBezTo>
                  <a:pt x="522035" y="863100"/>
                  <a:pt x="531558" y="858338"/>
                  <a:pt x="531558" y="845641"/>
                </a:cubicBezTo>
                <a:cubicBezTo>
                  <a:pt x="531558" y="832943"/>
                  <a:pt x="523622" y="826594"/>
                  <a:pt x="511717" y="825801"/>
                </a:cubicBezTo>
                <a:close/>
                <a:moveTo>
                  <a:pt x="1320467" y="777763"/>
                </a:moveTo>
                <a:cubicBezTo>
                  <a:pt x="1309642" y="775803"/>
                  <a:pt x="1298779" y="775803"/>
                  <a:pt x="1288661" y="778184"/>
                </a:cubicBezTo>
                <a:cubicBezTo>
                  <a:pt x="1267234" y="782946"/>
                  <a:pt x="1245806" y="790882"/>
                  <a:pt x="1243425" y="816277"/>
                </a:cubicBezTo>
                <a:cubicBezTo>
                  <a:pt x="1241044" y="840879"/>
                  <a:pt x="1260885" y="851196"/>
                  <a:pt x="1281519" y="856751"/>
                </a:cubicBezTo>
                <a:cubicBezTo>
                  <a:pt x="1266440" y="877385"/>
                  <a:pt x="1229934" y="886115"/>
                  <a:pt x="1246599" y="920239"/>
                </a:cubicBezTo>
                <a:cubicBezTo>
                  <a:pt x="1256916" y="941667"/>
                  <a:pt x="1279137" y="952777"/>
                  <a:pt x="1303740" y="948810"/>
                </a:cubicBezTo>
                <a:cubicBezTo>
                  <a:pt x="1337865" y="942460"/>
                  <a:pt x="1325167" y="908336"/>
                  <a:pt x="1336277" y="882940"/>
                </a:cubicBezTo>
                <a:cubicBezTo>
                  <a:pt x="1352150" y="898812"/>
                  <a:pt x="1370403" y="906748"/>
                  <a:pt x="1388656" y="891669"/>
                </a:cubicBezTo>
                <a:cubicBezTo>
                  <a:pt x="1406909" y="876591"/>
                  <a:pt x="1402147" y="855164"/>
                  <a:pt x="1395798" y="836911"/>
                </a:cubicBezTo>
                <a:cubicBezTo>
                  <a:pt x="1385084" y="807151"/>
                  <a:pt x="1352943" y="783640"/>
                  <a:pt x="1320467" y="777763"/>
                </a:cubicBezTo>
                <a:close/>
                <a:moveTo>
                  <a:pt x="805055" y="756063"/>
                </a:moveTo>
                <a:cubicBezTo>
                  <a:pt x="795234" y="754178"/>
                  <a:pt x="785116" y="755963"/>
                  <a:pt x="775196" y="763899"/>
                </a:cubicBezTo>
                <a:cubicBezTo>
                  <a:pt x="756943" y="778978"/>
                  <a:pt x="759324" y="799612"/>
                  <a:pt x="777576" y="821039"/>
                </a:cubicBezTo>
                <a:cubicBezTo>
                  <a:pt x="760911" y="817864"/>
                  <a:pt x="751388" y="814690"/>
                  <a:pt x="741070" y="813897"/>
                </a:cubicBezTo>
                <a:cubicBezTo>
                  <a:pt x="706946" y="810722"/>
                  <a:pt x="695041" y="824213"/>
                  <a:pt x="699009" y="857545"/>
                </a:cubicBezTo>
                <a:cubicBezTo>
                  <a:pt x="703771" y="900399"/>
                  <a:pt x="727579" y="911510"/>
                  <a:pt x="764085" y="888496"/>
                </a:cubicBezTo>
                <a:cubicBezTo>
                  <a:pt x="772021" y="883734"/>
                  <a:pt x="777576" y="875798"/>
                  <a:pt x="787894" y="875798"/>
                </a:cubicBezTo>
                <a:cubicBezTo>
                  <a:pt x="783925" y="898812"/>
                  <a:pt x="793449" y="916272"/>
                  <a:pt x="814876" y="921827"/>
                </a:cubicBezTo>
                <a:cubicBezTo>
                  <a:pt x="837097" y="927382"/>
                  <a:pt x="849795" y="909130"/>
                  <a:pt x="860906" y="891670"/>
                </a:cubicBezTo>
                <a:cubicBezTo>
                  <a:pt x="872016" y="875004"/>
                  <a:pt x="865667" y="855958"/>
                  <a:pt x="866461" y="837705"/>
                </a:cubicBezTo>
                <a:cubicBezTo>
                  <a:pt x="870429" y="808341"/>
                  <a:pt x="854557" y="786914"/>
                  <a:pt x="833129" y="770248"/>
                </a:cubicBezTo>
                <a:cubicBezTo>
                  <a:pt x="824399" y="763503"/>
                  <a:pt x="814876" y="757947"/>
                  <a:pt x="805055" y="756063"/>
                </a:cubicBezTo>
                <a:close/>
                <a:moveTo>
                  <a:pt x="298237" y="718664"/>
                </a:moveTo>
                <a:cubicBezTo>
                  <a:pt x="272048" y="718664"/>
                  <a:pt x="256176" y="734536"/>
                  <a:pt x="255382" y="760725"/>
                </a:cubicBezTo>
                <a:cubicBezTo>
                  <a:pt x="255382" y="786914"/>
                  <a:pt x="272841" y="802786"/>
                  <a:pt x="297444" y="802786"/>
                </a:cubicBezTo>
                <a:cubicBezTo>
                  <a:pt x="322839" y="803580"/>
                  <a:pt x="337917" y="786914"/>
                  <a:pt x="341886" y="759138"/>
                </a:cubicBezTo>
                <a:cubicBezTo>
                  <a:pt x="336330" y="736917"/>
                  <a:pt x="325220" y="718664"/>
                  <a:pt x="298237" y="718664"/>
                </a:cubicBezTo>
                <a:close/>
                <a:moveTo>
                  <a:pt x="929950" y="590893"/>
                </a:moveTo>
                <a:cubicBezTo>
                  <a:pt x="919633" y="590893"/>
                  <a:pt x="913284" y="597242"/>
                  <a:pt x="912490" y="607559"/>
                </a:cubicBezTo>
                <a:cubicBezTo>
                  <a:pt x="911697" y="619463"/>
                  <a:pt x="917252" y="626605"/>
                  <a:pt x="929156" y="629779"/>
                </a:cubicBezTo>
                <a:cubicBezTo>
                  <a:pt x="941060" y="627399"/>
                  <a:pt x="948996" y="621050"/>
                  <a:pt x="949790" y="609939"/>
                </a:cubicBezTo>
                <a:cubicBezTo>
                  <a:pt x="950583" y="598035"/>
                  <a:pt x="942647" y="590893"/>
                  <a:pt x="929950" y="590893"/>
                </a:cubicBezTo>
                <a:close/>
                <a:moveTo>
                  <a:pt x="1318818" y="482962"/>
                </a:moveTo>
                <a:cubicBezTo>
                  <a:pt x="1306914" y="483756"/>
                  <a:pt x="1301359" y="493279"/>
                  <a:pt x="1302152" y="504390"/>
                </a:cubicBezTo>
                <a:cubicBezTo>
                  <a:pt x="1302152" y="515500"/>
                  <a:pt x="1308501" y="521055"/>
                  <a:pt x="1319612" y="521055"/>
                </a:cubicBezTo>
                <a:cubicBezTo>
                  <a:pt x="1331516" y="521055"/>
                  <a:pt x="1338658" y="513913"/>
                  <a:pt x="1340245" y="502009"/>
                </a:cubicBezTo>
                <a:cubicBezTo>
                  <a:pt x="1337071" y="490898"/>
                  <a:pt x="1330722" y="482169"/>
                  <a:pt x="1318818" y="482962"/>
                </a:cubicBezTo>
                <a:close/>
                <a:moveTo>
                  <a:pt x="784719" y="478200"/>
                </a:moveTo>
                <a:cubicBezTo>
                  <a:pt x="757736" y="477407"/>
                  <a:pt x="741071" y="493279"/>
                  <a:pt x="740277" y="518675"/>
                </a:cubicBezTo>
                <a:cubicBezTo>
                  <a:pt x="741071" y="544071"/>
                  <a:pt x="756943" y="559943"/>
                  <a:pt x="783926" y="560736"/>
                </a:cubicBezTo>
                <a:cubicBezTo>
                  <a:pt x="810115" y="558356"/>
                  <a:pt x="825987" y="544071"/>
                  <a:pt x="825194" y="517881"/>
                </a:cubicBezTo>
                <a:cubicBezTo>
                  <a:pt x="824400" y="494073"/>
                  <a:pt x="810115" y="478994"/>
                  <a:pt x="784719" y="478200"/>
                </a:cubicBezTo>
                <a:close/>
                <a:moveTo>
                  <a:pt x="495052" y="368683"/>
                </a:moveTo>
                <a:cubicBezTo>
                  <a:pt x="449816" y="365509"/>
                  <a:pt x="405374" y="397253"/>
                  <a:pt x="393470" y="440108"/>
                </a:cubicBezTo>
                <a:cubicBezTo>
                  <a:pt x="387915" y="459947"/>
                  <a:pt x="390295" y="478201"/>
                  <a:pt x="408549" y="488517"/>
                </a:cubicBezTo>
                <a:cubicBezTo>
                  <a:pt x="429183" y="501215"/>
                  <a:pt x="445848" y="492486"/>
                  <a:pt x="457753" y="471852"/>
                </a:cubicBezTo>
                <a:cubicBezTo>
                  <a:pt x="470450" y="498041"/>
                  <a:pt x="457753" y="536134"/>
                  <a:pt x="495846" y="540895"/>
                </a:cubicBezTo>
                <a:cubicBezTo>
                  <a:pt x="518067" y="543277"/>
                  <a:pt x="540288" y="529785"/>
                  <a:pt x="549017" y="507564"/>
                </a:cubicBezTo>
                <a:cubicBezTo>
                  <a:pt x="564096" y="472645"/>
                  <a:pt x="526003" y="466296"/>
                  <a:pt x="510924" y="445663"/>
                </a:cubicBezTo>
                <a:cubicBezTo>
                  <a:pt x="532352" y="439314"/>
                  <a:pt x="552191" y="428203"/>
                  <a:pt x="546637" y="403601"/>
                </a:cubicBezTo>
                <a:cubicBezTo>
                  <a:pt x="541081" y="378206"/>
                  <a:pt x="518860" y="370270"/>
                  <a:pt x="495052" y="368683"/>
                </a:cubicBezTo>
                <a:close/>
                <a:moveTo>
                  <a:pt x="1105337" y="320272"/>
                </a:moveTo>
                <a:cubicBezTo>
                  <a:pt x="1078354" y="318685"/>
                  <a:pt x="1052959" y="324241"/>
                  <a:pt x="1041848" y="350429"/>
                </a:cubicBezTo>
                <a:cubicBezTo>
                  <a:pt x="1029150" y="378206"/>
                  <a:pt x="1056133" y="388523"/>
                  <a:pt x="1072005" y="402808"/>
                </a:cubicBezTo>
                <a:cubicBezTo>
                  <a:pt x="1060101" y="423442"/>
                  <a:pt x="1025183" y="434552"/>
                  <a:pt x="1045023" y="465503"/>
                </a:cubicBezTo>
                <a:cubicBezTo>
                  <a:pt x="1057720" y="485343"/>
                  <a:pt x="1079148" y="498041"/>
                  <a:pt x="1102956" y="491692"/>
                </a:cubicBezTo>
                <a:cubicBezTo>
                  <a:pt x="1134701" y="482169"/>
                  <a:pt x="1125971" y="451218"/>
                  <a:pt x="1130732" y="421061"/>
                </a:cubicBezTo>
                <a:cubicBezTo>
                  <a:pt x="1145811" y="442488"/>
                  <a:pt x="1164858" y="448044"/>
                  <a:pt x="1183110" y="433759"/>
                </a:cubicBezTo>
                <a:cubicBezTo>
                  <a:pt x="1204538" y="418680"/>
                  <a:pt x="1199777" y="395666"/>
                  <a:pt x="1190253" y="376619"/>
                </a:cubicBezTo>
                <a:cubicBezTo>
                  <a:pt x="1172794" y="342493"/>
                  <a:pt x="1145017" y="322653"/>
                  <a:pt x="1105337" y="320272"/>
                </a:cubicBezTo>
                <a:close/>
                <a:moveTo>
                  <a:pt x="914871" y="234563"/>
                </a:moveTo>
                <a:cubicBezTo>
                  <a:pt x="904554" y="235356"/>
                  <a:pt x="898205" y="242499"/>
                  <a:pt x="898205" y="252815"/>
                </a:cubicBezTo>
                <a:cubicBezTo>
                  <a:pt x="898205" y="264720"/>
                  <a:pt x="905347" y="273449"/>
                  <a:pt x="917252" y="273449"/>
                </a:cubicBezTo>
                <a:cubicBezTo>
                  <a:pt x="929155" y="272656"/>
                  <a:pt x="936298" y="264720"/>
                  <a:pt x="937091" y="252022"/>
                </a:cubicBezTo>
                <a:cubicBezTo>
                  <a:pt x="933918" y="240912"/>
                  <a:pt x="927569" y="233769"/>
                  <a:pt x="914871" y="234563"/>
                </a:cubicBezTo>
                <a:close/>
                <a:moveTo>
                  <a:pt x="788062" y="161047"/>
                </a:moveTo>
                <a:cubicBezTo>
                  <a:pt x="877490" y="155245"/>
                  <a:pt x="970781" y="168009"/>
                  <a:pt x="1067578" y="198590"/>
                </a:cubicBezTo>
                <a:cubicBezTo>
                  <a:pt x="1221240" y="247115"/>
                  <a:pt x="1336487" y="348208"/>
                  <a:pt x="1423428" y="482326"/>
                </a:cubicBezTo>
                <a:cubicBezTo>
                  <a:pt x="1429494" y="492435"/>
                  <a:pt x="1435559" y="503219"/>
                  <a:pt x="1447691" y="507936"/>
                </a:cubicBezTo>
                <a:cubicBezTo>
                  <a:pt x="1442299" y="520067"/>
                  <a:pt x="1451060" y="530851"/>
                  <a:pt x="1457125" y="541634"/>
                </a:cubicBezTo>
                <a:cubicBezTo>
                  <a:pt x="1539349" y="713494"/>
                  <a:pt x="1550132" y="889396"/>
                  <a:pt x="1487454" y="1070691"/>
                </a:cubicBezTo>
                <a:cubicBezTo>
                  <a:pt x="1380295" y="1380712"/>
                  <a:pt x="1052077" y="1574138"/>
                  <a:pt x="728577" y="1514829"/>
                </a:cubicBezTo>
                <a:cubicBezTo>
                  <a:pt x="525715" y="1477762"/>
                  <a:pt x="370705" y="1370602"/>
                  <a:pt x="260850" y="1197396"/>
                </a:cubicBezTo>
                <a:cubicBezTo>
                  <a:pt x="255458" y="1188634"/>
                  <a:pt x="252089" y="1175829"/>
                  <a:pt x="237935" y="1177177"/>
                </a:cubicBezTo>
                <a:cubicBezTo>
                  <a:pt x="238609" y="1175829"/>
                  <a:pt x="239283" y="1174481"/>
                  <a:pt x="239957" y="1173133"/>
                </a:cubicBezTo>
                <a:cubicBezTo>
                  <a:pt x="239957" y="1160327"/>
                  <a:pt x="232543" y="1150218"/>
                  <a:pt x="227825" y="1138761"/>
                </a:cubicBezTo>
                <a:cubicBezTo>
                  <a:pt x="171214" y="1010709"/>
                  <a:pt x="145603" y="878613"/>
                  <a:pt x="168517" y="739104"/>
                </a:cubicBezTo>
                <a:cubicBezTo>
                  <a:pt x="193454" y="585442"/>
                  <a:pt x="260176" y="454019"/>
                  <a:pt x="374749" y="348208"/>
                </a:cubicBezTo>
                <a:cubicBezTo>
                  <a:pt x="500695" y="231951"/>
                  <a:pt x="639014" y="170715"/>
                  <a:pt x="788062" y="161047"/>
                </a:cubicBezTo>
                <a:close/>
                <a:moveTo>
                  <a:pt x="831480" y="99745"/>
                </a:moveTo>
                <a:cubicBezTo>
                  <a:pt x="791066" y="100149"/>
                  <a:pt x="750144" y="103814"/>
                  <a:pt x="709032" y="110975"/>
                </a:cubicBezTo>
                <a:cubicBezTo>
                  <a:pt x="214347" y="197241"/>
                  <a:pt x="-57259" y="770106"/>
                  <a:pt x="195476" y="1204135"/>
                </a:cubicBezTo>
                <a:cubicBezTo>
                  <a:pt x="201541" y="1214918"/>
                  <a:pt x="206933" y="1226376"/>
                  <a:pt x="213673" y="1236485"/>
                </a:cubicBezTo>
                <a:cubicBezTo>
                  <a:pt x="391598" y="1519548"/>
                  <a:pt x="725207" y="1645578"/>
                  <a:pt x="1054099" y="1554593"/>
                </a:cubicBezTo>
                <a:cubicBezTo>
                  <a:pt x="1500933" y="1430585"/>
                  <a:pt x="1725362" y="890745"/>
                  <a:pt x="1496216" y="489739"/>
                </a:cubicBezTo>
                <a:cubicBezTo>
                  <a:pt x="1372376" y="253854"/>
                  <a:pt x="1114376" y="96917"/>
                  <a:pt x="831480" y="99745"/>
                </a:cubicBezTo>
                <a:close/>
                <a:moveTo>
                  <a:pt x="897993" y="1551"/>
                </a:moveTo>
                <a:cubicBezTo>
                  <a:pt x="1174485" y="18263"/>
                  <a:pt x="1425956" y="169272"/>
                  <a:pt x="1575069" y="423018"/>
                </a:cubicBezTo>
                <a:cubicBezTo>
                  <a:pt x="1577765" y="427735"/>
                  <a:pt x="1581135" y="431779"/>
                  <a:pt x="1584504" y="436497"/>
                </a:cubicBezTo>
                <a:cubicBezTo>
                  <a:pt x="1634378" y="536916"/>
                  <a:pt x="1671445" y="640706"/>
                  <a:pt x="1680881" y="752583"/>
                </a:cubicBezTo>
                <a:cubicBezTo>
                  <a:pt x="1707839" y="1070018"/>
                  <a:pt x="1596636" y="1329491"/>
                  <a:pt x="1342554" y="1518200"/>
                </a:cubicBezTo>
                <a:cubicBezTo>
                  <a:pt x="940200" y="1817437"/>
                  <a:pt x="379466" y="1701516"/>
                  <a:pt x="119993" y="1272879"/>
                </a:cubicBezTo>
                <a:cubicBezTo>
                  <a:pt x="114601" y="1263443"/>
                  <a:pt x="107187" y="1254682"/>
                  <a:pt x="101122" y="1245247"/>
                </a:cubicBezTo>
                <a:cubicBezTo>
                  <a:pt x="67424" y="1171111"/>
                  <a:pt x="36422" y="1095628"/>
                  <a:pt x="18899" y="1015427"/>
                </a:cubicBezTo>
                <a:cubicBezTo>
                  <a:pt x="-75455" y="588137"/>
                  <a:pt x="192780" y="144672"/>
                  <a:pt x="616026" y="30774"/>
                </a:cubicBezTo>
                <a:cubicBezTo>
                  <a:pt x="710886" y="5332"/>
                  <a:pt x="805830" y="-4019"/>
                  <a:pt x="897993" y="155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7" name="Graphic 3">
            <a:extLst>
              <a:ext uri="{FF2B5EF4-FFF2-40B4-BE49-F238E27FC236}">
                <a16:creationId xmlns:a16="http://schemas.microsoft.com/office/drawing/2014/main" id="{16B08C0C-8F1B-44AB-BC87-C7E06AC5BB31}"/>
              </a:ext>
            </a:extLst>
          </p:cNvPr>
          <p:cNvGrpSpPr/>
          <p:nvPr/>
        </p:nvGrpSpPr>
        <p:grpSpPr>
          <a:xfrm flipH="1">
            <a:off x="2462420" y="4645557"/>
            <a:ext cx="930813" cy="1074130"/>
            <a:chOff x="5653615" y="-84"/>
            <a:chExt cx="2013942" cy="2324030"/>
          </a:xfrm>
          <a:solidFill>
            <a:schemeClr val="accent1"/>
          </a:solidFill>
        </p:grpSpPr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E2BFF0A5-7BE4-40EA-881B-C67117B9C3B6}"/>
                </a:ext>
              </a:extLst>
            </p:cNvPr>
            <p:cNvSpPr/>
            <p:nvPr/>
          </p:nvSpPr>
          <p:spPr>
            <a:xfrm>
              <a:off x="6199103" y="-84"/>
              <a:ext cx="1468455" cy="1524084"/>
            </a:xfrm>
            <a:custGeom>
              <a:avLst/>
              <a:gdLst>
                <a:gd name="connsiteX0" fmla="*/ 1443037 w 1468455"/>
                <a:gd name="connsiteY0" fmla="*/ 158200 h 1524084"/>
                <a:gd name="connsiteX1" fmla="*/ 1276350 w 1468455"/>
                <a:gd name="connsiteY1" fmla="*/ 17230 h 1524084"/>
                <a:gd name="connsiteX2" fmla="*/ 1166812 w 1468455"/>
                <a:gd name="connsiteY2" fmla="*/ 51520 h 1524084"/>
                <a:gd name="connsiteX3" fmla="*/ 633412 w 1468455"/>
                <a:gd name="connsiteY3" fmla="*/ 810662 h 1524084"/>
                <a:gd name="connsiteX4" fmla="*/ 564833 w 1468455"/>
                <a:gd name="connsiteY4" fmla="*/ 821140 h 1524084"/>
                <a:gd name="connsiteX5" fmla="*/ 0 w 1468455"/>
                <a:gd name="connsiteY5" fmla="*/ 842095 h 1524084"/>
                <a:gd name="connsiteX6" fmla="*/ 680085 w 1468455"/>
                <a:gd name="connsiteY6" fmla="*/ 1034500 h 1524084"/>
                <a:gd name="connsiteX7" fmla="*/ 921067 w 1468455"/>
                <a:gd name="connsiteY7" fmla="*/ 1524085 h 1524084"/>
                <a:gd name="connsiteX8" fmla="*/ 935355 w 1468455"/>
                <a:gd name="connsiteY8" fmla="*/ 1473602 h 1524084"/>
                <a:gd name="connsiteX9" fmla="*/ 782955 w 1468455"/>
                <a:gd name="connsiteY9" fmla="*/ 979255 h 1524084"/>
                <a:gd name="connsiteX10" fmla="*/ 774383 w 1468455"/>
                <a:gd name="connsiteY10" fmla="*/ 919247 h 1524084"/>
                <a:gd name="connsiteX11" fmla="*/ 1426845 w 1468455"/>
                <a:gd name="connsiteY11" fmla="*/ 270595 h 1524084"/>
                <a:gd name="connsiteX12" fmla="*/ 1443037 w 1468455"/>
                <a:gd name="connsiteY12" fmla="*/ 158200 h 15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8455" h="1524084">
                  <a:moveTo>
                    <a:pt x="1443037" y="158200"/>
                  </a:moveTo>
                  <a:cubicBezTo>
                    <a:pt x="1392555" y="105812"/>
                    <a:pt x="1336358" y="58187"/>
                    <a:pt x="1276350" y="17230"/>
                  </a:cubicBezTo>
                  <a:cubicBezTo>
                    <a:pt x="1227773" y="-15155"/>
                    <a:pt x="1187767" y="-868"/>
                    <a:pt x="1166812" y="51520"/>
                  </a:cubicBezTo>
                  <a:cubicBezTo>
                    <a:pt x="1049655" y="346795"/>
                    <a:pt x="865822" y="596350"/>
                    <a:pt x="633412" y="810662"/>
                  </a:cubicBezTo>
                  <a:cubicBezTo>
                    <a:pt x="609600" y="832570"/>
                    <a:pt x="594360" y="834475"/>
                    <a:pt x="564833" y="821140"/>
                  </a:cubicBezTo>
                  <a:cubicBezTo>
                    <a:pt x="373380" y="736367"/>
                    <a:pt x="184785" y="744940"/>
                    <a:pt x="0" y="842095"/>
                  </a:cubicBezTo>
                  <a:cubicBezTo>
                    <a:pt x="257175" y="800185"/>
                    <a:pt x="485775" y="855430"/>
                    <a:pt x="680085" y="1034500"/>
                  </a:cubicBezTo>
                  <a:cubicBezTo>
                    <a:pt x="824865" y="1164992"/>
                    <a:pt x="899160" y="1330727"/>
                    <a:pt x="921067" y="1524085"/>
                  </a:cubicBezTo>
                  <a:cubicBezTo>
                    <a:pt x="936308" y="1508845"/>
                    <a:pt x="933450" y="1489795"/>
                    <a:pt x="935355" y="1473602"/>
                  </a:cubicBezTo>
                  <a:cubicBezTo>
                    <a:pt x="953453" y="1287865"/>
                    <a:pt x="901065" y="1123082"/>
                    <a:pt x="782955" y="979255"/>
                  </a:cubicBezTo>
                  <a:cubicBezTo>
                    <a:pt x="752475" y="963062"/>
                    <a:pt x="758190" y="944012"/>
                    <a:pt x="774383" y="919247"/>
                  </a:cubicBezTo>
                  <a:cubicBezTo>
                    <a:pt x="945833" y="656357"/>
                    <a:pt x="1161098" y="438235"/>
                    <a:pt x="1426845" y="270595"/>
                  </a:cubicBezTo>
                  <a:cubicBezTo>
                    <a:pt x="1474470" y="240115"/>
                    <a:pt x="1483042" y="199157"/>
                    <a:pt x="1443037" y="158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7C1C6838-3E2E-4FA5-8AC5-E87873A287CD}"/>
                </a:ext>
              </a:extLst>
            </p:cNvPr>
            <p:cNvSpPr/>
            <p:nvPr/>
          </p:nvSpPr>
          <p:spPr>
            <a:xfrm>
              <a:off x="5653615" y="928303"/>
              <a:ext cx="1396834" cy="1395642"/>
            </a:xfrm>
            <a:custGeom>
              <a:avLst/>
              <a:gdLst>
                <a:gd name="connsiteX0" fmla="*/ 1136990 w 1396834"/>
                <a:gd name="connsiteY0" fmla="*/ 153737 h 1395642"/>
                <a:gd name="connsiteX1" fmla="*/ 1086508 w 1396834"/>
                <a:gd name="connsiteY1" fmla="*/ 118494 h 1395642"/>
                <a:gd name="connsiteX2" fmla="*/ 131150 w 1396834"/>
                <a:gd name="connsiteY2" fmla="*/ 289944 h 1395642"/>
                <a:gd name="connsiteX3" fmla="*/ 2563 w 1396834"/>
                <a:gd name="connsiteY3" fmla="*/ 775719 h 1395642"/>
                <a:gd name="connsiteX4" fmla="*/ 818855 w 1396834"/>
                <a:gd name="connsiteY4" fmla="*/ 1386272 h 1395642"/>
                <a:gd name="connsiteX5" fmla="*/ 1389403 w 1396834"/>
                <a:gd name="connsiteY5" fmla="*/ 603317 h 1395642"/>
                <a:gd name="connsiteX6" fmla="*/ 1136990 w 1396834"/>
                <a:gd name="connsiteY6" fmla="*/ 153737 h 1395642"/>
                <a:gd name="connsiteX7" fmla="*/ 194015 w 1396834"/>
                <a:gd name="connsiteY7" fmla="*/ 643322 h 1395642"/>
                <a:gd name="connsiteX8" fmla="*/ 184490 w 1396834"/>
                <a:gd name="connsiteY8" fmla="*/ 669992 h 1395642"/>
                <a:gd name="connsiteX9" fmla="*/ 188300 w 1396834"/>
                <a:gd name="connsiteY9" fmla="*/ 943359 h 1395642"/>
                <a:gd name="connsiteX10" fmla="*/ 115910 w 1396834"/>
                <a:gd name="connsiteY10" fmla="*/ 756669 h 1395642"/>
                <a:gd name="connsiteX11" fmla="*/ 247355 w 1396834"/>
                <a:gd name="connsiteY11" fmla="*/ 298517 h 1395642"/>
                <a:gd name="connsiteX12" fmla="*/ 775992 w 1396834"/>
                <a:gd name="connsiteY12" fmla="*/ 118494 h 1395642"/>
                <a:gd name="connsiteX13" fmla="*/ 796948 w 1396834"/>
                <a:gd name="connsiteY13" fmla="*/ 132782 h 1395642"/>
                <a:gd name="connsiteX14" fmla="*/ 435950 w 1396834"/>
                <a:gd name="connsiteY14" fmla="*/ 270894 h 1395642"/>
                <a:gd name="connsiteX15" fmla="*/ 194015 w 1396834"/>
                <a:gd name="connsiteY15" fmla="*/ 643322 h 1395642"/>
                <a:gd name="connsiteX16" fmla="*/ 695030 w 1396834"/>
                <a:gd name="connsiteY16" fmla="*/ 908117 h 1395642"/>
                <a:gd name="connsiteX17" fmla="*/ 487385 w 1396834"/>
                <a:gd name="connsiteY17" fmla="*/ 694757 h 1395642"/>
                <a:gd name="connsiteX18" fmla="*/ 699792 w 1396834"/>
                <a:gd name="connsiteY18" fmla="*/ 487112 h 1395642"/>
                <a:gd name="connsiteX19" fmla="*/ 908390 w 1396834"/>
                <a:gd name="connsiteY19" fmla="*/ 699519 h 1395642"/>
                <a:gd name="connsiteX20" fmla="*/ 695030 w 1396834"/>
                <a:gd name="connsiteY20" fmla="*/ 908117 h 139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96834" h="1395642">
                  <a:moveTo>
                    <a:pt x="1136990" y="153737"/>
                  </a:moveTo>
                  <a:cubicBezTo>
                    <a:pt x="1119845" y="142307"/>
                    <a:pt x="1103653" y="129924"/>
                    <a:pt x="1086508" y="118494"/>
                  </a:cubicBezTo>
                  <a:cubicBezTo>
                    <a:pt x="774088" y="-91056"/>
                    <a:pt x="350225" y="-15808"/>
                    <a:pt x="131150" y="289944"/>
                  </a:cubicBezTo>
                  <a:cubicBezTo>
                    <a:pt x="27328" y="435677"/>
                    <a:pt x="-10772" y="598554"/>
                    <a:pt x="2563" y="775719"/>
                  </a:cubicBezTo>
                  <a:cubicBezTo>
                    <a:pt x="58760" y="1198629"/>
                    <a:pt x="438807" y="1448184"/>
                    <a:pt x="818855" y="1386272"/>
                  </a:cubicBezTo>
                  <a:cubicBezTo>
                    <a:pt x="1176042" y="1328169"/>
                    <a:pt x="1445600" y="961457"/>
                    <a:pt x="1389403" y="603317"/>
                  </a:cubicBezTo>
                  <a:cubicBezTo>
                    <a:pt x="1360828" y="421389"/>
                    <a:pt x="1277008" y="272799"/>
                    <a:pt x="1136990" y="153737"/>
                  </a:cubicBezTo>
                  <a:close/>
                  <a:moveTo>
                    <a:pt x="194015" y="643322"/>
                  </a:moveTo>
                  <a:cubicBezTo>
                    <a:pt x="192110" y="652847"/>
                    <a:pt x="188300" y="661419"/>
                    <a:pt x="184490" y="669992"/>
                  </a:cubicBezTo>
                  <a:cubicBezTo>
                    <a:pt x="174013" y="759527"/>
                    <a:pt x="166392" y="849062"/>
                    <a:pt x="188300" y="943359"/>
                  </a:cubicBezTo>
                  <a:cubicBezTo>
                    <a:pt x="152105" y="905259"/>
                    <a:pt x="122578" y="824297"/>
                    <a:pt x="115910" y="756669"/>
                  </a:cubicBezTo>
                  <a:cubicBezTo>
                    <a:pt x="85430" y="582362"/>
                    <a:pt x="132103" y="428057"/>
                    <a:pt x="247355" y="298517"/>
                  </a:cubicBezTo>
                  <a:cubicBezTo>
                    <a:pt x="388325" y="140402"/>
                    <a:pt x="567395" y="84204"/>
                    <a:pt x="775992" y="118494"/>
                  </a:cubicBezTo>
                  <a:cubicBezTo>
                    <a:pt x="783613" y="119447"/>
                    <a:pt x="791233" y="121352"/>
                    <a:pt x="796948" y="132782"/>
                  </a:cubicBezTo>
                  <a:cubicBezTo>
                    <a:pt x="662645" y="143259"/>
                    <a:pt x="541678" y="188979"/>
                    <a:pt x="435950" y="270894"/>
                  </a:cubicBezTo>
                  <a:cubicBezTo>
                    <a:pt x="313078" y="368049"/>
                    <a:pt x="233067" y="492827"/>
                    <a:pt x="194015" y="643322"/>
                  </a:cubicBezTo>
                  <a:close/>
                  <a:moveTo>
                    <a:pt x="695030" y="908117"/>
                  </a:moveTo>
                  <a:cubicBezTo>
                    <a:pt x="577873" y="907164"/>
                    <a:pt x="486432" y="812867"/>
                    <a:pt x="487385" y="694757"/>
                  </a:cubicBezTo>
                  <a:cubicBezTo>
                    <a:pt x="488338" y="576647"/>
                    <a:pt x="580730" y="486159"/>
                    <a:pt x="699792" y="487112"/>
                  </a:cubicBezTo>
                  <a:cubicBezTo>
                    <a:pt x="816950" y="488064"/>
                    <a:pt x="909342" y="581409"/>
                    <a:pt x="908390" y="699519"/>
                  </a:cubicBezTo>
                  <a:cubicBezTo>
                    <a:pt x="907437" y="816677"/>
                    <a:pt x="812188" y="909069"/>
                    <a:pt x="695030" y="9081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0" name="Graphic 3">
            <a:extLst>
              <a:ext uri="{FF2B5EF4-FFF2-40B4-BE49-F238E27FC236}">
                <a16:creationId xmlns:a16="http://schemas.microsoft.com/office/drawing/2014/main" id="{076E1C97-9990-4443-8608-2C2230C3BBC8}"/>
              </a:ext>
            </a:extLst>
          </p:cNvPr>
          <p:cNvGrpSpPr/>
          <p:nvPr/>
        </p:nvGrpSpPr>
        <p:grpSpPr>
          <a:xfrm>
            <a:off x="3792193" y="4758049"/>
            <a:ext cx="1431325" cy="1513989"/>
            <a:chOff x="4583380" y="3746358"/>
            <a:chExt cx="2022880" cy="2139709"/>
          </a:xfrm>
          <a:solidFill>
            <a:srgbClr val="FBB03B"/>
          </a:solidFill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76A2117-9E90-414E-9B8F-19DECEC84943}"/>
                </a:ext>
              </a:extLst>
            </p:cNvPr>
            <p:cNvSpPr/>
            <p:nvPr/>
          </p:nvSpPr>
          <p:spPr>
            <a:xfrm>
              <a:off x="5138154" y="3863497"/>
              <a:ext cx="705935" cy="942817"/>
            </a:xfrm>
            <a:custGeom>
              <a:avLst/>
              <a:gdLst>
                <a:gd name="connsiteX0" fmla="*/ 297996 w 705935"/>
                <a:gd name="connsiteY0" fmla="*/ 667545 h 942817"/>
                <a:gd name="connsiteX1" fmla="*/ 449444 w 705935"/>
                <a:gd name="connsiteY1" fmla="*/ 942817 h 942817"/>
                <a:gd name="connsiteX2" fmla="*/ 700904 w 705935"/>
                <a:gd name="connsiteY2" fmla="*/ 79852 h 942817"/>
                <a:gd name="connsiteX3" fmla="*/ 666614 w 705935"/>
                <a:gd name="connsiteY3" fmla="*/ 20797 h 942817"/>
                <a:gd name="connsiteX4" fmla="*/ 25581 w 705935"/>
                <a:gd name="connsiteY4" fmla="*/ 95092 h 942817"/>
                <a:gd name="connsiteX5" fmla="*/ 9389 w 705935"/>
                <a:gd name="connsiteY5" fmla="*/ 147480 h 942817"/>
                <a:gd name="connsiteX6" fmla="*/ 297996 w 705935"/>
                <a:gd name="connsiteY6" fmla="*/ 667545 h 942817"/>
                <a:gd name="connsiteX7" fmla="*/ 456111 w 705935"/>
                <a:gd name="connsiteY7" fmla="*/ 316072 h 942817"/>
                <a:gd name="connsiteX8" fmla="*/ 476114 w 705935"/>
                <a:gd name="connsiteY8" fmla="*/ 337980 h 942817"/>
                <a:gd name="connsiteX9" fmla="*/ 456111 w 705935"/>
                <a:gd name="connsiteY9" fmla="*/ 358935 h 942817"/>
                <a:gd name="connsiteX10" fmla="*/ 436109 w 705935"/>
                <a:gd name="connsiteY10" fmla="*/ 337027 h 942817"/>
                <a:gd name="connsiteX11" fmla="*/ 456111 w 705935"/>
                <a:gd name="connsiteY11" fmla="*/ 316072 h 942817"/>
                <a:gd name="connsiteX12" fmla="*/ 400866 w 705935"/>
                <a:gd name="connsiteY12" fmla="*/ 552292 h 942817"/>
                <a:gd name="connsiteX13" fmla="*/ 423726 w 705935"/>
                <a:gd name="connsiteY13" fmla="*/ 533242 h 942817"/>
                <a:gd name="connsiteX14" fmla="*/ 442776 w 705935"/>
                <a:gd name="connsiteY14" fmla="*/ 554197 h 942817"/>
                <a:gd name="connsiteX15" fmla="*/ 420869 w 705935"/>
                <a:gd name="connsiteY15" fmla="*/ 572295 h 942817"/>
                <a:gd name="connsiteX16" fmla="*/ 400866 w 705935"/>
                <a:gd name="connsiteY16" fmla="*/ 552292 h 942817"/>
                <a:gd name="connsiteX17" fmla="*/ 255134 w 705935"/>
                <a:gd name="connsiteY17" fmla="*/ 194152 h 942817"/>
                <a:gd name="connsiteX18" fmla="*/ 288471 w 705935"/>
                <a:gd name="connsiteY18" fmla="*/ 226537 h 942817"/>
                <a:gd name="connsiteX19" fmla="*/ 256086 w 705935"/>
                <a:gd name="connsiteY19" fmla="*/ 257970 h 942817"/>
                <a:gd name="connsiteX20" fmla="*/ 225606 w 705935"/>
                <a:gd name="connsiteY20" fmla="*/ 223680 h 942817"/>
                <a:gd name="connsiteX21" fmla="*/ 255134 w 705935"/>
                <a:gd name="connsiteY21" fmla="*/ 194152 h 94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5935" h="942817">
                  <a:moveTo>
                    <a:pt x="297996" y="667545"/>
                  </a:moveTo>
                  <a:cubicBezTo>
                    <a:pt x="346574" y="756127"/>
                    <a:pt x="395151" y="844710"/>
                    <a:pt x="449444" y="942817"/>
                  </a:cubicBezTo>
                  <a:cubicBezTo>
                    <a:pt x="535169" y="647542"/>
                    <a:pt x="617084" y="363697"/>
                    <a:pt x="700904" y="79852"/>
                  </a:cubicBezTo>
                  <a:cubicBezTo>
                    <a:pt x="712334" y="42705"/>
                    <a:pt x="705666" y="28417"/>
                    <a:pt x="666614" y="20797"/>
                  </a:cubicBezTo>
                  <a:cubicBezTo>
                    <a:pt x="444681" y="-23018"/>
                    <a:pt x="232274" y="2700"/>
                    <a:pt x="25581" y="95092"/>
                  </a:cubicBezTo>
                  <a:cubicBezTo>
                    <a:pt x="-3946" y="108427"/>
                    <a:pt x="-5851" y="120810"/>
                    <a:pt x="9389" y="147480"/>
                  </a:cubicBezTo>
                  <a:cubicBezTo>
                    <a:pt x="107496" y="320835"/>
                    <a:pt x="201794" y="494190"/>
                    <a:pt x="297996" y="667545"/>
                  </a:cubicBezTo>
                  <a:close/>
                  <a:moveTo>
                    <a:pt x="456111" y="316072"/>
                  </a:moveTo>
                  <a:cubicBezTo>
                    <a:pt x="469446" y="316072"/>
                    <a:pt x="475161" y="325597"/>
                    <a:pt x="476114" y="337980"/>
                  </a:cubicBezTo>
                  <a:cubicBezTo>
                    <a:pt x="476114" y="350362"/>
                    <a:pt x="468494" y="357030"/>
                    <a:pt x="456111" y="358935"/>
                  </a:cubicBezTo>
                  <a:cubicBezTo>
                    <a:pt x="443729" y="356077"/>
                    <a:pt x="436109" y="350362"/>
                    <a:pt x="436109" y="337027"/>
                  </a:cubicBezTo>
                  <a:cubicBezTo>
                    <a:pt x="436109" y="323692"/>
                    <a:pt x="442776" y="316072"/>
                    <a:pt x="456111" y="316072"/>
                  </a:cubicBezTo>
                  <a:close/>
                  <a:moveTo>
                    <a:pt x="400866" y="552292"/>
                  </a:moveTo>
                  <a:cubicBezTo>
                    <a:pt x="401819" y="540862"/>
                    <a:pt x="409439" y="533242"/>
                    <a:pt x="423726" y="533242"/>
                  </a:cubicBezTo>
                  <a:cubicBezTo>
                    <a:pt x="435156" y="535147"/>
                    <a:pt x="443729" y="541815"/>
                    <a:pt x="442776" y="554197"/>
                  </a:cubicBezTo>
                  <a:cubicBezTo>
                    <a:pt x="441824" y="566580"/>
                    <a:pt x="433251" y="573247"/>
                    <a:pt x="420869" y="572295"/>
                  </a:cubicBezTo>
                  <a:cubicBezTo>
                    <a:pt x="408486" y="573247"/>
                    <a:pt x="399914" y="565627"/>
                    <a:pt x="400866" y="552292"/>
                  </a:cubicBezTo>
                  <a:close/>
                  <a:moveTo>
                    <a:pt x="255134" y="194152"/>
                  </a:moveTo>
                  <a:cubicBezTo>
                    <a:pt x="274184" y="194152"/>
                    <a:pt x="288471" y="207487"/>
                    <a:pt x="288471" y="226537"/>
                  </a:cubicBezTo>
                  <a:cubicBezTo>
                    <a:pt x="288471" y="244635"/>
                    <a:pt x="276089" y="257970"/>
                    <a:pt x="256086" y="257970"/>
                  </a:cubicBezTo>
                  <a:cubicBezTo>
                    <a:pt x="234179" y="256065"/>
                    <a:pt x="224654" y="243682"/>
                    <a:pt x="225606" y="223680"/>
                  </a:cubicBezTo>
                  <a:cubicBezTo>
                    <a:pt x="226559" y="205582"/>
                    <a:pt x="238941" y="195105"/>
                    <a:pt x="255134" y="194152"/>
                  </a:cubicBez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57523B01-12BC-4A7D-8707-D443A6BE5B0A}"/>
                </a:ext>
              </a:extLst>
            </p:cNvPr>
            <p:cNvSpPr/>
            <p:nvPr/>
          </p:nvSpPr>
          <p:spPr>
            <a:xfrm>
              <a:off x="5774288" y="3746358"/>
              <a:ext cx="824656" cy="904699"/>
            </a:xfrm>
            <a:custGeom>
              <a:avLst/>
              <a:gdLst>
                <a:gd name="connsiteX0" fmla="*/ 133350 w 824656"/>
                <a:gd name="connsiteY0" fmla="*/ 831357 h 904699"/>
                <a:gd name="connsiteX1" fmla="*/ 794385 w 824656"/>
                <a:gd name="connsiteY1" fmla="*/ 467502 h 904699"/>
                <a:gd name="connsiteX2" fmla="*/ 817245 w 824656"/>
                <a:gd name="connsiteY2" fmla="*/ 425592 h 904699"/>
                <a:gd name="connsiteX3" fmla="*/ 289560 w 824656"/>
                <a:gd name="connsiteY3" fmla="*/ 3634 h 904699"/>
                <a:gd name="connsiteX4" fmla="*/ 255270 w 824656"/>
                <a:gd name="connsiteY4" fmla="*/ 19827 h 904699"/>
                <a:gd name="connsiteX5" fmla="*/ 0 w 824656"/>
                <a:gd name="connsiteY5" fmla="*/ 904699 h 904699"/>
                <a:gd name="connsiteX6" fmla="*/ 133350 w 824656"/>
                <a:gd name="connsiteY6" fmla="*/ 831357 h 904699"/>
                <a:gd name="connsiteX7" fmla="*/ 388620 w 824656"/>
                <a:gd name="connsiteY7" fmla="*/ 471312 h 904699"/>
                <a:gd name="connsiteX8" fmla="*/ 367665 w 824656"/>
                <a:gd name="connsiteY8" fmla="*/ 489409 h 904699"/>
                <a:gd name="connsiteX9" fmla="*/ 346710 w 824656"/>
                <a:gd name="connsiteY9" fmla="*/ 467502 h 904699"/>
                <a:gd name="connsiteX10" fmla="*/ 368618 w 824656"/>
                <a:gd name="connsiteY10" fmla="*/ 449404 h 904699"/>
                <a:gd name="connsiteX11" fmla="*/ 388620 w 824656"/>
                <a:gd name="connsiteY11" fmla="*/ 471312 h 904699"/>
                <a:gd name="connsiteX12" fmla="*/ 648653 w 824656"/>
                <a:gd name="connsiteY12" fmla="*/ 405589 h 904699"/>
                <a:gd name="connsiteX13" fmla="*/ 667703 w 824656"/>
                <a:gd name="connsiteY13" fmla="*/ 427497 h 904699"/>
                <a:gd name="connsiteX14" fmla="*/ 647700 w 824656"/>
                <a:gd name="connsiteY14" fmla="*/ 448452 h 904699"/>
                <a:gd name="connsiteX15" fmla="*/ 627697 w 824656"/>
                <a:gd name="connsiteY15" fmla="*/ 426544 h 904699"/>
                <a:gd name="connsiteX16" fmla="*/ 648653 w 824656"/>
                <a:gd name="connsiteY16" fmla="*/ 405589 h 904699"/>
                <a:gd name="connsiteX17" fmla="*/ 369570 w 824656"/>
                <a:gd name="connsiteY17" fmla="*/ 222709 h 904699"/>
                <a:gd name="connsiteX18" fmla="*/ 403860 w 824656"/>
                <a:gd name="connsiteY18" fmla="*/ 254142 h 904699"/>
                <a:gd name="connsiteX19" fmla="*/ 370522 w 824656"/>
                <a:gd name="connsiteY19" fmla="*/ 287479 h 904699"/>
                <a:gd name="connsiteX20" fmla="*/ 340043 w 824656"/>
                <a:gd name="connsiteY20" fmla="*/ 257952 h 904699"/>
                <a:gd name="connsiteX21" fmla="*/ 369570 w 824656"/>
                <a:gd name="connsiteY21" fmla="*/ 222709 h 9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24656" h="904699">
                  <a:moveTo>
                    <a:pt x="133350" y="831357"/>
                  </a:moveTo>
                  <a:cubicBezTo>
                    <a:pt x="353378" y="710389"/>
                    <a:pt x="574357" y="589422"/>
                    <a:pt x="794385" y="467502"/>
                  </a:cubicBezTo>
                  <a:cubicBezTo>
                    <a:pt x="809625" y="458929"/>
                    <a:pt x="838200" y="457024"/>
                    <a:pt x="817245" y="425592"/>
                  </a:cubicBezTo>
                  <a:cubicBezTo>
                    <a:pt x="689610" y="224614"/>
                    <a:pt x="514350" y="83644"/>
                    <a:pt x="289560" y="3634"/>
                  </a:cubicBezTo>
                  <a:cubicBezTo>
                    <a:pt x="272415" y="-3033"/>
                    <a:pt x="261938" y="-2081"/>
                    <a:pt x="255270" y="19827"/>
                  </a:cubicBezTo>
                  <a:cubicBezTo>
                    <a:pt x="171450" y="311292"/>
                    <a:pt x="87630" y="601804"/>
                    <a:pt x="0" y="904699"/>
                  </a:cubicBezTo>
                  <a:cubicBezTo>
                    <a:pt x="51435" y="877077"/>
                    <a:pt x="92393" y="854217"/>
                    <a:pt x="133350" y="831357"/>
                  </a:cubicBezTo>
                  <a:close/>
                  <a:moveTo>
                    <a:pt x="388620" y="471312"/>
                  </a:moveTo>
                  <a:cubicBezTo>
                    <a:pt x="387668" y="484647"/>
                    <a:pt x="377190" y="488457"/>
                    <a:pt x="367665" y="489409"/>
                  </a:cubicBezTo>
                  <a:cubicBezTo>
                    <a:pt x="352425" y="487504"/>
                    <a:pt x="345757" y="479884"/>
                    <a:pt x="346710" y="467502"/>
                  </a:cubicBezTo>
                  <a:cubicBezTo>
                    <a:pt x="347663" y="455119"/>
                    <a:pt x="356235" y="448452"/>
                    <a:pt x="368618" y="449404"/>
                  </a:cubicBezTo>
                  <a:cubicBezTo>
                    <a:pt x="381953" y="451309"/>
                    <a:pt x="390525" y="457977"/>
                    <a:pt x="388620" y="471312"/>
                  </a:cubicBezTo>
                  <a:close/>
                  <a:moveTo>
                    <a:pt x="648653" y="405589"/>
                  </a:moveTo>
                  <a:cubicBezTo>
                    <a:pt x="661988" y="405589"/>
                    <a:pt x="667703" y="415114"/>
                    <a:pt x="667703" y="427497"/>
                  </a:cubicBezTo>
                  <a:cubicBezTo>
                    <a:pt x="667703" y="439879"/>
                    <a:pt x="659130" y="446547"/>
                    <a:pt x="647700" y="448452"/>
                  </a:cubicBezTo>
                  <a:cubicBezTo>
                    <a:pt x="635318" y="445594"/>
                    <a:pt x="627697" y="438927"/>
                    <a:pt x="627697" y="426544"/>
                  </a:cubicBezTo>
                  <a:cubicBezTo>
                    <a:pt x="628650" y="413209"/>
                    <a:pt x="636270" y="404637"/>
                    <a:pt x="648653" y="405589"/>
                  </a:cubicBezTo>
                  <a:close/>
                  <a:moveTo>
                    <a:pt x="369570" y="222709"/>
                  </a:moveTo>
                  <a:cubicBezTo>
                    <a:pt x="390525" y="221757"/>
                    <a:pt x="401003" y="235092"/>
                    <a:pt x="403860" y="254142"/>
                  </a:cubicBezTo>
                  <a:cubicBezTo>
                    <a:pt x="401003" y="273192"/>
                    <a:pt x="392430" y="287479"/>
                    <a:pt x="370522" y="287479"/>
                  </a:cubicBezTo>
                  <a:cubicBezTo>
                    <a:pt x="352425" y="287479"/>
                    <a:pt x="340995" y="276049"/>
                    <a:pt x="340043" y="257952"/>
                  </a:cubicBezTo>
                  <a:cubicBezTo>
                    <a:pt x="339090" y="237949"/>
                    <a:pt x="349568" y="224614"/>
                    <a:pt x="369570" y="222709"/>
                  </a:cubicBez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502DE509-644A-4E68-84A1-8227F88C5A14}"/>
                </a:ext>
              </a:extLst>
            </p:cNvPr>
            <p:cNvSpPr/>
            <p:nvPr/>
          </p:nvSpPr>
          <p:spPr>
            <a:xfrm>
              <a:off x="4724632" y="4933950"/>
              <a:ext cx="827722" cy="899743"/>
            </a:xfrm>
            <a:custGeom>
              <a:avLst/>
              <a:gdLst>
                <a:gd name="connsiteX0" fmla="*/ 0 w 827722"/>
                <a:gd name="connsiteY0" fmla="*/ 453390 h 899743"/>
                <a:gd name="connsiteX1" fmla="*/ 532448 w 827722"/>
                <a:gd name="connsiteY1" fmla="*/ 895350 h 899743"/>
                <a:gd name="connsiteX2" fmla="*/ 575310 w 827722"/>
                <a:gd name="connsiteY2" fmla="*/ 867727 h 899743"/>
                <a:gd name="connsiteX3" fmla="*/ 827723 w 827722"/>
                <a:gd name="connsiteY3" fmla="*/ 0 h 899743"/>
                <a:gd name="connsiteX4" fmla="*/ 0 w 827722"/>
                <a:gd name="connsiteY4" fmla="*/ 453390 h 899743"/>
                <a:gd name="connsiteX5" fmla="*/ 344805 w 827722"/>
                <a:gd name="connsiteY5" fmla="*/ 579120 h 899743"/>
                <a:gd name="connsiteX6" fmla="*/ 325755 w 827722"/>
                <a:gd name="connsiteY6" fmla="*/ 561975 h 899743"/>
                <a:gd name="connsiteX7" fmla="*/ 344805 w 827722"/>
                <a:gd name="connsiteY7" fmla="*/ 541020 h 899743"/>
                <a:gd name="connsiteX8" fmla="*/ 365760 w 827722"/>
                <a:gd name="connsiteY8" fmla="*/ 560070 h 899743"/>
                <a:gd name="connsiteX9" fmla="*/ 344805 w 827722"/>
                <a:gd name="connsiteY9" fmla="*/ 579120 h 899743"/>
                <a:gd name="connsiteX10" fmla="*/ 550545 w 827722"/>
                <a:gd name="connsiteY10" fmla="*/ 488632 h 899743"/>
                <a:gd name="connsiteX11" fmla="*/ 525780 w 827722"/>
                <a:gd name="connsiteY11" fmla="*/ 466725 h 899743"/>
                <a:gd name="connsiteX12" fmla="*/ 546735 w 827722"/>
                <a:gd name="connsiteY12" fmla="*/ 444818 h 899743"/>
                <a:gd name="connsiteX13" fmla="*/ 569595 w 827722"/>
                <a:gd name="connsiteY13" fmla="*/ 464820 h 899743"/>
                <a:gd name="connsiteX14" fmla="*/ 550545 w 827722"/>
                <a:gd name="connsiteY14" fmla="*/ 488632 h 899743"/>
                <a:gd name="connsiteX15" fmla="*/ 594360 w 827722"/>
                <a:gd name="connsiteY15" fmla="*/ 300990 h 899743"/>
                <a:gd name="connsiteX16" fmla="*/ 561975 w 827722"/>
                <a:gd name="connsiteY16" fmla="*/ 263843 h 899743"/>
                <a:gd name="connsiteX17" fmla="*/ 596265 w 827722"/>
                <a:gd name="connsiteY17" fmla="*/ 232410 h 899743"/>
                <a:gd name="connsiteX18" fmla="*/ 628650 w 827722"/>
                <a:gd name="connsiteY18" fmla="*/ 269557 h 899743"/>
                <a:gd name="connsiteX19" fmla="*/ 594360 w 827722"/>
                <a:gd name="connsiteY19" fmla="*/ 300990 h 89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27722" h="899743">
                  <a:moveTo>
                    <a:pt x="0" y="453390"/>
                  </a:moveTo>
                  <a:cubicBezTo>
                    <a:pt x="122873" y="665798"/>
                    <a:pt x="302895" y="809625"/>
                    <a:pt x="532448" y="895350"/>
                  </a:cubicBezTo>
                  <a:cubicBezTo>
                    <a:pt x="565785" y="907732"/>
                    <a:pt x="568643" y="892493"/>
                    <a:pt x="575310" y="867727"/>
                  </a:cubicBezTo>
                  <a:cubicBezTo>
                    <a:pt x="659130" y="578168"/>
                    <a:pt x="742950" y="288607"/>
                    <a:pt x="827723" y="0"/>
                  </a:cubicBezTo>
                  <a:cubicBezTo>
                    <a:pt x="548640" y="145732"/>
                    <a:pt x="274320" y="300038"/>
                    <a:pt x="0" y="453390"/>
                  </a:cubicBezTo>
                  <a:close/>
                  <a:moveTo>
                    <a:pt x="344805" y="579120"/>
                  </a:moveTo>
                  <a:cubicBezTo>
                    <a:pt x="334328" y="578168"/>
                    <a:pt x="326708" y="572452"/>
                    <a:pt x="325755" y="561975"/>
                  </a:cubicBezTo>
                  <a:cubicBezTo>
                    <a:pt x="324803" y="548640"/>
                    <a:pt x="332423" y="541973"/>
                    <a:pt x="344805" y="541020"/>
                  </a:cubicBezTo>
                  <a:cubicBezTo>
                    <a:pt x="358140" y="540068"/>
                    <a:pt x="363855" y="547688"/>
                    <a:pt x="365760" y="560070"/>
                  </a:cubicBezTo>
                  <a:cubicBezTo>
                    <a:pt x="364808" y="572452"/>
                    <a:pt x="359093" y="580073"/>
                    <a:pt x="344805" y="579120"/>
                  </a:cubicBezTo>
                  <a:close/>
                  <a:moveTo>
                    <a:pt x="550545" y="488632"/>
                  </a:moveTo>
                  <a:cubicBezTo>
                    <a:pt x="534353" y="491490"/>
                    <a:pt x="526733" y="480060"/>
                    <a:pt x="525780" y="466725"/>
                  </a:cubicBezTo>
                  <a:cubicBezTo>
                    <a:pt x="525780" y="454343"/>
                    <a:pt x="535305" y="445770"/>
                    <a:pt x="546735" y="444818"/>
                  </a:cubicBezTo>
                  <a:cubicBezTo>
                    <a:pt x="559118" y="443865"/>
                    <a:pt x="566738" y="453390"/>
                    <a:pt x="569595" y="464820"/>
                  </a:cubicBezTo>
                  <a:cubicBezTo>
                    <a:pt x="569595" y="477202"/>
                    <a:pt x="562928" y="486727"/>
                    <a:pt x="550545" y="488632"/>
                  </a:cubicBezTo>
                  <a:close/>
                  <a:moveTo>
                    <a:pt x="594360" y="300990"/>
                  </a:moveTo>
                  <a:cubicBezTo>
                    <a:pt x="571500" y="300990"/>
                    <a:pt x="561023" y="286702"/>
                    <a:pt x="561975" y="263843"/>
                  </a:cubicBezTo>
                  <a:cubicBezTo>
                    <a:pt x="562928" y="242888"/>
                    <a:pt x="575310" y="233363"/>
                    <a:pt x="596265" y="232410"/>
                  </a:cubicBezTo>
                  <a:cubicBezTo>
                    <a:pt x="617220" y="235268"/>
                    <a:pt x="630555" y="246698"/>
                    <a:pt x="628650" y="269557"/>
                  </a:cubicBezTo>
                  <a:cubicBezTo>
                    <a:pt x="626745" y="289560"/>
                    <a:pt x="614363" y="300990"/>
                    <a:pt x="594360" y="300990"/>
                  </a:cubicBez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FE40772-7663-475F-AAB5-365C1C8A3ABD}"/>
                </a:ext>
              </a:extLst>
            </p:cNvPr>
            <p:cNvSpPr/>
            <p:nvPr/>
          </p:nvSpPr>
          <p:spPr>
            <a:xfrm>
              <a:off x="5669513" y="4415790"/>
              <a:ext cx="936748" cy="710806"/>
            </a:xfrm>
            <a:custGeom>
              <a:avLst/>
              <a:gdLst>
                <a:gd name="connsiteX0" fmla="*/ 826770 w 936748"/>
                <a:gd name="connsiteY0" fmla="*/ 0 h 710806"/>
                <a:gd name="connsiteX1" fmla="*/ 783907 w 936748"/>
                <a:gd name="connsiteY1" fmla="*/ 18097 h 710806"/>
                <a:gd name="connsiteX2" fmla="*/ 0 w 936748"/>
                <a:gd name="connsiteY2" fmla="*/ 448628 h 710806"/>
                <a:gd name="connsiteX3" fmla="*/ 15240 w 936748"/>
                <a:gd name="connsiteY3" fmla="*/ 458153 h 710806"/>
                <a:gd name="connsiteX4" fmla="*/ 871538 w 936748"/>
                <a:gd name="connsiteY4" fmla="*/ 707708 h 710806"/>
                <a:gd name="connsiteX5" fmla="*/ 913448 w 936748"/>
                <a:gd name="connsiteY5" fmla="*/ 680085 h 710806"/>
                <a:gd name="connsiteX6" fmla="*/ 826770 w 936748"/>
                <a:gd name="connsiteY6" fmla="*/ 0 h 710806"/>
                <a:gd name="connsiteX7" fmla="*/ 395288 w 936748"/>
                <a:gd name="connsiteY7" fmla="*/ 386715 h 710806"/>
                <a:gd name="connsiteX8" fmla="*/ 373380 w 936748"/>
                <a:gd name="connsiteY8" fmla="*/ 362903 h 710806"/>
                <a:gd name="connsiteX9" fmla="*/ 396240 w 936748"/>
                <a:gd name="connsiteY9" fmla="*/ 344805 h 710806"/>
                <a:gd name="connsiteX10" fmla="*/ 417195 w 936748"/>
                <a:gd name="connsiteY10" fmla="*/ 363855 h 710806"/>
                <a:gd name="connsiteX11" fmla="*/ 395288 w 936748"/>
                <a:gd name="connsiteY11" fmla="*/ 386715 h 710806"/>
                <a:gd name="connsiteX12" fmla="*/ 666750 w 936748"/>
                <a:gd name="connsiteY12" fmla="*/ 401003 h 710806"/>
                <a:gd name="connsiteX13" fmla="*/ 648653 w 936748"/>
                <a:gd name="connsiteY13" fmla="*/ 418147 h 710806"/>
                <a:gd name="connsiteX14" fmla="*/ 628650 w 936748"/>
                <a:gd name="connsiteY14" fmla="*/ 397192 h 710806"/>
                <a:gd name="connsiteX15" fmla="*/ 648653 w 936748"/>
                <a:gd name="connsiteY15" fmla="*/ 378142 h 710806"/>
                <a:gd name="connsiteX16" fmla="*/ 666750 w 936748"/>
                <a:gd name="connsiteY16" fmla="*/ 401003 h 710806"/>
                <a:gd name="connsiteX17" fmla="*/ 741997 w 936748"/>
                <a:gd name="connsiteY17" fmla="*/ 230505 h 710806"/>
                <a:gd name="connsiteX18" fmla="*/ 762000 w 936748"/>
                <a:gd name="connsiteY18" fmla="*/ 209550 h 710806"/>
                <a:gd name="connsiteX19" fmla="*/ 782003 w 936748"/>
                <a:gd name="connsiteY19" fmla="*/ 227647 h 710806"/>
                <a:gd name="connsiteX20" fmla="*/ 759143 w 936748"/>
                <a:gd name="connsiteY20" fmla="*/ 248603 h 710806"/>
                <a:gd name="connsiteX21" fmla="*/ 741997 w 936748"/>
                <a:gd name="connsiteY21" fmla="*/ 230505 h 710806"/>
                <a:gd name="connsiteX22" fmla="*/ 779145 w 936748"/>
                <a:gd name="connsiteY22" fmla="*/ 573405 h 710806"/>
                <a:gd name="connsiteX23" fmla="*/ 760095 w 936748"/>
                <a:gd name="connsiteY23" fmla="*/ 557212 h 710806"/>
                <a:gd name="connsiteX24" fmla="*/ 777240 w 936748"/>
                <a:gd name="connsiteY24" fmla="*/ 534353 h 710806"/>
                <a:gd name="connsiteX25" fmla="*/ 799147 w 936748"/>
                <a:gd name="connsiteY25" fmla="*/ 553403 h 710806"/>
                <a:gd name="connsiteX26" fmla="*/ 779145 w 936748"/>
                <a:gd name="connsiteY26" fmla="*/ 573405 h 710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36748" h="710806">
                  <a:moveTo>
                    <a:pt x="826770" y="0"/>
                  </a:moveTo>
                  <a:cubicBezTo>
                    <a:pt x="809625" y="0"/>
                    <a:pt x="797243" y="11430"/>
                    <a:pt x="783907" y="18097"/>
                  </a:cubicBezTo>
                  <a:cubicBezTo>
                    <a:pt x="521970" y="161925"/>
                    <a:pt x="260985" y="304800"/>
                    <a:pt x="0" y="448628"/>
                  </a:cubicBezTo>
                  <a:cubicBezTo>
                    <a:pt x="4763" y="451485"/>
                    <a:pt x="9525" y="456247"/>
                    <a:pt x="15240" y="458153"/>
                  </a:cubicBezTo>
                  <a:cubicBezTo>
                    <a:pt x="300990" y="541020"/>
                    <a:pt x="586740" y="622935"/>
                    <a:pt x="871538" y="707708"/>
                  </a:cubicBezTo>
                  <a:cubicBezTo>
                    <a:pt x="903923" y="717233"/>
                    <a:pt x="908685" y="703897"/>
                    <a:pt x="913448" y="680085"/>
                  </a:cubicBezTo>
                  <a:cubicBezTo>
                    <a:pt x="962025" y="442913"/>
                    <a:pt x="935355" y="216217"/>
                    <a:pt x="826770" y="0"/>
                  </a:cubicBezTo>
                  <a:close/>
                  <a:moveTo>
                    <a:pt x="395288" y="386715"/>
                  </a:moveTo>
                  <a:cubicBezTo>
                    <a:pt x="381953" y="386715"/>
                    <a:pt x="371475" y="377190"/>
                    <a:pt x="373380" y="362903"/>
                  </a:cubicBezTo>
                  <a:cubicBezTo>
                    <a:pt x="375285" y="351472"/>
                    <a:pt x="383857" y="343853"/>
                    <a:pt x="396240" y="344805"/>
                  </a:cubicBezTo>
                  <a:cubicBezTo>
                    <a:pt x="408622" y="345757"/>
                    <a:pt x="413385" y="356235"/>
                    <a:pt x="417195" y="363855"/>
                  </a:cubicBezTo>
                  <a:cubicBezTo>
                    <a:pt x="414338" y="378142"/>
                    <a:pt x="406718" y="386715"/>
                    <a:pt x="395288" y="386715"/>
                  </a:cubicBezTo>
                  <a:close/>
                  <a:moveTo>
                    <a:pt x="666750" y="401003"/>
                  </a:moveTo>
                  <a:cubicBezTo>
                    <a:pt x="664845" y="411480"/>
                    <a:pt x="659130" y="418147"/>
                    <a:pt x="648653" y="418147"/>
                  </a:cubicBezTo>
                  <a:cubicBezTo>
                    <a:pt x="635318" y="418147"/>
                    <a:pt x="628650" y="410528"/>
                    <a:pt x="628650" y="397192"/>
                  </a:cubicBezTo>
                  <a:cubicBezTo>
                    <a:pt x="628650" y="382905"/>
                    <a:pt x="637222" y="379095"/>
                    <a:pt x="648653" y="378142"/>
                  </a:cubicBezTo>
                  <a:cubicBezTo>
                    <a:pt x="661988" y="381000"/>
                    <a:pt x="668655" y="387667"/>
                    <a:pt x="666750" y="401003"/>
                  </a:cubicBezTo>
                  <a:close/>
                  <a:moveTo>
                    <a:pt x="741997" y="230505"/>
                  </a:moveTo>
                  <a:cubicBezTo>
                    <a:pt x="741997" y="217170"/>
                    <a:pt x="748665" y="209550"/>
                    <a:pt x="762000" y="209550"/>
                  </a:cubicBezTo>
                  <a:cubicBezTo>
                    <a:pt x="775335" y="209550"/>
                    <a:pt x="780097" y="219075"/>
                    <a:pt x="782003" y="227647"/>
                  </a:cubicBezTo>
                  <a:cubicBezTo>
                    <a:pt x="780097" y="244792"/>
                    <a:pt x="771525" y="250507"/>
                    <a:pt x="759143" y="248603"/>
                  </a:cubicBezTo>
                  <a:cubicBezTo>
                    <a:pt x="748665" y="248603"/>
                    <a:pt x="741997" y="240982"/>
                    <a:pt x="741997" y="230505"/>
                  </a:cubicBezTo>
                  <a:close/>
                  <a:moveTo>
                    <a:pt x="779145" y="573405"/>
                  </a:moveTo>
                  <a:cubicBezTo>
                    <a:pt x="768668" y="573405"/>
                    <a:pt x="761047" y="567690"/>
                    <a:pt x="760095" y="557212"/>
                  </a:cubicBezTo>
                  <a:cubicBezTo>
                    <a:pt x="759143" y="544830"/>
                    <a:pt x="763905" y="535305"/>
                    <a:pt x="777240" y="534353"/>
                  </a:cubicBezTo>
                  <a:cubicBezTo>
                    <a:pt x="790575" y="533400"/>
                    <a:pt x="798195" y="540067"/>
                    <a:pt x="799147" y="553403"/>
                  </a:cubicBezTo>
                  <a:cubicBezTo>
                    <a:pt x="799147" y="565785"/>
                    <a:pt x="792480" y="573405"/>
                    <a:pt x="779145" y="573405"/>
                  </a:cubicBez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B2A48B1-A150-40D3-9ECB-78CEF939BE5E}"/>
                </a:ext>
              </a:extLst>
            </p:cNvPr>
            <p:cNvSpPr/>
            <p:nvPr/>
          </p:nvSpPr>
          <p:spPr>
            <a:xfrm>
              <a:off x="4638002" y="4008485"/>
              <a:ext cx="903875" cy="824499"/>
            </a:xfrm>
            <a:custGeom>
              <a:avLst/>
              <a:gdLst>
                <a:gd name="connsiteX0" fmla="*/ 31385 w 903875"/>
                <a:gd name="connsiteY0" fmla="*/ 571134 h 824499"/>
                <a:gd name="connsiteX1" fmla="*/ 423815 w 903875"/>
                <a:gd name="connsiteY1" fmla="*/ 683529 h 824499"/>
                <a:gd name="connsiteX2" fmla="*/ 903875 w 903875"/>
                <a:gd name="connsiteY2" fmla="*/ 824499 h 824499"/>
                <a:gd name="connsiteX3" fmla="*/ 460963 w 903875"/>
                <a:gd name="connsiteY3" fmla="*/ 18684 h 824499"/>
                <a:gd name="connsiteX4" fmla="*/ 413338 w 903875"/>
                <a:gd name="connsiteY4" fmla="*/ 13922 h 824499"/>
                <a:gd name="connsiteX5" fmla="*/ 4715 w 903875"/>
                <a:gd name="connsiteY5" fmla="*/ 524462 h 824499"/>
                <a:gd name="connsiteX6" fmla="*/ 31385 w 903875"/>
                <a:gd name="connsiteY6" fmla="*/ 571134 h 824499"/>
                <a:gd name="connsiteX7" fmla="*/ 637175 w 903875"/>
                <a:gd name="connsiteY7" fmla="*/ 593995 h 824499"/>
                <a:gd name="connsiteX8" fmla="*/ 659083 w 903875"/>
                <a:gd name="connsiteY8" fmla="*/ 614949 h 824499"/>
                <a:gd name="connsiteX9" fmla="*/ 639080 w 903875"/>
                <a:gd name="connsiteY9" fmla="*/ 636857 h 824499"/>
                <a:gd name="connsiteX10" fmla="*/ 617173 w 903875"/>
                <a:gd name="connsiteY10" fmla="*/ 615902 h 824499"/>
                <a:gd name="connsiteX11" fmla="*/ 637175 w 903875"/>
                <a:gd name="connsiteY11" fmla="*/ 593995 h 824499"/>
                <a:gd name="connsiteX12" fmla="*/ 446675 w 903875"/>
                <a:gd name="connsiteY12" fmla="*/ 378729 h 824499"/>
                <a:gd name="connsiteX13" fmla="*/ 425720 w 903875"/>
                <a:gd name="connsiteY13" fmla="*/ 398732 h 824499"/>
                <a:gd name="connsiteX14" fmla="*/ 404765 w 903875"/>
                <a:gd name="connsiteY14" fmla="*/ 378729 h 824499"/>
                <a:gd name="connsiteX15" fmla="*/ 426673 w 903875"/>
                <a:gd name="connsiteY15" fmla="*/ 357774 h 824499"/>
                <a:gd name="connsiteX16" fmla="*/ 446675 w 903875"/>
                <a:gd name="connsiteY16" fmla="*/ 378729 h 824499"/>
                <a:gd name="connsiteX17" fmla="*/ 414290 w 903875"/>
                <a:gd name="connsiteY17" fmla="*/ 215852 h 824499"/>
                <a:gd name="connsiteX18" fmla="*/ 432388 w 903875"/>
                <a:gd name="connsiteY18" fmla="*/ 232997 h 824499"/>
                <a:gd name="connsiteX19" fmla="*/ 413338 w 903875"/>
                <a:gd name="connsiteY19" fmla="*/ 254904 h 824499"/>
                <a:gd name="connsiteX20" fmla="*/ 393335 w 903875"/>
                <a:gd name="connsiteY20" fmla="*/ 234902 h 824499"/>
                <a:gd name="connsiteX21" fmla="*/ 414290 w 903875"/>
                <a:gd name="connsiteY21" fmla="*/ 215852 h 824499"/>
                <a:gd name="connsiteX22" fmla="*/ 228553 w 903875"/>
                <a:gd name="connsiteY22" fmla="*/ 431117 h 824499"/>
                <a:gd name="connsiteX23" fmla="*/ 265700 w 903875"/>
                <a:gd name="connsiteY23" fmla="*/ 470170 h 824499"/>
                <a:gd name="connsiteX24" fmla="*/ 226648 w 903875"/>
                <a:gd name="connsiteY24" fmla="*/ 504459 h 824499"/>
                <a:gd name="connsiteX25" fmla="*/ 191405 w 903875"/>
                <a:gd name="connsiteY25" fmla="*/ 470170 h 824499"/>
                <a:gd name="connsiteX26" fmla="*/ 228553 w 903875"/>
                <a:gd name="connsiteY26" fmla="*/ 431117 h 82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03875" h="824499">
                  <a:moveTo>
                    <a:pt x="31385" y="571134"/>
                  </a:moveTo>
                  <a:cubicBezTo>
                    <a:pt x="162830" y="607329"/>
                    <a:pt x="293323" y="646382"/>
                    <a:pt x="423815" y="683529"/>
                  </a:cubicBezTo>
                  <a:cubicBezTo>
                    <a:pt x="580025" y="729249"/>
                    <a:pt x="736235" y="774970"/>
                    <a:pt x="903875" y="824499"/>
                  </a:cubicBezTo>
                  <a:cubicBezTo>
                    <a:pt x="751475" y="548274"/>
                    <a:pt x="605743" y="284432"/>
                    <a:pt x="460963" y="18684"/>
                  </a:cubicBezTo>
                  <a:cubicBezTo>
                    <a:pt x="443818" y="-12748"/>
                    <a:pt x="430483" y="2492"/>
                    <a:pt x="413338" y="13922"/>
                  </a:cubicBezTo>
                  <a:cubicBezTo>
                    <a:pt x="219980" y="138699"/>
                    <a:pt x="85678" y="309197"/>
                    <a:pt x="4715" y="524462"/>
                  </a:cubicBezTo>
                  <a:cubicBezTo>
                    <a:pt x="-6715" y="555895"/>
                    <a:pt x="2810" y="563514"/>
                    <a:pt x="31385" y="571134"/>
                  </a:cubicBezTo>
                  <a:close/>
                  <a:moveTo>
                    <a:pt x="637175" y="593995"/>
                  </a:moveTo>
                  <a:cubicBezTo>
                    <a:pt x="648605" y="593995"/>
                    <a:pt x="659083" y="601614"/>
                    <a:pt x="659083" y="614949"/>
                  </a:cubicBezTo>
                  <a:cubicBezTo>
                    <a:pt x="659083" y="627332"/>
                    <a:pt x="650510" y="634952"/>
                    <a:pt x="639080" y="636857"/>
                  </a:cubicBezTo>
                  <a:cubicBezTo>
                    <a:pt x="624793" y="635904"/>
                    <a:pt x="617173" y="627332"/>
                    <a:pt x="617173" y="615902"/>
                  </a:cubicBezTo>
                  <a:cubicBezTo>
                    <a:pt x="616220" y="602567"/>
                    <a:pt x="624793" y="593042"/>
                    <a:pt x="637175" y="593995"/>
                  </a:cubicBezTo>
                  <a:close/>
                  <a:moveTo>
                    <a:pt x="446675" y="378729"/>
                  </a:moveTo>
                  <a:cubicBezTo>
                    <a:pt x="446675" y="391112"/>
                    <a:pt x="438103" y="398732"/>
                    <a:pt x="425720" y="398732"/>
                  </a:cubicBezTo>
                  <a:cubicBezTo>
                    <a:pt x="413338" y="398732"/>
                    <a:pt x="404765" y="391112"/>
                    <a:pt x="404765" y="378729"/>
                  </a:cubicBezTo>
                  <a:cubicBezTo>
                    <a:pt x="404765" y="366347"/>
                    <a:pt x="413338" y="359679"/>
                    <a:pt x="426673" y="357774"/>
                  </a:cubicBezTo>
                  <a:cubicBezTo>
                    <a:pt x="438103" y="359679"/>
                    <a:pt x="447628" y="366347"/>
                    <a:pt x="446675" y="378729"/>
                  </a:cubicBezTo>
                  <a:close/>
                  <a:moveTo>
                    <a:pt x="414290" y="215852"/>
                  </a:moveTo>
                  <a:cubicBezTo>
                    <a:pt x="424768" y="215852"/>
                    <a:pt x="432388" y="221567"/>
                    <a:pt x="432388" y="232997"/>
                  </a:cubicBezTo>
                  <a:cubicBezTo>
                    <a:pt x="432388" y="245379"/>
                    <a:pt x="427625" y="253952"/>
                    <a:pt x="413338" y="254904"/>
                  </a:cubicBezTo>
                  <a:cubicBezTo>
                    <a:pt x="400955" y="253952"/>
                    <a:pt x="393335" y="247284"/>
                    <a:pt x="393335" y="234902"/>
                  </a:cubicBezTo>
                  <a:cubicBezTo>
                    <a:pt x="393335" y="221567"/>
                    <a:pt x="401908" y="214899"/>
                    <a:pt x="414290" y="215852"/>
                  </a:cubicBezTo>
                  <a:close/>
                  <a:moveTo>
                    <a:pt x="228553" y="431117"/>
                  </a:moveTo>
                  <a:cubicBezTo>
                    <a:pt x="252365" y="431117"/>
                    <a:pt x="266653" y="447309"/>
                    <a:pt x="265700" y="470170"/>
                  </a:cubicBezTo>
                  <a:cubicBezTo>
                    <a:pt x="264748" y="490172"/>
                    <a:pt x="251413" y="504459"/>
                    <a:pt x="226648" y="504459"/>
                  </a:cubicBezTo>
                  <a:cubicBezTo>
                    <a:pt x="206645" y="502554"/>
                    <a:pt x="192358" y="493982"/>
                    <a:pt x="191405" y="470170"/>
                  </a:cubicBezTo>
                  <a:cubicBezTo>
                    <a:pt x="191405" y="445404"/>
                    <a:pt x="205693" y="432070"/>
                    <a:pt x="228553" y="431117"/>
                  </a:cubicBez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961B4EA9-872E-4D41-837E-7C20D300B763}"/>
                </a:ext>
              </a:extLst>
            </p:cNvPr>
            <p:cNvSpPr/>
            <p:nvPr/>
          </p:nvSpPr>
          <p:spPr>
            <a:xfrm>
              <a:off x="4583380" y="4625646"/>
              <a:ext cx="934684" cy="707484"/>
            </a:xfrm>
            <a:custGeom>
              <a:avLst/>
              <a:gdLst>
                <a:gd name="connsiteX0" fmla="*/ 631790 w 934684"/>
                <a:gd name="connsiteY0" fmla="*/ 429271 h 707484"/>
                <a:gd name="connsiteX1" fmla="*/ 934685 w 934684"/>
                <a:gd name="connsiteY1" fmla="*/ 262583 h 707484"/>
                <a:gd name="connsiteX2" fmla="*/ 926112 w 934684"/>
                <a:gd name="connsiteY2" fmla="*/ 253058 h 707484"/>
                <a:gd name="connsiteX3" fmla="*/ 65052 w 934684"/>
                <a:gd name="connsiteY3" fmla="*/ 2550 h 707484"/>
                <a:gd name="connsiteX4" fmla="*/ 25047 w 934684"/>
                <a:gd name="connsiteY4" fmla="*/ 30173 h 707484"/>
                <a:gd name="connsiteX5" fmla="*/ 97437 w 934684"/>
                <a:gd name="connsiteY5" fmla="*/ 683588 h 707484"/>
                <a:gd name="connsiteX6" fmla="*/ 145062 w 934684"/>
                <a:gd name="connsiteY6" fmla="*/ 698828 h 707484"/>
                <a:gd name="connsiteX7" fmla="*/ 631790 w 934684"/>
                <a:gd name="connsiteY7" fmla="*/ 429271 h 707484"/>
                <a:gd name="connsiteX8" fmla="*/ 402237 w 934684"/>
                <a:gd name="connsiteY8" fmla="*/ 363548 h 707484"/>
                <a:gd name="connsiteX9" fmla="*/ 433670 w 934684"/>
                <a:gd name="connsiteY9" fmla="*/ 334021 h 707484"/>
                <a:gd name="connsiteX10" fmla="*/ 467007 w 934684"/>
                <a:gd name="connsiteY10" fmla="*/ 364501 h 707484"/>
                <a:gd name="connsiteX11" fmla="*/ 432717 w 934684"/>
                <a:gd name="connsiteY11" fmla="*/ 398791 h 707484"/>
                <a:gd name="connsiteX12" fmla="*/ 402237 w 934684"/>
                <a:gd name="connsiteY12" fmla="*/ 363548 h 707484"/>
                <a:gd name="connsiteX13" fmla="*/ 277460 w 934684"/>
                <a:gd name="connsiteY13" fmla="*/ 220673 h 707484"/>
                <a:gd name="connsiteX14" fmla="*/ 302225 w 934684"/>
                <a:gd name="connsiteY14" fmla="*/ 240675 h 707484"/>
                <a:gd name="connsiteX15" fmla="*/ 282222 w 934684"/>
                <a:gd name="connsiteY15" fmla="*/ 262583 h 707484"/>
                <a:gd name="connsiteX16" fmla="*/ 259362 w 934684"/>
                <a:gd name="connsiteY16" fmla="*/ 243533 h 707484"/>
                <a:gd name="connsiteX17" fmla="*/ 277460 w 934684"/>
                <a:gd name="connsiteY17" fmla="*/ 220673 h 707484"/>
                <a:gd name="connsiteX18" fmla="*/ 183162 w 934684"/>
                <a:gd name="connsiteY18" fmla="*/ 366405 h 707484"/>
                <a:gd name="connsiteX19" fmla="*/ 236502 w 934684"/>
                <a:gd name="connsiteY19" fmla="*/ 415935 h 707484"/>
                <a:gd name="connsiteX20" fmla="*/ 184115 w 934684"/>
                <a:gd name="connsiteY20" fmla="*/ 465466 h 707484"/>
                <a:gd name="connsiteX21" fmla="*/ 136490 w 934684"/>
                <a:gd name="connsiteY21" fmla="*/ 416888 h 707484"/>
                <a:gd name="connsiteX22" fmla="*/ 183162 w 934684"/>
                <a:gd name="connsiteY22" fmla="*/ 366405 h 707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4684" h="707484">
                  <a:moveTo>
                    <a:pt x="631790" y="429271"/>
                  </a:moveTo>
                  <a:cubicBezTo>
                    <a:pt x="732755" y="374026"/>
                    <a:pt x="832767" y="317828"/>
                    <a:pt x="934685" y="262583"/>
                  </a:cubicBezTo>
                  <a:cubicBezTo>
                    <a:pt x="929922" y="256868"/>
                    <a:pt x="928970" y="253058"/>
                    <a:pt x="926112" y="253058"/>
                  </a:cubicBezTo>
                  <a:cubicBezTo>
                    <a:pt x="639410" y="169238"/>
                    <a:pt x="352707" y="86371"/>
                    <a:pt x="65052" y="2550"/>
                  </a:cubicBezTo>
                  <a:cubicBezTo>
                    <a:pt x="38382" y="-5069"/>
                    <a:pt x="30762" y="4456"/>
                    <a:pt x="25047" y="30173"/>
                  </a:cubicBezTo>
                  <a:cubicBezTo>
                    <a:pt x="-25435" y="256868"/>
                    <a:pt x="1235" y="473085"/>
                    <a:pt x="97437" y="683588"/>
                  </a:cubicBezTo>
                  <a:cubicBezTo>
                    <a:pt x="108867" y="709305"/>
                    <a:pt x="118392" y="714068"/>
                    <a:pt x="145062" y="698828"/>
                  </a:cubicBezTo>
                  <a:cubicBezTo>
                    <a:pt x="306035" y="607388"/>
                    <a:pt x="468912" y="518805"/>
                    <a:pt x="631790" y="429271"/>
                  </a:cubicBezTo>
                  <a:close/>
                  <a:moveTo>
                    <a:pt x="402237" y="363548"/>
                  </a:moveTo>
                  <a:cubicBezTo>
                    <a:pt x="404142" y="346403"/>
                    <a:pt x="415572" y="334973"/>
                    <a:pt x="433670" y="334021"/>
                  </a:cubicBezTo>
                  <a:cubicBezTo>
                    <a:pt x="455577" y="333068"/>
                    <a:pt x="464150" y="347355"/>
                    <a:pt x="467007" y="364501"/>
                  </a:cubicBezTo>
                  <a:cubicBezTo>
                    <a:pt x="464150" y="386408"/>
                    <a:pt x="453672" y="399743"/>
                    <a:pt x="432717" y="398791"/>
                  </a:cubicBezTo>
                  <a:cubicBezTo>
                    <a:pt x="413667" y="397838"/>
                    <a:pt x="400332" y="383551"/>
                    <a:pt x="402237" y="363548"/>
                  </a:cubicBezTo>
                  <a:close/>
                  <a:moveTo>
                    <a:pt x="277460" y="220673"/>
                  </a:moveTo>
                  <a:cubicBezTo>
                    <a:pt x="292700" y="217816"/>
                    <a:pt x="301272" y="227341"/>
                    <a:pt x="302225" y="240675"/>
                  </a:cubicBezTo>
                  <a:cubicBezTo>
                    <a:pt x="303177" y="253058"/>
                    <a:pt x="292700" y="258773"/>
                    <a:pt x="282222" y="262583"/>
                  </a:cubicBezTo>
                  <a:cubicBezTo>
                    <a:pt x="269840" y="261630"/>
                    <a:pt x="261267" y="254963"/>
                    <a:pt x="259362" y="243533"/>
                  </a:cubicBezTo>
                  <a:cubicBezTo>
                    <a:pt x="257457" y="230198"/>
                    <a:pt x="266030" y="222578"/>
                    <a:pt x="277460" y="220673"/>
                  </a:cubicBezTo>
                  <a:close/>
                  <a:moveTo>
                    <a:pt x="183162" y="366405"/>
                  </a:moveTo>
                  <a:cubicBezTo>
                    <a:pt x="213642" y="365453"/>
                    <a:pt x="230787" y="385455"/>
                    <a:pt x="236502" y="415935"/>
                  </a:cubicBezTo>
                  <a:cubicBezTo>
                    <a:pt x="231740" y="445463"/>
                    <a:pt x="214595" y="466418"/>
                    <a:pt x="184115" y="465466"/>
                  </a:cubicBezTo>
                  <a:cubicBezTo>
                    <a:pt x="155540" y="464513"/>
                    <a:pt x="137442" y="444510"/>
                    <a:pt x="136490" y="416888"/>
                  </a:cubicBezTo>
                  <a:cubicBezTo>
                    <a:pt x="136490" y="387360"/>
                    <a:pt x="155540" y="367358"/>
                    <a:pt x="183162" y="366405"/>
                  </a:cubicBez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A6D60647-D9A7-43B2-91F6-902C047E93D4}"/>
                </a:ext>
              </a:extLst>
            </p:cNvPr>
            <p:cNvSpPr/>
            <p:nvPr/>
          </p:nvSpPr>
          <p:spPr>
            <a:xfrm>
              <a:off x="5343383" y="4952047"/>
              <a:ext cx="709740" cy="934020"/>
            </a:xfrm>
            <a:custGeom>
              <a:avLst/>
              <a:gdLst>
                <a:gd name="connsiteX0" fmla="*/ 263264 w 709740"/>
                <a:gd name="connsiteY0" fmla="*/ 0 h 934020"/>
                <a:gd name="connsiteX1" fmla="*/ 256597 w 709740"/>
                <a:gd name="connsiteY1" fmla="*/ 6667 h 934020"/>
                <a:gd name="connsiteX2" fmla="*/ 2279 w 709740"/>
                <a:gd name="connsiteY2" fmla="*/ 875347 h 934020"/>
                <a:gd name="connsiteX3" fmla="*/ 26092 w 709740"/>
                <a:gd name="connsiteY3" fmla="*/ 909638 h 934020"/>
                <a:gd name="connsiteX4" fmla="*/ 688079 w 709740"/>
                <a:gd name="connsiteY4" fmla="*/ 836295 h 934020"/>
                <a:gd name="connsiteX5" fmla="*/ 703319 w 709740"/>
                <a:gd name="connsiteY5" fmla="*/ 795338 h 934020"/>
                <a:gd name="connsiteX6" fmla="*/ 263264 w 709740"/>
                <a:gd name="connsiteY6" fmla="*/ 0 h 934020"/>
                <a:gd name="connsiteX7" fmla="*/ 336607 w 709740"/>
                <a:gd name="connsiteY7" fmla="*/ 320992 h 934020"/>
                <a:gd name="connsiteX8" fmla="*/ 355657 w 709740"/>
                <a:gd name="connsiteY8" fmla="*/ 342900 h 934020"/>
                <a:gd name="connsiteX9" fmla="*/ 332797 w 709740"/>
                <a:gd name="connsiteY9" fmla="*/ 360045 h 934020"/>
                <a:gd name="connsiteX10" fmla="*/ 316604 w 709740"/>
                <a:gd name="connsiteY10" fmla="*/ 340995 h 934020"/>
                <a:gd name="connsiteX11" fmla="*/ 336607 w 709740"/>
                <a:gd name="connsiteY11" fmla="*/ 320992 h 934020"/>
                <a:gd name="connsiteX12" fmla="*/ 257549 w 709740"/>
                <a:gd name="connsiteY12" fmla="*/ 541972 h 934020"/>
                <a:gd name="connsiteX13" fmla="*/ 239452 w 709740"/>
                <a:gd name="connsiteY13" fmla="*/ 524827 h 934020"/>
                <a:gd name="connsiteX14" fmla="*/ 258502 w 709740"/>
                <a:gd name="connsiteY14" fmla="*/ 502920 h 934020"/>
                <a:gd name="connsiteX15" fmla="*/ 278504 w 709740"/>
                <a:gd name="connsiteY15" fmla="*/ 521970 h 934020"/>
                <a:gd name="connsiteX16" fmla="*/ 257549 w 709740"/>
                <a:gd name="connsiteY16" fmla="*/ 541972 h 934020"/>
                <a:gd name="connsiteX17" fmla="*/ 339464 w 709740"/>
                <a:gd name="connsiteY17" fmla="*/ 722947 h 934020"/>
                <a:gd name="connsiteX18" fmla="*/ 295649 w 709740"/>
                <a:gd name="connsiteY18" fmla="*/ 678180 h 934020"/>
                <a:gd name="connsiteX19" fmla="*/ 342322 w 709740"/>
                <a:gd name="connsiteY19" fmla="*/ 630555 h 934020"/>
                <a:gd name="connsiteX20" fmla="*/ 389947 w 709740"/>
                <a:gd name="connsiteY20" fmla="*/ 679132 h 934020"/>
                <a:gd name="connsiteX21" fmla="*/ 339464 w 709740"/>
                <a:gd name="connsiteY21" fmla="*/ 722947 h 934020"/>
                <a:gd name="connsiteX22" fmla="*/ 527107 w 709740"/>
                <a:gd name="connsiteY22" fmla="*/ 795338 h 934020"/>
                <a:gd name="connsiteX23" fmla="*/ 505199 w 709740"/>
                <a:gd name="connsiteY23" fmla="*/ 775335 h 934020"/>
                <a:gd name="connsiteX24" fmla="*/ 523297 w 709740"/>
                <a:gd name="connsiteY24" fmla="*/ 752475 h 934020"/>
                <a:gd name="connsiteX25" fmla="*/ 545204 w 709740"/>
                <a:gd name="connsiteY25" fmla="*/ 771525 h 934020"/>
                <a:gd name="connsiteX26" fmla="*/ 527107 w 709740"/>
                <a:gd name="connsiteY26" fmla="*/ 795338 h 93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09740" h="934020">
                  <a:moveTo>
                    <a:pt x="263264" y="0"/>
                  </a:moveTo>
                  <a:cubicBezTo>
                    <a:pt x="258502" y="4763"/>
                    <a:pt x="256597" y="4763"/>
                    <a:pt x="256597" y="6667"/>
                  </a:cubicBezTo>
                  <a:cubicBezTo>
                    <a:pt x="171824" y="296227"/>
                    <a:pt x="87052" y="585788"/>
                    <a:pt x="2279" y="875347"/>
                  </a:cubicBezTo>
                  <a:cubicBezTo>
                    <a:pt x="-5341" y="900113"/>
                    <a:pt x="7042" y="905827"/>
                    <a:pt x="26092" y="909638"/>
                  </a:cubicBezTo>
                  <a:cubicBezTo>
                    <a:pt x="254692" y="957263"/>
                    <a:pt x="475672" y="936307"/>
                    <a:pt x="688079" y="836295"/>
                  </a:cubicBezTo>
                  <a:cubicBezTo>
                    <a:pt x="708082" y="826770"/>
                    <a:pt x="716654" y="820102"/>
                    <a:pt x="703319" y="795338"/>
                  </a:cubicBezTo>
                  <a:cubicBezTo>
                    <a:pt x="555682" y="531495"/>
                    <a:pt x="410902" y="266700"/>
                    <a:pt x="263264" y="0"/>
                  </a:cubicBezTo>
                  <a:close/>
                  <a:moveTo>
                    <a:pt x="336607" y="320992"/>
                  </a:moveTo>
                  <a:cubicBezTo>
                    <a:pt x="349942" y="320992"/>
                    <a:pt x="355657" y="330517"/>
                    <a:pt x="355657" y="342900"/>
                  </a:cubicBezTo>
                  <a:cubicBezTo>
                    <a:pt x="353752" y="356235"/>
                    <a:pt x="345179" y="361950"/>
                    <a:pt x="332797" y="360045"/>
                  </a:cubicBezTo>
                  <a:cubicBezTo>
                    <a:pt x="322319" y="359092"/>
                    <a:pt x="315652" y="351472"/>
                    <a:pt x="316604" y="340995"/>
                  </a:cubicBezTo>
                  <a:cubicBezTo>
                    <a:pt x="315652" y="327660"/>
                    <a:pt x="323272" y="320992"/>
                    <a:pt x="336607" y="320992"/>
                  </a:cubicBezTo>
                  <a:close/>
                  <a:moveTo>
                    <a:pt x="257549" y="541972"/>
                  </a:moveTo>
                  <a:cubicBezTo>
                    <a:pt x="247072" y="541020"/>
                    <a:pt x="239452" y="535305"/>
                    <a:pt x="239452" y="524827"/>
                  </a:cubicBezTo>
                  <a:cubicBezTo>
                    <a:pt x="239452" y="512445"/>
                    <a:pt x="245167" y="503872"/>
                    <a:pt x="258502" y="502920"/>
                  </a:cubicBezTo>
                  <a:cubicBezTo>
                    <a:pt x="271837" y="501967"/>
                    <a:pt x="277552" y="510540"/>
                    <a:pt x="278504" y="521970"/>
                  </a:cubicBezTo>
                  <a:cubicBezTo>
                    <a:pt x="278504" y="537210"/>
                    <a:pt x="270884" y="542925"/>
                    <a:pt x="257549" y="541972"/>
                  </a:cubicBezTo>
                  <a:close/>
                  <a:moveTo>
                    <a:pt x="339464" y="722947"/>
                  </a:moveTo>
                  <a:cubicBezTo>
                    <a:pt x="311842" y="721042"/>
                    <a:pt x="296602" y="705802"/>
                    <a:pt x="295649" y="678180"/>
                  </a:cubicBezTo>
                  <a:cubicBezTo>
                    <a:pt x="294697" y="646747"/>
                    <a:pt x="314699" y="630555"/>
                    <a:pt x="342322" y="630555"/>
                  </a:cubicBezTo>
                  <a:cubicBezTo>
                    <a:pt x="370897" y="630555"/>
                    <a:pt x="386137" y="650557"/>
                    <a:pt x="389947" y="679132"/>
                  </a:cubicBezTo>
                  <a:cubicBezTo>
                    <a:pt x="384232" y="705802"/>
                    <a:pt x="370897" y="724852"/>
                    <a:pt x="339464" y="722947"/>
                  </a:cubicBezTo>
                  <a:close/>
                  <a:moveTo>
                    <a:pt x="527107" y="795338"/>
                  </a:moveTo>
                  <a:cubicBezTo>
                    <a:pt x="514724" y="794385"/>
                    <a:pt x="507104" y="788670"/>
                    <a:pt x="505199" y="775335"/>
                  </a:cubicBezTo>
                  <a:cubicBezTo>
                    <a:pt x="503294" y="762000"/>
                    <a:pt x="510914" y="753427"/>
                    <a:pt x="523297" y="752475"/>
                  </a:cubicBezTo>
                  <a:cubicBezTo>
                    <a:pt x="535679" y="750570"/>
                    <a:pt x="543299" y="759142"/>
                    <a:pt x="545204" y="771525"/>
                  </a:cubicBezTo>
                  <a:cubicBezTo>
                    <a:pt x="547109" y="784860"/>
                    <a:pt x="539489" y="791527"/>
                    <a:pt x="527107" y="795338"/>
                  </a:cubicBez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5D1D730D-552D-48AA-B14D-EC86E18A7954}"/>
                </a:ext>
              </a:extLst>
            </p:cNvPr>
            <p:cNvSpPr/>
            <p:nvPr/>
          </p:nvSpPr>
          <p:spPr>
            <a:xfrm>
              <a:off x="5648557" y="4919662"/>
              <a:ext cx="899697" cy="824043"/>
            </a:xfrm>
            <a:custGeom>
              <a:avLst/>
              <a:gdLst>
                <a:gd name="connsiteX0" fmla="*/ 815340 w 899697"/>
                <a:gd name="connsiteY0" fmla="*/ 236220 h 824043"/>
                <a:gd name="connsiteX1" fmla="*/ 810578 w 899697"/>
                <a:gd name="connsiteY1" fmla="*/ 234315 h 824043"/>
                <a:gd name="connsiteX2" fmla="*/ 0 w 899697"/>
                <a:gd name="connsiteY2" fmla="*/ 0 h 824043"/>
                <a:gd name="connsiteX3" fmla="*/ 443865 w 899697"/>
                <a:gd name="connsiteY3" fmla="*/ 806768 h 824043"/>
                <a:gd name="connsiteX4" fmla="*/ 487680 w 899697"/>
                <a:gd name="connsiteY4" fmla="*/ 811530 h 824043"/>
                <a:gd name="connsiteX5" fmla="*/ 872490 w 899697"/>
                <a:gd name="connsiteY5" fmla="*/ 363855 h 824043"/>
                <a:gd name="connsiteX6" fmla="*/ 815340 w 899697"/>
                <a:gd name="connsiteY6" fmla="*/ 236220 h 824043"/>
                <a:gd name="connsiteX7" fmla="*/ 323850 w 899697"/>
                <a:gd name="connsiteY7" fmla="*/ 217170 h 824043"/>
                <a:gd name="connsiteX8" fmla="*/ 288608 w 899697"/>
                <a:gd name="connsiteY8" fmla="*/ 247650 h 824043"/>
                <a:gd name="connsiteX9" fmla="*/ 259080 w 899697"/>
                <a:gd name="connsiteY9" fmla="*/ 215265 h 824043"/>
                <a:gd name="connsiteX10" fmla="*/ 292418 w 899697"/>
                <a:gd name="connsiteY10" fmla="*/ 181927 h 824043"/>
                <a:gd name="connsiteX11" fmla="*/ 323850 w 899697"/>
                <a:gd name="connsiteY11" fmla="*/ 217170 h 824043"/>
                <a:gd name="connsiteX12" fmla="*/ 476250 w 899697"/>
                <a:gd name="connsiteY12" fmla="*/ 555307 h 824043"/>
                <a:gd name="connsiteX13" fmla="*/ 451485 w 899697"/>
                <a:gd name="connsiteY13" fmla="*/ 536257 h 824043"/>
                <a:gd name="connsiteX14" fmla="*/ 471488 w 899697"/>
                <a:gd name="connsiteY14" fmla="*/ 515302 h 824043"/>
                <a:gd name="connsiteX15" fmla="*/ 493395 w 899697"/>
                <a:gd name="connsiteY15" fmla="*/ 534352 h 824043"/>
                <a:gd name="connsiteX16" fmla="*/ 476250 w 899697"/>
                <a:gd name="connsiteY16" fmla="*/ 555307 h 824043"/>
                <a:gd name="connsiteX17" fmla="*/ 662940 w 899697"/>
                <a:gd name="connsiteY17" fmla="*/ 445770 h 824043"/>
                <a:gd name="connsiteX18" fmla="*/ 619125 w 899697"/>
                <a:gd name="connsiteY18" fmla="*/ 388620 h 824043"/>
                <a:gd name="connsiteX19" fmla="*/ 668655 w 899697"/>
                <a:gd name="connsiteY19" fmla="*/ 348615 h 824043"/>
                <a:gd name="connsiteX20" fmla="*/ 715328 w 899697"/>
                <a:gd name="connsiteY20" fmla="*/ 398145 h 824043"/>
                <a:gd name="connsiteX21" fmla="*/ 662940 w 899697"/>
                <a:gd name="connsiteY21" fmla="*/ 445770 h 82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99697" h="824043">
                  <a:moveTo>
                    <a:pt x="815340" y="236220"/>
                  </a:moveTo>
                  <a:cubicBezTo>
                    <a:pt x="813435" y="236220"/>
                    <a:pt x="812483" y="235268"/>
                    <a:pt x="810578" y="234315"/>
                  </a:cubicBezTo>
                  <a:cubicBezTo>
                    <a:pt x="543878" y="157163"/>
                    <a:pt x="276225" y="80010"/>
                    <a:pt x="0" y="0"/>
                  </a:cubicBezTo>
                  <a:cubicBezTo>
                    <a:pt x="151448" y="274320"/>
                    <a:pt x="298133" y="540068"/>
                    <a:pt x="443865" y="806768"/>
                  </a:cubicBezTo>
                  <a:cubicBezTo>
                    <a:pt x="460058" y="836295"/>
                    <a:pt x="472440" y="821055"/>
                    <a:pt x="487680" y="811530"/>
                  </a:cubicBezTo>
                  <a:cubicBezTo>
                    <a:pt x="660083" y="701040"/>
                    <a:pt x="789623" y="551498"/>
                    <a:pt x="872490" y="363855"/>
                  </a:cubicBezTo>
                  <a:cubicBezTo>
                    <a:pt x="915353" y="264795"/>
                    <a:pt x="915353" y="264795"/>
                    <a:pt x="815340" y="236220"/>
                  </a:cubicBezTo>
                  <a:close/>
                  <a:moveTo>
                    <a:pt x="323850" y="217170"/>
                  </a:moveTo>
                  <a:cubicBezTo>
                    <a:pt x="321945" y="237173"/>
                    <a:pt x="308610" y="249555"/>
                    <a:pt x="288608" y="247650"/>
                  </a:cubicBezTo>
                  <a:cubicBezTo>
                    <a:pt x="271463" y="245745"/>
                    <a:pt x="259080" y="233363"/>
                    <a:pt x="259080" y="215265"/>
                  </a:cubicBezTo>
                  <a:cubicBezTo>
                    <a:pt x="259080" y="195263"/>
                    <a:pt x="272415" y="184785"/>
                    <a:pt x="292418" y="181927"/>
                  </a:cubicBezTo>
                  <a:cubicBezTo>
                    <a:pt x="312420" y="186690"/>
                    <a:pt x="325755" y="197168"/>
                    <a:pt x="323850" y="217170"/>
                  </a:cubicBezTo>
                  <a:close/>
                  <a:moveTo>
                    <a:pt x="476250" y="555307"/>
                  </a:moveTo>
                  <a:cubicBezTo>
                    <a:pt x="461010" y="555307"/>
                    <a:pt x="452438" y="548640"/>
                    <a:pt x="451485" y="536257"/>
                  </a:cubicBezTo>
                  <a:cubicBezTo>
                    <a:pt x="450533" y="523875"/>
                    <a:pt x="459105" y="516255"/>
                    <a:pt x="471488" y="515302"/>
                  </a:cubicBezTo>
                  <a:cubicBezTo>
                    <a:pt x="483870" y="514350"/>
                    <a:pt x="492443" y="521970"/>
                    <a:pt x="493395" y="534352"/>
                  </a:cubicBezTo>
                  <a:cubicBezTo>
                    <a:pt x="494348" y="546735"/>
                    <a:pt x="485775" y="553402"/>
                    <a:pt x="476250" y="555307"/>
                  </a:cubicBezTo>
                  <a:close/>
                  <a:moveTo>
                    <a:pt x="662940" y="445770"/>
                  </a:moveTo>
                  <a:cubicBezTo>
                    <a:pt x="635318" y="443865"/>
                    <a:pt x="617220" y="424815"/>
                    <a:pt x="619125" y="388620"/>
                  </a:cubicBezTo>
                  <a:cubicBezTo>
                    <a:pt x="621983" y="363855"/>
                    <a:pt x="640080" y="346710"/>
                    <a:pt x="668655" y="348615"/>
                  </a:cubicBezTo>
                  <a:cubicBezTo>
                    <a:pt x="696278" y="349568"/>
                    <a:pt x="716280" y="367665"/>
                    <a:pt x="715328" y="398145"/>
                  </a:cubicBezTo>
                  <a:cubicBezTo>
                    <a:pt x="714375" y="429577"/>
                    <a:pt x="693420" y="447675"/>
                    <a:pt x="662940" y="445770"/>
                  </a:cubicBez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9" name="Graphic 97">
            <a:extLst>
              <a:ext uri="{FF2B5EF4-FFF2-40B4-BE49-F238E27FC236}">
                <a16:creationId xmlns:a16="http://schemas.microsoft.com/office/drawing/2014/main" id="{1B3E1884-B2C0-4FD9-B115-569577409751}"/>
              </a:ext>
            </a:extLst>
          </p:cNvPr>
          <p:cNvGrpSpPr/>
          <p:nvPr/>
        </p:nvGrpSpPr>
        <p:grpSpPr>
          <a:xfrm>
            <a:off x="5727846" y="4553127"/>
            <a:ext cx="1810639" cy="1947567"/>
            <a:chOff x="4866572" y="2110138"/>
            <a:chExt cx="1810639" cy="1947567"/>
          </a:xfrm>
          <a:solidFill>
            <a:srgbClr val="D9E021"/>
          </a:solidFill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4026E757-190F-4DA1-BB35-AB0C20CC199C}"/>
                </a:ext>
              </a:extLst>
            </p:cNvPr>
            <p:cNvSpPr/>
            <p:nvPr/>
          </p:nvSpPr>
          <p:spPr>
            <a:xfrm>
              <a:off x="4867187" y="3173251"/>
              <a:ext cx="845658" cy="600004"/>
            </a:xfrm>
            <a:custGeom>
              <a:avLst/>
              <a:gdLst>
                <a:gd name="connsiteX0" fmla="*/ 845658 w 845658"/>
                <a:gd name="connsiteY0" fmla="*/ 6326 h 600004"/>
                <a:gd name="connsiteX1" fmla="*/ 844253 w 845658"/>
                <a:gd name="connsiteY1" fmla="*/ 4217 h 600004"/>
                <a:gd name="connsiteX2" fmla="*/ 835818 w 845658"/>
                <a:gd name="connsiteY2" fmla="*/ 3514 h 600004"/>
                <a:gd name="connsiteX3" fmla="*/ 812623 w 845658"/>
                <a:gd name="connsiteY3" fmla="*/ 3514 h 600004"/>
                <a:gd name="connsiteX4" fmla="*/ 810514 w 845658"/>
                <a:gd name="connsiteY4" fmla="*/ 2811 h 600004"/>
                <a:gd name="connsiteX5" fmla="*/ 794348 w 845658"/>
                <a:gd name="connsiteY5" fmla="*/ 2811 h 600004"/>
                <a:gd name="connsiteX6" fmla="*/ 267887 w 845658"/>
                <a:gd name="connsiteY6" fmla="*/ 0 h 600004"/>
                <a:gd name="connsiteX7" fmla="*/ 255235 w 845658"/>
                <a:gd name="connsiteY7" fmla="*/ 7732 h 600004"/>
                <a:gd name="connsiteX8" fmla="*/ 185649 w 845658"/>
                <a:gd name="connsiteY8" fmla="*/ 44985 h 600004"/>
                <a:gd name="connsiteX9" fmla="*/ 159643 w 845658"/>
                <a:gd name="connsiteY9" fmla="*/ 44985 h 600004"/>
                <a:gd name="connsiteX10" fmla="*/ 100600 w 845658"/>
                <a:gd name="connsiteY10" fmla="*/ 19681 h 600004"/>
                <a:gd name="connsiteX11" fmla="*/ 87948 w 845658"/>
                <a:gd name="connsiteY11" fmla="*/ 7029 h 600004"/>
                <a:gd name="connsiteX12" fmla="*/ 79514 w 845658"/>
                <a:gd name="connsiteY12" fmla="*/ 4217 h 600004"/>
                <a:gd name="connsiteX13" fmla="*/ 10631 w 845658"/>
                <a:gd name="connsiteY13" fmla="*/ 4217 h 600004"/>
                <a:gd name="connsiteX14" fmla="*/ 10631 w 845658"/>
                <a:gd name="connsiteY14" fmla="*/ 4217 h 600004"/>
                <a:gd name="connsiteX15" fmla="*/ 10631 w 845658"/>
                <a:gd name="connsiteY15" fmla="*/ 4217 h 600004"/>
                <a:gd name="connsiteX16" fmla="*/ 88 w 845658"/>
                <a:gd name="connsiteY16" fmla="*/ 14058 h 600004"/>
                <a:gd name="connsiteX17" fmla="*/ 1494 w 845658"/>
                <a:gd name="connsiteY17" fmla="*/ 40767 h 600004"/>
                <a:gd name="connsiteX18" fmla="*/ 43667 w 845658"/>
                <a:gd name="connsiteY18" fmla="*/ 259364 h 600004"/>
                <a:gd name="connsiteX19" fmla="*/ 80920 w 845658"/>
                <a:gd name="connsiteY19" fmla="*/ 357066 h 600004"/>
                <a:gd name="connsiteX20" fmla="*/ 163157 w 845658"/>
                <a:gd name="connsiteY20" fmla="*/ 499048 h 600004"/>
                <a:gd name="connsiteX21" fmla="*/ 241880 w 845658"/>
                <a:gd name="connsiteY21" fmla="*/ 596046 h 600004"/>
                <a:gd name="connsiteX22" fmla="*/ 254532 w 845658"/>
                <a:gd name="connsiteY22" fmla="*/ 596046 h 600004"/>
                <a:gd name="connsiteX23" fmla="*/ 258750 w 845658"/>
                <a:gd name="connsiteY23" fmla="*/ 591829 h 600004"/>
                <a:gd name="connsiteX24" fmla="*/ 825275 w 845658"/>
                <a:gd name="connsiteY24" fmla="*/ 25304 h 600004"/>
                <a:gd name="connsiteX25" fmla="*/ 845658 w 845658"/>
                <a:gd name="connsiteY25" fmla="*/ 6326 h 600004"/>
                <a:gd name="connsiteX26" fmla="*/ 543418 w 845658"/>
                <a:gd name="connsiteY26" fmla="*/ 203134 h 600004"/>
                <a:gd name="connsiteX27" fmla="*/ 487890 w 845658"/>
                <a:gd name="connsiteY27" fmla="*/ 233358 h 600004"/>
                <a:gd name="connsiteX28" fmla="*/ 424630 w 845658"/>
                <a:gd name="connsiteY28" fmla="*/ 203134 h 600004"/>
                <a:gd name="connsiteX29" fmla="*/ 415493 w 845658"/>
                <a:gd name="connsiteY29" fmla="*/ 130034 h 600004"/>
                <a:gd name="connsiteX30" fmla="*/ 482267 w 845658"/>
                <a:gd name="connsiteY30" fmla="*/ 85752 h 600004"/>
                <a:gd name="connsiteX31" fmla="*/ 557476 w 845658"/>
                <a:gd name="connsiteY31" fmla="*/ 139874 h 600004"/>
                <a:gd name="connsiteX32" fmla="*/ 543418 w 845658"/>
                <a:gd name="connsiteY32" fmla="*/ 203134 h 60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45658" h="600004">
                  <a:moveTo>
                    <a:pt x="845658" y="6326"/>
                  </a:moveTo>
                  <a:cubicBezTo>
                    <a:pt x="845658" y="4920"/>
                    <a:pt x="845658" y="4217"/>
                    <a:pt x="844253" y="4217"/>
                  </a:cubicBezTo>
                  <a:cubicBezTo>
                    <a:pt x="842144" y="1406"/>
                    <a:pt x="838630" y="3514"/>
                    <a:pt x="835818" y="3514"/>
                  </a:cubicBezTo>
                  <a:cubicBezTo>
                    <a:pt x="828086" y="3514"/>
                    <a:pt x="820355" y="3514"/>
                    <a:pt x="812623" y="3514"/>
                  </a:cubicBezTo>
                  <a:cubicBezTo>
                    <a:pt x="811920" y="3514"/>
                    <a:pt x="811217" y="2811"/>
                    <a:pt x="810514" y="2811"/>
                  </a:cubicBezTo>
                  <a:cubicBezTo>
                    <a:pt x="804891" y="2811"/>
                    <a:pt x="799971" y="2811"/>
                    <a:pt x="794348" y="2811"/>
                  </a:cubicBezTo>
                  <a:cubicBezTo>
                    <a:pt x="618627" y="1406"/>
                    <a:pt x="443608" y="6326"/>
                    <a:pt x="267887" y="0"/>
                  </a:cubicBezTo>
                  <a:cubicBezTo>
                    <a:pt x="262264" y="0"/>
                    <a:pt x="258750" y="3514"/>
                    <a:pt x="255235" y="7732"/>
                  </a:cubicBezTo>
                  <a:cubicBezTo>
                    <a:pt x="236257" y="28115"/>
                    <a:pt x="214468" y="42173"/>
                    <a:pt x="185649" y="44985"/>
                  </a:cubicBezTo>
                  <a:cubicBezTo>
                    <a:pt x="177215" y="45688"/>
                    <a:pt x="168077" y="45688"/>
                    <a:pt x="159643" y="44985"/>
                  </a:cubicBezTo>
                  <a:cubicBezTo>
                    <a:pt x="137150" y="43579"/>
                    <a:pt x="117470" y="34441"/>
                    <a:pt x="100600" y="19681"/>
                  </a:cubicBezTo>
                  <a:cubicBezTo>
                    <a:pt x="96383" y="15463"/>
                    <a:pt x="92166" y="11246"/>
                    <a:pt x="87948" y="7029"/>
                  </a:cubicBezTo>
                  <a:cubicBezTo>
                    <a:pt x="85137" y="4920"/>
                    <a:pt x="83028" y="2109"/>
                    <a:pt x="79514" y="4217"/>
                  </a:cubicBezTo>
                  <a:cubicBezTo>
                    <a:pt x="56319" y="4217"/>
                    <a:pt x="33123" y="4217"/>
                    <a:pt x="10631" y="4217"/>
                  </a:cubicBezTo>
                  <a:lnTo>
                    <a:pt x="10631" y="4217"/>
                  </a:lnTo>
                  <a:cubicBezTo>
                    <a:pt x="10631" y="4217"/>
                    <a:pt x="10631" y="4217"/>
                    <a:pt x="10631" y="4217"/>
                  </a:cubicBezTo>
                  <a:cubicBezTo>
                    <a:pt x="2899" y="2811"/>
                    <a:pt x="-615" y="5623"/>
                    <a:pt x="88" y="14058"/>
                  </a:cubicBezTo>
                  <a:cubicBezTo>
                    <a:pt x="791" y="23195"/>
                    <a:pt x="1494" y="31630"/>
                    <a:pt x="1494" y="40767"/>
                  </a:cubicBezTo>
                  <a:cubicBezTo>
                    <a:pt x="6414" y="115273"/>
                    <a:pt x="20472" y="188373"/>
                    <a:pt x="43667" y="259364"/>
                  </a:cubicBezTo>
                  <a:cubicBezTo>
                    <a:pt x="54210" y="292400"/>
                    <a:pt x="67565" y="324733"/>
                    <a:pt x="80920" y="357066"/>
                  </a:cubicBezTo>
                  <a:cubicBezTo>
                    <a:pt x="104818" y="406267"/>
                    <a:pt x="131527" y="454064"/>
                    <a:pt x="163157" y="499048"/>
                  </a:cubicBezTo>
                  <a:cubicBezTo>
                    <a:pt x="187055" y="532787"/>
                    <a:pt x="213765" y="565119"/>
                    <a:pt x="241880" y="596046"/>
                  </a:cubicBezTo>
                  <a:cubicBezTo>
                    <a:pt x="246800" y="600967"/>
                    <a:pt x="250315" y="601669"/>
                    <a:pt x="254532" y="596046"/>
                  </a:cubicBezTo>
                  <a:cubicBezTo>
                    <a:pt x="255938" y="594641"/>
                    <a:pt x="257344" y="593235"/>
                    <a:pt x="258750" y="591829"/>
                  </a:cubicBezTo>
                  <a:cubicBezTo>
                    <a:pt x="447826" y="402753"/>
                    <a:pt x="636199" y="214380"/>
                    <a:pt x="825275" y="25304"/>
                  </a:cubicBezTo>
                  <a:cubicBezTo>
                    <a:pt x="832304" y="18978"/>
                    <a:pt x="838630" y="12652"/>
                    <a:pt x="845658" y="6326"/>
                  </a:cubicBezTo>
                  <a:close/>
                  <a:moveTo>
                    <a:pt x="543418" y="203134"/>
                  </a:moveTo>
                  <a:cubicBezTo>
                    <a:pt x="528657" y="220706"/>
                    <a:pt x="511085" y="232655"/>
                    <a:pt x="487890" y="233358"/>
                  </a:cubicBezTo>
                  <a:cubicBezTo>
                    <a:pt x="461180" y="234764"/>
                    <a:pt x="440797" y="223517"/>
                    <a:pt x="424630" y="203134"/>
                  </a:cubicBezTo>
                  <a:cubicBezTo>
                    <a:pt x="406355" y="180641"/>
                    <a:pt x="402841" y="156040"/>
                    <a:pt x="415493" y="130034"/>
                  </a:cubicBezTo>
                  <a:cubicBezTo>
                    <a:pt x="428848" y="102621"/>
                    <a:pt x="450637" y="87861"/>
                    <a:pt x="482267" y="85752"/>
                  </a:cubicBezTo>
                  <a:cubicBezTo>
                    <a:pt x="518114" y="83643"/>
                    <a:pt x="549041" y="109650"/>
                    <a:pt x="557476" y="139874"/>
                  </a:cubicBezTo>
                  <a:cubicBezTo>
                    <a:pt x="563099" y="163772"/>
                    <a:pt x="558179" y="184859"/>
                    <a:pt x="543418" y="203134"/>
                  </a:cubicBezTo>
                  <a:close/>
                </a:path>
              </a:pathLst>
            </a:custGeom>
            <a:solidFill>
              <a:srgbClr val="D9E021"/>
            </a:solidFill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EB54CC69-8A20-4B50-9B2D-BEB0ECCA498D}"/>
                </a:ext>
              </a:extLst>
            </p:cNvPr>
            <p:cNvSpPr/>
            <p:nvPr/>
          </p:nvSpPr>
          <p:spPr>
            <a:xfrm>
              <a:off x="5796029" y="3215424"/>
              <a:ext cx="597208" cy="842056"/>
            </a:xfrm>
            <a:custGeom>
              <a:avLst/>
              <a:gdLst>
                <a:gd name="connsiteX0" fmla="*/ 574716 w 597208"/>
                <a:gd name="connsiteY0" fmla="*/ 570742 h 842056"/>
                <a:gd name="connsiteX1" fmla="*/ 27872 w 597208"/>
                <a:gd name="connsiteY1" fmla="*/ 23898 h 842056"/>
                <a:gd name="connsiteX2" fmla="*/ 11002 w 597208"/>
                <a:gd name="connsiteY2" fmla="*/ 7732 h 842056"/>
                <a:gd name="connsiteX3" fmla="*/ 11002 w 597208"/>
                <a:gd name="connsiteY3" fmla="*/ 7732 h 842056"/>
                <a:gd name="connsiteX4" fmla="*/ 11002 w 597208"/>
                <a:gd name="connsiteY4" fmla="*/ 7732 h 842056"/>
                <a:gd name="connsiteX5" fmla="*/ 8894 w 597208"/>
                <a:gd name="connsiteY5" fmla="*/ 4920 h 842056"/>
                <a:gd name="connsiteX6" fmla="*/ 1162 w 597208"/>
                <a:gd name="connsiteY6" fmla="*/ 0 h 842056"/>
                <a:gd name="connsiteX7" fmla="*/ 459 w 597208"/>
                <a:gd name="connsiteY7" fmla="*/ 9840 h 842056"/>
                <a:gd name="connsiteX8" fmla="*/ 459 w 597208"/>
                <a:gd name="connsiteY8" fmla="*/ 156040 h 842056"/>
                <a:gd name="connsiteX9" fmla="*/ 459 w 597208"/>
                <a:gd name="connsiteY9" fmla="*/ 829404 h 842056"/>
                <a:gd name="connsiteX10" fmla="*/ 13111 w 597208"/>
                <a:gd name="connsiteY10" fmla="*/ 842056 h 842056"/>
                <a:gd name="connsiteX11" fmla="*/ 91131 w 597208"/>
                <a:gd name="connsiteY11" fmla="*/ 835730 h 842056"/>
                <a:gd name="connsiteX12" fmla="*/ 371582 w 597208"/>
                <a:gd name="connsiteY12" fmla="*/ 752087 h 842056"/>
                <a:gd name="connsiteX13" fmla="*/ 443979 w 597208"/>
                <a:gd name="connsiteY13" fmla="*/ 713428 h 842056"/>
                <a:gd name="connsiteX14" fmla="*/ 460849 w 597208"/>
                <a:gd name="connsiteY14" fmla="*/ 706399 h 842056"/>
                <a:gd name="connsiteX15" fmla="*/ 571202 w 597208"/>
                <a:gd name="connsiteY15" fmla="*/ 624865 h 842056"/>
                <a:gd name="connsiteX16" fmla="*/ 594397 w 597208"/>
                <a:gd name="connsiteY16" fmla="*/ 598858 h 842056"/>
                <a:gd name="connsiteX17" fmla="*/ 597208 w 597208"/>
                <a:gd name="connsiteY17" fmla="*/ 593938 h 842056"/>
                <a:gd name="connsiteX18" fmla="*/ 581042 w 597208"/>
                <a:gd name="connsiteY18" fmla="*/ 578474 h 842056"/>
                <a:gd name="connsiteX19" fmla="*/ 574716 w 597208"/>
                <a:gd name="connsiteY19" fmla="*/ 570742 h 842056"/>
                <a:gd name="connsiteX20" fmla="*/ 314649 w 597208"/>
                <a:gd name="connsiteY20" fmla="*/ 619944 h 842056"/>
                <a:gd name="connsiteX21" fmla="*/ 265447 w 597208"/>
                <a:gd name="connsiteY21" fmla="*/ 650169 h 842056"/>
                <a:gd name="connsiteX22" fmla="*/ 197970 w 597208"/>
                <a:gd name="connsiteY22" fmla="*/ 624865 h 842056"/>
                <a:gd name="connsiteX23" fmla="*/ 194455 w 597208"/>
                <a:gd name="connsiteY23" fmla="*/ 621350 h 842056"/>
                <a:gd name="connsiteX24" fmla="*/ 240143 w 597208"/>
                <a:gd name="connsiteY24" fmla="*/ 503968 h 842056"/>
                <a:gd name="connsiteX25" fmla="*/ 329409 w 597208"/>
                <a:gd name="connsiteY25" fmla="*/ 574960 h 842056"/>
                <a:gd name="connsiteX26" fmla="*/ 314649 w 597208"/>
                <a:gd name="connsiteY26" fmla="*/ 619944 h 84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7208" h="842056">
                  <a:moveTo>
                    <a:pt x="574716" y="570742"/>
                  </a:moveTo>
                  <a:cubicBezTo>
                    <a:pt x="392669" y="388695"/>
                    <a:pt x="209919" y="205945"/>
                    <a:pt x="27872" y="23898"/>
                  </a:cubicBezTo>
                  <a:cubicBezTo>
                    <a:pt x="22248" y="18275"/>
                    <a:pt x="16625" y="12652"/>
                    <a:pt x="11002" y="7732"/>
                  </a:cubicBezTo>
                  <a:cubicBezTo>
                    <a:pt x="11002" y="7732"/>
                    <a:pt x="11002" y="7732"/>
                    <a:pt x="11002" y="7732"/>
                  </a:cubicBezTo>
                  <a:cubicBezTo>
                    <a:pt x="11002" y="7732"/>
                    <a:pt x="11002" y="7732"/>
                    <a:pt x="11002" y="7732"/>
                  </a:cubicBezTo>
                  <a:cubicBezTo>
                    <a:pt x="10299" y="7029"/>
                    <a:pt x="9597" y="5623"/>
                    <a:pt x="8894" y="4920"/>
                  </a:cubicBezTo>
                  <a:cubicBezTo>
                    <a:pt x="6082" y="3514"/>
                    <a:pt x="5379" y="0"/>
                    <a:pt x="1162" y="0"/>
                  </a:cubicBezTo>
                  <a:cubicBezTo>
                    <a:pt x="-947" y="3514"/>
                    <a:pt x="459" y="7029"/>
                    <a:pt x="459" y="9840"/>
                  </a:cubicBezTo>
                  <a:cubicBezTo>
                    <a:pt x="459" y="58339"/>
                    <a:pt x="459" y="106838"/>
                    <a:pt x="459" y="156040"/>
                  </a:cubicBezTo>
                  <a:cubicBezTo>
                    <a:pt x="459" y="380261"/>
                    <a:pt x="459" y="604481"/>
                    <a:pt x="459" y="829404"/>
                  </a:cubicBezTo>
                  <a:cubicBezTo>
                    <a:pt x="459" y="842056"/>
                    <a:pt x="459" y="842056"/>
                    <a:pt x="13111" y="842056"/>
                  </a:cubicBezTo>
                  <a:cubicBezTo>
                    <a:pt x="39118" y="841353"/>
                    <a:pt x="65124" y="838542"/>
                    <a:pt x="91131" y="835730"/>
                  </a:cubicBezTo>
                  <a:cubicBezTo>
                    <a:pt x="189535" y="823078"/>
                    <a:pt x="283019" y="795666"/>
                    <a:pt x="371582" y="752087"/>
                  </a:cubicBezTo>
                  <a:cubicBezTo>
                    <a:pt x="396183" y="740138"/>
                    <a:pt x="419378" y="726783"/>
                    <a:pt x="443979" y="713428"/>
                  </a:cubicBezTo>
                  <a:cubicBezTo>
                    <a:pt x="450305" y="713428"/>
                    <a:pt x="455928" y="709914"/>
                    <a:pt x="460849" y="706399"/>
                  </a:cubicBezTo>
                  <a:cubicBezTo>
                    <a:pt x="498804" y="681095"/>
                    <a:pt x="536760" y="655089"/>
                    <a:pt x="571202" y="624865"/>
                  </a:cubicBezTo>
                  <a:cubicBezTo>
                    <a:pt x="579636" y="617133"/>
                    <a:pt x="590180" y="610807"/>
                    <a:pt x="594397" y="598858"/>
                  </a:cubicBezTo>
                  <a:cubicBezTo>
                    <a:pt x="595100" y="597452"/>
                    <a:pt x="596505" y="595343"/>
                    <a:pt x="597208" y="593938"/>
                  </a:cubicBezTo>
                  <a:cubicBezTo>
                    <a:pt x="591585" y="589018"/>
                    <a:pt x="585962" y="583394"/>
                    <a:pt x="581042" y="578474"/>
                  </a:cubicBezTo>
                  <a:cubicBezTo>
                    <a:pt x="578933" y="575663"/>
                    <a:pt x="577528" y="573554"/>
                    <a:pt x="574716" y="570742"/>
                  </a:cubicBezTo>
                  <a:close/>
                  <a:moveTo>
                    <a:pt x="314649" y="619944"/>
                  </a:moveTo>
                  <a:cubicBezTo>
                    <a:pt x="301997" y="636111"/>
                    <a:pt x="286533" y="647357"/>
                    <a:pt x="265447" y="650169"/>
                  </a:cubicBezTo>
                  <a:cubicBezTo>
                    <a:pt x="238737" y="654386"/>
                    <a:pt x="216245" y="645248"/>
                    <a:pt x="197970" y="624865"/>
                  </a:cubicBezTo>
                  <a:cubicBezTo>
                    <a:pt x="196564" y="623459"/>
                    <a:pt x="195861" y="622756"/>
                    <a:pt x="194455" y="621350"/>
                  </a:cubicBezTo>
                  <a:cubicBezTo>
                    <a:pt x="157905" y="578474"/>
                    <a:pt x="185318" y="513809"/>
                    <a:pt x="240143" y="503968"/>
                  </a:cubicBezTo>
                  <a:cubicBezTo>
                    <a:pt x="280910" y="496237"/>
                    <a:pt x="325895" y="525055"/>
                    <a:pt x="329409" y="574960"/>
                  </a:cubicBezTo>
                  <a:cubicBezTo>
                    <a:pt x="331518" y="592532"/>
                    <a:pt x="324489" y="607292"/>
                    <a:pt x="314649" y="619944"/>
                  </a:cubicBezTo>
                  <a:close/>
                </a:path>
              </a:pathLst>
            </a:custGeom>
            <a:solidFill>
              <a:srgbClr val="D9E021"/>
            </a:solidFill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222DF69-4B88-4267-869C-1D2600A34C4C}"/>
                </a:ext>
              </a:extLst>
            </p:cNvPr>
            <p:cNvSpPr/>
            <p:nvPr/>
          </p:nvSpPr>
          <p:spPr>
            <a:xfrm>
              <a:off x="4866572" y="2533450"/>
              <a:ext cx="848106" cy="597202"/>
            </a:xfrm>
            <a:custGeom>
              <a:avLst/>
              <a:gdLst>
                <a:gd name="connsiteX0" fmla="*/ 8435 w 848106"/>
                <a:gd name="connsiteY0" fmla="*/ 595519 h 597202"/>
                <a:gd name="connsiteX1" fmla="*/ 59745 w 848106"/>
                <a:gd name="connsiteY1" fmla="*/ 594816 h 597202"/>
                <a:gd name="connsiteX2" fmla="*/ 63260 w 848106"/>
                <a:gd name="connsiteY2" fmla="*/ 588490 h 597202"/>
                <a:gd name="connsiteX3" fmla="*/ 63963 w 848106"/>
                <a:gd name="connsiteY3" fmla="*/ 562484 h 597202"/>
                <a:gd name="connsiteX4" fmla="*/ 89266 w 848106"/>
                <a:gd name="connsiteY4" fmla="*/ 502738 h 597202"/>
                <a:gd name="connsiteX5" fmla="*/ 160258 w 848106"/>
                <a:gd name="connsiteY5" fmla="*/ 465486 h 597202"/>
                <a:gd name="connsiteX6" fmla="*/ 186264 w 848106"/>
                <a:gd name="connsiteY6" fmla="*/ 465486 h 597202"/>
                <a:gd name="connsiteX7" fmla="*/ 238981 w 848106"/>
                <a:gd name="connsiteY7" fmla="*/ 485869 h 597202"/>
                <a:gd name="connsiteX8" fmla="*/ 283263 w 848106"/>
                <a:gd name="connsiteY8" fmla="*/ 553346 h 597202"/>
                <a:gd name="connsiteX9" fmla="*/ 285371 w 848106"/>
                <a:gd name="connsiteY9" fmla="*/ 584976 h 597202"/>
                <a:gd name="connsiteX10" fmla="*/ 295212 w 848106"/>
                <a:gd name="connsiteY10" fmla="*/ 596925 h 597202"/>
                <a:gd name="connsiteX11" fmla="*/ 341602 w 848106"/>
                <a:gd name="connsiteY11" fmla="*/ 596925 h 597202"/>
                <a:gd name="connsiteX12" fmla="*/ 834324 w 848106"/>
                <a:gd name="connsiteY12" fmla="*/ 596925 h 597202"/>
                <a:gd name="connsiteX13" fmla="*/ 847679 w 848106"/>
                <a:gd name="connsiteY13" fmla="*/ 594816 h 597202"/>
                <a:gd name="connsiteX14" fmla="*/ 842056 w 848106"/>
                <a:gd name="connsiteY14" fmla="*/ 587787 h 597202"/>
                <a:gd name="connsiteX15" fmla="*/ 821672 w 848106"/>
                <a:gd name="connsiteY15" fmla="*/ 568810 h 597202"/>
                <a:gd name="connsiteX16" fmla="*/ 820267 w 848106"/>
                <a:gd name="connsiteY16" fmla="*/ 561078 h 597202"/>
                <a:gd name="connsiteX17" fmla="*/ 813941 w 848106"/>
                <a:gd name="connsiteY17" fmla="*/ 554049 h 597202"/>
                <a:gd name="connsiteX18" fmla="*/ 290291 w 848106"/>
                <a:gd name="connsiteY18" fmla="*/ 33211 h 597202"/>
                <a:gd name="connsiteX19" fmla="*/ 283263 w 848106"/>
                <a:gd name="connsiteY19" fmla="*/ 26885 h 597202"/>
                <a:gd name="connsiteX20" fmla="*/ 275531 w 848106"/>
                <a:gd name="connsiteY20" fmla="*/ 25480 h 597202"/>
                <a:gd name="connsiteX21" fmla="*/ 254444 w 848106"/>
                <a:gd name="connsiteY21" fmla="*/ 3690 h 597202"/>
                <a:gd name="connsiteX22" fmla="*/ 241792 w 848106"/>
                <a:gd name="connsiteY22" fmla="*/ 3690 h 597202"/>
                <a:gd name="connsiteX23" fmla="*/ 165881 w 848106"/>
                <a:gd name="connsiteY23" fmla="*/ 97174 h 597202"/>
                <a:gd name="connsiteX24" fmla="*/ 108244 w 848106"/>
                <a:gd name="connsiteY24" fmla="*/ 190658 h 597202"/>
                <a:gd name="connsiteX25" fmla="*/ 89266 w 848106"/>
                <a:gd name="connsiteY25" fmla="*/ 225802 h 597202"/>
                <a:gd name="connsiteX26" fmla="*/ 8435 w 848106"/>
                <a:gd name="connsiteY26" fmla="*/ 492898 h 597202"/>
                <a:gd name="connsiteX27" fmla="*/ 2109 w 848106"/>
                <a:gd name="connsiteY27" fmla="*/ 545614 h 597202"/>
                <a:gd name="connsiteX28" fmla="*/ 0 w 848106"/>
                <a:gd name="connsiteY28" fmla="*/ 587787 h 597202"/>
                <a:gd name="connsiteX29" fmla="*/ 8435 w 848106"/>
                <a:gd name="connsiteY29" fmla="*/ 595519 h 597202"/>
                <a:gd name="connsiteX30" fmla="*/ 337385 w 848106"/>
                <a:gd name="connsiteY30" fmla="*/ 322800 h 597202"/>
                <a:gd name="connsiteX31" fmla="*/ 403456 w 848106"/>
                <a:gd name="connsiteY31" fmla="*/ 278518 h 597202"/>
                <a:gd name="connsiteX32" fmla="*/ 481476 w 848106"/>
                <a:gd name="connsiteY32" fmla="*/ 342481 h 597202"/>
                <a:gd name="connsiteX33" fmla="*/ 466013 w 848106"/>
                <a:gd name="connsiteY33" fmla="*/ 395900 h 597202"/>
                <a:gd name="connsiteX34" fmla="*/ 422434 w 848106"/>
                <a:gd name="connsiteY34" fmla="*/ 424718 h 597202"/>
                <a:gd name="connsiteX35" fmla="*/ 346522 w 848106"/>
                <a:gd name="connsiteY35" fmla="*/ 395900 h 597202"/>
                <a:gd name="connsiteX36" fmla="*/ 337385 w 848106"/>
                <a:gd name="connsiteY36" fmla="*/ 322800 h 597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48106" h="597202">
                  <a:moveTo>
                    <a:pt x="8435" y="595519"/>
                  </a:moveTo>
                  <a:cubicBezTo>
                    <a:pt x="25304" y="595519"/>
                    <a:pt x="42876" y="594816"/>
                    <a:pt x="59745" y="594816"/>
                  </a:cubicBezTo>
                  <a:cubicBezTo>
                    <a:pt x="62557" y="593411"/>
                    <a:pt x="63260" y="591302"/>
                    <a:pt x="63260" y="588490"/>
                  </a:cubicBezTo>
                  <a:cubicBezTo>
                    <a:pt x="63963" y="580056"/>
                    <a:pt x="63260" y="570918"/>
                    <a:pt x="63963" y="562484"/>
                  </a:cubicBezTo>
                  <a:cubicBezTo>
                    <a:pt x="65368" y="539991"/>
                    <a:pt x="74506" y="520311"/>
                    <a:pt x="89266" y="502738"/>
                  </a:cubicBezTo>
                  <a:cubicBezTo>
                    <a:pt x="108244" y="480949"/>
                    <a:pt x="131439" y="469000"/>
                    <a:pt x="160258" y="465486"/>
                  </a:cubicBezTo>
                  <a:cubicBezTo>
                    <a:pt x="168692" y="464080"/>
                    <a:pt x="177830" y="464080"/>
                    <a:pt x="186264" y="465486"/>
                  </a:cubicBezTo>
                  <a:cubicBezTo>
                    <a:pt x="205242" y="468297"/>
                    <a:pt x="222815" y="474623"/>
                    <a:pt x="238981" y="485869"/>
                  </a:cubicBezTo>
                  <a:cubicBezTo>
                    <a:pt x="262176" y="502738"/>
                    <a:pt x="274828" y="525934"/>
                    <a:pt x="283263" y="553346"/>
                  </a:cubicBezTo>
                  <a:cubicBezTo>
                    <a:pt x="285371" y="563889"/>
                    <a:pt x="287480" y="574433"/>
                    <a:pt x="285371" y="584976"/>
                  </a:cubicBezTo>
                  <a:cubicBezTo>
                    <a:pt x="283966" y="594113"/>
                    <a:pt x="286074" y="596925"/>
                    <a:pt x="295212" y="596925"/>
                  </a:cubicBezTo>
                  <a:cubicBezTo>
                    <a:pt x="310675" y="596925"/>
                    <a:pt x="326139" y="596925"/>
                    <a:pt x="341602" y="596925"/>
                  </a:cubicBezTo>
                  <a:cubicBezTo>
                    <a:pt x="506077" y="596925"/>
                    <a:pt x="669849" y="596925"/>
                    <a:pt x="834324" y="596925"/>
                  </a:cubicBezTo>
                  <a:cubicBezTo>
                    <a:pt x="839245" y="596925"/>
                    <a:pt x="844165" y="598331"/>
                    <a:pt x="847679" y="594816"/>
                  </a:cubicBezTo>
                  <a:cubicBezTo>
                    <a:pt x="849085" y="589896"/>
                    <a:pt x="846976" y="587787"/>
                    <a:pt x="842056" y="587787"/>
                  </a:cubicBezTo>
                  <a:cubicBezTo>
                    <a:pt x="834324" y="582867"/>
                    <a:pt x="828701" y="575136"/>
                    <a:pt x="821672" y="568810"/>
                  </a:cubicBezTo>
                  <a:cubicBezTo>
                    <a:pt x="823078" y="565998"/>
                    <a:pt x="822375" y="563186"/>
                    <a:pt x="820267" y="561078"/>
                  </a:cubicBezTo>
                  <a:cubicBezTo>
                    <a:pt x="818158" y="558969"/>
                    <a:pt x="816049" y="556861"/>
                    <a:pt x="813941" y="554049"/>
                  </a:cubicBezTo>
                  <a:cubicBezTo>
                    <a:pt x="638219" y="381139"/>
                    <a:pt x="464607" y="206824"/>
                    <a:pt x="290291" y="33211"/>
                  </a:cubicBezTo>
                  <a:cubicBezTo>
                    <a:pt x="288183" y="31103"/>
                    <a:pt x="286074" y="28994"/>
                    <a:pt x="283263" y="26885"/>
                  </a:cubicBezTo>
                  <a:cubicBezTo>
                    <a:pt x="281154" y="24777"/>
                    <a:pt x="279045" y="23371"/>
                    <a:pt x="275531" y="25480"/>
                  </a:cubicBezTo>
                  <a:cubicBezTo>
                    <a:pt x="268502" y="18451"/>
                    <a:pt x="260770" y="11422"/>
                    <a:pt x="254444" y="3690"/>
                  </a:cubicBezTo>
                  <a:cubicBezTo>
                    <a:pt x="249524" y="-1230"/>
                    <a:pt x="246713" y="-1230"/>
                    <a:pt x="241792" y="3690"/>
                  </a:cubicBezTo>
                  <a:cubicBezTo>
                    <a:pt x="214380" y="33211"/>
                    <a:pt x="189076" y="64138"/>
                    <a:pt x="165881" y="97174"/>
                  </a:cubicBezTo>
                  <a:cubicBezTo>
                    <a:pt x="144794" y="127398"/>
                    <a:pt x="125114" y="157622"/>
                    <a:pt x="108244" y="190658"/>
                  </a:cubicBezTo>
                  <a:cubicBezTo>
                    <a:pt x="101215" y="201904"/>
                    <a:pt x="95592" y="213853"/>
                    <a:pt x="89266" y="225802"/>
                  </a:cubicBezTo>
                  <a:cubicBezTo>
                    <a:pt x="48499" y="310851"/>
                    <a:pt x="21087" y="399414"/>
                    <a:pt x="8435" y="492898"/>
                  </a:cubicBezTo>
                  <a:cubicBezTo>
                    <a:pt x="5623" y="510470"/>
                    <a:pt x="4217" y="528042"/>
                    <a:pt x="2109" y="545614"/>
                  </a:cubicBezTo>
                  <a:cubicBezTo>
                    <a:pt x="1406" y="559672"/>
                    <a:pt x="703" y="573730"/>
                    <a:pt x="0" y="587787"/>
                  </a:cubicBezTo>
                  <a:cubicBezTo>
                    <a:pt x="703" y="592708"/>
                    <a:pt x="2109" y="595519"/>
                    <a:pt x="8435" y="595519"/>
                  </a:cubicBezTo>
                  <a:close/>
                  <a:moveTo>
                    <a:pt x="337385" y="322800"/>
                  </a:moveTo>
                  <a:cubicBezTo>
                    <a:pt x="350037" y="295387"/>
                    <a:pt x="372529" y="280627"/>
                    <a:pt x="403456" y="278518"/>
                  </a:cubicBezTo>
                  <a:cubicBezTo>
                    <a:pt x="441412" y="276409"/>
                    <a:pt x="475853" y="305931"/>
                    <a:pt x="481476" y="342481"/>
                  </a:cubicBezTo>
                  <a:cubicBezTo>
                    <a:pt x="484288" y="362864"/>
                    <a:pt x="478665" y="380436"/>
                    <a:pt x="466013" y="395900"/>
                  </a:cubicBezTo>
                  <a:cubicBezTo>
                    <a:pt x="454767" y="409958"/>
                    <a:pt x="440709" y="420501"/>
                    <a:pt x="422434" y="424718"/>
                  </a:cubicBezTo>
                  <a:cubicBezTo>
                    <a:pt x="391507" y="431044"/>
                    <a:pt x="366203" y="420501"/>
                    <a:pt x="346522" y="395900"/>
                  </a:cubicBezTo>
                  <a:cubicBezTo>
                    <a:pt x="328950" y="374110"/>
                    <a:pt x="325436" y="348807"/>
                    <a:pt x="337385" y="322800"/>
                  </a:cubicBezTo>
                  <a:close/>
                </a:path>
              </a:pathLst>
            </a:custGeom>
            <a:solidFill>
              <a:srgbClr val="D9E021"/>
            </a:solidFill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7CFD71A-6634-485E-AEF7-EDD3F7489D5C}"/>
                </a:ext>
              </a:extLst>
            </p:cNvPr>
            <p:cNvSpPr/>
            <p:nvPr/>
          </p:nvSpPr>
          <p:spPr>
            <a:xfrm>
              <a:off x="5832335" y="2529233"/>
              <a:ext cx="844417" cy="600014"/>
            </a:xfrm>
            <a:custGeom>
              <a:avLst/>
              <a:gdLst>
                <a:gd name="connsiteX0" fmla="*/ 12652 w 844417"/>
                <a:gd name="connsiteY0" fmla="*/ 599737 h 600014"/>
                <a:gd name="connsiteX1" fmla="*/ 483585 w 844417"/>
                <a:gd name="connsiteY1" fmla="*/ 599737 h 600014"/>
                <a:gd name="connsiteX2" fmla="*/ 833621 w 844417"/>
                <a:gd name="connsiteY2" fmla="*/ 599737 h 600014"/>
                <a:gd name="connsiteX3" fmla="*/ 844165 w 844417"/>
                <a:gd name="connsiteY3" fmla="*/ 587787 h 600014"/>
                <a:gd name="connsiteX4" fmla="*/ 841353 w 844417"/>
                <a:gd name="connsiteY4" fmla="*/ 540694 h 600014"/>
                <a:gd name="connsiteX5" fmla="*/ 837839 w 844417"/>
                <a:gd name="connsiteY5" fmla="*/ 511876 h 600014"/>
                <a:gd name="connsiteX6" fmla="*/ 778094 w 844417"/>
                <a:gd name="connsiteY6" fmla="*/ 282735 h 600014"/>
                <a:gd name="connsiteX7" fmla="*/ 737326 w 844417"/>
                <a:gd name="connsiteY7" fmla="*/ 196983 h 600014"/>
                <a:gd name="connsiteX8" fmla="*/ 719754 w 844417"/>
                <a:gd name="connsiteY8" fmla="*/ 165354 h 600014"/>
                <a:gd name="connsiteX9" fmla="*/ 637517 w 844417"/>
                <a:gd name="connsiteY9" fmla="*/ 47269 h 600014"/>
                <a:gd name="connsiteX10" fmla="*/ 634705 w 844417"/>
                <a:gd name="connsiteY10" fmla="*/ 37429 h 600014"/>
                <a:gd name="connsiteX11" fmla="*/ 604481 w 844417"/>
                <a:gd name="connsiteY11" fmla="*/ 3690 h 600014"/>
                <a:gd name="connsiteX12" fmla="*/ 590423 w 844417"/>
                <a:gd name="connsiteY12" fmla="*/ 3690 h 600014"/>
                <a:gd name="connsiteX13" fmla="*/ 565119 w 844417"/>
                <a:gd name="connsiteY13" fmla="*/ 28994 h 600014"/>
                <a:gd name="connsiteX14" fmla="*/ 560199 w 844417"/>
                <a:gd name="connsiteY14" fmla="*/ 38131 h 600014"/>
                <a:gd name="connsiteX15" fmla="*/ 535598 w 844417"/>
                <a:gd name="connsiteY15" fmla="*/ 63435 h 600014"/>
                <a:gd name="connsiteX16" fmla="*/ 445629 w 844417"/>
                <a:gd name="connsiteY16" fmla="*/ 154107 h 600014"/>
                <a:gd name="connsiteX17" fmla="*/ 438600 w 844417"/>
                <a:gd name="connsiteY17" fmla="*/ 160433 h 600014"/>
                <a:gd name="connsiteX18" fmla="*/ 436491 w 844417"/>
                <a:gd name="connsiteY18" fmla="*/ 178708 h 600014"/>
                <a:gd name="connsiteX19" fmla="*/ 452658 w 844417"/>
                <a:gd name="connsiteY19" fmla="*/ 271489 h 600014"/>
                <a:gd name="connsiteX20" fmla="*/ 437194 w 844417"/>
                <a:gd name="connsiteY20" fmla="*/ 308039 h 600014"/>
                <a:gd name="connsiteX21" fmla="*/ 437194 w 844417"/>
                <a:gd name="connsiteY21" fmla="*/ 308039 h 600014"/>
                <a:gd name="connsiteX22" fmla="*/ 431571 w 844417"/>
                <a:gd name="connsiteY22" fmla="*/ 314365 h 600014"/>
                <a:gd name="connsiteX23" fmla="*/ 275531 w 844417"/>
                <a:gd name="connsiteY23" fmla="*/ 336858 h 600014"/>
                <a:gd name="connsiteX24" fmla="*/ 260770 w 844417"/>
                <a:gd name="connsiteY24" fmla="*/ 338263 h 600014"/>
                <a:gd name="connsiteX25" fmla="*/ 144091 w 844417"/>
                <a:gd name="connsiteY25" fmla="*/ 454942 h 600014"/>
                <a:gd name="connsiteX26" fmla="*/ 26710 w 844417"/>
                <a:gd name="connsiteY26" fmla="*/ 572324 h 600014"/>
                <a:gd name="connsiteX27" fmla="*/ 0 w 844417"/>
                <a:gd name="connsiteY27" fmla="*/ 597628 h 600014"/>
                <a:gd name="connsiteX28" fmla="*/ 12652 w 844417"/>
                <a:gd name="connsiteY28" fmla="*/ 599737 h 600014"/>
                <a:gd name="connsiteX29" fmla="*/ 577771 w 844417"/>
                <a:gd name="connsiteY29" fmla="*/ 380436 h 600014"/>
                <a:gd name="connsiteX30" fmla="*/ 662820 w 844417"/>
                <a:gd name="connsiteY30" fmla="*/ 445102 h 600014"/>
                <a:gd name="connsiteX31" fmla="*/ 648060 w 844417"/>
                <a:gd name="connsiteY31" fmla="*/ 495710 h 600014"/>
                <a:gd name="connsiteX32" fmla="*/ 596749 w 844417"/>
                <a:gd name="connsiteY32" fmla="*/ 526637 h 600014"/>
                <a:gd name="connsiteX33" fmla="*/ 531381 w 844417"/>
                <a:gd name="connsiteY33" fmla="*/ 500630 h 600014"/>
                <a:gd name="connsiteX34" fmla="*/ 527164 w 844417"/>
                <a:gd name="connsiteY34" fmla="*/ 495710 h 600014"/>
                <a:gd name="connsiteX35" fmla="*/ 577771 w 844417"/>
                <a:gd name="connsiteY35" fmla="*/ 380436 h 60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44417" h="600014">
                  <a:moveTo>
                    <a:pt x="12652" y="599737"/>
                  </a:moveTo>
                  <a:cubicBezTo>
                    <a:pt x="169395" y="599737"/>
                    <a:pt x="326841" y="599737"/>
                    <a:pt x="483585" y="599737"/>
                  </a:cubicBezTo>
                  <a:cubicBezTo>
                    <a:pt x="600264" y="599737"/>
                    <a:pt x="716943" y="599737"/>
                    <a:pt x="833621" y="599737"/>
                  </a:cubicBezTo>
                  <a:cubicBezTo>
                    <a:pt x="844868" y="599737"/>
                    <a:pt x="844868" y="599034"/>
                    <a:pt x="844165" y="587787"/>
                  </a:cubicBezTo>
                  <a:cubicBezTo>
                    <a:pt x="843462" y="572324"/>
                    <a:pt x="841353" y="556860"/>
                    <a:pt x="841353" y="540694"/>
                  </a:cubicBezTo>
                  <a:cubicBezTo>
                    <a:pt x="839245" y="530854"/>
                    <a:pt x="839245" y="521013"/>
                    <a:pt x="837839" y="511876"/>
                  </a:cubicBezTo>
                  <a:cubicBezTo>
                    <a:pt x="827998" y="433153"/>
                    <a:pt x="808318" y="356538"/>
                    <a:pt x="778094" y="282735"/>
                  </a:cubicBezTo>
                  <a:cubicBezTo>
                    <a:pt x="766145" y="253214"/>
                    <a:pt x="752790" y="224396"/>
                    <a:pt x="737326" y="196983"/>
                  </a:cubicBezTo>
                  <a:cubicBezTo>
                    <a:pt x="731703" y="186440"/>
                    <a:pt x="726080" y="175897"/>
                    <a:pt x="719754" y="165354"/>
                  </a:cubicBezTo>
                  <a:cubicBezTo>
                    <a:pt x="695856" y="123883"/>
                    <a:pt x="667741" y="84522"/>
                    <a:pt x="637517" y="47269"/>
                  </a:cubicBezTo>
                  <a:cubicBezTo>
                    <a:pt x="636814" y="43755"/>
                    <a:pt x="636814" y="40240"/>
                    <a:pt x="634705" y="37429"/>
                  </a:cubicBezTo>
                  <a:cubicBezTo>
                    <a:pt x="624865" y="25480"/>
                    <a:pt x="615024" y="14936"/>
                    <a:pt x="604481" y="3690"/>
                  </a:cubicBezTo>
                  <a:cubicBezTo>
                    <a:pt x="600264" y="-1230"/>
                    <a:pt x="595344" y="-1230"/>
                    <a:pt x="590423" y="3690"/>
                  </a:cubicBezTo>
                  <a:cubicBezTo>
                    <a:pt x="581989" y="12125"/>
                    <a:pt x="573554" y="20559"/>
                    <a:pt x="565119" y="28994"/>
                  </a:cubicBezTo>
                  <a:cubicBezTo>
                    <a:pt x="562308" y="31806"/>
                    <a:pt x="561605" y="35320"/>
                    <a:pt x="560199" y="38131"/>
                  </a:cubicBezTo>
                  <a:cubicBezTo>
                    <a:pt x="551765" y="46566"/>
                    <a:pt x="544033" y="55001"/>
                    <a:pt x="535598" y="63435"/>
                  </a:cubicBezTo>
                  <a:cubicBezTo>
                    <a:pt x="505374" y="93659"/>
                    <a:pt x="475150" y="123883"/>
                    <a:pt x="445629" y="154107"/>
                  </a:cubicBezTo>
                  <a:cubicBezTo>
                    <a:pt x="443520" y="156216"/>
                    <a:pt x="441412" y="158325"/>
                    <a:pt x="438600" y="160433"/>
                  </a:cubicBezTo>
                  <a:cubicBezTo>
                    <a:pt x="430868" y="166057"/>
                    <a:pt x="430868" y="170977"/>
                    <a:pt x="436491" y="178708"/>
                  </a:cubicBezTo>
                  <a:cubicBezTo>
                    <a:pt x="456172" y="206824"/>
                    <a:pt x="460390" y="238454"/>
                    <a:pt x="452658" y="271489"/>
                  </a:cubicBezTo>
                  <a:cubicBezTo>
                    <a:pt x="449846" y="284844"/>
                    <a:pt x="442817" y="296090"/>
                    <a:pt x="437194" y="308039"/>
                  </a:cubicBezTo>
                  <a:cubicBezTo>
                    <a:pt x="437194" y="308039"/>
                    <a:pt x="437194" y="308039"/>
                    <a:pt x="437194" y="308039"/>
                  </a:cubicBezTo>
                  <a:cubicBezTo>
                    <a:pt x="435086" y="310148"/>
                    <a:pt x="433680" y="312257"/>
                    <a:pt x="431571" y="314365"/>
                  </a:cubicBezTo>
                  <a:cubicBezTo>
                    <a:pt x="392913" y="362161"/>
                    <a:pt x="325436" y="372002"/>
                    <a:pt x="275531" y="336858"/>
                  </a:cubicBezTo>
                  <a:cubicBezTo>
                    <a:pt x="269205" y="332640"/>
                    <a:pt x="265691" y="333343"/>
                    <a:pt x="260770" y="338263"/>
                  </a:cubicBezTo>
                  <a:cubicBezTo>
                    <a:pt x="222112" y="377625"/>
                    <a:pt x="182750" y="416284"/>
                    <a:pt x="144091" y="454942"/>
                  </a:cubicBezTo>
                  <a:cubicBezTo>
                    <a:pt x="104730" y="494304"/>
                    <a:pt x="66071" y="533665"/>
                    <a:pt x="26710" y="572324"/>
                  </a:cubicBezTo>
                  <a:cubicBezTo>
                    <a:pt x="17572" y="580759"/>
                    <a:pt x="9138" y="589193"/>
                    <a:pt x="0" y="597628"/>
                  </a:cubicBezTo>
                  <a:cubicBezTo>
                    <a:pt x="3514" y="601142"/>
                    <a:pt x="8435" y="599737"/>
                    <a:pt x="12652" y="599737"/>
                  </a:cubicBezTo>
                  <a:close/>
                  <a:moveTo>
                    <a:pt x="577771" y="380436"/>
                  </a:moveTo>
                  <a:cubicBezTo>
                    <a:pt x="619242" y="375516"/>
                    <a:pt x="656494" y="404334"/>
                    <a:pt x="662820" y="445102"/>
                  </a:cubicBezTo>
                  <a:cubicBezTo>
                    <a:pt x="665632" y="464783"/>
                    <a:pt x="658603" y="480949"/>
                    <a:pt x="648060" y="495710"/>
                  </a:cubicBezTo>
                  <a:cubicBezTo>
                    <a:pt x="634705" y="512579"/>
                    <a:pt x="618539" y="523825"/>
                    <a:pt x="596749" y="526637"/>
                  </a:cubicBezTo>
                  <a:cubicBezTo>
                    <a:pt x="570743" y="529448"/>
                    <a:pt x="548953" y="521013"/>
                    <a:pt x="531381" y="500630"/>
                  </a:cubicBezTo>
                  <a:cubicBezTo>
                    <a:pt x="529975" y="499224"/>
                    <a:pt x="528569" y="497115"/>
                    <a:pt x="527164" y="495710"/>
                  </a:cubicBezTo>
                  <a:cubicBezTo>
                    <a:pt x="488505" y="448616"/>
                    <a:pt x="526461" y="386762"/>
                    <a:pt x="577771" y="380436"/>
                  </a:cubicBezTo>
                  <a:close/>
                </a:path>
              </a:pathLst>
            </a:custGeom>
            <a:solidFill>
              <a:srgbClr val="D9E021"/>
            </a:solidFill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ABE8618-6D85-4608-9892-2DE3691250B8}"/>
                </a:ext>
              </a:extLst>
            </p:cNvPr>
            <p:cNvSpPr/>
            <p:nvPr/>
          </p:nvSpPr>
          <p:spPr>
            <a:xfrm>
              <a:off x="5857527" y="2110138"/>
              <a:ext cx="598267" cy="843813"/>
            </a:xfrm>
            <a:custGeom>
              <a:avLst/>
              <a:gdLst>
                <a:gd name="connsiteX0" fmla="*/ 112 w 598267"/>
                <a:gd name="connsiteY0" fmla="*/ 833270 h 843813"/>
                <a:gd name="connsiteX1" fmla="*/ 1518 w 598267"/>
                <a:gd name="connsiteY1" fmla="*/ 843813 h 843813"/>
                <a:gd name="connsiteX2" fmla="*/ 7844 w 598267"/>
                <a:gd name="connsiteY2" fmla="*/ 838893 h 843813"/>
                <a:gd name="connsiteX3" fmla="*/ 277752 w 598267"/>
                <a:gd name="connsiteY3" fmla="*/ 568985 h 843813"/>
                <a:gd name="connsiteX4" fmla="*/ 277752 w 598267"/>
                <a:gd name="connsiteY4" fmla="*/ 546493 h 843813"/>
                <a:gd name="connsiteX5" fmla="*/ 272129 w 598267"/>
                <a:gd name="connsiteY5" fmla="*/ 541573 h 843813"/>
                <a:gd name="connsiteX6" fmla="*/ 272129 w 598267"/>
                <a:gd name="connsiteY6" fmla="*/ 541573 h 843813"/>
                <a:gd name="connsiteX7" fmla="*/ 257368 w 598267"/>
                <a:gd name="connsiteY7" fmla="*/ 523298 h 843813"/>
                <a:gd name="connsiteX8" fmla="*/ 240499 w 598267"/>
                <a:gd name="connsiteY8" fmla="*/ 466364 h 843813"/>
                <a:gd name="connsiteX9" fmla="*/ 315708 w 598267"/>
                <a:gd name="connsiteY9" fmla="*/ 353200 h 843813"/>
                <a:gd name="connsiteX10" fmla="*/ 445039 w 598267"/>
                <a:gd name="connsiteY10" fmla="*/ 389750 h 843813"/>
                <a:gd name="connsiteX11" fmla="*/ 457691 w 598267"/>
                <a:gd name="connsiteY11" fmla="*/ 390453 h 843813"/>
                <a:gd name="connsiteX12" fmla="*/ 572261 w 598267"/>
                <a:gd name="connsiteY12" fmla="*/ 275179 h 843813"/>
                <a:gd name="connsiteX13" fmla="*/ 591239 w 598267"/>
                <a:gd name="connsiteY13" fmla="*/ 256904 h 843813"/>
                <a:gd name="connsiteX14" fmla="*/ 590536 w 598267"/>
                <a:gd name="connsiteY14" fmla="*/ 240035 h 843813"/>
                <a:gd name="connsiteX15" fmla="*/ 582101 w 598267"/>
                <a:gd name="connsiteY15" fmla="*/ 233006 h 843813"/>
                <a:gd name="connsiteX16" fmla="*/ 582101 w 598267"/>
                <a:gd name="connsiteY16" fmla="*/ 233006 h 843813"/>
                <a:gd name="connsiteX17" fmla="*/ 568746 w 598267"/>
                <a:gd name="connsiteY17" fmla="*/ 220354 h 843813"/>
                <a:gd name="connsiteX18" fmla="*/ 379670 w 598267"/>
                <a:gd name="connsiteY18" fmla="*/ 93835 h 843813"/>
                <a:gd name="connsiteX19" fmla="*/ 168805 w 598267"/>
                <a:gd name="connsiteY19" fmla="*/ 20032 h 843813"/>
                <a:gd name="connsiteX20" fmla="*/ 33148 w 598267"/>
                <a:gd name="connsiteY20" fmla="*/ 1757 h 843813"/>
                <a:gd name="connsiteX21" fmla="*/ 13467 w 598267"/>
                <a:gd name="connsiteY21" fmla="*/ 351 h 843813"/>
                <a:gd name="connsiteX22" fmla="*/ 815 w 598267"/>
                <a:gd name="connsiteY22" fmla="*/ 12300 h 843813"/>
                <a:gd name="connsiteX23" fmla="*/ 815 w 598267"/>
                <a:gd name="connsiteY23" fmla="*/ 41119 h 843813"/>
                <a:gd name="connsiteX24" fmla="*/ 112 w 598267"/>
                <a:gd name="connsiteY24" fmla="*/ 833270 h 843813"/>
                <a:gd name="connsiteX25" fmla="*/ 70401 w 598267"/>
                <a:gd name="connsiteY25" fmla="*/ 166935 h 843813"/>
                <a:gd name="connsiteX26" fmla="*/ 192000 w 598267"/>
                <a:gd name="connsiteY26" fmla="*/ 138820 h 843813"/>
                <a:gd name="connsiteX27" fmla="*/ 217304 w 598267"/>
                <a:gd name="connsiteY27" fmla="*/ 193645 h 843813"/>
                <a:gd name="connsiteX28" fmla="*/ 202543 w 598267"/>
                <a:gd name="connsiteY28" fmla="*/ 233709 h 843813"/>
                <a:gd name="connsiteX29" fmla="*/ 110465 w 598267"/>
                <a:gd name="connsiteY29" fmla="*/ 259716 h 843813"/>
                <a:gd name="connsiteX30" fmla="*/ 80241 w 598267"/>
                <a:gd name="connsiteY30" fmla="*/ 233709 h 843813"/>
                <a:gd name="connsiteX31" fmla="*/ 70401 w 598267"/>
                <a:gd name="connsiteY31" fmla="*/ 166935 h 84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98267" h="843813">
                  <a:moveTo>
                    <a:pt x="112" y="833270"/>
                  </a:moveTo>
                  <a:cubicBezTo>
                    <a:pt x="112" y="836784"/>
                    <a:pt x="-590" y="840299"/>
                    <a:pt x="1518" y="843813"/>
                  </a:cubicBezTo>
                  <a:cubicBezTo>
                    <a:pt x="5033" y="843110"/>
                    <a:pt x="5736" y="841002"/>
                    <a:pt x="7844" y="838893"/>
                  </a:cubicBezTo>
                  <a:cubicBezTo>
                    <a:pt x="97814" y="748924"/>
                    <a:pt x="187783" y="658955"/>
                    <a:pt x="277752" y="568985"/>
                  </a:cubicBezTo>
                  <a:cubicBezTo>
                    <a:pt x="289701" y="557036"/>
                    <a:pt x="289701" y="557036"/>
                    <a:pt x="277752" y="546493"/>
                  </a:cubicBezTo>
                  <a:cubicBezTo>
                    <a:pt x="275643" y="545087"/>
                    <a:pt x="274238" y="542979"/>
                    <a:pt x="272129" y="541573"/>
                  </a:cubicBezTo>
                  <a:cubicBezTo>
                    <a:pt x="272129" y="541573"/>
                    <a:pt x="272129" y="541573"/>
                    <a:pt x="272129" y="541573"/>
                  </a:cubicBezTo>
                  <a:cubicBezTo>
                    <a:pt x="267209" y="535247"/>
                    <a:pt x="262289" y="528921"/>
                    <a:pt x="257368" y="523298"/>
                  </a:cubicBezTo>
                  <a:cubicBezTo>
                    <a:pt x="248231" y="505726"/>
                    <a:pt x="241202" y="486748"/>
                    <a:pt x="240499" y="466364"/>
                  </a:cubicBezTo>
                  <a:cubicBezTo>
                    <a:pt x="239093" y="415756"/>
                    <a:pt x="268615" y="370772"/>
                    <a:pt x="315708" y="353200"/>
                  </a:cubicBezTo>
                  <a:cubicBezTo>
                    <a:pt x="362098" y="335628"/>
                    <a:pt x="413409" y="350388"/>
                    <a:pt x="445039" y="389750"/>
                  </a:cubicBezTo>
                  <a:cubicBezTo>
                    <a:pt x="449959" y="396076"/>
                    <a:pt x="452770" y="395373"/>
                    <a:pt x="457691" y="390453"/>
                  </a:cubicBezTo>
                  <a:cubicBezTo>
                    <a:pt x="495646" y="351794"/>
                    <a:pt x="534305" y="313838"/>
                    <a:pt x="572261" y="275179"/>
                  </a:cubicBezTo>
                  <a:cubicBezTo>
                    <a:pt x="582804" y="273071"/>
                    <a:pt x="588427" y="267448"/>
                    <a:pt x="591239" y="256904"/>
                  </a:cubicBezTo>
                  <a:cubicBezTo>
                    <a:pt x="600376" y="247767"/>
                    <a:pt x="601079" y="249173"/>
                    <a:pt x="590536" y="240035"/>
                  </a:cubicBezTo>
                  <a:cubicBezTo>
                    <a:pt x="587724" y="237927"/>
                    <a:pt x="584913" y="235115"/>
                    <a:pt x="582101" y="233006"/>
                  </a:cubicBezTo>
                  <a:lnTo>
                    <a:pt x="582101" y="233006"/>
                  </a:lnTo>
                  <a:cubicBezTo>
                    <a:pt x="578587" y="227383"/>
                    <a:pt x="573667" y="224572"/>
                    <a:pt x="568746" y="220354"/>
                  </a:cubicBezTo>
                  <a:cubicBezTo>
                    <a:pt x="511110" y="170450"/>
                    <a:pt x="447850" y="128276"/>
                    <a:pt x="379670" y="93835"/>
                  </a:cubicBezTo>
                  <a:cubicBezTo>
                    <a:pt x="312193" y="60097"/>
                    <a:pt x="241905" y="35496"/>
                    <a:pt x="168805" y="20032"/>
                  </a:cubicBezTo>
                  <a:cubicBezTo>
                    <a:pt x="123820" y="10192"/>
                    <a:pt x="78836" y="3163"/>
                    <a:pt x="33148" y="1757"/>
                  </a:cubicBezTo>
                  <a:cubicBezTo>
                    <a:pt x="26822" y="-1054"/>
                    <a:pt x="19793" y="351"/>
                    <a:pt x="13467" y="351"/>
                  </a:cubicBezTo>
                  <a:cubicBezTo>
                    <a:pt x="1518" y="351"/>
                    <a:pt x="1518" y="351"/>
                    <a:pt x="815" y="12300"/>
                  </a:cubicBezTo>
                  <a:cubicBezTo>
                    <a:pt x="815" y="22141"/>
                    <a:pt x="815" y="31278"/>
                    <a:pt x="815" y="41119"/>
                  </a:cubicBezTo>
                  <a:cubicBezTo>
                    <a:pt x="112" y="304701"/>
                    <a:pt x="112" y="568985"/>
                    <a:pt x="112" y="833270"/>
                  </a:cubicBezTo>
                  <a:close/>
                  <a:moveTo>
                    <a:pt x="70401" y="166935"/>
                  </a:moveTo>
                  <a:cubicBezTo>
                    <a:pt x="88676" y="118436"/>
                    <a:pt x="154747" y="102973"/>
                    <a:pt x="192000" y="138820"/>
                  </a:cubicBezTo>
                  <a:cubicBezTo>
                    <a:pt x="208166" y="154283"/>
                    <a:pt x="216601" y="171855"/>
                    <a:pt x="217304" y="193645"/>
                  </a:cubicBezTo>
                  <a:cubicBezTo>
                    <a:pt x="217304" y="209108"/>
                    <a:pt x="211681" y="221760"/>
                    <a:pt x="202543" y="233709"/>
                  </a:cubicBezTo>
                  <a:cubicBezTo>
                    <a:pt x="177240" y="269556"/>
                    <a:pt x="137175" y="272368"/>
                    <a:pt x="110465" y="259716"/>
                  </a:cubicBezTo>
                  <a:cubicBezTo>
                    <a:pt x="97814" y="254093"/>
                    <a:pt x="88676" y="244955"/>
                    <a:pt x="80241" y="233709"/>
                  </a:cubicBezTo>
                  <a:cubicBezTo>
                    <a:pt x="64075" y="213326"/>
                    <a:pt x="61264" y="190833"/>
                    <a:pt x="70401" y="166935"/>
                  </a:cubicBezTo>
                  <a:close/>
                </a:path>
              </a:pathLst>
            </a:custGeom>
            <a:solidFill>
              <a:srgbClr val="D9E021"/>
            </a:solidFill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0961969B-2BA1-410F-861D-5B3BACF83469}"/>
                </a:ext>
              </a:extLst>
            </p:cNvPr>
            <p:cNvSpPr/>
            <p:nvPr/>
          </p:nvSpPr>
          <p:spPr>
            <a:xfrm>
              <a:off x="5150889" y="2248396"/>
              <a:ext cx="598330" cy="850482"/>
            </a:xfrm>
            <a:custGeom>
              <a:avLst/>
              <a:gdLst>
                <a:gd name="connsiteX0" fmla="*/ 134602 w 598330"/>
                <a:gd name="connsiteY0" fmla="*/ 387148 h 850482"/>
                <a:gd name="connsiteX1" fmla="*/ 136711 w 598330"/>
                <a:gd name="connsiteY1" fmla="*/ 383634 h 850482"/>
                <a:gd name="connsiteX2" fmla="*/ 136711 w 598330"/>
                <a:gd name="connsiteY2" fmla="*/ 379416 h 850482"/>
                <a:gd name="connsiteX3" fmla="*/ 192239 w 598330"/>
                <a:gd name="connsiteY3" fmla="*/ 283121 h 850482"/>
                <a:gd name="connsiteX4" fmla="*/ 234412 w 598330"/>
                <a:gd name="connsiteY4" fmla="*/ 268360 h 850482"/>
                <a:gd name="connsiteX5" fmla="*/ 268151 w 598330"/>
                <a:gd name="connsiteY5" fmla="*/ 268360 h 850482"/>
                <a:gd name="connsiteX6" fmla="*/ 272368 w 598330"/>
                <a:gd name="connsiteY6" fmla="*/ 269766 h 850482"/>
                <a:gd name="connsiteX7" fmla="*/ 342656 w 598330"/>
                <a:gd name="connsiteY7" fmla="*/ 311939 h 850482"/>
                <a:gd name="connsiteX8" fmla="*/ 365149 w 598330"/>
                <a:gd name="connsiteY8" fmla="*/ 364656 h 850482"/>
                <a:gd name="connsiteX9" fmla="*/ 365149 w 598330"/>
                <a:gd name="connsiteY9" fmla="*/ 398394 h 850482"/>
                <a:gd name="connsiteX10" fmla="*/ 351794 w 598330"/>
                <a:gd name="connsiteY10" fmla="*/ 437053 h 850482"/>
                <a:gd name="connsiteX11" fmla="*/ 346171 w 598330"/>
                <a:gd name="connsiteY11" fmla="*/ 439161 h 850482"/>
                <a:gd name="connsiteX12" fmla="*/ 324381 w 598330"/>
                <a:gd name="connsiteY12" fmla="*/ 463762 h 850482"/>
                <a:gd name="connsiteX13" fmla="*/ 280100 w 598330"/>
                <a:gd name="connsiteY13" fmla="*/ 488363 h 850482"/>
                <a:gd name="connsiteX14" fmla="*/ 272368 w 598330"/>
                <a:gd name="connsiteY14" fmla="*/ 495392 h 850482"/>
                <a:gd name="connsiteX15" fmla="*/ 266042 w 598330"/>
                <a:gd name="connsiteY15" fmla="*/ 495392 h 850482"/>
                <a:gd name="connsiteX16" fmla="*/ 247064 w 598330"/>
                <a:gd name="connsiteY16" fmla="*/ 498907 h 850482"/>
                <a:gd name="connsiteX17" fmla="*/ 252687 w 598330"/>
                <a:gd name="connsiteY17" fmla="*/ 505233 h 850482"/>
                <a:gd name="connsiteX18" fmla="*/ 582340 w 598330"/>
                <a:gd name="connsiteY18" fmla="*/ 834886 h 850482"/>
                <a:gd name="connsiteX19" fmla="*/ 591478 w 598330"/>
                <a:gd name="connsiteY19" fmla="*/ 844726 h 850482"/>
                <a:gd name="connsiteX20" fmla="*/ 597804 w 598330"/>
                <a:gd name="connsiteY20" fmla="*/ 850349 h 850482"/>
                <a:gd name="connsiteX21" fmla="*/ 597804 w 598330"/>
                <a:gd name="connsiteY21" fmla="*/ 848240 h 850482"/>
                <a:gd name="connsiteX22" fmla="*/ 597804 w 598330"/>
                <a:gd name="connsiteY22" fmla="*/ 21648 h 850482"/>
                <a:gd name="connsiteX23" fmla="*/ 574608 w 598330"/>
                <a:gd name="connsiteY23" fmla="*/ 1967 h 850482"/>
                <a:gd name="connsiteX24" fmla="*/ 573203 w 598330"/>
                <a:gd name="connsiteY24" fmla="*/ 1967 h 850482"/>
                <a:gd name="connsiteX25" fmla="*/ 571797 w 598330"/>
                <a:gd name="connsiteY25" fmla="*/ 2670 h 850482"/>
                <a:gd name="connsiteX26" fmla="*/ 524704 w 598330"/>
                <a:gd name="connsiteY26" fmla="*/ 6184 h 850482"/>
                <a:gd name="connsiteX27" fmla="*/ 299780 w 598330"/>
                <a:gd name="connsiteY27" fmla="*/ 59604 h 850482"/>
                <a:gd name="connsiteX28" fmla="*/ 76966 w 598330"/>
                <a:gd name="connsiteY28" fmla="*/ 182609 h 850482"/>
                <a:gd name="connsiteX29" fmla="*/ 15112 w 598330"/>
                <a:gd name="connsiteY29" fmla="*/ 234622 h 850482"/>
                <a:gd name="connsiteX30" fmla="*/ 15112 w 598330"/>
                <a:gd name="connsiteY30" fmla="*/ 234622 h 850482"/>
                <a:gd name="connsiteX31" fmla="*/ 4569 w 598330"/>
                <a:gd name="connsiteY31" fmla="*/ 243760 h 850482"/>
                <a:gd name="connsiteX32" fmla="*/ 3866 w 598330"/>
                <a:gd name="connsiteY32" fmla="*/ 256411 h 850482"/>
                <a:gd name="connsiteX33" fmla="*/ 134602 w 598330"/>
                <a:gd name="connsiteY33" fmla="*/ 387148 h 850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98330" h="850482">
                  <a:moveTo>
                    <a:pt x="134602" y="387148"/>
                  </a:moveTo>
                  <a:cubicBezTo>
                    <a:pt x="136008" y="384336"/>
                    <a:pt x="136008" y="383634"/>
                    <a:pt x="136711" y="383634"/>
                  </a:cubicBezTo>
                  <a:cubicBezTo>
                    <a:pt x="136711" y="382228"/>
                    <a:pt x="136711" y="380822"/>
                    <a:pt x="136711" y="379416"/>
                  </a:cubicBezTo>
                  <a:cubicBezTo>
                    <a:pt x="138117" y="337946"/>
                    <a:pt x="156392" y="305613"/>
                    <a:pt x="192239" y="283121"/>
                  </a:cubicBezTo>
                  <a:cubicBezTo>
                    <a:pt x="205594" y="274686"/>
                    <a:pt x="219652" y="271172"/>
                    <a:pt x="234412" y="268360"/>
                  </a:cubicBezTo>
                  <a:cubicBezTo>
                    <a:pt x="245658" y="266955"/>
                    <a:pt x="256904" y="266955"/>
                    <a:pt x="268151" y="268360"/>
                  </a:cubicBezTo>
                  <a:cubicBezTo>
                    <a:pt x="269556" y="269063"/>
                    <a:pt x="270962" y="269766"/>
                    <a:pt x="272368" y="269766"/>
                  </a:cubicBezTo>
                  <a:cubicBezTo>
                    <a:pt x="301186" y="274686"/>
                    <a:pt x="324381" y="289447"/>
                    <a:pt x="342656" y="311939"/>
                  </a:cubicBezTo>
                  <a:cubicBezTo>
                    <a:pt x="354605" y="327403"/>
                    <a:pt x="360931" y="345678"/>
                    <a:pt x="365149" y="364656"/>
                  </a:cubicBezTo>
                  <a:cubicBezTo>
                    <a:pt x="366554" y="375902"/>
                    <a:pt x="366554" y="387148"/>
                    <a:pt x="365149" y="398394"/>
                  </a:cubicBezTo>
                  <a:cubicBezTo>
                    <a:pt x="362337" y="411749"/>
                    <a:pt x="357417" y="425104"/>
                    <a:pt x="351794" y="437053"/>
                  </a:cubicBezTo>
                  <a:cubicBezTo>
                    <a:pt x="350388" y="437756"/>
                    <a:pt x="348279" y="439161"/>
                    <a:pt x="346171" y="439161"/>
                  </a:cubicBezTo>
                  <a:cubicBezTo>
                    <a:pt x="338439" y="446893"/>
                    <a:pt x="332816" y="456734"/>
                    <a:pt x="324381" y="463762"/>
                  </a:cubicBezTo>
                  <a:cubicBezTo>
                    <a:pt x="311027" y="475009"/>
                    <a:pt x="296266" y="482740"/>
                    <a:pt x="280100" y="488363"/>
                  </a:cubicBezTo>
                  <a:cubicBezTo>
                    <a:pt x="276585" y="489769"/>
                    <a:pt x="272368" y="490472"/>
                    <a:pt x="272368" y="495392"/>
                  </a:cubicBezTo>
                  <a:cubicBezTo>
                    <a:pt x="270259" y="495392"/>
                    <a:pt x="268151" y="495392"/>
                    <a:pt x="266042" y="495392"/>
                  </a:cubicBezTo>
                  <a:cubicBezTo>
                    <a:pt x="260419" y="498204"/>
                    <a:pt x="252687" y="494689"/>
                    <a:pt x="247064" y="498907"/>
                  </a:cubicBezTo>
                  <a:cubicBezTo>
                    <a:pt x="249173" y="501015"/>
                    <a:pt x="250578" y="503124"/>
                    <a:pt x="252687" y="505233"/>
                  </a:cubicBezTo>
                  <a:cubicBezTo>
                    <a:pt x="362337" y="614883"/>
                    <a:pt x="472690" y="725236"/>
                    <a:pt x="582340" y="834886"/>
                  </a:cubicBezTo>
                  <a:cubicBezTo>
                    <a:pt x="585855" y="838400"/>
                    <a:pt x="588666" y="841212"/>
                    <a:pt x="591478" y="844726"/>
                  </a:cubicBezTo>
                  <a:cubicBezTo>
                    <a:pt x="591478" y="848943"/>
                    <a:pt x="592883" y="851052"/>
                    <a:pt x="597804" y="850349"/>
                  </a:cubicBezTo>
                  <a:cubicBezTo>
                    <a:pt x="598507" y="849646"/>
                    <a:pt x="598507" y="848943"/>
                    <a:pt x="597804" y="848240"/>
                  </a:cubicBezTo>
                  <a:cubicBezTo>
                    <a:pt x="597804" y="572710"/>
                    <a:pt x="597804" y="297179"/>
                    <a:pt x="597804" y="21648"/>
                  </a:cubicBezTo>
                  <a:cubicBezTo>
                    <a:pt x="597804" y="561"/>
                    <a:pt x="594289" y="-2953"/>
                    <a:pt x="574608" y="1967"/>
                  </a:cubicBezTo>
                  <a:cubicBezTo>
                    <a:pt x="573906" y="1967"/>
                    <a:pt x="573906" y="1967"/>
                    <a:pt x="573203" y="1967"/>
                  </a:cubicBezTo>
                  <a:cubicBezTo>
                    <a:pt x="572500" y="1967"/>
                    <a:pt x="572500" y="2670"/>
                    <a:pt x="571797" y="2670"/>
                  </a:cubicBezTo>
                  <a:cubicBezTo>
                    <a:pt x="556333" y="1967"/>
                    <a:pt x="540167" y="4076"/>
                    <a:pt x="524704" y="6184"/>
                  </a:cubicBezTo>
                  <a:cubicBezTo>
                    <a:pt x="447386" y="14619"/>
                    <a:pt x="372880" y="32191"/>
                    <a:pt x="299780" y="59604"/>
                  </a:cubicBezTo>
                  <a:cubicBezTo>
                    <a:pt x="219652" y="89828"/>
                    <a:pt x="145146" y="130595"/>
                    <a:pt x="76966" y="182609"/>
                  </a:cubicBezTo>
                  <a:cubicBezTo>
                    <a:pt x="55176" y="198775"/>
                    <a:pt x="34090" y="215644"/>
                    <a:pt x="15112" y="234622"/>
                  </a:cubicBezTo>
                  <a:cubicBezTo>
                    <a:pt x="15112" y="234622"/>
                    <a:pt x="15112" y="234622"/>
                    <a:pt x="15112" y="234622"/>
                  </a:cubicBezTo>
                  <a:cubicBezTo>
                    <a:pt x="11598" y="237434"/>
                    <a:pt x="8083" y="240948"/>
                    <a:pt x="4569" y="243760"/>
                  </a:cubicBezTo>
                  <a:cubicBezTo>
                    <a:pt x="-1757" y="247977"/>
                    <a:pt x="-1054" y="251491"/>
                    <a:pt x="3866" y="256411"/>
                  </a:cubicBezTo>
                  <a:cubicBezTo>
                    <a:pt x="46742" y="298585"/>
                    <a:pt x="90321" y="342163"/>
                    <a:pt x="134602" y="387148"/>
                  </a:cubicBezTo>
                  <a:close/>
                </a:path>
              </a:pathLst>
            </a:custGeom>
            <a:solidFill>
              <a:srgbClr val="D9E021"/>
            </a:solidFill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AF490803-07D1-4C5B-9092-3F38A503FC9C}"/>
                </a:ext>
              </a:extLst>
            </p:cNvPr>
            <p:cNvSpPr/>
            <p:nvPr/>
          </p:nvSpPr>
          <p:spPr>
            <a:xfrm>
              <a:off x="5830930" y="3177929"/>
              <a:ext cx="846281" cy="595410"/>
            </a:xfrm>
            <a:custGeom>
              <a:avLst/>
              <a:gdLst>
                <a:gd name="connsiteX0" fmla="*/ 835027 w 846281"/>
                <a:gd name="connsiteY0" fmla="*/ 243 h 595410"/>
                <a:gd name="connsiteX1" fmla="*/ 835027 w 846281"/>
                <a:gd name="connsiteY1" fmla="*/ 243 h 595410"/>
                <a:gd name="connsiteX2" fmla="*/ 823078 w 846281"/>
                <a:gd name="connsiteY2" fmla="*/ 243 h 595410"/>
                <a:gd name="connsiteX3" fmla="*/ 43579 w 846281"/>
                <a:gd name="connsiteY3" fmla="*/ 243 h 595410"/>
                <a:gd name="connsiteX4" fmla="*/ 31630 w 846281"/>
                <a:gd name="connsiteY4" fmla="*/ 243 h 595410"/>
                <a:gd name="connsiteX5" fmla="*/ 31630 w 846281"/>
                <a:gd name="connsiteY5" fmla="*/ 243 h 595410"/>
                <a:gd name="connsiteX6" fmla="*/ 0 w 846281"/>
                <a:gd name="connsiteY6" fmla="*/ 243 h 595410"/>
                <a:gd name="connsiteX7" fmla="*/ 4920 w 846281"/>
                <a:gd name="connsiteY7" fmla="*/ 6569 h 595410"/>
                <a:gd name="connsiteX8" fmla="*/ 14761 w 846281"/>
                <a:gd name="connsiteY8" fmla="*/ 15706 h 595410"/>
                <a:gd name="connsiteX9" fmla="*/ 273422 w 846281"/>
                <a:gd name="connsiteY9" fmla="*/ 273665 h 595410"/>
                <a:gd name="connsiteX10" fmla="*/ 589720 w 846281"/>
                <a:gd name="connsiteY10" fmla="*/ 590666 h 595410"/>
                <a:gd name="connsiteX11" fmla="*/ 605184 w 846281"/>
                <a:gd name="connsiteY11" fmla="*/ 590666 h 595410"/>
                <a:gd name="connsiteX12" fmla="*/ 653683 w 846281"/>
                <a:gd name="connsiteY12" fmla="*/ 533732 h 595410"/>
                <a:gd name="connsiteX13" fmla="*/ 738732 w 846281"/>
                <a:gd name="connsiteY13" fmla="*/ 405104 h 595410"/>
                <a:gd name="connsiteX14" fmla="*/ 764739 w 846281"/>
                <a:gd name="connsiteY14" fmla="*/ 352388 h 595410"/>
                <a:gd name="connsiteX15" fmla="*/ 833621 w 846281"/>
                <a:gd name="connsiteY15" fmla="*/ 130276 h 595410"/>
                <a:gd name="connsiteX16" fmla="*/ 846273 w 846281"/>
                <a:gd name="connsiteY16" fmla="*/ 12192 h 595410"/>
                <a:gd name="connsiteX17" fmla="*/ 835027 w 846281"/>
                <a:gd name="connsiteY17" fmla="*/ 243 h 595410"/>
                <a:gd name="connsiteX18" fmla="*/ 542627 w 846281"/>
                <a:gd name="connsiteY18" fmla="*/ 263824 h 595410"/>
                <a:gd name="connsiteX19" fmla="*/ 528569 w 846281"/>
                <a:gd name="connsiteY19" fmla="*/ 286317 h 595410"/>
                <a:gd name="connsiteX20" fmla="*/ 480070 w 846281"/>
                <a:gd name="connsiteY20" fmla="*/ 326381 h 595410"/>
                <a:gd name="connsiteX21" fmla="*/ 344414 w 846281"/>
                <a:gd name="connsiteY21" fmla="*/ 295454 h 595410"/>
                <a:gd name="connsiteX22" fmla="*/ 336682 w 846281"/>
                <a:gd name="connsiteY22" fmla="*/ 286317 h 595410"/>
                <a:gd name="connsiteX23" fmla="*/ 347928 w 846281"/>
                <a:gd name="connsiteY23" fmla="*/ 138008 h 595410"/>
                <a:gd name="connsiteX24" fmla="*/ 529272 w 846281"/>
                <a:gd name="connsiteY24" fmla="*/ 152066 h 595410"/>
                <a:gd name="connsiteX25" fmla="*/ 542627 w 846281"/>
                <a:gd name="connsiteY25" fmla="*/ 263824 h 595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46281" h="595410">
                  <a:moveTo>
                    <a:pt x="835027" y="243"/>
                  </a:moveTo>
                  <a:cubicBezTo>
                    <a:pt x="835027" y="243"/>
                    <a:pt x="835027" y="243"/>
                    <a:pt x="835027" y="243"/>
                  </a:cubicBezTo>
                  <a:cubicBezTo>
                    <a:pt x="830810" y="243"/>
                    <a:pt x="827296" y="243"/>
                    <a:pt x="823078" y="243"/>
                  </a:cubicBezTo>
                  <a:cubicBezTo>
                    <a:pt x="563011" y="243"/>
                    <a:pt x="303646" y="243"/>
                    <a:pt x="43579" y="243"/>
                  </a:cubicBezTo>
                  <a:cubicBezTo>
                    <a:pt x="39361" y="243"/>
                    <a:pt x="35847" y="243"/>
                    <a:pt x="31630" y="243"/>
                  </a:cubicBezTo>
                  <a:lnTo>
                    <a:pt x="31630" y="243"/>
                  </a:lnTo>
                  <a:cubicBezTo>
                    <a:pt x="21087" y="243"/>
                    <a:pt x="10543" y="243"/>
                    <a:pt x="0" y="243"/>
                  </a:cubicBezTo>
                  <a:cubicBezTo>
                    <a:pt x="1406" y="2351"/>
                    <a:pt x="3514" y="4460"/>
                    <a:pt x="4920" y="6569"/>
                  </a:cubicBezTo>
                  <a:cubicBezTo>
                    <a:pt x="8435" y="9380"/>
                    <a:pt x="11949" y="12192"/>
                    <a:pt x="14761" y="15706"/>
                  </a:cubicBezTo>
                  <a:cubicBezTo>
                    <a:pt x="101215" y="101458"/>
                    <a:pt x="186967" y="187913"/>
                    <a:pt x="273422" y="273665"/>
                  </a:cubicBezTo>
                  <a:cubicBezTo>
                    <a:pt x="378855" y="379097"/>
                    <a:pt x="484288" y="484530"/>
                    <a:pt x="589720" y="590666"/>
                  </a:cubicBezTo>
                  <a:cubicBezTo>
                    <a:pt x="596046" y="596992"/>
                    <a:pt x="598858" y="596992"/>
                    <a:pt x="605184" y="590666"/>
                  </a:cubicBezTo>
                  <a:cubicBezTo>
                    <a:pt x="622053" y="571688"/>
                    <a:pt x="638219" y="553413"/>
                    <a:pt x="653683" y="533732"/>
                  </a:cubicBezTo>
                  <a:cubicBezTo>
                    <a:pt x="685313" y="492965"/>
                    <a:pt x="713428" y="450089"/>
                    <a:pt x="738732" y="405104"/>
                  </a:cubicBezTo>
                  <a:cubicBezTo>
                    <a:pt x="747167" y="387532"/>
                    <a:pt x="756304" y="369960"/>
                    <a:pt x="764739" y="352388"/>
                  </a:cubicBezTo>
                  <a:cubicBezTo>
                    <a:pt x="797071" y="281397"/>
                    <a:pt x="820267" y="207594"/>
                    <a:pt x="833621" y="130276"/>
                  </a:cubicBezTo>
                  <a:cubicBezTo>
                    <a:pt x="840650" y="90915"/>
                    <a:pt x="844868" y="52256"/>
                    <a:pt x="846273" y="12192"/>
                  </a:cubicBezTo>
                  <a:cubicBezTo>
                    <a:pt x="846273" y="-460"/>
                    <a:pt x="846976" y="-460"/>
                    <a:pt x="835027" y="243"/>
                  </a:cubicBezTo>
                  <a:close/>
                  <a:moveTo>
                    <a:pt x="542627" y="263824"/>
                  </a:moveTo>
                  <a:cubicBezTo>
                    <a:pt x="539113" y="271556"/>
                    <a:pt x="534193" y="279288"/>
                    <a:pt x="528569" y="286317"/>
                  </a:cubicBezTo>
                  <a:cubicBezTo>
                    <a:pt x="515215" y="303186"/>
                    <a:pt x="499751" y="317947"/>
                    <a:pt x="480070" y="326381"/>
                  </a:cubicBezTo>
                  <a:cubicBezTo>
                    <a:pt x="431571" y="347468"/>
                    <a:pt x="379558" y="335519"/>
                    <a:pt x="344414" y="295454"/>
                  </a:cubicBezTo>
                  <a:cubicBezTo>
                    <a:pt x="341602" y="292643"/>
                    <a:pt x="339493" y="289831"/>
                    <a:pt x="336682" y="286317"/>
                  </a:cubicBezTo>
                  <a:cubicBezTo>
                    <a:pt x="299429" y="239223"/>
                    <a:pt x="312081" y="174558"/>
                    <a:pt x="347928" y="138008"/>
                  </a:cubicBezTo>
                  <a:cubicBezTo>
                    <a:pt x="396427" y="88103"/>
                    <a:pt x="485693" y="89509"/>
                    <a:pt x="529272" y="152066"/>
                  </a:cubicBezTo>
                  <a:cubicBezTo>
                    <a:pt x="553873" y="187210"/>
                    <a:pt x="559496" y="224463"/>
                    <a:pt x="542627" y="263824"/>
                  </a:cubicBezTo>
                  <a:close/>
                </a:path>
              </a:pathLst>
            </a:custGeom>
            <a:solidFill>
              <a:srgbClr val="D9E021"/>
            </a:solidFill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026C05BF-4E84-412D-988D-21610EE57C9C}"/>
                </a:ext>
              </a:extLst>
            </p:cNvPr>
            <p:cNvSpPr/>
            <p:nvPr/>
          </p:nvSpPr>
          <p:spPr>
            <a:xfrm>
              <a:off x="5149789" y="3214721"/>
              <a:ext cx="598471" cy="842984"/>
            </a:xfrm>
            <a:custGeom>
              <a:avLst/>
              <a:gdLst>
                <a:gd name="connsiteX0" fmla="*/ 594686 w 598471"/>
                <a:gd name="connsiteY0" fmla="*/ 0 h 842984"/>
                <a:gd name="connsiteX1" fmla="*/ 587657 w 598471"/>
                <a:gd name="connsiteY1" fmla="*/ 8435 h 842984"/>
                <a:gd name="connsiteX2" fmla="*/ 580628 w 598471"/>
                <a:gd name="connsiteY2" fmla="*/ 14761 h 842984"/>
                <a:gd name="connsiteX3" fmla="*/ 461840 w 598471"/>
                <a:gd name="connsiteY3" fmla="*/ 133548 h 842984"/>
                <a:gd name="connsiteX4" fmla="*/ 93529 w 598471"/>
                <a:gd name="connsiteY4" fmla="*/ 501157 h 842984"/>
                <a:gd name="connsiteX5" fmla="*/ 15508 w 598471"/>
                <a:gd name="connsiteY5" fmla="*/ 579177 h 842984"/>
                <a:gd name="connsiteX6" fmla="*/ 15508 w 598471"/>
                <a:gd name="connsiteY6" fmla="*/ 579177 h 842984"/>
                <a:gd name="connsiteX7" fmla="*/ 9183 w 598471"/>
                <a:gd name="connsiteY7" fmla="*/ 584097 h 842984"/>
                <a:gd name="connsiteX8" fmla="*/ 45 w 598471"/>
                <a:gd name="connsiteY8" fmla="*/ 597452 h 842984"/>
                <a:gd name="connsiteX9" fmla="*/ 2857 w 598471"/>
                <a:gd name="connsiteY9" fmla="*/ 601669 h 842984"/>
                <a:gd name="connsiteX10" fmla="*/ 55573 w 598471"/>
                <a:gd name="connsiteY10" fmla="*/ 648763 h 842984"/>
                <a:gd name="connsiteX11" fmla="*/ 75957 w 598471"/>
                <a:gd name="connsiteY11" fmla="*/ 662118 h 842984"/>
                <a:gd name="connsiteX12" fmla="*/ 80877 w 598471"/>
                <a:gd name="connsiteY12" fmla="*/ 665632 h 842984"/>
                <a:gd name="connsiteX13" fmla="*/ 297365 w 598471"/>
                <a:gd name="connsiteY13" fmla="*/ 784419 h 842984"/>
                <a:gd name="connsiteX14" fmla="*/ 582034 w 598471"/>
                <a:gd name="connsiteY14" fmla="*/ 842759 h 842984"/>
                <a:gd name="connsiteX15" fmla="*/ 597497 w 598471"/>
                <a:gd name="connsiteY15" fmla="*/ 827998 h 842984"/>
                <a:gd name="connsiteX16" fmla="*/ 597497 w 598471"/>
                <a:gd name="connsiteY16" fmla="*/ 44282 h 842984"/>
                <a:gd name="connsiteX17" fmla="*/ 597497 w 598471"/>
                <a:gd name="connsiteY17" fmla="*/ 7029 h 842984"/>
                <a:gd name="connsiteX18" fmla="*/ 594686 w 598471"/>
                <a:gd name="connsiteY18" fmla="*/ 0 h 842984"/>
                <a:gd name="connsiteX19" fmla="*/ 449188 w 598471"/>
                <a:gd name="connsiteY19" fmla="*/ 625568 h 842984"/>
                <a:gd name="connsiteX20" fmla="*/ 373277 w 598471"/>
                <a:gd name="connsiteY20" fmla="*/ 679690 h 842984"/>
                <a:gd name="connsiteX21" fmla="*/ 258707 w 598471"/>
                <a:gd name="connsiteY21" fmla="*/ 637517 h 842984"/>
                <a:gd name="connsiteX22" fmla="*/ 254489 w 598471"/>
                <a:gd name="connsiteY22" fmla="*/ 632596 h 842984"/>
                <a:gd name="connsiteX23" fmla="*/ 254489 w 598471"/>
                <a:gd name="connsiteY23" fmla="*/ 496237 h 842984"/>
                <a:gd name="connsiteX24" fmla="*/ 352893 w 598471"/>
                <a:gd name="connsiteY24" fmla="*/ 447738 h 842984"/>
                <a:gd name="connsiteX25" fmla="*/ 468166 w 598471"/>
                <a:gd name="connsiteY25" fmla="*/ 547547 h 842984"/>
                <a:gd name="connsiteX26" fmla="*/ 449188 w 598471"/>
                <a:gd name="connsiteY26" fmla="*/ 625568 h 84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8471" h="842984">
                  <a:moveTo>
                    <a:pt x="594686" y="0"/>
                  </a:moveTo>
                  <a:cubicBezTo>
                    <a:pt x="592577" y="2812"/>
                    <a:pt x="589765" y="5623"/>
                    <a:pt x="587657" y="8435"/>
                  </a:cubicBezTo>
                  <a:cubicBezTo>
                    <a:pt x="585548" y="10543"/>
                    <a:pt x="582737" y="12652"/>
                    <a:pt x="580628" y="14761"/>
                  </a:cubicBezTo>
                  <a:cubicBezTo>
                    <a:pt x="541266" y="54122"/>
                    <a:pt x="501202" y="94187"/>
                    <a:pt x="461840" y="133548"/>
                  </a:cubicBezTo>
                  <a:cubicBezTo>
                    <a:pt x="338836" y="255850"/>
                    <a:pt x="216534" y="378855"/>
                    <a:pt x="93529" y="501157"/>
                  </a:cubicBezTo>
                  <a:cubicBezTo>
                    <a:pt x="67522" y="527164"/>
                    <a:pt x="41515" y="553170"/>
                    <a:pt x="15508" y="579177"/>
                  </a:cubicBezTo>
                  <a:lnTo>
                    <a:pt x="15508" y="579177"/>
                  </a:lnTo>
                  <a:cubicBezTo>
                    <a:pt x="13400" y="580583"/>
                    <a:pt x="11291" y="582692"/>
                    <a:pt x="9183" y="584097"/>
                  </a:cubicBezTo>
                  <a:cubicBezTo>
                    <a:pt x="7074" y="589018"/>
                    <a:pt x="-658" y="590423"/>
                    <a:pt x="45" y="597452"/>
                  </a:cubicBezTo>
                  <a:cubicBezTo>
                    <a:pt x="748" y="598858"/>
                    <a:pt x="2154" y="600264"/>
                    <a:pt x="2857" y="601669"/>
                  </a:cubicBezTo>
                  <a:cubicBezTo>
                    <a:pt x="19726" y="618539"/>
                    <a:pt x="35189" y="636111"/>
                    <a:pt x="55573" y="648763"/>
                  </a:cubicBezTo>
                  <a:cubicBezTo>
                    <a:pt x="62602" y="652980"/>
                    <a:pt x="66819" y="660712"/>
                    <a:pt x="75957" y="662118"/>
                  </a:cubicBezTo>
                  <a:cubicBezTo>
                    <a:pt x="77362" y="662820"/>
                    <a:pt x="79471" y="664226"/>
                    <a:pt x="80877" y="665632"/>
                  </a:cubicBezTo>
                  <a:cubicBezTo>
                    <a:pt x="147651" y="714834"/>
                    <a:pt x="220048" y="754898"/>
                    <a:pt x="297365" y="784419"/>
                  </a:cubicBezTo>
                  <a:cubicBezTo>
                    <a:pt x="388740" y="819564"/>
                    <a:pt x="483630" y="839245"/>
                    <a:pt x="582034" y="842759"/>
                  </a:cubicBezTo>
                  <a:cubicBezTo>
                    <a:pt x="597497" y="843462"/>
                    <a:pt x="597497" y="843462"/>
                    <a:pt x="597497" y="827998"/>
                  </a:cubicBezTo>
                  <a:cubicBezTo>
                    <a:pt x="597497" y="566525"/>
                    <a:pt x="597497" y="305755"/>
                    <a:pt x="597497" y="44282"/>
                  </a:cubicBezTo>
                  <a:cubicBezTo>
                    <a:pt x="597497" y="31630"/>
                    <a:pt x="597497" y="19681"/>
                    <a:pt x="597497" y="7029"/>
                  </a:cubicBezTo>
                  <a:cubicBezTo>
                    <a:pt x="598200" y="4217"/>
                    <a:pt x="600309" y="0"/>
                    <a:pt x="594686" y="0"/>
                  </a:cubicBezTo>
                  <a:close/>
                  <a:moveTo>
                    <a:pt x="449188" y="625568"/>
                  </a:moveTo>
                  <a:cubicBezTo>
                    <a:pt x="430913" y="653683"/>
                    <a:pt x="406312" y="673364"/>
                    <a:pt x="373277" y="679690"/>
                  </a:cubicBezTo>
                  <a:cubicBezTo>
                    <a:pt x="326886" y="688124"/>
                    <a:pt x="288931" y="674067"/>
                    <a:pt x="258707" y="637517"/>
                  </a:cubicBezTo>
                  <a:cubicBezTo>
                    <a:pt x="257301" y="636111"/>
                    <a:pt x="255895" y="634002"/>
                    <a:pt x="254489" y="632596"/>
                  </a:cubicBezTo>
                  <a:cubicBezTo>
                    <a:pt x="221454" y="591829"/>
                    <a:pt x="224968" y="535598"/>
                    <a:pt x="254489" y="496237"/>
                  </a:cubicBezTo>
                  <a:cubicBezTo>
                    <a:pt x="279090" y="463904"/>
                    <a:pt x="312126" y="447738"/>
                    <a:pt x="352893" y="447738"/>
                  </a:cubicBezTo>
                  <a:cubicBezTo>
                    <a:pt x="409124" y="448441"/>
                    <a:pt x="459029" y="492019"/>
                    <a:pt x="468166" y="547547"/>
                  </a:cubicBezTo>
                  <a:cubicBezTo>
                    <a:pt x="472384" y="576366"/>
                    <a:pt x="466761" y="602372"/>
                    <a:pt x="449188" y="625568"/>
                  </a:cubicBezTo>
                  <a:close/>
                </a:path>
              </a:pathLst>
            </a:custGeom>
            <a:solidFill>
              <a:srgbClr val="D9E021"/>
            </a:solidFill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8" name="Graphic 3">
            <a:extLst>
              <a:ext uri="{FF2B5EF4-FFF2-40B4-BE49-F238E27FC236}">
                <a16:creationId xmlns:a16="http://schemas.microsoft.com/office/drawing/2014/main" id="{D23BE43F-943C-4A62-837B-4DB1702F2CAF}"/>
              </a:ext>
            </a:extLst>
          </p:cNvPr>
          <p:cNvGrpSpPr/>
          <p:nvPr/>
        </p:nvGrpSpPr>
        <p:grpSpPr>
          <a:xfrm>
            <a:off x="8908569" y="4187101"/>
            <a:ext cx="1243234" cy="2386207"/>
            <a:chOff x="4309462" y="0"/>
            <a:chExt cx="3573076" cy="6858000"/>
          </a:xfrm>
        </p:grpSpPr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961AE7B6-69B7-422F-8CF3-14B15DA24EB5}"/>
                </a:ext>
              </a:extLst>
            </p:cNvPr>
            <p:cNvSpPr/>
            <p:nvPr/>
          </p:nvSpPr>
          <p:spPr>
            <a:xfrm>
              <a:off x="4309668" y="450339"/>
              <a:ext cx="3564843" cy="6405191"/>
            </a:xfrm>
            <a:custGeom>
              <a:avLst/>
              <a:gdLst>
                <a:gd name="connsiteX0" fmla="*/ 3562991 w 3564843"/>
                <a:gd name="connsiteY0" fmla="*/ 854574 h 6405190"/>
                <a:gd name="connsiteX1" fmla="*/ 3559698 w 3564843"/>
                <a:gd name="connsiteY1" fmla="*/ 464335 h 6405190"/>
                <a:gd name="connsiteX2" fmla="*/ 3351406 w 3564843"/>
                <a:gd name="connsiteY2" fmla="*/ 129256 h 6405190"/>
                <a:gd name="connsiteX3" fmla="*/ 3269900 w 3564843"/>
                <a:gd name="connsiteY3" fmla="*/ 0 h 6405190"/>
                <a:gd name="connsiteX4" fmla="*/ 2776749 w 3564843"/>
                <a:gd name="connsiteY4" fmla="*/ 199236 h 6405190"/>
                <a:gd name="connsiteX5" fmla="*/ 2126351 w 3564843"/>
                <a:gd name="connsiteY5" fmla="*/ 274979 h 6405190"/>
                <a:gd name="connsiteX6" fmla="*/ 810734 w 3564843"/>
                <a:gd name="connsiteY6" fmla="*/ 196766 h 6405190"/>
                <a:gd name="connsiteX7" fmla="*/ 580213 w 3564843"/>
                <a:gd name="connsiteY7" fmla="*/ 148192 h 6405190"/>
                <a:gd name="connsiteX8" fmla="*/ 326640 w 3564843"/>
                <a:gd name="connsiteY8" fmla="*/ 78212 h 6405190"/>
                <a:gd name="connsiteX9" fmla="*/ 249251 w 3564843"/>
                <a:gd name="connsiteY9" fmla="*/ 100441 h 6405190"/>
                <a:gd name="connsiteX10" fmla="*/ 36019 w 3564843"/>
                <a:gd name="connsiteY10" fmla="*/ 339195 h 6405190"/>
                <a:gd name="connsiteX11" fmla="*/ 7204 w 3564843"/>
                <a:gd name="connsiteY11" fmla="*/ 738490 h 6405190"/>
                <a:gd name="connsiteX12" fmla="*/ 4734 w 3564843"/>
                <a:gd name="connsiteY12" fmla="*/ 5582725 h 6405190"/>
                <a:gd name="connsiteX13" fmla="*/ 8027 w 3564843"/>
                <a:gd name="connsiteY13" fmla="*/ 5595074 h 6405190"/>
                <a:gd name="connsiteX14" fmla="*/ 92826 w 3564843"/>
                <a:gd name="connsiteY14" fmla="*/ 5772082 h 6405190"/>
                <a:gd name="connsiteX15" fmla="*/ 96942 w 3564843"/>
                <a:gd name="connsiteY15" fmla="*/ 5772082 h 6405190"/>
                <a:gd name="connsiteX16" fmla="*/ 147163 w 3564843"/>
                <a:gd name="connsiteY16" fmla="*/ 5898868 h 6405190"/>
                <a:gd name="connsiteX17" fmla="*/ 520113 w 3564843"/>
                <a:gd name="connsiteY17" fmla="*/ 6169730 h 6405190"/>
                <a:gd name="connsiteX18" fmla="*/ 669952 w 3564843"/>
                <a:gd name="connsiteY18" fmla="*/ 6231477 h 6405190"/>
                <a:gd name="connsiteX19" fmla="*/ 1843962 w 3564843"/>
                <a:gd name="connsiteY19" fmla="*/ 6406838 h 6405190"/>
                <a:gd name="connsiteX20" fmla="*/ 2624441 w 3564843"/>
                <a:gd name="connsiteY20" fmla="*/ 6318746 h 6405190"/>
                <a:gd name="connsiteX21" fmla="*/ 3325883 w 3564843"/>
                <a:gd name="connsiteY21" fmla="*/ 6010835 h 6405190"/>
                <a:gd name="connsiteX22" fmla="*/ 3459256 w 3564843"/>
                <a:gd name="connsiteY22" fmla="*/ 5834652 h 6405190"/>
                <a:gd name="connsiteX23" fmla="*/ 3492188 w 3564843"/>
                <a:gd name="connsiteY23" fmla="*/ 5753969 h 6405190"/>
                <a:gd name="connsiteX24" fmla="*/ 3493834 w 3564843"/>
                <a:gd name="connsiteY24" fmla="*/ 5745736 h 6405190"/>
                <a:gd name="connsiteX25" fmla="*/ 3494658 w 3564843"/>
                <a:gd name="connsiteY25" fmla="*/ 5741620 h 6405190"/>
                <a:gd name="connsiteX26" fmla="*/ 3523473 w 3564843"/>
                <a:gd name="connsiteY26" fmla="*/ 5672464 h 6405190"/>
                <a:gd name="connsiteX27" fmla="*/ 3561344 w 3564843"/>
                <a:gd name="connsiteY27" fmla="*/ 5548147 h 6405190"/>
                <a:gd name="connsiteX28" fmla="*/ 3562991 w 3564843"/>
                <a:gd name="connsiteY28" fmla="*/ 854574 h 640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564843" h="6405190">
                  <a:moveTo>
                    <a:pt x="3562991" y="854574"/>
                  </a:moveTo>
                  <a:cubicBezTo>
                    <a:pt x="3562991" y="725318"/>
                    <a:pt x="3578633" y="591945"/>
                    <a:pt x="3559698" y="464335"/>
                  </a:cubicBezTo>
                  <a:cubicBezTo>
                    <a:pt x="3536646" y="305440"/>
                    <a:pt x="3445260" y="245340"/>
                    <a:pt x="3351406" y="129256"/>
                  </a:cubicBezTo>
                  <a:cubicBezTo>
                    <a:pt x="3321767" y="93032"/>
                    <a:pt x="3310241" y="23052"/>
                    <a:pt x="3269900" y="0"/>
                  </a:cubicBezTo>
                  <a:cubicBezTo>
                    <a:pt x="3139820" y="130080"/>
                    <a:pt x="2951287" y="172891"/>
                    <a:pt x="2776749" y="199236"/>
                  </a:cubicBezTo>
                  <a:cubicBezTo>
                    <a:pt x="2560224" y="232168"/>
                    <a:pt x="2345346" y="262629"/>
                    <a:pt x="2126351" y="274979"/>
                  </a:cubicBezTo>
                  <a:cubicBezTo>
                    <a:pt x="1686714" y="300501"/>
                    <a:pt x="1243785" y="274155"/>
                    <a:pt x="810734" y="196766"/>
                  </a:cubicBezTo>
                  <a:cubicBezTo>
                    <a:pt x="733345" y="183594"/>
                    <a:pt x="656779" y="167128"/>
                    <a:pt x="580213" y="148192"/>
                  </a:cubicBezTo>
                  <a:cubicBezTo>
                    <a:pt x="538225" y="137489"/>
                    <a:pt x="346399" y="112791"/>
                    <a:pt x="326640" y="78212"/>
                  </a:cubicBezTo>
                  <a:cubicBezTo>
                    <a:pt x="293709" y="19759"/>
                    <a:pt x="275596" y="67510"/>
                    <a:pt x="249251" y="100441"/>
                  </a:cubicBezTo>
                  <a:cubicBezTo>
                    <a:pt x="183388" y="185240"/>
                    <a:pt x="85416" y="241224"/>
                    <a:pt x="36019" y="339195"/>
                  </a:cubicBezTo>
                  <a:cubicBezTo>
                    <a:pt x="-21611" y="453632"/>
                    <a:pt x="7204" y="613351"/>
                    <a:pt x="7204" y="738490"/>
                  </a:cubicBezTo>
                  <a:cubicBezTo>
                    <a:pt x="7204" y="1641639"/>
                    <a:pt x="4734" y="4870580"/>
                    <a:pt x="4734" y="5582725"/>
                  </a:cubicBezTo>
                  <a:cubicBezTo>
                    <a:pt x="8027" y="5586018"/>
                    <a:pt x="8027" y="5590958"/>
                    <a:pt x="8027" y="5595074"/>
                  </a:cubicBezTo>
                  <a:cubicBezTo>
                    <a:pt x="9674" y="5666701"/>
                    <a:pt x="52485" y="5718568"/>
                    <a:pt x="92826" y="5772082"/>
                  </a:cubicBezTo>
                  <a:cubicBezTo>
                    <a:pt x="94472" y="5772082"/>
                    <a:pt x="95296" y="5772082"/>
                    <a:pt x="96942" y="5772082"/>
                  </a:cubicBezTo>
                  <a:cubicBezTo>
                    <a:pt x="104352" y="5818186"/>
                    <a:pt x="120818" y="5860997"/>
                    <a:pt x="147163" y="5898868"/>
                  </a:cubicBezTo>
                  <a:cubicBezTo>
                    <a:pt x="240195" y="6031418"/>
                    <a:pt x="374391" y="6108807"/>
                    <a:pt x="520113" y="6169730"/>
                  </a:cubicBezTo>
                  <a:cubicBezTo>
                    <a:pt x="567864" y="6195252"/>
                    <a:pt x="618908" y="6213365"/>
                    <a:pt x="669952" y="6231477"/>
                  </a:cubicBezTo>
                  <a:cubicBezTo>
                    <a:pt x="1044548" y="6365673"/>
                    <a:pt x="1446314" y="6417541"/>
                    <a:pt x="1843962" y="6406838"/>
                  </a:cubicBezTo>
                  <a:cubicBezTo>
                    <a:pt x="2105769" y="6400251"/>
                    <a:pt x="2368398" y="6378023"/>
                    <a:pt x="2624441" y="6318746"/>
                  </a:cubicBezTo>
                  <a:cubicBezTo>
                    <a:pt x="2862372" y="6263585"/>
                    <a:pt x="3138174" y="6174670"/>
                    <a:pt x="3325883" y="6010835"/>
                  </a:cubicBezTo>
                  <a:cubicBezTo>
                    <a:pt x="3382690" y="5961438"/>
                    <a:pt x="3433734" y="5907924"/>
                    <a:pt x="3459256" y="5834652"/>
                  </a:cubicBezTo>
                  <a:cubicBezTo>
                    <a:pt x="3479839" y="5811599"/>
                    <a:pt x="3489718" y="5784431"/>
                    <a:pt x="3492188" y="5753969"/>
                  </a:cubicBezTo>
                  <a:cubicBezTo>
                    <a:pt x="3492188" y="5751499"/>
                    <a:pt x="3493011" y="5748206"/>
                    <a:pt x="3493834" y="5745736"/>
                  </a:cubicBezTo>
                  <a:cubicBezTo>
                    <a:pt x="3493834" y="5744090"/>
                    <a:pt x="3494658" y="5743266"/>
                    <a:pt x="3494658" y="5741620"/>
                  </a:cubicBezTo>
                  <a:cubicBezTo>
                    <a:pt x="3499598" y="5716921"/>
                    <a:pt x="3510300" y="5694693"/>
                    <a:pt x="3523473" y="5672464"/>
                  </a:cubicBezTo>
                  <a:cubicBezTo>
                    <a:pt x="3546525" y="5634592"/>
                    <a:pt x="3558874" y="5592605"/>
                    <a:pt x="3561344" y="5548147"/>
                  </a:cubicBezTo>
                  <a:cubicBezTo>
                    <a:pt x="3560521" y="5460055"/>
                    <a:pt x="3562991" y="991240"/>
                    <a:pt x="3562991" y="854574"/>
                  </a:cubicBezTo>
                  <a:close/>
                </a:path>
              </a:pathLst>
            </a:custGeom>
            <a:solidFill>
              <a:schemeClr val="accent2"/>
            </a:solidFill>
            <a:ln w="8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232013A0-A077-43BD-A597-A91565B2078B}"/>
                </a:ext>
              </a:extLst>
            </p:cNvPr>
            <p:cNvSpPr/>
            <p:nvPr/>
          </p:nvSpPr>
          <p:spPr>
            <a:xfrm>
              <a:off x="4526810" y="0"/>
              <a:ext cx="3112034" cy="782125"/>
            </a:xfrm>
            <a:custGeom>
              <a:avLst/>
              <a:gdLst>
                <a:gd name="connsiteX0" fmla="*/ 3118620 w 3112033"/>
                <a:gd name="connsiteY0" fmla="*/ 393532 h 782124"/>
                <a:gd name="connsiteX1" fmla="*/ 1559310 w 3112033"/>
                <a:gd name="connsiteY1" fmla="*/ 787065 h 782124"/>
                <a:gd name="connsiteX2" fmla="*/ 0 w 3112033"/>
                <a:gd name="connsiteY2" fmla="*/ 393532 h 782124"/>
                <a:gd name="connsiteX3" fmla="*/ 1559310 w 3112033"/>
                <a:gd name="connsiteY3" fmla="*/ 0 h 782124"/>
                <a:gd name="connsiteX4" fmla="*/ 3118620 w 3112033"/>
                <a:gd name="connsiteY4" fmla="*/ 393532 h 78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2033" h="782124">
                  <a:moveTo>
                    <a:pt x="3118620" y="393532"/>
                  </a:moveTo>
                  <a:cubicBezTo>
                    <a:pt x="3118620" y="610874"/>
                    <a:pt x="2420494" y="787065"/>
                    <a:pt x="1559310" y="787065"/>
                  </a:cubicBezTo>
                  <a:cubicBezTo>
                    <a:pt x="698127" y="787065"/>
                    <a:pt x="0" y="610874"/>
                    <a:pt x="0" y="393532"/>
                  </a:cubicBezTo>
                  <a:cubicBezTo>
                    <a:pt x="0" y="176190"/>
                    <a:pt x="698127" y="0"/>
                    <a:pt x="1559310" y="0"/>
                  </a:cubicBezTo>
                  <a:cubicBezTo>
                    <a:pt x="2420494" y="0"/>
                    <a:pt x="3118620" y="176190"/>
                    <a:pt x="3118620" y="393532"/>
                  </a:cubicBezTo>
                  <a:close/>
                </a:path>
              </a:pathLst>
            </a:custGeom>
            <a:solidFill>
              <a:schemeClr val="accent6"/>
            </a:solidFill>
            <a:ln w="8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6E22E070-9696-4A33-AB4E-7C1A7B4C4DB9}"/>
                </a:ext>
              </a:extLst>
            </p:cNvPr>
            <p:cNvSpPr/>
            <p:nvPr/>
          </p:nvSpPr>
          <p:spPr>
            <a:xfrm>
              <a:off x="4726046" y="83976"/>
              <a:ext cx="2659225" cy="502206"/>
            </a:xfrm>
            <a:custGeom>
              <a:avLst/>
              <a:gdLst>
                <a:gd name="connsiteX0" fmla="*/ 2664165 w 2659224"/>
                <a:gd name="connsiteY0" fmla="*/ 254396 h 502206"/>
                <a:gd name="connsiteX1" fmla="*/ 1332082 w 2659224"/>
                <a:gd name="connsiteY1" fmla="*/ 508793 h 502206"/>
                <a:gd name="connsiteX2" fmla="*/ 0 w 2659224"/>
                <a:gd name="connsiteY2" fmla="*/ 254396 h 502206"/>
                <a:gd name="connsiteX3" fmla="*/ 1332082 w 2659224"/>
                <a:gd name="connsiteY3" fmla="*/ 0 h 502206"/>
                <a:gd name="connsiteX4" fmla="*/ 2664165 w 2659224"/>
                <a:gd name="connsiteY4" fmla="*/ 254396 h 50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9224" h="502206">
                  <a:moveTo>
                    <a:pt x="2664165" y="254396"/>
                  </a:moveTo>
                  <a:cubicBezTo>
                    <a:pt x="2664165" y="394896"/>
                    <a:pt x="2067771" y="508793"/>
                    <a:pt x="1332082" y="508793"/>
                  </a:cubicBezTo>
                  <a:cubicBezTo>
                    <a:pt x="596394" y="508793"/>
                    <a:pt x="0" y="394896"/>
                    <a:pt x="0" y="254396"/>
                  </a:cubicBezTo>
                  <a:cubicBezTo>
                    <a:pt x="0" y="113897"/>
                    <a:pt x="596394" y="0"/>
                    <a:pt x="1332082" y="0"/>
                  </a:cubicBezTo>
                  <a:cubicBezTo>
                    <a:pt x="2067771" y="0"/>
                    <a:pt x="2664165" y="113897"/>
                    <a:pt x="2664165" y="254396"/>
                  </a:cubicBezTo>
                  <a:close/>
                </a:path>
              </a:pathLst>
            </a:custGeom>
            <a:solidFill>
              <a:schemeClr val="accent3"/>
            </a:solidFill>
            <a:ln w="8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56D8E912-DD99-4212-9D1F-10572AF3D632}"/>
                </a:ext>
              </a:extLst>
            </p:cNvPr>
            <p:cNvSpPr/>
            <p:nvPr/>
          </p:nvSpPr>
          <p:spPr>
            <a:xfrm>
              <a:off x="4871769" y="150662"/>
              <a:ext cx="2404005" cy="436343"/>
            </a:xfrm>
            <a:custGeom>
              <a:avLst/>
              <a:gdLst>
                <a:gd name="connsiteX0" fmla="*/ 2410592 w 2404005"/>
                <a:gd name="connsiteY0" fmla="*/ 221465 h 436343"/>
                <a:gd name="connsiteX1" fmla="*/ 1205296 w 2404005"/>
                <a:gd name="connsiteY1" fmla="*/ 442930 h 436343"/>
                <a:gd name="connsiteX2" fmla="*/ 0 w 2404005"/>
                <a:gd name="connsiteY2" fmla="*/ 221465 h 436343"/>
                <a:gd name="connsiteX3" fmla="*/ 1205296 w 2404005"/>
                <a:gd name="connsiteY3" fmla="*/ 0 h 436343"/>
                <a:gd name="connsiteX4" fmla="*/ 2410592 w 2404005"/>
                <a:gd name="connsiteY4" fmla="*/ 221465 h 43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4005" h="436343">
                  <a:moveTo>
                    <a:pt x="2410592" y="221465"/>
                  </a:moveTo>
                  <a:cubicBezTo>
                    <a:pt x="2410592" y="343777"/>
                    <a:pt x="1870962" y="442930"/>
                    <a:pt x="1205296" y="442930"/>
                  </a:cubicBezTo>
                  <a:cubicBezTo>
                    <a:pt x="539629" y="442930"/>
                    <a:pt x="0" y="343776"/>
                    <a:pt x="0" y="221465"/>
                  </a:cubicBezTo>
                  <a:cubicBezTo>
                    <a:pt x="0" y="99153"/>
                    <a:pt x="539629" y="0"/>
                    <a:pt x="1205296" y="0"/>
                  </a:cubicBezTo>
                  <a:cubicBezTo>
                    <a:pt x="1870962" y="0"/>
                    <a:pt x="2410592" y="99153"/>
                    <a:pt x="2410592" y="221465"/>
                  </a:cubicBezTo>
                  <a:close/>
                </a:path>
              </a:pathLst>
            </a:custGeom>
            <a:solidFill>
              <a:schemeClr val="accent2"/>
            </a:solidFill>
            <a:ln w="8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834CD830-9710-4856-9B5F-97AB6CA7BB8F}"/>
                </a:ext>
              </a:extLst>
            </p:cNvPr>
            <p:cNvSpPr/>
            <p:nvPr/>
          </p:nvSpPr>
          <p:spPr>
            <a:xfrm>
              <a:off x="5126988" y="337549"/>
              <a:ext cx="971481" cy="230521"/>
            </a:xfrm>
            <a:custGeom>
              <a:avLst/>
              <a:gdLst>
                <a:gd name="connsiteX0" fmla="*/ 974775 w 971481"/>
                <a:gd name="connsiteY0" fmla="*/ 116084 h 230521"/>
                <a:gd name="connsiteX1" fmla="*/ 487387 w 971481"/>
                <a:gd name="connsiteY1" fmla="*/ 232168 h 230521"/>
                <a:gd name="connsiteX2" fmla="*/ 0 w 971481"/>
                <a:gd name="connsiteY2" fmla="*/ 116084 h 230521"/>
                <a:gd name="connsiteX3" fmla="*/ 487387 w 971481"/>
                <a:gd name="connsiteY3" fmla="*/ 0 h 230521"/>
                <a:gd name="connsiteX4" fmla="*/ 974775 w 971481"/>
                <a:gd name="connsiteY4" fmla="*/ 116084 h 23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1481" h="230521">
                  <a:moveTo>
                    <a:pt x="974775" y="116084"/>
                  </a:moveTo>
                  <a:cubicBezTo>
                    <a:pt x="974775" y="180195"/>
                    <a:pt x="756564" y="232168"/>
                    <a:pt x="487387" y="232168"/>
                  </a:cubicBezTo>
                  <a:cubicBezTo>
                    <a:pt x="218211" y="232168"/>
                    <a:pt x="0" y="180195"/>
                    <a:pt x="0" y="116084"/>
                  </a:cubicBezTo>
                  <a:cubicBezTo>
                    <a:pt x="0" y="51972"/>
                    <a:pt x="218211" y="0"/>
                    <a:pt x="487387" y="0"/>
                  </a:cubicBezTo>
                  <a:cubicBezTo>
                    <a:pt x="756564" y="0"/>
                    <a:pt x="974775" y="51972"/>
                    <a:pt x="974775" y="116084"/>
                  </a:cubicBezTo>
                  <a:close/>
                </a:path>
              </a:pathLst>
            </a:custGeom>
            <a:solidFill>
              <a:srgbClr val="666666"/>
            </a:solidFill>
            <a:ln w="8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ABF391B6-56B3-47D8-A28E-FCD03C848A9B}"/>
                </a:ext>
              </a:extLst>
            </p:cNvPr>
            <p:cNvSpPr/>
            <p:nvPr/>
          </p:nvSpPr>
          <p:spPr>
            <a:xfrm>
              <a:off x="5158273" y="372127"/>
              <a:ext cx="905618" cy="189357"/>
            </a:xfrm>
            <a:custGeom>
              <a:avLst/>
              <a:gdLst>
                <a:gd name="connsiteX0" fmla="*/ 912205 w 905618"/>
                <a:gd name="connsiteY0" fmla="*/ 94678 h 189356"/>
                <a:gd name="connsiteX1" fmla="*/ 456102 w 905618"/>
                <a:gd name="connsiteY1" fmla="*/ 189357 h 189356"/>
                <a:gd name="connsiteX2" fmla="*/ 0 w 905618"/>
                <a:gd name="connsiteY2" fmla="*/ 94678 h 189356"/>
                <a:gd name="connsiteX3" fmla="*/ 456102 w 905618"/>
                <a:gd name="connsiteY3" fmla="*/ 0 h 189356"/>
                <a:gd name="connsiteX4" fmla="*/ 912205 w 905618"/>
                <a:gd name="connsiteY4" fmla="*/ 94678 h 189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618" h="189356">
                  <a:moveTo>
                    <a:pt x="912205" y="94678"/>
                  </a:moveTo>
                  <a:cubicBezTo>
                    <a:pt x="912205" y="146968"/>
                    <a:pt x="708001" y="189357"/>
                    <a:pt x="456102" y="189357"/>
                  </a:cubicBezTo>
                  <a:cubicBezTo>
                    <a:pt x="204204" y="189357"/>
                    <a:pt x="0" y="146968"/>
                    <a:pt x="0" y="94678"/>
                  </a:cubicBezTo>
                  <a:cubicBezTo>
                    <a:pt x="0" y="42389"/>
                    <a:pt x="204204" y="0"/>
                    <a:pt x="456102" y="0"/>
                  </a:cubicBezTo>
                  <a:cubicBezTo>
                    <a:pt x="708001" y="0"/>
                    <a:pt x="912205" y="42389"/>
                    <a:pt x="912205" y="94678"/>
                  </a:cubicBezTo>
                  <a:close/>
                </a:path>
              </a:pathLst>
            </a:custGeom>
            <a:solidFill>
              <a:srgbClr val="000000"/>
            </a:solidFill>
            <a:ln w="8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9945FB9D-58ED-4AA3-9888-77F82ECC24B7}"/>
                </a:ext>
              </a:extLst>
            </p:cNvPr>
            <p:cNvSpPr/>
            <p:nvPr/>
          </p:nvSpPr>
          <p:spPr>
            <a:xfrm>
              <a:off x="6070187" y="56554"/>
              <a:ext cx="1350195" cy="378713"/>
            </a:xfrm>
            <a:custGeom>
              <a:avLst/>
              <a:gdLst>
                <a:gd name="connsiteX0" fmla="*/ 1357072 w 1350194"/>
                <a:gd name="connsiteY0" fmla="*/ 144328 h 378713"/>
                <a:gd name="connsiteX1" fmla="*/ 1351309 w 1350194"/>
                <a:gd name="connsiteY1" fmla="*/ 122099 h 378713"/>
                <a:gd name="connsiteX2" fmla="*/ 1210526 w 1350194"/>
                <a:gd name="connsiteY2" fmla="*/ 51297 h 378713"/>
                <a:gd name="connsiteX3" fmla="*/ 952013 w 1350194"/>
                <a:gd name="connsiteY3" fmla="*/ 1076 h 378713"/>
                <a:gd name="connsiteX4" fmla="*/ 742075 w 1350194"/>
                <a:gd name="connsiteY4" fmla="*/ 32361 h 378713"/>
                <a:gd name="connsiteX5" fmla="*/ 573300 w 1350194"/>
                <a:gd name="connsiteY5" fmla="*/ 89168 h 378713"/>
                <a:gd name="connsiteX6" fmla="*/ 124607 w 1350194"/>
                <a:gd name="connsiteY6" fmla="*/ 220071 h 378713"/>
                <a:gd name="connsiteX7" fmla="*/ 25813 w 1350194"/>
                <a:gd name="connsiteY7" fmla="*/ 242300 h 378713"/>
                <a:gd name="connsiteX8" fmla="*/ 1937 w 1350194"/>
                <a:gd name="connsiteY8" fmla="*/ 262882 h 378713"/>
                <a:gd name="connsiteX9" fmla="*/ 229989 w 1350194"/>
                <a:gd name="connsiteY9" fmla="*/ 372379 h 378713"/>
                <a:gd name="connsiteX10" fmla="*/ 599646 w 1350194"/>
                <a:gd name="connsiteY10" fmla="*/ 361677 h 378713"/>
                <a:gd name="connsiteX11" fmla="*/ 1203940 w 1350194"/>
                <a:gd name="connsiteY11" fmla="*/ 237360 h 378713"/>
                <a:gd name="connsiteX12" fmla="*/ 1357072 w 1350194"/>
                <a:gd name="connsiteY12" fmla="*/ 144328 h 378713"/>
                <a:gd name="connsiteX13" fmla="*/ 362538 w 1350194"/>
                <a:gd name="connsiteY13" fmla="*/ 264529 h 378713"/>
                <a:gd name="connsiteX14" fmla="*/ 348542 w 1350194"/>
                <a:gd name="connsiteY14" fmla="*/ 231597 h 378713"/>
                <a:gd name="connsiteX15" fmla="*/ 598822 w 1350194"/>
                <a:gd name="connsiteY15" fmla="*/ 257119 h 378713"/>
                <a:gd name="connsiteX16" fmla="*/ 362538 w 1350194"/>
                <a:gd name="connsiteY16" fmla="*/ 264529 h 378713"/>
                <a:gd name="connsiteX17" fmla="*/ 1152896 w 1350194"/>
                <a:gd name="connsiteY17" fmla="*/ 136095 h 378713"/>
                <a:gd name="connsiteX18" fmla="*/ 1000587 w 1350194"/>
                <a:gd name="connsiteY18" fmla="*/ 213485 h 378713"/>
                <a:gd name="connsiteX19" fmla="*/ 923198 w 1350194"/>
                <a:gd name="connsiteY19" fmla="*/ 232420 h 378713"/>
                <a:gd name="connsiteX20" fmla="*/ 775006 w 1350194"/>
                <a:gd name="connsiteY20" fmla="*/ 228304 h 378713"/>
                <a:gd name="connsiteX21" fmla="*/ 672918 w 1350194"/>
                <a:gd name="connsiteY21" fmla="*/ 150091 h 378713"/>
                <a:gd name="connsiteX22" fmla="*/ 808761 w 1350194"/>
                <a:gd name="connsiteY22" fmla="*/ 68586 h 378713"/>
                <a:gd name="connsiteX23" fmla="*/ 906732 w 1350194"/>
                <a:gd name="connsiteY23" fmla="*/ 45534 h 378713"/>
                <a:gd name="connsiteX24" fmla="*/ 1084563 w 1350194"/>
                <a:gd name="connsiteY24" fmla="*/ 80935 h 378713"/>
                <a:gd name="connsiteX25" fmla="*/ 1152896 w 1350194"/>
                <a:gd name="connsiteY25" fmla="*/ 136095 h 378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50194" h="378713">
                  <a:moveTo>
                    <a:pt x="1357072" y="144328"/>
                  </a:moveTo>
                  <a:cubicBezTo>
                    <a:pt x="1357072" y="137742"/>
                    <a:pt x="1355425" y="130332"/>
                    <a:pt x="1351309" y="122099"/>
                  </a:cubicBezTo>
                  <a:cubicBezTo>
                    <a:pt x="1328257" y="75172"/>
                    <a:pt x="1255807" y="62823"/>
                    <a:pt x="1210526" y="51297"/>
                  </a:cubicBezTo>
                  <a:cubicBezTo>
                    <a:pt x="1125727" y="29068"/>
                    <a:pt x="1039282" y="6839"/>
                    <a:pt x="952013" y="1076"/>
                  </a:cubicBezTo>
                  <a:cubicBezTo>
                    <a:pt x="875447" y="-3864"/>
                    <a:pt x="812877" y="8486"/>
                    <a:pt x="742075" y="32361"/>
                  </a:cubicBezTo>
                  <a:cubicBezTo>
                    <a:pt x="686091" y="51297"/>
                    <a:pt x="630107" y="70232"/>
                    <a:pt x="573300" y="89168"/>
                  </a:cubicBezTo>
                  <a:cubicBezTo>
                    <a:pt x="430048" y="142682"/>
                    <a:pt x="276093" y="202782"/>
                    <a:pt x="124607" y="220071"/>
                  </a:cubicBezTo>
                  <a:cubicBezTo>
                    <a:pt x="90853" y="224187"/>
                    <a:pt x="57098" y="227481"/>
                    <a:pt x="25813" y="242300"/>
                  </a:cubicBezTo>
                  <a:cubicBezTo>
                    <a:pt x="15933" y="246416"/>
                    <a:pt x="6054" y="253002"/>
                    <a:pt x="1937" y="262882"/>
                  </a:cubicBezTo>
                  <a:cubicBezTo>
                    <a:pt x="-22761" y="325452"/>
                    <a:pt x="196234" y="366616"/>
                    <a:pt x="229989" y="372379"/>
                  </a:cubicBezTo>
                  <a:cubicBezTo>
                    <a:pt x="354305" y="392962"/>
                    <a:pt x="476152" y="374026"/>
                    <a:pt x="599646" y="361677"/>
                  </a:cubicBezTo>
                  <a:cubicBezTo>
                    <a:pt x="807114" y="340271"/>
                    <a:pt x="1003880" y="291697"/>
                    <a:pt x="1203940" y="237360"/>
                  </a:cubicBezTo>
                  <a:cubicBezTo>
                    <a:pt x="1245928" y="224187"/>
                    <a:pt x="1357895" y="199489"/>
                    <a:pt x="1357072" y="144328"/>
                  </a:cubicBezTo>
                  <a:close/>
                  <a:moveTo>
                    <a:pt x="362538" y="264529"/>
                  </a:moveTo>
                  <a:cubicBezTo>
                    <a:pt x="354305" y="256296"/>
                    <a:pt x="349365" y="244770"/>
                    <a:pt x="348542" y="231597"/>
                  </a:cubicBezTo>
                  <a:cubicBezTo>
                    <a:pt x="346072" y="164911"/>
                    <a:pt x="622698" y="164087"/>
                    <a:pt x="598822" y="257119"/>
                  </a:cubicBezTo>
                  <a:cubicBezTo>
                    <a:pt x="579886" y="330392"/>
                    <a:pt x="411935" y="313926"/>
                    <a:pt x="362538" y="264529"/>
                  </a:cubicBezTo>
                  <a:close/>
                  <a:moveTo>
                    <a:pt x="1152896" y="136095"/>
                  </a:moveTo>
                  <a:cubicBezTo>
                    <a:pt x="1114201" y="186316"/>
                    <a:pt x="1060688" y="198665"/>
                    <a:pt x="1000587" y="213485"/>
                  </a:cubicBezTo>
                  <a:cubicBezTo>
                    <a:pt x="975065" y="220071"/>
                    <a:pt x="948720" y="225834"/>
                    <a:pt x="923198" y="232420"/>
                  </a:cubicBezTo>
                  <a:cubicBezTo>
                    <a:pt x="874624" y="243946"/>
                    <a:pt x="822757" y="246416"/>
                    <a:pt x="775006" y="228304"/>
                  </a:cubicBezTo>
                  <a:cubicBezTo>
                    <a:pt x="750307" y="219248"/>
                    <a:pt x="675388" y="181376"/>
                    <a:pt x="672918" y="150091"/>
                  </a:cubicBezTo>
                  <a:cubicBezTo>
                    <a:pt x="670448" y="109750"/>
                    <a:pt x="779123" y="78465"/>
                    <a:pt x="808761" y="68586"/>
                  </a:cubicBezTo>
                  <a:cubicBezTo>
                    <a:pt x="839223" y="58706"/>
                    <a:pt x="873801" y="46357"/>
                    <a:pt x="906732" y="45534"/>
                  </a:cubicBezTo>
                  <a:cubicBezTo>
                    <a:pt x="964363" y="44710"/>
                    <a:pt x="1028579" y="69409"/>
                    <a:pt x="1084563" y="80935"/>
                  </a:cubicBezTo>
                  <a:cubicBezTo>
                    <a:pt x="1105145" y="85875"/>
                    <a:pt x="1178418" y="101517"/>
                    <a:pt x="1152896" y="136095"/>
                  </a:cubicBezTo>
                  <a:close/>
                </a:path>
              </a:pathLst>
            </a:custGeom>
            <a:solidFill>
              <a:srgbClr val="4D4D4D"/>
            </a:solidFill>
            <a:ln w="8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901CAE0-C3C0-4120-B708-1472C31A7850}"/>
                </a:ext>
              </a:extLst>
            </p:cNvPr>
            <p:cNvSpPr/>
            <p:nvPr/>
          </p:nvSpPr>
          <p:spPr>
            <a:xfrm>
              <a:off x="6064424" y="40912"/>
              <a:ext cx="1350195" cy="378713"/>
            </a:xfrm>
            <a:custGeom>
              <a:avLst/>
              <a:gdLst>
                <a:gd name="connsiteX0" fmla="*/ 1357895 w 1350194"/>
                <a:gd name="connsiteY0" fmla="*/ 144328 h 378713"/>
                <a:gd name="connsiteX1" fmla="*/ 1352132 w 1350194"/>
                <a:gd name="connsiteY1" fmla="*/ 122099 h 378713"/>
                <a:gd name="connsiteX2" fmla="*/ 1211350 w 1350194"/>
                <a:gd name="connsiteY2" fmla="*/ 51297 h 378713"/>
                <a:gd name="connsiteX3" fmla="*/ 952837 w 1350194"/>
                <a:gd name="connsiteY3" fmla="*/ 1076 h 378713"/>
                <a:gd name="connsiteX4" fmla="*/ 742075 w 1350194"/>
                <a:gd name="connsiteY4" fmla="*/ 32361 h 378713"/>
                <a:gd name="connsiteX5" fmla="*/ 573300 w 1350194"/>
                <a:gd name="connsiteY5" fmla="*/ 89168 h 378713"/>
                <a:gd name="connsiteX6" fmla="*/ 124608 w 1350194"/>
                <a:gd name="connsiteY6" fmla="*/ 220071 h 378713"/>
                <a:gd name="connsiteX7" fmla="*/ 25813 w 1350194"/>
                <a:gd name="connsiteY7" fmla="*/ 242300 h 378713"/>
                <a:gd name="connsiteX8" fmla="*/ 1937 w 1350194"/>
                <a:gd name="connsiteY8" fmla="*/ 262882 h 378713"/>
                <a:gd name="connsiteX9" fmla="*/ 229989 w 1350194"/>
                <a:gd name="connsiteY9" fmla="*/ 372379 h 378713"/>
                <a:gd name="connsiteX10" fmla="*/ 599646 w 1350194"/>
                <a:gd name="connsiteY10" fmla="*/ 361677 h 378713"/>
                <a:gd name="connsiteX11" fmla="*/ 1203940 w 1350194"/>
                <a:gd name="connsiteY11" fmla="*/ 237360 h 378713"/>
                <a:gd name="connsiteX12" fmla="*/ 1357895 w 1350194"/>
                <a:gd name="connsiteY12" fmla="*/ 144328 h 378713"/>
                <a:gd name="connsiteX13" fmla="*/ 363361 w 1350194"/>
                <a:gd name="connsiteY13" fmla="*/ 264529 h 378713"/>
                <a:gd name="connsiteX14" fmla="*/ 349366 w 1350194"/>
                <a:gd name="connsiteY14" fmla="*/ 231597 h 378713"/>
                <a:gd name="connsiteX15" fmla="*/ 599646 w 1350194"/>
                <a:gd name="connsiteY15" fmla="*/ 257119 h 378713"/>
                <a:gd name="connsiteX16" fmla="*/ 363361 w 1350194"/>
                <a:gd name="connsiteY16" fmla="*/ 264529 h 378713"/>
                <a:gd name="connsiteX17" fmla="*/ 1153719 w 1350194"/>
                <a:gd name="connsiteY17" fmla="*/ 136095 h 378713"/>
                <a:gd name="connsiteX18" fmla="*/ 1001411 w 1350194"/>
                <a:gd name="connsiteY18" fmla="*/ 213485 h 378713"/>
                <a:gd name="connsiteX19" fmla="*/ 924022 w 1350194"/>
                <a:gd name="connsiteY19" fmla="*/ 232420 h 378713"/>
                <a:gd name="connsiteX20" fmla="*/ 775829 w 1350194"/>
                <a:gd name="connsiteY20" fmla="*/ 228304 h 378713"/>
                <a:gd name="connsiteX21" fmla="*/ 673742 w 1350194"/>
                <a:gd name="connsiteY21" fmla="*/ 150091 h 378713"/>
                <a:gd name="connsiteX22" fmla="*/ 809584 w 1350194"/>
                <a:gd name="connsiteY22" fmla="*/ 68586 h 378713"/>
                <a:gd name="connsiteX23" fmla="*/ 907556 w 1350194"/>
                <a:gd name="connsiteY23" fmla="*/ 45534 h 378713"/>
                <a:gd name="connsiteX24" fmla="*/ 1085386 w 1350194"/>
                <a:gd name="connsiteY24" fmla="*/ 80935 h 378713"/>
                <a:gd name="connsiteX25" fmla="*/ 1153719 w 1350194"/>
                <a:gd name="connsiteY25" fmla="*/ 136095 h 378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50194" h="378713">
                  <a:moveTo>
                    <a:pt x="1357895" y="144328"/>
                  </a:moveTo>
                  <a:cubicBezTo>
                    <a:pt x="1357895" y="137742"/>
                    <a:pt x="1356248" y="130332"/>
                    <a:pt x="1352132" y="122099"/>
                  </a:cubicBezTo>
                  <a:cubicBezTo>
                    <a:pt x="1329080" y="75172"/>
                    <a:pt x="1256630" y="62823"/>
                    <a:pt x="1211350" y="51297"/>
                  </a:cubicBezTo>
                  <a:cubicBezTo>
                    <a:pt x="1126551" y="29068"/>
                    <a:pt x="1040105" y="6839"/>
                    <a:pt x="952837" y="1076"/>
                  </a:cubicBezTo>
                  <a:cubicBezTo>
                    <a:pt x="876271" y="-3864"/>
                    <a:pt x="813701" y="8486"/>
                    <a:pt x="742075" y="32361"/>
                  </a:cubicBezTo>
                  <a:cubicBezTo>
                    <a:pt x="686091" y="51297"/>
                    <a:pt x="630107" y="70232"/>
                    <a:pt x="573300" y="89168"/>
                  </a:cubicBezTo>
                  <a:cubicBezTo>
                    <a:pt x="430048" y="142682"/>
                    <a:pt x="276093" y="202782"/>
                    <a:pt x="124608" y="220071"/>
                  </a:cubicBezTo>
                  <a:cubicBezTo>
                    <a:pt x="90853" y="224187"/>
                    <a:pt x="57098" y="227481"/>
                    <a:pt x="25813" y="242300"/>
                  </a:cubicBezTo>
                  <a:cubicBezTo>
                    <a:pt x="15933" y="246416"/>
                    <a:pt x="6054" y="253002"/>
                    <a:pt x="1937" y="262882"/>
                  </a:cubicBezTo>
                  <a:cubicBezTo>
                    <a:pt x="-22761" y="325452"/>
                    <a:pt x="196234" y="366616"/>
                    <a:pt x="229989" y="372379"/>
                  </a:cubicBezTo>
                  <a:cubicBezTo>
                    <a:pt x="354305" y="392962"/>
                    <a:pt x="476152" y="374026"/>
                    <a:pt x="599646" y="361677"/>
                  </a:cubicBezTo>
                  <a:cubicBezTo>
                    <a:pt x="807115" y="340271"/>
                    <a:pt x="1003881" y="291697"/>
                    <a:pt x="1203940" y="237360"/>
                  </a:cubicBezTo>
                  <a:cubicBezTo>
                    <a:pt x="1246751" y="224187"/>
                    <a:pt x="1358719" y="199489"/>
                    <a:pt x="1357895" y="144328"/>
                  </a:cubicBezTo>
                  <a:close/>
                  <a:moveTo>
                    <a:pt x="363361" y="264529"/>
                  </a:moveTo>
                  <a:cubicBezTo>
                    <a:pt x="355128" y="256296"/>
                    <a:pt x="350189" y="244770"/>
                    <a:pt x="349366" y="231597"/>
                  </a:cubicBezTo>
                  <a:cubicBezTo>
                    <a:pt x="346896" y="164911"/>
                    <a:pt x="623521" y="164087"/>
                    <a:pt x="599646" y="257119"/>
                  </a:cubicBezTo>
                  <a:cubicBezTo>
                    <a:pt x="580710" y="330392"/>
                    <a:pt x="412759" y="313926"/>
                    <a:pt x="363361" y="264529"/>
                  </a:cubicBezTo>
                  <a:close/>
                  <a:moveTo>
                    <a:pt x="1153719" y="136095"/>
                  </a:moveTo>
                  <a:cubicBezTo>
                    <a:pt x="1115025" y="186316"/>
                    <a:pt x="1061511" y="198665"/>
                    <a:pt x="1001411" y="213485"/>
                  </a:cubicBezTo>
                  <a:cubicBezTo>
                    <a:pt x="975889" y="220071"/>
                    <a:pt x="949544" y="225834"/>
                    <a:pt x="924022" y="232420"/>
                  </a:cubicBezTo>
                  <a:cubicBezTo>
                    <a:pt x="875447" y="243946"/>
                    <a:pt x="823580" y="246416"/>
                    <a:pt x="775829" y="228304"/>
                  </a:cubicBezTo>
                  <a:cubicBezTo>
                    <a:pt x="751131" y="219248"/>
                    <a:pt x="676211" y="181376"/>
                    <a:pt x="673742" y="150091"/>
                  </a:cubicBezTo>
                  <a:cubicBezTo>
                    <a:pt x="671272" y="109750"/>
                    <a:pt x="779946" y="78465"/>
                    <a:pt x="809584" y="68586"/>
                  </a:cubicBezTo>
                  <a:cubicBezTo>
                    <a:pt x="840046" y="58706"/>
                    <a:pt x="874624" y="46357"/>
                    <a:pt x="907556" y="45534"/>
                  </a:cubicBezTo>
                  <a:cubicBezTo>
                    <a:pt x="965186" y="44710"/>
                    <a:pt x="1029403" y="69409"/>
                    <a:pt x="1085386" y="80935"/>
                  </a:cubicBezTo>
                  <a:cubicBezTo>
                    <a:pt x="1105969" y="85875"/>
                    <a:pt x="1179241" y="101517"/>
                    <a:pt x="1153719" y="136095"/>
                  </a:cubicBezTo>
                  <a:close/>
                </a:path>
              </a:pathLst>
            </a:custGeom>
            <a:solidFill>
              <a:srgbClr val="E6E6E6"/>
            </a:solidFill>
            <a:ln w="8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4EA1BF2-C8CB-4557-A6DB-1C6EDDADD21C}"/>
              </a:ext>
            </a:extLst>
          </p:cNvPr>
          <p:cNvGrpSpPr/>
          <p:nvPr/>
        </p:nvGrpSpPr>
        <p:grpSpPr>
          <a:xfrm>
            <a:off x="6122069" y="1147206"/>
            <a:ext cx="5842624" cy="5714067"/>
            <a:chOff x="7602888" y="3079795"/>
            <a:chExt cx="3520981" cy="344350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A002D9D-5C54-4464-8032-FE6E7C5CBC80}"/>
                </a:ext>
              </a:extLst>
            </p:cNvPr>
            <p:cNvSpPr/>
            <p:nvPr/>
          </p:nvSpPr>
          <p:spPr>
            <a:xfrm>
              <a:off x="8236029" y="3960678"/>
              <a:ext cx="2887840" cy="2556892"/>
            </a:xfrm>
            <a:custGeom>
              <a:avLst/>
              <a:gdLst>
                <a:gd name="connsiteX0" fmla="*/ 2502386 w 2887263"/>
                <a:gd name="connsiteY0" fmla="*/ 1111120 h 2567484"/>
                <a:gd name="connsiteX1" fmla="*/ 2493192 w 2887263"/>
                <a:gd name="connsiteY1" fmla="*/ 1191110 h 2567484"/>
                <a:gd name="connsiteX2" fmla="*/ 2465609 w 2887263"/>
                <a:gd name="connsiteY2" fmla="*/ 1303739 h 2567484"/>
                <a:gd name="connsiteX3" fmla="*/ 2453657 w 2887263"/>
                <a:gd name="connsiteY3" fmla="*/ 1324886 h 2567484"/>
                <a:gd name="connsiteX4" fmla="*/ 2454117 w 2887263"/>
                <a:gd name="connsiteY4" fmla="*/ 1328564 h 2567484"/>
                <a:gd name="connsiteX5" fmla="*/ 2453197 w 2887263"/>
                <a:gd name="connsiteY5" fmla="*/ 1345573 h 2567484"/>
                <a:gd name="connsiteX6" fmla="*/ 2487675 w 2887263"/>
                <a:gd name="connsiteY6" fmla="*/ 1308796 h 2567484"/>
                <a:gd name="connsiteX7" fmla="*/ 2519396 w 2887263"/>
                <a:gd name="connsiteY7" fmla="*/ 1277536 h 2567484"/>
                <a:gd name="connsiteX8" fmla="*/ 2527210 w 2887263"/>
                <a:gd name="connsiteY8" fmla="*/ 1254091 h 2567484"/>
                <a:gd name="connsiteX9" fmla="*/ 2506983 w 2887263"/>
                <a:gd name="connsiteY9" fmla="*/ 1139623 h 2567484"/>
                <a:gd name="connsiteX10" fmla="*/ 2502386 w 2887263"/>
                <a:gd name="connsiteY10" fmla="*/ 1111120 h 2567484"/>
                <a:gd name="connsiteX11" fmla="*/ 2084510 w 2887263"/>
                <a:gd name="connsiteY11" fmla="*/ 0 h 2567484"/>
                <a:gd name="connsiteX12" fmla="*/ 2147031 w 2887263"/>
                <a:gd name="connsiteY12" fmla="*/ 103435 h 2567484"/>
                <a:gd name="connsiteX13" fmla="*/ 2146811 w 2887263"/>
                <a:gd name="connsiteY13" fmla="*/ 106364 h 2567484"/>
                <a:gd name="connsiteX14" fmla="*/ 2155764 w 2887263"/>
                <a:gd name="connsiteY14" fmla="*/ 114927 h 2567484"/>
                <a:gd name="connsiteX15" fmla="*/ 2185645 w 2887263"/>
                <a:gd name="connsiteY15" fmla="*/ 115387 h 2567484"/>
                <a:gd name="connsiteX16" fmla="*/ 2343326 w 2887263"/>
                <a:gd name="connsiteY16" fmla="*/ 156761 h 2567484"/>
                <a:gd name="connsiteX17" fmla="*/ 2510201 w 2887263"/>
                <a:gd name="connsiteY17" fmla="*/ 225258 h 2567484"/>
                <a:gd name="connsiteX18" fmla="*/ 2626968 w 2887263"/>
                <a:gd name="connsiteY18" fmla="*/ 307086 h 2567484"/>
                <a:gd name="connsiteX19" fmla="*/ 2693166 w 2887263"/>
                <a:gd name="connsiteY19" fmla="*/ 393052 h 2567484"/>
                <a:gd name="connsiteX20" fmla="*/ 2731322 w 2887263"/>
                <a:gd name="connsiteY20" fmla="*/ 470284 h 2567484"/>
                <a:gd name="connsiteX21" fmla="*/ 2762123 w 2887263"/>
                <a:gd name="connsiteY21" fmla="*/ 572339 h 2567484"/>
                <a:gd name="connsiteX22" fmla="*/ 2785108 w 2887263"/>
                <a:gd name="connsiteY22" fmla="*/ 676694 h 2567484"/>
                <a:gd name="connsiteX23" fmla="*/ 2804876 w 2887263"/>
                <a:gd name="connsiteY23" fmla="*/ 790242 h 2567484"/>
                <a:gd name="connsiteX24" fmla="*/ 2823264 w 2887263"/>
                <a:gd name="connsiteY24" fmla="*/ 893218 h 2567484"/>
                <a:gd name="connsiteX25" fmla="*/ 2830160 w 2887263"/>
                <a:gd name="connsiteY25" fmla="*/ 948843 h 2567484"/>
                <a:gd name="connsiteX26" fmla="*/ 2853145 w 2887263"/>
                <a:gd name="connsiteY26" fmla="*/ 1132727 h 2567484"/>
                <a:gd name="connsiteX27" fmla="*/ 2870614 w 2887263"/>
                <a:gd name="connsiteY27" fmla="*/ 1276157 h 2567484"/>
                <a:gd name="connsiteX28" fmla="*/ 2880728 w 2887263"/>
                <a:gd name="connsiteY28" fmla="*/ 1365800 h 2567484"/>
                <a:gd name="connsiteX29" fmla="*/ 2887164 w 2887263"/>
                <a:gd name="connsiteY29" fmla="*/ 1435217 h 2567484"/>
                <a:gd name="connsiteX30" fmla="*/ 2873373 w 2887263"/>
                <a:gd name="connsiteY30" fmla="*/ 1455444 h 2567484"/>
                <a:gd name="connsiteX31" fmla="*/ 2661446 w 2887263"/>
                <a:gd name="connsiteY31" fmla="*/ 1554282 h 2567484"/>
                <a:gd name="connsiteX32" fmla="*/ 2448600 w 2887263"/>
                <a:gd name="connsiteY32" fmla="*/ 1652200 h 2567484"/>
                <a:gd name="connsiteX33" fmla="*/ 2447681 w 2887263"/>
                <a:gd name="connsiteY33" fmla="*/ 1794251 h 2567484"/>
                <a:gd name="connsiteX34" fmla="*/ 2452278 w 2887263"/>
                <a:gd name="connsiteY34" fmla="*/ 2138114 h 2567484"/>
                <a:gd name="connsiteX35" fmla="*/ 2458714 w 2887263"/>
                <a:gd name="connsiteY35" fmla="*/ 2567484 h 2567484"/>
                <a:gd name="connsiteX36" fmla="*/ 1263006 w 2887263"/>
                <a:gd name="connsiteY36" fmla="*/ 2567484 h 2567484"/>
                <a:gd name="connsiteX37" fmla="*/ 1282774 w 2887263"/>
                <a:gd name="connsiteY37" fmla="*/ 2310506 h 2567484"/>
                <a:gd name="connsiteX38" fmla="*/ 1307598 w 2887263"/>
                <a:gd name="connsiteY38" fmla="*/ 2093982 h 2567484"/>
                <a:gd name="connsiteX39" fmla="*/ 1331503 w 2887263"/>
                <a:gd name="connsiteY39" fmla="*/ 1937680 h 2567484"/>
                <a:gd name="connsiteX40" fmla="*/ 1373796 w 2887263"/>
                <a:gd name="connsiteY40" fmla="*/ 1729431 h 2567484"/>
                <a:gd name="connsiteX41" fmla="*/ 1407355 w 2887263"/>
                <a:gd name="connsiteY41" fmla="*/ 1629674 h 2567484"/>
                <a:gd name="connsiteX42" fmla="*/ 1414711 w 2887263"/>
                <a:gd name="connsiteY42" fmla="*/ 1601632 h 2567484"/>
                <a:gd name="connsiteX43" fmla="*/ 1407355 w 2887263"/>
                <a:gd name="connsiteY43" fmla="*/ 1593817 h 2567484"/>
                <a:gd name="connsiteX44" fmla="*/ 1380692 w 2887263"/>
                <a:gd name="connsiteY44" fmla="*/ 1481188 h 2567484"/>
                <a:gd name="connsiteX45" fmla="*/ 1359086 w 2887263"/>
                <a:gd name="connsiteY45" fmla="*/ 1385108 h 2567484"/>
                <a:gd name="connsiteX46" fmla="*/ 1320470 w 2887263"/>
                <a:gd name="connsiteY46" fmla="*/ 1223290 h 2567484"/>
                <a:gd name="connsiteX47" fmla="*/ 1297484 w 2887263"/>
                <a:gd name="connsiteY47" fmla="*/ 1117556 h 2567484"/>
                <a:gd name="connsiteX48" fmla="*/ 1288750 w 2887263"/>
                <a:gd name="connsiteY48" fmla="*/ 1097329 h 2567484"/>
                <a:gd name="connsiteX49" fmla="*/ 1247836 w 2887263"/>
                <a:gd name="connsiteY49" fmla="*/ 1174561 h 2567484"/>
                <a:gd name="connsiteX50" fmla="*/ 1186694 w 2887263"/>
                <a:gd name="connsiteY50" fmla="*/ 1272479 h 2567484"/>
                <a:gd name="connsiteX51" fmla="*/ 1127391 w 2887263"/>
                <a:gd name="connsiteY51" fmla="*/ 1352928 h 2567484"/>
                <a:gd name="connsiteX52" fmla="*/ 962355 w 2887263"/>
                <a:gd name="connsiteY52" fmla="*/ 1517045 h 2567484"/>
                <a:gd name="connsiteX53" fmla="*/ 851105 w 2887263"/>
                <a:gd name="connsiteY53" fmla="*/ 1597954 h 2567484"/>
                <a:gd name="connsiteX54" fmla="*/ 766059 w 2887263"/>
                <a:gd name="connsiteY54" fmla="*/ 1646683 h 2567484"/>
                <a:gd name="connsiteX55" fmla="*/ 494829 w 2887263"/>
                <a:gd name="connsiteY55" fmla="*/ 1763910 h 2567484"/>
                <a:gd name="connsiteX56" fmla="*/ 387717 w 2887263"/>
                <a:gd name="connsiteY56" fmla="*/ 1787815 h 2567484"/>
                <a:gd name="connsiteX57" fmla="*/ 272789 w 2887263"/>
                <a:gd name="connsiteY57" fmla="*/ 1802066 h 2567484"/>
                <a:gd name="connsiteX58" fmla="*/ 104995 w 2887263"/>
                <a:gd name="connsiteY58" fmla="*/ 1814937 h 2567484"/>
                <a:gd name="connsiteX59" fmla="*/ 82929 w 2887263"/>
                <a:gd name="connsiteY59" fmla="*/ 1797928 h 2567484"/>
                <a:gd name="connsiteX60" fmla="*/ 77872 w 2887263"/>
                <a:gd name="connsiteY60" fmla="*/ 1793791 h 2567484"/>
                <a:gd name="connsiteX61" fmla="*/ 61322 w 2887263"/>
                <a:gd name="connsiteY61" fmla="*/ 1768966 h 2567484"/>
                <a:gd name="connsiteX62" fmla="*/ 15811 w 2887263"/>
                <a:gd name="connsiteY62" fmla="*/ 1648063 h 2567484"/>
                <a:gd name="connsiteX63" fmla="*/ 5237 w 2887263"/>
                <a:gd name="connsiteY63" fmla="*/ 1623238 h 2567484"/>
                <a:gd name="connsiteX64" fmla="*/ 1100 w 2887263"/>
                <a:gd name="connsiteY64" fmla="*/ 1602091 h 2567484"/>
                <a:gd name="connsiteX65" fmla="*/ 48450 w 2887263"/>
                <a:gd name="connsiteY65" fmla="*/ 1582784 h 2567484"/>
                <a:gd name="connsiteX66" fmla="*/ 308187 w 2887263"/>
                <a:gd name="connsiteY66" fmla="*/ 1494979 h 2567484"/>
                <a:gd name="connsiteX67" fmla="*/ 378063 w 2887263"/>
                <a:gd name="connsiteY67" fmla="*/ 1465098 h 2567484"/>
                <a:gd name="connsiteX68" fmla="*/ 418058 w 2887263"/>
                <a:gd name="connsiteY68" fmla="*/ 1449008 h 2567484"/>
                <a:gd name="connsiteX69" fmla="*/ 576658 w 2887263"/>
                <a:gd name="connsiteY69" fmla="*/ 1360284 h 2567484"/>
                <a:gd name="connsiteX70" fmla="*/ 783528 w 2887263"/>
                <a:gd name="connsiteY70" fmla="*/ 1223290 h 2567484"/>
                <a:gd name="connsiteX71" fmla="*/ 835935 w 2887263"/>
                <a:gd name="connsiteY71" fmla="*/ 1160310 h 2567484"/>
                <a:gd name="connsiteX72" fmla="*/ 888342 w 2887263"/>
                <a:gd name="connsiteY72" fmla="*/ 1061472 h 2567484"/>
                <a:gd name="connsiteX73" fmla="*/ 1003729 w 2887263"/>
                <a:gd name="connsiteY73" fmla="*/ 840351 h 2567484"/>
                <a:gd name="connsiteX74" fmla="*/ 1096131 w 2887263"/>
                <a:gd name="connsiteY74" fmla="*/ 633021 h 2567484"/>
                <a:gd name="connsiteX75" fmla="*/ 1145780 w 2887263"/>
                <a:gd name="connsiteY75" fmla="*/ 473042 h 2567484"/>
                <a:gd name="connsiteX76" fmla="*/ 1238182 w 2887263"/>
                <a:gd name="connsiteY76" fmla="*/ 338347 h 2567484"/>
                <a:gd name="connsiteX77" fmla="*/ 1398621 w 2887263"/>
                <a:gd name="connsiteY77" fmla="*/ 254220 h 2567484"/>
                <a:gd name="connsiteX78" fmla="*/ 1538832 w 2887263"/>
                <a:gd name="connsiteY78" fmla="*/ 180666 h 2567484"/>
                <a:gd name="connsiteX79" fmla="*/ 1593998 w 2887263"/>
                <a:gd name="connsiteY79" fmla="*/ 139752 h 2567484"/>
                <a:gd name="connsiteX80" fmla="*/ 1659736 w 2887263"/>
                <a:gd name="connsiteY80" fmla="*/ 69416 h 2567484"/>
                <a:gd name="connsiteX81" fmla="*/ 1666345 w 2887263"/>
                <a:gd name="connsiteY81" fmla="*/ 75594 h 2567484"/>
                <a:gd name="connsiteX82" fmla="*/ 1666461 w 2887263"/>
                <a:gd name="connsiteY82" fmla="*/ 72635 h 2567484"/>
                <a:gd name="connsiteX83" fmla="*/ 1661576 w 2887263"/>
                <a:gd name="connsiteY83" fmla="*/ 66658 h 2567484"/>
                <a:gd name="connsiteX84" fmla="*/ 1686860 w 2887263"/>
                <a:gd name="connsiteY84" fmla="*/ 58843 h 2567484"/>
                <a:gd name="connsiteX85" fmla="*/ 1778802 w 2887263"/>
                <a:gd name="connsiteY85" fmla="*/ 149866 h 2567484"/>
                <a:gd name="connsiteX86" fmla="*/ 1913038 w 2887263"/>
                <a:gd name="connsiteY86" fmla="*/ 225718 h 2567484"/>
                <a:gd name="connsiteX87" fmla="*/ 1956806 w 2887263"/>
                <a:gd name="connsiteY87" fmla="*/ 244411 h 2567484"/>
                <a:gd name="connsiteX88" fmla="*/ 1967743 w 2887263"/>
                <a:gd name="connsiteY88" fmla="*/ 241348 h 2567484"/>
                <a:gd name="connsiteX89" fmla="*/ 1970387 w 2887263"/>
                <a:gd name="connsiteY89" fmla="*/ 240645 h 2567484"/>
                <a:gd name="connsiteX90" fmla="*/ 2020150 w 2887263"/>
                <a:gd name="connsiteY90" fmla="*/ 197216 h 2567484"/>
                <a:gd name="connsiteX91" fmla="*/ 2083131 w 2887263"/>
                <a:gd name="connsiteY91" fmla="*/ 104354 h 2567484"/>
                <a:gd name="connsiteX92" fmla="*/ 2084970 w 2887263"/>
                <a:gd name="connsiteY92" fmla="*/ 51947 h 2567484"/>
                <a:gd name="connsiteX93" fmla="*/ 2084510 w 2887263"/>
                <a:gd name="connsiteY93" fmla="*/ 0 h 2567484"/>
                <a:gd name="connsiteX0" fmla="*/ 2502386 w 2887263"/>
                <a:gd name="connsiteY0" fmla="*/ 1111120 h 2567484"/>
                <a:gd name="connsiteX1" fmla="*/ 2493192 w 2887263"/>
                <a:gd name="connsiteY1" fmla="*/ 1191110 h 2567484"/>
                <a:gd name="connsiteX2" fmla="*/ 2465609 w 2887263"/>
                <a:gd name="connsiteY2" fmla="*/ 1303739 h 2567484"/>
                <a:gd name="connsiteX3" fmla="*/ 2453657 w 2887263"/>
                <a:gd name="connsiteY3" fmla="*/ 1324886 h 2567484"/>
                <a:gd name="connsiteX4" fmla="*/ 2454117 w 2887263"/>
                <a:gd name="connsiteY4" fmla="*/ 1328564 h 2567484"/>
                <a:gd name="connsiteX5" fmla="*/ 2453197 w 2887263"/>
                <a:gd name="connsiteY5" fmla="*/ 1345573 h 2567484"/>
                <a:gd name="connsiteX6" fmla="*/ 2487675 w 2887263"/>
                <a:gd name="connsiteY6" fmla="*/ 1308796 h 2567484"/>
                <a:gd name="connsiteX7" fmla="*/ 2519396 w 2887263"/>
                <a:gd name="connsiteY7" fmla="*/ 1277536 h 2567484"/>
                <a:gd name="connsiteX8" fmla="*/ 2527210 w 2887263"/>
                <a:gd name="connsiteY8" fmla="*/ 1254091 h 2567484"/>
                <a:gd name="connsiteX9" fmla="*/ 2506983 w 2887263"/>
                <a:gd name="connsiteY9" fmla="*/ 1139623 h 2567484"/>
                <a:gd name="connsiteX10" fmla="*/ 2502386 w 2887263"/>
                <a:gd name="connsiteY10" fmla="*/ 1111120 h 2567484"/>
                <a:gd name="connsiteX11" fmla="*/ 2084510 w 2887263"/>
                <a:gd name="connsiteY11" fmla="*/ 0 h 2567484"/>
                <a:gd name="connsiteX12" fmla="*/ 2147031 w 2887263"/>
                <a:gd name="connsiteY12" fmla="*/ 103435 h 2567484"/>
                <a:gd name="connsiteX13" fmla="*/ 2146811 w 2887263"/>
                <a:gd name="connsiteY13" fmla="*/ 106364 h 2567484"/>
                <a:gd name="connsiteX14" fmla="*/ 2155764 w 2887263"/>
                <a:gd name="connsiteY14" fmla="*/ 114927 h 2567484"/>
                <a:gd name="connsiteX15" fmla="*/ 2185645 w 2887263"/>
                <a:gd name="connsiteY15" fmla="*/ 115387 h 2567484"/>
                <a:gd name="connsiteX16" fmla="*/ 2343326 w 2887263"/>
                <a:gd name="connsiteY16" fmla="*/ 156761 h 2567484"/>
                <a:gd name="connsiteX17" fmla="*/ 2510201 w 2887263"/>
                <a:gd name="connsiteY17" fmla="*/ 225258 h 2567484"/>
                <a:gd name="connsiteX18" fmla="*/ 2626968 w 2887263"/>
                <a:gd name="connsiteY18" fmla="*/ 307086 h 2567484"/>
                <a:gd name="connsiteX19" fmla="*/ 2693166 w 2887263"/>
                <a:gd name="connsiteY19" fmla="*/ 393052 h 2567484"/>
                <a:gd name="connsiteX20" fmla="*/ 2731322 w 2887263"/>
                <a:gd name="connsiteY20" fmla="*/ 470284 h 2567484"/>
                <a:gd name="connsiteX21" fmla="*/ 2762123 w 2887263"/>
                <a:gd name="connsiteY21" fmla="*/ 572339 h 2567484"/>
                <a:gd name="connsiteX22" fmla="*/ 2785108 w 2887263"/>
                <a:gd name="connsiteY22" fmla="*/ 676694 h 2567484"/>
                <a:gd name="connsiteX23" fmla="*/ 2804876 w 2887263"/>
                <a:gd name="connsiteY23" fmla="*/ 790242 h 2567484"/>
                <a:gd name="connsiteX24" fmla="*/ 2823264 w 2887263"/>
                <a:gd name="connsiteY24" fmla="*/ 893218 h 2567484"/>
                <a:gd name="connsiteX25" fmla="*/ 2830160 w 2887263"/>
                <a:gd name="connsiteY25" fmla="*/ 948843 h 2567484"/>
                <a:gd name="connsiteX26" fmla="*/ 2853145 w 2887263"/>
                <a:gd name="connsiteY26" fmla="*/ 1132727 h 2567484"/>
                <a:gd name="connsiteX27" fmla="*/ 2870614 w 2887263"/>
                <a:gd name="connsiteY27" fmla="*/ 1276157 h 2567484"/>
                <a:gd name="connsiteX28" fmla="*/ 2880728 w 2887263"/>
                <a:gd name="connsiteY28" fmla="*/ 1365800 h 2567484"/>
                <a:gd name="connsiteX29" fmla="*/ 2887164 w 2887263"/>
                <a:gd name="connsiteY29" fmla="*/ 1435217 h 2567484"/>
                <a:gd name="connsiteX30" fmla="*/ 2873373 w 2887263"/>
                <a:gd name="connsiteY30" fmla="*/ 1455444 h 2567484"/>
                <a:gd name="connsiteX31" fmla="*/ 2661446 w 2887263"/>
                <a:gd name="connsiteY31" fmla="*/ 1554282 h 2567484"/>
                <a:gd name="connsiteX32" fmla="*/ 2448600 w 2887263"/>
                <a:gd name="connsiteY32" fmla="*/ 1652200 h 2567484"/>
                <a:gd name="connsiteX33" fmla="*/ 2447681 w 2887263"/>
                <a:gd name="connsiteY33" fmla="*/ 1794251 h 2567484"/>
                <a:gd name="connsiteX34" fmla="*/ 2452278 w 2887263"/>
                <a:gd name="connsiteY34" fmla="*/ 2138114 h 2567484"/>
                <a:gd name="connsiteX35" fmla="*/ 2458714 w 2887263"/>
                <a:gd name="connsiteY35" fmla="*/ 2567484 h 2567484"/>
                <a:gd name="connsiteX36" fmla="*/ 1263006 w 2887263"/>
                <a:gd name="connsiteY36" fmla="*/ 2567484 h 2567484"/>
                <a:gd name="connsiteX37" fmla="*/ 1282774 w 2887263"/>
                <a:gd name="connsiteY37" fmla="*/ 2310506 h 2567484"/>
                <a:gd name="connsiteX38" fmla="*/ 1307598 w 2887263"/>
                <a:gd name="connsiteY38" fmla="*/ 2093982 h 2567484"/>
                <a:gd name="connsiteX39" fmla="*/ 1331503 w 2887263"/>
                <a:gd name="connsiteY39" fmla="*/ 1937680 h 2567484"/>
                <a:gd name="connsiteX40" fmla="*/ 1373796 w 2887263"/>
                <a:gd name="connsiteY40" fmla="*/ 1729431 h 2567484"/>
                <a:gd name="connsiteX41" fmla="*/ 1407355 w 2887263"/>
                <a:gd name="connsiteY41" fmla="*/ 1629674 h 2567484"/>
                <a:gd name="connsiteX42" fmla="*/ 1414711 w 2887263"/>
                <a:gd name="connsiteY42" fmla="*/ 1601632 h 2567484"/>
                <a:gd name="connsiteX43" fmla="*/ 1407355 w 2887263"/>
                <a:gd name="connsiteY43" fmla="*/ 1593817 h 2567484"/>
                <a:gd name="connsiteX44" fmla="*/ 1380692 w 2887263"/>
                <a:gd name="connsiteY44" fmla="*/ 1481188 h 2567484"/>
                <a:gd name="connsiteX45" fmla="*/ 1359086 w 2887263"/>
                <a:gd name="connsiteY45" fmla="*/ 1385108 h 2567484"/>
                <a:gd name="connsiteX46" fmla="*/ 1320470 w 2887263"/>
                <a:gd name="connsiteY46" fmla="*/ 1223290 h 2567484"/>
                <a:gd name="connsiteX47" fmla="*/ 1297484 w 2887263"/>
                <a:gd name="connsiteY47" fmla="*/ 1117556 h 2567484"/>
                <a:gd name="connsiteX48" fmla="*/ 1288750 w 2887263"/>
                <a:gd name="connsiteY48" fmla="*/ 1097329 h 2567484"/>
                <a:gd name="connsiteX49" fmla="*/ 1247836 w 2887263"/>
                <a:gd name="connsiteY49" fmla="*/ 1174561 h 2567484"/>
                <a:gd name="connsiteX50" fmla="*/ 1186694 w 2887263"/>
                <a:gd name="connsiteY50" fmla="*/ 1272479 h 2567484"/>
                <a:gd name="connsiteX51" fmla="*/ 1127391 w 2887263"/>
                <a:gd name="connsiteY51" fmla="*/ 1352928 h 2567484"/>
                <a:gd name="connsiteX52" fmla="*/ 962355 w 2887263"/>
                <a:gd name="connsiteY52" fmla="*/ 1517045 h 2567484"/>
                <a:gd name="connsiteX53" fmla="*/ 851105 w 2887263"/>
                <a:gd name="connsiteY53" fmla="*/ 1597954 h 2567484"/>
                <a:gd name="connsiteX54" fmla="*/ 766059 w 2887263"/>
                <a:gd name="connsiteY54" fmla="*/ 1646683 h 2567484"/>
                <a:gd name="connsiteX55" fmla="*/ 494829 w 2887263"/>
                <a:gd name="connsiteY55" fmla="*/ 1763910 h 2567484"/>
                <a:gd name="connsiteX56" fmla="*/ 387717 w 2887263"/>
                <a:gd name="connsiteY56" fmla="*/ 1787815 h 2567484"/>
                <a:gd name="connsiteX57" fmla="*/ 272789 w 2887263"/>
                <a:gd name="connsiteY57" fmla="*/ 1802066 h 2567484"/>
                <a:gd name="connsiteX58" fmla="*/ 104995 w 2887263"/>
                <a:gd name="connsiteY58" fmla="*/ 1814937 h 2567484"/>
                <a:gd name="connsiteX59" fmla="*/ 82929 w 2887263"/>
                <a:gd name="connsiteY59" fmla="*/ 1797928 h 2567484"/>
                <a:gd name="connsiteX60" fmla="*/ 77872 w 2887263"/>
                <a:gd name="connsiteY60" fmla="*/ 1793791 h 2567484"/>
                <a:gd name="connsiteX61" fmla="*/ 61322 w 2887263"/>
                <a:gd name="connsiteY61" fmla="*/ 1768966 h 2567484"/>
                <a:gd name="connsiteX62" fmla="*/ 15811 w 2887263"/>
                <a:gd name="connsiteY62" fmla="*/ 1648063 h 2567484"/>
                <a:gd name="connsiteX63" fmla="*/ 5237 w 2887263"/>
                <a:gd name="connsiteY63" fmla="*/ 1623238 h 2567484"/>
                <a:gd name="connsiteX64" fmla="*/ 1100 w 2887263"/>
                <a:gd name="connsiteY64" fmla="*/ 1602091 h 2567484"/>
                <a:gd name="connsiteX65" fmla="*/ 48450 w 2887263"/>
                <a:gd name="connsiteY65" fmla="*/ 1582784 h 2567484"/>
                <a:gd name="connsiteX66" fmla="*/ 308187 w 2887263"/>
                <a:gd name="connsiteY66" fmla="*/ 1494979 h 2567484"/>
                <a:gd name="connsiteX67" fmla="*/ 378063 w 2887263"/>
                <a:gd name="connsiteY67" fmla="*/ 1465098 h 2567484"/>
                <a:gd name="connsiteX68" fmla="*/ 418058 w 2887263"/>
                <a:gd name="connsiteY68" fmla="*/ 1449008 h 2567484"/>
                <a:gd name="connsiteX69" fmla="*/ 576658 w 2887263"/>
                <a:gd name="connsiteY69" fmla="*/ 1360284 h 2567484"/>
                <a:gd name="connsiteX70" fmla="*/ 783528 w 2887263"/>
                <a:gd name="connsiteY70" fmla="*/ 1223290 h 2567484"/>
                <a:gd name="connsiteX71" fmla="*/ 835935 w 2887263"/>
                <a:gd name="connsiteY71" fmla="*/ 1160310 h 2567484"/>
                <a:gd name="connsiteX72" fmla="*/ 888342 w 2887263"/>
                <a:gd name="connsiteY72" fmla="*/ 1061472 h 2567484"/>
                <a:gd name="connsiteX73" fmla="*/ 1003729 w 2887263"/>
                <a:gd name="connsiteY73" fmla="*/ 840351 h 2567484"/>
                <a:gd name="connsiteX74" fmla="*/ 1096131 w 2887263"/>
                <a:gd name="connsiteY74" fmla="*/ 633021 h 2567484"/>
                <a:gd name="connsiteX75" fmla="*/ 1145780 w 2887263"/>
                <a:gd name="connsiteY75" fmla="*/ 473042 h 2567484"/>
                <a:gd name="connsiteX76" fmla="*/ 1238182 w 2887263"/>
                <a:gd name="connsiteY76" fmla="*/ 338347 h 2567484"/>
                <a:gd name="connsiteX77" fmla="*/ 1398621 w 2887263"/>
                <a:gd name="connsiteY77" fmla="*/ 254220 h 2567484"/>
                <a:gd name="connsiteX78" fmla="*/ 1538832 w 2887263"/>
                <a:gd name="connsiteY78" fmla="*/ 180666 h 2567484"/>
                <a:gd name="connsiteX79" fmla="*/ 1593998 w 2887263"/>
                <a:gd name="connsiteY79" fmla="*/ 139752 h 2567484"/>
                <a:gd name="connsiteX80" fmla="*/ 1659736 w 2887263"/>
                <a:gd name="connsiteY80" fmla="*/ 69416 h 2567484"/>
                <a:gd name="connsiteX81" fmla="*/ 1666345 w 2887263"/>
                <a:gd name="connsiteY81" fmla="*/ 75594 h 2567484"/>
                <a:gd name="connsiteX82" fmla="*/ 1666461 w 2887263"/>
                <a:gd name="connsiteY82" fmla="*/ 72635 h 2567484"/>
                <a:gd name="connsiteX83" fmla="*/ 1661576 w 2887263"/>
                <a:gd name="connsiteY83" fmla="*/ 66658 h 2567484"/>
                <a:gd name="connsiteX84" fmla="*/ 1686860 w 2887263"/>
                <a:gd name="connsiteY84" fmla="*/ 58843 h 2567484"/>
                <a:gd name="connsiteX85" fmla="*/ 1778802 w 2887263"/>
                <a:gd name="connsiteY85" fmla="*/ 149866 h 2567484"/>
                <a:gd name="connsiteX86" fmla="*/ 1913038 w 2887263"/>
                <a:gd name="connsiteY86" fmla="*/ 225718 h 2567484"/>
                <a:gd name="connsiteX87" fmla="*/ 1956806 w 2887263"/>
                <a:gd name="connsiteY87" fmla="*/ 244411 h 2567484"/>
                <a:gd name="connsiteX88" fmla="*/ 1967743 w 2887263"/>
                <a:gd name="connsiteY88" fmla="*/ 241348 h 2567484"/>
                <a:gd name="connsiteX89" fmla="*/ 1970387 w 2887263"/>
                <a:gd name="connsiteY89" fmla="*/ 240645 h 2567484"/>
                <a:gd name="connsiteX90" fmla="*/ 2020150 w 2887263"/>
                <a:gd name="connsiteY90" fmla="*/ 197216 h 2567484"/>
                <a:gd name="connsiteX91" fmla="*/ 2083131 w 2887263"/>
                <a:gd name="connsiteY91" fmla="*/ 104354 h 2567484"/>
                <a:gd name="connsiteX92" fmla="*/ 2084510 w 2887263"/>
                <a:gd name="connsiteY92" fmla="*/ 0 h 2567484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155764 w 2887263"/>
                <a:gd name="connsiteY14" fmla="*/ 104335 h 2556892"/>
                <a:gd name="connsiteX15" fmla="*/ 2185645 w 2887263"/>
                <a:gd name="connsiteY15" fmla="*/ 104795 h 2556892"/>
                <a:gd name="connsiteX16" fmla="*/ 2343326 w 2887263"/>
                <a:gd name="connsiteY16" fmla="*/ 146169 h 2556892"/>
                <a:gd name="connsiteX17" fmla="*/ 2510201 w 2887263"/>
                <a:gd name="connsiteY17" fmla="*/ 214666 h 2556892"/>
                <a:gd name="connsiteX18" fmla="*/ 2626968 w 2887263"/>
                <a:gd name="connsiteY18" fmla="*/ 296494 h 2556892"/>
                <a:gd name="connsiteX19" fmla="*/ 2693166 w 2887263"/>
                <a:gd name="connsiteY19" fmla="*/ 382460 h 2556892"/>
                <a:gd name="connsiteX20" fmla="*/ 2731322 w 2887263"/>
                <a:gd name="connsiteY20" fmla="*/ 459692 h 2556892"/>
                <a:gd name="connsiteX21" fmla="*/ 2762123 w 2887263"/>
                <a:gd name="connsiteY21" fmla="*/ 561747 h 2556892"/>
                <a:gd name="connsiteX22" fmla="*/ 2785108 w 2887263"/>
                <a:gd name="connsiteY22" fmla="*/ 666102 h 2556892"/>
                <a:gd name="connsiteX23" fmla="*/ 2804876 w 2887263"/>
                <a:gd name="connsiteY23" fmla="*/ 779650 h 2556892"/>
                <a:gd name="connsiteX24" fmla="*/ 2823264 w 2887263"/>
                <a:gd name="connsiteY24" fmla="*/ 882626 h 2556892"/>
                <a:gd name="connsiteX25" fmla="*/ 2830160 w 2887263"/>
                <a:gd name="connsiteY25" fmla="*/ 938251 h 2556892"/>
                <a:gd name="connsiteX26" fmla="*/ 2853145 w 2887263"/>
                <a:gd name="connsiteY26" fmla="*/ 1122135 h 2556892"/>
                <a:gd name="connsiteX27" fmla="*/ 2870614 w 2887263"/>
                <a:gd name="connsiteY27" fmla="*/ 1265565 h 2556892"/>
                <a:gd name="connsiteX28" fmla="*/ 2880728 w 2887263"/>
                <a:gd name="connsiteY28" fmla="*/ 1355208 h 2556892"/>
                <a:gd name="connsiteX29" fmla="*/ 2887164 w 2887263"/>
                <a:gd name="connsiteY29" fmla="*/ 1424625 h 2556892"/>
                <a:gd name="connsiteX30" fmla="*/ 2873373 w 2887263"/>
                <a:gd name="connsiteY30" fmla="*/ 1444852 h 2556892"/>
                <a:gd name="connsiteX31" fmla="*/ 2661446 w 2887263"/>
                <a:gd name="connsiteY31" fmla="*/ 1543690 h 2556892"/>
                <a:gd name="connsiteX32" fmla="*/ 2448600 w 2887263"/>
                <a:gd name="connsiteY32" fmla="*/ 1641608 h 2556892"/>
                <a:gd name="connsiteX33" fmla="*/ 2447681 w 2887263"/>
                <a:gd name="connsiteY33" fmla="*/ 1783659 h 2556892"/>
                <a:gd name="connsiteX34" fmla="*/ 2452278 w 2887263"/>
                <a:gd name="connsiteY34" fmla="*/ 2127522 h 2556892"/>
                <a:gd name="connsiteX35" fmla="*/ 2458714 w 2887263"/>
                <a:gd name="connsiteY35" fmla="*/ 2556892 h 2556892"/>
                <a:gd name="connsiteX36" fmla="*/ 1263006 w 2887263"/>
                <a:gd name="connsiteY36" fmla="*/ 2556892 h 2556892"/>
                <a:gd name="connsiteX37" fmla="*/ 1282774 w 2887263"/>
                <a:gd name="connsiteY37" fmla="*/ 2299914 h 2556892"/>
                <a:gd name="connsiteX38" fmla="*/ 1307598 w 2887263"/>
                <a:gd name="connsiteY38" fmla="*/ 2083390 h 2556892"/>
                <a:gd name="connsiteX39" fmla="*/ 1331503 w 2887263"/>
                <a:gd name="connsiteY39" fmla="*/ 1927088 h 2556892"/>
                <a:gd name="connsiteX40" fmla="*/ 1373796 w 2887263"/>
                <a:gd name="connsiteY40" fmla="*/ 1718839 h 2556892"/>
                <a:gd name="connsiteX41" fmla="*/ 1407355 w 2887263"/>
                <a:gd name="connsiteY41" fmla="*/ 1619082 h 2556892"/>
                <a:gd name="connsiteX42" fmla="*/ 1414711 w 2887263"/>
                <a:gd name="connsiteY42" fmla="*/ 1591040 h 2556892"/>
                <a:gd name="connsiteX43" fmla="*/ 1407355 w 2887263"/>
                <a:gd name="connsiteY43" fmla="*/ 1583225 h 2556892"/>
                <a:gd name="connsiteX44" fmla="*/ 1380692 w 2887263"/>
                <a:gd name="connsiteY44" fmla="*/ 1470596 h 2556892"/>
                <a:gd name="connsiteX45" fmla="*/ 1359086 w 2887263"/>
                <a:gd name="connsiteY45" fmla="*/ 1374516 h 2556892"/>
                <a:gd name="connsiteX46" fmla="*/ 1320470 w 2887263"/>
                <a:gd name="connsiteY46" fmla="*/ 1212698 h 2556892"/>
                <a:gd name="connsiteX47" fmla="*/ 1297484 w 2887263"/>
                <a:gd name="connsiteY47" fmla="*/ 1106964 h 2556892"/>
                <a:gd name="connsiteX48" fmla="*/ 1288750 w 2887263"/>
                <a:gd name="connsiteY48" fmla="*/ 1086737 h 2556892"/>
                <a:gd name="connsiteX49" fmla="*/ 1247836 w 2887263"/>
                <a:gd name="connsiteY49" fmla="*/ 1163969 h 2556892"/>
                <a:gd name="connsiteX50" fmla="*/ 1186694 w 2887263"/>
                <a:gd name="connsiteY50" fmla="*/ 1261887 h 2556892"/>
                <a:gd name="connsiteX51" fmla="*/ 1127391 w 2887263"/>
                <a:gd name="connsiteY51" fmla="*/ 1342336 h 2556892"/>
                <a:gd name="connsiteX52" fmla="*/ 962355 w 2887263"/>
                <a:gd name="connsiteY52" fmla="*/ 1506453 h 2556892"/>
                <a:gd name="connsiteX53" fmla="*/ 851105 w 2887263"/>
                <a:gd name="connsiteY53" fmla="*/ 1587362 h 2556892"/>
                <a:gd name="connsiteX54" fmla="*/ 766059 w 2887263"/>
                <a:gd name="connsiteY54" fmla="*/ 1636091 h 2556892"/>
                <a:gd name="connsiteX55" fmla="*/ 494829 w 2887263"/>
                <a:gd name="connsiteY55" fmla="*/ 1753318 h 2556892"/>
                <a:gd name="connsiteX56" fmla="*/ 387717 w 2887263"/>
                <a:gd name="connsiteY56" fmla="*/ 1777223 h 2556892"/>
                <a:gd name="connsiteX57" fmla="*/ 272789 w 2887263"/>
                <a:gd name="connsiteY57" fmla="*/ 1791474 h 2556892"/>
                <a:gd name="connsiteX58" fmla="*/ 104995 w 2887263"/>
                <a:gd name="connsiteY58" fmla="*/ 1804345 h 2556892"/>
                <a:gd name="connsiteX59" fmla="*/ 82929 w 2887263"/>
                <a:gd name="connsiteY59" fmla="*/ 1787336 h 2556892"/>
                <a:gd name="connsiteX60" fmla="*/ 77872 w 2887263"/>
                <a:gd name="connsiteY60" fmla="*/ 1783199 h 2556892"/>
                <a:gd name="connsiteX61" fmla="*/ 61322 w 2887263"/>
                <a:gd name="connsiteY61" fmla="*/ 1758374 h 2556892"/>
                <a:gd name="connsiteX62" fmla="*/ 15811 w 2887263"/>
                <a:gd name="connsiteY62" fmla="*/ 1637471 h 2556892"/>
                <a:gd name="connsiteX63" fmla="*/ 5237 w 2887263"/>
                <a:gd name="connsiteY63" fmla="*/ 1612646 h 2556892"/>
                <a:gd name="connsiteX64" fmla="*/ 1100 w 2887263"/>
                <a:gd name="connsiteY64" fmla="*/ 1591499 h 2556892"/>
                <a:gd name="connsiteX65" fmla="*/ 48450 w 2887263"/>
                <a:gd name="connsiteY65" fmla="*/ 1572192 h 2556892"/>
                <a:gd name="connsiteX66" fmla="*/ 308187 w 2887263"/>
                <a:gd name="connsiteY66" fmla="*/ 1484387 h 2556892"/>
                <a:gd name="connsiteX67" fmla="*/ 378063 w 2887263"/>
                <a:gd name="connsiteY67" fmla="*/ 1454506 h 2556892"/>
                <a:gd name="connsiteX68" fmla="*/ 418058 w 2887263"/>
                <a:gd name="connsiteY68" fmla="*/ 1438416 h 2556892"/>
                <a:gd name="connsiteX69" fmla="*/ 576658 w 2887263"/>
                <a:gd name="connsiteY69" fmla="*/ 1349692 h 2556892"/>
                <a:gd name="connsiteX70" fmla="*/ 783528 w 2887263"/>
                <a:gd name="connsiteY70" fmla="*/ 1212698 h 2556892"/>
                <a:gd name="connsiteX71" fmla="*/ 835935 w 2887263"/>
                <a:gd name="connsiteY71" fmla="*/ 1149718 h 2556892"/>
                <a:gd name="connsiteX72" fmla="*/ 888342 w 2887263"/>
                <a:gd name="connsiteY72" fmla="*/ 1050880 h 2556892"/>
                <a:gd name="connsiteX73" fmla="*/ 1003729 w 2887263"/>
                <a:gd name="connsiteY73" fmla="*/ 829759 h 2556892"/>
                <a:gd name="connsiteX74" fmla="*/ 1096131 w 2887263"/>
                <a:gd name="connsiteY74" fmla="*/ 622429 h 2556892"/>
                <a:gd name="connsiteX75" fmla="*/ 1145780 w 2887263"/>
                <a:gd name="connsiteY75" fmla="*/ 462450 h 2556892"/>
                <a:gd name="connsiteX76" fmla="*/ 1238182 w 2887263"/>
                <a:gd name="connsiteY76" fmla="*/ 327755 h 2556892"/>
                <a:gd name="connsiteX77" fmla="*/ 1398621 w 2887263"/>
                <a:gd name="connsiteY77" fmla="*/ 243628 h 2556892"/>
                <a:gd name="connsiteX78" fmla="*/ 1538832 w 2887263"/>
                <a:gd name="connsiteY78" fmla="*/ 170074 h 2556892"/>
                <a:gd name="connsiteX79" fmla="*/ 1593998 w 2887263"/>
                <a:gd name="connsiteY79" fmla="*/ 129160 h 2556892"/>
                <a:gd name="connsiteX80" fmla="*/ 1659736 w 2887263"/>
                <a:gd name="connsiteY80" fmla="*/ 58824 h 2556892"/>
                <a:gd name="connsiteX81" fmla="*/ 1666345 w 2887263"/>
                <a:gd name="connsiteY81" fmla="*/ 65002 h 2556892"/>
                <a:gd name="connsiteX82" fmla="*/ 1666461 w 2887263"/>
                <a:gd name="connsiteY82" fmla="*/ 62043 h 2556892"/>
                <a:gd name="connsiteX83" fmla="*/ 1661576 w 2887263"/>
                <a:gd name="connsiteY83" fmla="*/ 56066 h 2556892"/>
                <a:gd name="connsiteX84" fmla="*/ 1686860 w 2887263"/>
                <a:gd name="connsiteY84" fmla="*/ 48251 h 2556892"/>
                <a:gd name="connsiteX85" fmla="*/ 1778802 w 2887263"/>
                <a:gd name="connsiteY85" fmla="*/ 139274 h 2556892"/>
                <a:gd name="connsiteX86" fmla="*/ 1913038 w 2887263"/>
                <a:gd name="connsiteY86" fmla="*/ 215126 h 2556892"/>
                <a:gd name="connsiteX87" fmla="*/ 1956806 w 2887263"/>
                <a:gd name="connsiteY87" fmla="*/ 233819 h 2556892"/>
                <a:gd name="connsiteX88" fmla="*/ 1967743 w 2887263"/>
                <a:gd name="connsiteY88" fmla="*/ 230756 h 2556892"/>
                <a:gd name="connsiteX89" fmla="*/ 1970387 w 2887263"/>
                <a:gd name="connsiteY89" fmla="*/ 230053 h 2556892"/>
                <a:gd name="connsiteX90" fmla="*/ 2020150 w 2887263"/>
                <a:gd name="connsiteY90" fmla="*/ 186624 h 2556892"/>
                <a:gd name="connsiteX91" fmla="*/ 2083131 w 2887263"/>
                <a:gd name="connsiteY91" fmla="*/ 93762 h 2556892"/>
                <a:gd name="connsiteX92" fmla="*/ 2088041 w 2887263"/>
                <a:gd name="connsiteY92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155764 w 2887263"/>
                <a:gd name="connsiteY14" fmla="*/ 104335 h 2556892"/>
                <a:gd name="connsiteX15" fmla="*/ 2343326 w 2887263"/>
                <a:gd name="connsiteY15" fmla="*/ 146169 h 2556892"/>
                <a:gd name="connsiteX16" fmla="*/ 2510201 w 2887263"/>
                <a:gd name="connsiteY16" fmla="*/ 214666 h 2556892"/>
                <a:gd name="connsiteX17" fmla="*/ 2626968 w 2887263"/>
                <a:gd name="connsiteY17" fmla="*/ 296494 h 2556892"/>
                <a:gd name="connsiteX18" fmla="*/ 2693166 w 2887263"/>
                <a:gd name="connsiteY18" fmla="*/ 382460 h 2556892"/>
                <a:gd name="connsiteX19" fmla="*/ 2731322 w 2887263"/>
                <a:gd name="connsiteY19" fmla="*/ 459692 h 2556892"/>
                <a:gd name="connsiteX20" fmla="*/ 2762123 w 2887263"/>
                <a:gd name="connsiteY20" fmla="*/ 561747 h 2556892"/>
                <a:gd name="connsiteX21" fmla="*/ 2785108 w 2887263"/>
                <a:gd name="connsiteY21" fmla="*/ 666102 h 2556892"/>
                <a:gd name="connsiteX22" fmla="*/ 2804876 w 2887263"/>
                <a:gd name="connsiteY22" fmla="*/ 779650 h 2556892"/>
                <a:gd name="connsiteX23" fmla="*/ 2823264 w 2887263"/>
                <a:gd name="connsiteY23" fmla="*/ 882626 h 2556892"/>
                <a:gd name="connsiteX24" fmla="*/ 2830160 w 2887263"/>
                <a:gd name="connsiteY24" fmla="*/ 938251 h 2556892"/>
                <a:gd name="connsiteX25" fmla="*/ 2853145 w 2887263"/>
                <a:gd name="connsiteY25" fmla="*/ 1122135 h 2556892"/>
                <a:gd name="connsiteX26" fmla="*/ 2870614 w 2887263"/>
                <a:gd name="connsiteY26" fmla="*/ 1265565 h 2556892"/>
                <a:gd name="connsiteX27" fmla="*/ 2880728 w 2887263"/>
                <a:gd name="connsiteY27" fmla="*/ 1355208 h 2556892"/>
                <a:gd name="connsiteX28" fmla="*/ 2887164 w 2887263"/>
                <a:gd name="connsiteY28" fmla="*/ 1424625 h 2556892"/>
                <a:gd name="connsiteX29" fmla="*/ 2873373 w 2887263"/>
                <a:gd name="connsiteY29" fmla="*/ 1444852 h 2556892"/>
                <a:gd name="connsiteX30" fmla="*/ 2661446 w 2887263"/>
                <a:gd name="connsiteY30" fmla="*/ 1543690 h 2556892"/>
                <a:gd name="connsiteX31" fmla="*/ 2448600 w 2887263"/>
                <a:gd name="connsiteY31" fmla="*/ 1641608 h 2556892"/>
                <a:gd name="connsiteX32" fmla="*/ 2447681 w 2887263"/>
                <a:gd name="connsiteY32" fmla="*/ 1783659 h 2556892"/>
                <a:gd name="connsiteX33" fmla="*/ 2452278 w 2887263"/>
                <a:gd name="connsiteY33" fmla="*/ 2127522 h 2556892"/>
                <a:gd name="connsiteX34" fmla="*/ 2458714 w 2887263"/>
                <a:gd name="connsiteY34" fmla="*/ 2556892 h 2556892"/>
                <a:gd name="connsiteX35" fmla="*/ 1263006 w 2887263"/>
                <a:gd name="connsiteY35" fmla="*/ 2556892 h 2556892"/>
                <a:gd name="connsiteX36" fmla="*/ 1282774 w 2887263"/>
                <a:gd name="connsiteY36" fmla="*/ 2299914 h 2556892"/>
                <a:gd name="connsiteX37" fmla="*/ 1307598 w 2887263"/>
                <a:gd name="connsiteY37" fmla="*/ 2083390 h 2556892"/>
                <a:gd name="connsiteX38" fmla="*/ 1331503 w 2887263"/>
                <a:gd name="connsiteY38" fmla="*/ 1927088 h 2556892"/>
                <a:gd name="connsiteX39" fmla="*/ 1373796 w 2887263"/>
                <a:gd name="connsiteY39" fmla="*/ 1718839 h 2556892"/>
                <a:gd name="connsiteX40" fmla="*/ 1407355 w 2887263"/>
                <a:gd name="connsiteY40" fmla="*/ 1619082 h 2556892"/>
                <a:gd name="connsiteX41" fmla="*/ 1414711 w 2887263"/>
                <a:gd name="connsiteY41" fmla="*/ 1591040 h 2556892"/>
                <a:gd name="connsiteX42" fmla="*/ 1407355 w 2887263"/>
                <a:gd name="connsiteY42" fmla="*/ 1583225 h 2556892"/>
                <a:gd name="connsiteX43" fmla="*/ 1380692 w 2887263"/>
                <a:gd name="connsiteY43" fmla="*/ 1470596 h 2556892"/>
                <a:gd name="connsiteX44" fmla="*/ 1359086 w 2887263"/>
                <a:gd name="connsiteY44" fmla="*/ 1374516 h 2556892"/>
                <a:gd name="connsiteX45" fmla="*/ 1320470 w 2887263"/>
                <a:gd name="connsiteY45" fmla="*/ 1212698 h 2556892"/>
                <a:gd name="connsiteX46" fmla="*/ 1297484 w 2887263"/>
                <a:gd name="connsiteY46" fmla="*/ 1106964 h 2556892"/>
                <a:gd name="connsiteX47" fmla="*/ 1288750 w 2887263"/>
                <a:gd name="connsiteY47" fmla="*/ 1086737 h 2556892"/>
                <a:gd name="connsiteX48" fmla="*/ 1247836 w 2887263"/>
                <a:gd name="connsiteY48" fmla="*/ 1163969 h 2556892"/>
                <a:gd name="connsiteX49" fmla="*/ 1186694 w 2887263"/>
                <a:gd name="connsiteY49" fmla="*/ 1261887 h 2556892"/>
                <a:gd name="connsiteX50" fmla="*/ 1127391 w 2887263"/>
                <a:gd name="connsiteY50" fmla="*/ 1342336 h 2556892"/>
                <a:gd name="connsiteX51" fmla="*/ 962355 w 2887263"/>
                <a:gd name="connsiteY51" fmla="*/ 1506453 h 2556892"/>
                <a:gd name="connsiteX52" fmla="*/ 851105 w 2887263"/>
                <a:gd name="connsiteY52" fmla="*/ 1587362 h 2556892"/>
                <a:gd name="connsiteX53" fmla="*/ 766059 w 2887263"/>
                <a:gd name="connsiteY53" fmla="*/ 1636091 h 2556892"/>
                <a:gd name="connsiteX54" fmla="*/ 494829 w 2887263"/>
                <a:gd name="connsiteY54" fmla="*/ 1753318 h 2556892"/>
                <a:gd name="connsiteX55" fmla="*/ 387717 w 2887263"/>
                <a:gd name="connsiteY55" fmla="*/ 1777223 h 2556892"/>
                <a:gd name="connsiteX56" fmla="*/ 272789 w 2887263"/>
                <a:gd name="connsiteY56" fmla="*/ 1791474 h 2556892"/>
                <a:gd name="connsiteX57" fmla="*/ 104995 w 2887263"/>
                <a:gd name="connsiteY57" fmla="*/ 1804345 h 2556892"/>
                <a:gd name="connsiteX58" fmla="*/ 82929 w 2887263"/>
                <a:gd name="connsiteY58" fmla="*/ 1787336 h 2556892"/>
                <a:gd name="connsiteX59" fmla="*/ 77872 w 2887263"/>
                <a:gd name="connsiteY59" fmla="*/ 1783199 h 2556892"/>
                <a:gd name="connsiteX60" fmla="*/ 61322 w 2887263"/>
                <a:gd name="connsiteY60" fmla="*/ 1758374 h 2556892"/>
                <a:gd name="connsiteX61" fmla="*/ 15811 w 2887263"/>
                <a:gd name="connsiteY61" fmla="*/ 1637471 h 2556892"/>
                <a:gd name="connsiteX62" fmla="*/ 5237 w 2887263"/>
                <a:gd name="connsiteY62" fmla="*/ 1612646 h 2556892"/>
                <a:gd name="connsiteX63" fmla="*/ 1100 w 2887263"/>
                <a:gd name="connsiteY63" fmla="*/ 1591499 h 2556892"/>
                <a:gd name="connsiteX64" fmla="*/ 48450 w 2887263"/>
                <a:gd name="connsiteY64" fmla="*/ 1572192 h 2556892"/>
                <a:gd name="connsiteX65" fmla="*/ 308187 w 2887263"/>
                <a:gd name="connsiteY65" fmla="*/ 1484387 h 2556892"/>
                <a:gd name="connsiteX66" fmla="*/ 378063 w 2887263"/>
                <a:gd name="connsiteY66" fmla="*/ 1454506 h 2556892"/>
                <a:gd name="connsiteX67" fmla="*/ 418058 w 2887263"/>
                <a:gd name="connsiteY67" fmla="*/ 1438416 h 2556892"/>
                <a:gd name="connsiteX68" fmla="*/ 576658 w 2887263"/>
                <a:gd name="connsiteY68" fmla="*/ 1349692 h 2556892"/>
                <a:gd name="connsiteX69" fmla="*/ 783528 w 2887263"/>
                <a:gd name="connsiteY69" fmla="*/ 1212698 h 2556892"/>
                <a:gd name="connsiteX70" fmla="*/ 835935 w 2887263"/>
                <a:gd name="connsiteY70" fmla="*/ 1149718 h 2556892"/>
                <a:gd name="connsiteX71" fmla="*/ 888342 w 2887263"/>
                <a:gd name="connsiteY71" fmla="*/ 1050880 h 2556892"/>
                <a:gd name="connsiteX72" fmla="*/ 1003729 w 2887263"/>
                <a:gd name="connsiteY72" fmla="*/ 829759 h 2556892"/>
                <a:gd name="connsiteX73" fmla="*/ 1096131 w 2887263"/>
                <a:gd name="connsiteY73" fmla="*/ 622429 h 2556892"/>
                <a:gd name="connsiteX74" fmla="*/ 1145780 w 2887263"/>
                <a:gd name="connsiteY74" fmla="*/ 462450 h 2556892"/>
                <a:gd name="connsiteX75" fmla="*/ 1238182 w 2887263"/>
                <a:gd name="connsiteY75" fmla="*/ 327755 h 2556892"/>
                <a:gd name="connsiteX76" fmla="*/ 1398621 w 2887263"/>
                <a:gd name="connsiteY76" fmla="*/ 243628 h 2556892"/>
                <a:gd name="connsiteX77" fmla="*/ 1538832 w 2887263"/>
                <a:gd name="connsiteY77" fmla="*/ 170074 h 2556892"/>
                <a:gd name="connsiteX78" fmla="*/ 1593998 w 2887263"/>
                <a:gd name="connsiteY78" fmla="*/ 129160 h 2556892"/>
                <a:gd name="connsiteX79" fmla="*/ 1659736 w 2887263"/>
                <a:gd name="connsiteY79" fmla="*/ 58824 h 2556892"/>
                <a:gd name="connsiteX80" fmla="*/ 1666345 w 2887263"/>
                <a:gd name="connsiteY80" fmla="*/ 65002 h 2556892"/>
                <a:gd name="connsiteX81" fmla="*/ 1666461 w 2887263"/>
                <a:gd name="connsiteY81" fmla="*/ 62043 h 2556892"/>
                <a:gd name="connsiteX82" fmla="*/ 1661576 w 2887263"/>
                <a:gd name="connsiteY82" fmla="*/ 56066 h 2556892"/>
                <a:gd name="connsiteX83" fmla="*/ 1686860 w 2887263"/>
                <a:gd name="connsiteY83" fmla="*/ 48251 h 2556892"/>
                <a:gd name="connsiteX84" fmla="*/ 1778802 w 2887263"/>
                <a:gd name="connsiteY84" fmla="*/ 139274 h 2556892"/>
                <a:gd name="connsiteX85" fmla="*/ 1913038 w 2887263"/>
                <a:gd name="connsiteY85" fmla="*/ 215126 h 2556892"/>
                <a:gd name="connsiteX86" fmla="*/ 1956806 w 2887263"/>
                <a:gd name="connsiteY86" fmla="*/ 233819 h 2556892"/>
                <a:gd name="connsiteX87" fmla="*/ 1967743 w 2887263"/>
                <a:gd name="connsiteY87" fmla="*/ 230756 h 2556892"/>
                <a:gd name="connsiteX88" fmla="*/ 1970387 w 2887263"/>
                <a:gd name="connsiteY88" fmla="*/ 230053 h 2556892"/>
                <a:gd name="connsiteX89" fmla="*/ 2020150 w 2887263"/>
                <a:gd name="connsiteY89" fmla="*/ 186624 h 2556892"/>
                <a:gd name="connsiteX90" fmla="*/ 2083131 w 2887263"/>
                <a:gd name="connsiteY90" fmla="*/ 93762 h 2556892"/>
                <a:gd name="connsiteX91" fmla="*/ 2088041 w 2887263"/>
                <a:gd name="connsiteY91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59736 w 2887263"/>
                <a:gd name="connsiteY78" fmla="*/ 58824 h 2556892"/>
                <a:gd name="connsiteX79" fmla="*/ 1666345 w 2887263"/>
                <a:gd name="connsiteY79" fmla="*/ 65002 h 2556892"/>
                <a:gd name="connsiteX80" fmla="*/ 1666461 w 2887263"/>
                <a:gd name="connsiteY80" fmla="*/ 62043 h 2556892"/>
                <a:gd name="connsiteX81" fmla="*/ 1661576 w 2887263"/>
                <a:gd name="connsiteY81" fmla="*/ 56066 h 2556892"/>
                <a:gd name="connsiteX82" fmla="*/ 1686860 w 2887263"/>
                <a:gd name="connsiteY82" fmla="*/ 48251 h 2556892"/>
                <a:gd name="connsiteX83" fmla="*/ 1778802 w 2887263"/>
                <a:gd name="connsiteY83" fmla="*/ 139274 h 2556892"/>
                <a:gd name="connsiteX84" fmla="*/ 1913038 w 2887263"/>
                <a:gd name="connsiteY84" fmla="*/ 215126 h 2556892"/>
                <a:gd name="connsiteX85" fmla="*/ 1956806 w 2887263"/>
                <a:gd name="connsiteY85" fmla="*/ 233819 h 2556892"/>
                <a:gd name="connsiteX86" fmla="*/ 1967743 w 2887263"/>
                <a:gd name="connsiteY86" fmla="*/ 230756 h 2556892"/>
                <a:gd name="connsiteX87" fmla="*/ 1970387 w 2887263"/>
                <a:gd name="connsiteY87" fmla="*/ 230053 h 2556892"/>
                <a:gd name="connsiteX88" fmla="*/ 2020150 w 2887263"/>
                <a:gd name="connsiteY88" fmla="*/ 186624 h 2556892"/>
                <a:gd name="connsiteX89" fmla="*/ 2083131 w 2887263"/>
                <a:gd name="connsiteY89" fmla="*/ 93762 h 2556892"/>
                <a:gd name="connsiteX90" fmla="*/ 2088041 w 2887263"/>
                <a:gd name="connsiteY90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59736 w 2887263"/>
                <a:gd name="connsiteY78" fmla="*/ 58824 h 2556892"/>
                <a:gd name="connsiteX79" fmla="*/ 1666345 w 2887263"/>
                <a:gd name="connsiteY79" fmla="*/ 65002 h 2556892"/>
                <a:gd name="connsiteX80" fmla="*/ 1666461 w 2887263"/>
                <a:gd name="connsiteY80" fmla="*/ 62043 h 2556892"/>
                <a:gd name="connsiteX81" fmla="*/ 1686860 w 2887263"/>
                <a:gd name="connsiteY81" fmla="*/ 48251 h 2556892"/>
                <a:gd name="connsiteX82" fmla="*/ 1778802 w 2887263"/>
                <a:gd name="connsiteY82" fmla="*/ 139274 h 2556892"/>
                <a:gd name="connsiteX83" fmla="*/ 1913038 w 2887263"/>
                <a:gd name="connsiteY83" fmla="*/ 215126 h 2556892"/>
                <a:gd name="connsiteX84" fmla="*/ 1956806 w 2887263"/>
                <a:gd name="connsiteY84" fmla="*/ 233819 h 2556892"/>
                <a:gd name="connsiteX85" fmla="*/ 1967743 w 2887263"/>
                <a:gd name="connsiteY85" fmla="*/ 230756 h 2556892"/>
                <a:gd name="connsiteX86" fmla="*/ 1970387 w 2887263"/>
                <a:gd name="connsiteY86" fmla="*/ 230053 h 2556892"/>
                <a:gd name="connsiteX87" fmla="*/ 2020150 w 2887263"/>
                <a:gd name="connsiteY87" fmla="*/ 186624 h 2556892"/>
                <a:gd name="connsiteX88" fmla="*/ 2083131 w 2887263"/>
                <a:gd name="connsiteY88" fmla="*/ 93762 h 2556892"/>
                <a:gd name="connsiteX89" fmla="*/ 2088041 w 2887263"/>
                <a:gd name="connsiteY89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59736 w 2887263"/>
                <a:gd name="connsiteY78" fmla="*/ 58824 h 2556892"/>
                <a:gd name="connsiteX79" fmla="*/ 1666345 w 2887263"/>
                <a:gd name="connsiteY79" fmla="*/ 65002 h 2556892"/>
                <a:gd name="connsiteX80" fmla="*/ 1686860 w 2887263"/>
                <a:gd name="connsiteY80" fmla="*/ 48251 h 2556892"/>
                <a:gd name="connsiteX81" fmla="*/ 1778802 w 2887263"/>
                <a:gd name="connsiteY81" fmla="*/ 139274 h 2556892"/>
                <a:gd name="connsiteX82" fmla="*/ 1913038 w 2887263"/>
                <a:gd name="connsiteY82" fmla="*/ 215126 h 2556892"/>
                <a:gd name="connsiteX83" fmla="*/ 1956806 w 2887263"/>
                <a:gd name="connsiteY83" fmla="*/ 233819 h 2556892"/>
                <a:gd name="connsiteX84" fmla="*/ 1967743 w 2887263"/>
                <a:gd name="connsiteY84" fmla="*/ 230756 h 2556892"/>
                <a:gd name="connsiteX85" fmla="*/ 1970387 w 2887263"/>
                <a:gd name="connsiteY85" fmla="*/ 230053 h 2556892"/>
                <a:gd name="connsiteX86" fmla="*/ 2020150 w 2887263"/>
                <a:gd name="connsiteY86" fmla="*/ 186624 h 2556892"/>
                <a:gd name="connsiteX87" fmla="*/ 2083131 w 2887263"/>
                <a:gd name="connsiteY87" fmla="*/ 93762 h 2556892"/>
                <a:gd name="connsiteX88" fmla="*/ 2088041 w 2887263"/>
                <a:gd name="connsiteY88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59736 w 2887263"/>
                <a:gd name="connsiteY78" fmla="*/ 58824 h 2556892"/>
                <a:gd name="connsiteX79" fmla="*/ 1686860 w 2887263"/>
                <a:gd name="connsiteY79" fmla="*/ 48251 h 2556892"/>
                <a:gd name="connsiteX80" fmla="*/ 1778802 w 2887263"/>
                <a:gd name="connsiteY80" fmla="*/ 139274 h 2556892"/>
                <a:gd name="connsiteX81" fmla="*/ 1913038 w 2887263"/>
                <a:gd name="connsiteY81" fmla="*/ 215126 h 2556892"/>
                <a:gd name="connsiteX82" fmla="*/ 1956806 w 2887263"/>
                <a:gd name="connsiteY82" fmla="*/ 233819 h 2556892"/>
                <a:gd name="connsiteX83" fmla="*/ 1967743 w 2887263"/>
                <a:gd name="connsiteY83" fmla="*/ 230756 h 2556892"/>
                <a:gd name="connsiteX84" fmla="*/ 1970387 w 2887263"/>
                <a:gd name="connsiteY84" fmla="*/ 230053 h 2556892"/>
                <a:gd name="connsiteX85" fmla="*/ 2020150 w 2887263"/>
                <a:gd name="connsiteY85" fmla="*/ 186624 h 2556892"/>
                <a:gd name="connsiteX86" fmla="*/ 2083131 w 2887263"/>
                <a:gd name="connsiteY86" fmla="*/ 93762 h 2556892"/>
                <a:gd name="connsiteX87" fmla="*/ 2088041 w 2887263"/>
                <a:gd name="connsiteY87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59736 w 2887263"/>
                <a:gd name="connsiteY78" fmla="*/ 58824 h 2556892"/>
                <a:gd name="connsiteX79" fmla="*/ 1684362 w 2887263"/>
                <a:gd name="connsiteY79" fmla="*/ 35759 h 2556892"/>
                <a:gd name="connsiteX80" fmla="*/ 1778802 w 2887263"/>
                <a:gd name="connsiteY80" fmla="*/ 139274 h 2556892"/>
                <a:gd name="connsiteX81" fmla="*/ 1913038 w 2887263"/>
                <a:gd name="connsiteY81" fmla="*/ 215126 h 2556892"/>
                <a:gd name="connsiteX82" fmla="*/ 1956806 w 2887263"/>
                <a:gd name="connsiteY82" fmla="*/ 233819 h 2556892"/>
                <a:gd name="connsiteX83" fmla="*/ 1967743 w 2887263"/>
                <a:gd name="connsiteY83" fmla="*/ 230756 h 2556892"/>
                <a:gd name="connsiteX84" fmla="*/ 1970387 w 2887263"/>
                <a:gd name="connsiteY84" fmla="*/ 230053 h 2556892"/>
                <a:gd name="connsiteX85" fmla="*/ 2020150 w 2887263"/>
                <a:gd name="connsiteY85" fmla="*/ 186624 h 2556892"/>
                <a:gd name="connsiteX86" fmla="*/ 2083131 w 2887263"/>
                <a:gd name="connsiteY86" fmla="*/ 93762 h 2556892"/>
                <a:gd name="connsiteX87" fmla="*/ 2088041 w 2887263"/>
                <a:gd name="connsiteY87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84362 w 2887263"/>
                <a:gd name="connsiteY78" fmla="*/ 35759 h 2556892"/>
                <a:gd name="connsiteX79" fmla="*/ 1778802 w 2887263"/>
                <a:gd name="connsiteY79" fmla="*/ 139274 h 2556892"/>
                <a:gd name="connsiteX80" fmla="*/ 1913038 w 2887263"/>
                <a:gd name="connsiteY80" fmla="*/ 215126 h 2556892"/>
                <a:gd name="connsiteX81" fmla="*/ 1956806 w 2887263"/>
                <a:gd name="connsiteY81" fmla="*/ 233819 h 2556892"/>
                <a:gd name="connsiteX82" fmla="*/ 1967743 w 2887263"/>
                <a:gd name="connsiteY82" fmla="*/ 230756 h 2556892"/>
                <a:gd name="connsiteX83" fmla="*/ 1970387 w 2887263"/>
                <a:gd name="connsiteY83" fmla="*/ 230053 h 2556892"/>
                <a:gd name="connsiteX84" fmla="*/ 2020150 w 2887263"/>
                <a:gd name="connsiteY84" fmla="*/ 186624 h 2556892"/>
                <a:gd name="connsiteX85" fmla="*/ 2083131 w 2887263"/>
                <a:gd name="connsiteY85" fmla="*/ 93762 h 2556892"/>
                <a:gd name="connsiteX86" fmla="*/ 2088041 w 2887263"/>
                <a:gd name="connsiteY86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84362 w 2887263"/>
                <a:gd name="connsiteY78" fmla="*/ 35759 h 2556892"/>
                <a:gd name="connsiteX79" fmla="*/ 1778802 w 2887263"/>
                <a:gd name="connsiteY79" fmla="*/ 139274 h 2556892"/>
                <a:gd name="connsiteX80" fmla="*/ 1913038 w 2887263"/>
                <a:gd name="connsiteY80" fmla="*/ 215126 h 2556892"/>
                <a:gd name="connsiteX81" fmla="*/ 1956806 w 2887263"/>
                <a:gd name="connsiteY81" fmla="*/ 233819 h 2556892"/>
                <a:gd name="connsiteX82" fmla="*/ 1967743 w 2887263"/>
                <a:gd name="connsiteY82" fmla="*/ 230756 h 2556892"/>
                <a:gd name="connsiteX83" fmla="*/ 1970387 w 2887263"/>
                <a:gd name="connsiteY83" fmla="*/ 230053 h 2556892"/>
                <a:gd name="connsiteX84" fmla="*/ 2020150 w 2887263"/>
                <a:gd name="connsiteY84" fmla="*/ 186624 h 2556892"/>
                <a:gd name="connsiteX85" fmla="*/ 2083131 w 2887263"/>
                <a:gd name="connsiteY85" fmla="*/ 93762 h 2556892"/>
                <a:gd name="connsiteX86" fmla="*/ 2088041 w 2887263"/>
                <a:gd name="connsiteY86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84362 w 2887263"/>
                <a:gd name="connsiteY78" fmla="*/ 35759 h 2556892"/>
                <a:gd name="connsiteX79" fmla="*/ 1778802 w 2887263"/>
                <a:gd name="connsiteY79" fmla="*/ 139274 h 2556892"/>
                <a:gd name="connsiteX80" fmla="*/ 1913038 w 2887263"/>
                <a:gd name="connsiteY80" fmla="*/ 215126 h 2556892"/>
                <a:gd name="connsiteX81" fmla="*/ 1956806 w 2887263"/>
                <a:gd name="connsiteY81" fmla="*/ 233819 h 2556892"/>
                <a:gd name="connsiteX82" fmla="*/ 1967743 w 2887263"/>
                <a:gd name="connsiteY82" fmla="*/ 230756 h 2556892"/>
                <a:gd name="connsiteX83" fmla="*/ 1970387 w 2887263"/>
                <a:gd name="connsiteY83" fmla="*/ 230053 h 2556892"/>
                <a:gd name="connsiteX84" fmla="*/ 2020150 w 2887263"/>
                <a:gd name="connsiteY84" fmla="*/ 186624 h 2556892"/>
                <a:gd name="connsiteX85" fmla="*/ 2083131 w 2887263"/>
                <a:gd name="connsiteY85" fmla="*/ 93762 h 2556892"/>
                <a:gd name="connsiteX86" fmla="*/ 2088041 w 2887263"/>
                <a:gd name="connsiteY86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418058 w 2887263"/>
                <a:gd name="connsiteY65" fmla="*/ 1438416 h 2556892"/>
                <a:gd name="connsiteX66" fmla="*/ 576658 w 2887263"/>
                <a:gd name="connsiteY66" fmla="*/ 1349692 h 2556892"/>
                <a:gd name="connsiteX67" fmla="*/ 783528 w 2887263"/>
                <a:gd name="connsiteY67" fmla="*/ 1212698 h 2556892"/>
                <a:gd name="connsiteX68" fmla="*/ 835935 w 2887263"/>
                <a:gd name="connsiteY68" fmla="*/ 1149718 h 2556892"/>
                <a:gd name="connsiteX69" fmla="*/ 888342 w 2887263"/>
                <a:gd name="connsiteY69" fmla="*/ 1050880 h 2556892"/>
                <a:gd name="connsiteX70" fmla="*/ 1003729 w 2887263"/>
                <a:gd name="connsiteY70" fmla="*/ 829759 h 2556892"/>
                <a:gd name="connsiteX71" fmla="*/ 1096131 w 2887263"/>
                <a:gd name="connsiteY71" fmla="*/ 622429 h 2556892"/>
                <a:gd name="connsiteX72" fmla="*/ 1145780 w 2887263"/>
                <a:gd name="connsiteY72" fmla="*/ 462450 h 2556892"/>
                <a:gd name="connsiteX73" fmla="*/ 1238182 w 2887263"/>
                <a:gd name="connsiteY73" fmla="*/ 327755 h 2556892"/>
                <a:gd name="connsiteX74" fmla="*/ 1398621 w 2887263"/>
                <a:gd name="connsiteY74" fmla="*/ 243628 h 2556892"/>
                <a:gd name="connsiteX75" fmla="*/ 1538832 w 2887263"/>
                <a:gd name="connsiteY75" fmla="*/ 170074 h 2556892"/>
                <a:gd name="connsiteX76" fmla="*/ 1593998 w 2887263"/>
                <a:gd name="connsiteY76" fmla="*/ 129160 h 2556892"/>
                <a:gd name="connsiteX77" fmla="*/ 1684362 w 2887263"/>
                <a:gd name="connsiteY77" fmla="*/ 35759 h 2556892"/>
                <a:gd name="connsiteX78" fmla="*/ 1778802 w 2887263"/>
                <a:gd name="connsiteY78" fmla="*/ 139274 h 2556892"/>
                <a:gd name="connsiteX79" fmla="*/ 1913038 w 2887263"/>
                <a:gd name="connsiteY79" fmla="*/ 215126 h 2556892"/>
                <a:gd name="connsiteX80" fmla="*/ 1956806 w 2887263"/>
                <a:gd name="connsiteY80" fmla="*/ 233819 h 2556892"/>
                <a:gd name="connsiteX81" fmla="*/ 1967743 w 2887263"/>
                <a:gd name="connsiteY81" fmla="*/ 230756 h 2556892"/>
                <a:gd name="connsiteX82" fmla="*/ 1970387 w 2887263"/>
                <a:gd name="connsiteY82" fmla="*/ 230053 h 2556892"/>
                <a:gd name="connsiteX83" fmla="*/ 2020150 w 2887263"/>
                <a:gd name="connsiteY83" fmla="*/ 186624 h 2556892"/>
                <a:gd name="connsiteX84" fmla="*/ 2083131 w 2887263"/>
                <a:gd name="connsiteY84" fmla="*/ 93762 h 2556892"/>
                <a:gd name="connsiteX85" fmla="*/ 2088041 w 2887263"/>
                <a:gd name="connsiteY85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418058 w 2887263"/>
                <a:gd name="connsiteY65" fmla="*/ 1438416 h 2556892"/>
                <a:gd name="connsiteX66" fmla="*/ 576658 w 2887263"/>
                <a:gd name="connsiteY66" fmla="*/ 1349692 h 2556892"/>
                <a:gd name="connsiteX67" fmla="*/ 783528 w 2887263"/>
                <a:gd name="connsiteY67" fmla="*/ 1212698 h 2556892"/>
                <a:gd name="connsiteX68" fmla="*/ 835935 w 2887263"/>
                <a:gd name="connsiteY68" fmla="*/ 1149718 h 2556892"/>
                <a:gd name="connsiteX69" fmla="*/ 1003729 w 2887263"/>
                <a:gd name="connsiteY69" fmla="*/ 829759 h 2556892"/>
                <a:gd name="connsiteX70" fmla="*/ 1096131 w 2887263"/>
                <a:gd name="connsiteY70" fmla="*/ 622429 h 2556892"/>
                <a:gd name="connsiteX71" fmla="*/ 1145780 w 2887263"/>
                <a:gd name="connsiteY71" fmla="*/ 462450 h 2556892"/>
                <a:gd name="connsiteX72" fmla="*/ 1238182 w 2887263"/>
                <a:gd name="connsiteY72" fmla="*/ 327755 h 2556892"/>
                <a:gd name="connsiteX73" fmla="*/ 1398621 w 2887263"/>
                <a:gd name="connsiteY73" fmla="*/ 243628 h 2556892"/>
                <a:gd name="connsiteX74" fmla="*/ 1538832 w 2887263"/>
                <a:gd name="connsiteY74" fmla="*/ 170074 h 2556892"/>
                <a:gd name="connsiteX75" fmla="*/ 1593998 w 2887263"/>
                <a:gd name="connsiteY75" fmla="*/ 129160 h 2556892"/>
                <a:gd name="connsiteX76" fmla="*/ 1684362 w 2887263"/>
                <a:gd name="connsiteY76" fmla="*/ 35759 h 2556892"/>
                <a:gd name="connsiteX77" fmla="*/ 1778802 w 2887263"/>
                <a:gd name="connsiteY77" fmla="*/ 139274 h 2556892"/>
                <a:gd name="connsiteX78" fmla="*/ 1913038 w 2887263"/>
                <a:gd name="connsiteY78" fmla="*/ 215126 h 2556892"/>
                <a:gd name="connsiteX79" fmla="*/ 1956806 w 2887263"/>
                <a:gd name="connsiteY79" fmla="*/ 233819 h 2556892"/>
                <a:gd name="connsiteX80" fmla="*/ 1967743 w 2887263"/>
                <a:gd name="connsiteY80" fmla="*/ 230756 h 2556892"/>
                <a:gd name="connsiteX81" fmla="*/ 1970387 w 2887263"/>
                <a:gd name="connsiteY81" fmla="*/ 230053 h 2556892"/>
                <a:gd name="connsiteX82" fmla="*/ 2020150 w 2887263"/>
                <a:gd name="connsiteY82" fmla="*/ 186624 h 2556892"/>
                <a:gd name="connsiteX83" fmla="*/ 2083131 w 2887263"/>
                <a:gd name="connsiteY83" fmla="*/ 93762 h 2556892"/>
                <a:gd name="connsiteX84" fmla="*/ 2088041 w 2887263"/>
                <a:gd name="connsiteY84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418058 w 2887263"/>
                <a:gd name="connsiteY65" fmla="*/ 1438416 h 2556892"/>
                <a:gd name="connsiteX66" fmla="*/ 576658 w 2887263"/>
                <a:gd name="connsiteY66" fmla="*/ 1349692 h 2556892"/>
                <a:gd name="connsiteX67" fmla="*/ 783528 w 2887263"/>
                <a:gd name="connsiteY67" fmla="*/ 1212698 h 2556892"/>
                <a:gd name="connsiteX68" fmla="*/ 835935 w 2887263"/>
                <a:gd name="connsiteY68" fmla="*/ 1149718 h 2556892"/>
                <a:gd name="connsiteX69" fmla="*/ 1003729 w 2887263"/>
                <a:gd name="connsiteY69" fmla="*/ 829759 h 2556892"/>
                <a:gd name="connsiteX70" fmla="*/ 1145780 w 2887263"/>
                <a:gd name="connsiteY70" fmla="*/ 462450 h 2556892"/>
                <a:gd name="connsiteX71" fmla="*/ 1238182 w 2887263"/>
                <a:gd name="connsiteY71" fmla="*/ 327755 h 2556892"/>
                <a:gd name="connsiteX72" fmla="*/ 1398621 w 2887263"/>
                <a:gd name="connsiteY72" fmla="*/ 243628 h 2556892"/>
                <a:gd name="connsiteX73" fmla="*/ 1538832 w 2887263"/>
                <a:gd name="connsiteY73" fmla="*/ 170074 h 2556892"/>
                <a:gd name="connsiteX74" fmla="*/ 1593998 w 2887263"/>
                <a:gd name="connsiteY74" fmla="*/ 129160 h 2556892"/>
                <a:gd name="connsiteX75" fmla="*/ 1684362 w 2887263"/>
                <a:gd name="connsiteY75" fmla="*/ 35759 h 2556892"/>
                <a:gd name="connsiteX76" fmla="*/ 1778802 w 2887263"/>
                <a:gd name="connsiteY76" fmla="*/ 139274 h 2556892"/>
                <a:gd name="connsiteX77" fmla="*/ 1913038 w 2887263"/>
                <a:gd name="connsiteY77" fmla="*/ 215126 h 2556892"/>
                <a:gd name="connsiteX78" fmla="*/ 1956806 w 2887263"/>
                <a:gd name="connsiteY78" fmla="*/ 233819 h 2556892"/>
                <a:gd name="connsiteX79" fmla="*/ 1967743 w 2887263"/>
                <a:gd name="connsiteY79" fmla="*/ 230756 h 2556892"/>
                <a:gd name="connsiteX80" fmla="*/ 1970387 w 2887263"/>
                <a:gd name="connsiteY80" fmla="*/ 230053 h 2556892"/>
                <a:gd name="connsiteX81" fmla="*/ 2020150 w 2887263"/>
                <a:gd name="connsiteY81" fmla="*/ 186624 h 2556892"/>
                <a:gd name="connsiteX82" fmla="*/ 2083131 w 2887263"/>
                <a:gd name="connsiteY82" fmla="*/ 93762 h 2556892"/>
                <a:gd name="connsiteX83" fmla="*/ 2088041 w 2887263"/>
                <a:gd name="connsiteY83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418058 w 2887263"/>
                <a:gd name="connsiteY65" fmla="*/ 1438416 h 2556892"/>
                <a:gd name="connsiteX66" fmla="*/ 576658 w 2887263"/>
                <a:gd name="connsiteY66" fmla="*/ 1349692 h 2556892"/>
                <a:gd name="connsiteX67" fmla="*/ 783528 w 2887263"/>
                <a:gd name="connsiteY67" fmla="*/ 1212698 h 2556892"/>
                <a:gd name="connsiteX68" fmla="*/ 835935 w 2887263"/>
                <a:gd name="connsiteY68" fmla="*/ 1149718 h 2556892"/>
                <a:gd name="connsiteX69" fmla="*/ 1003729 w 2887263"/>
                <a:gd name="connsiteY69" fmla="*/ 829759 h 2556892"/>
                <a:gd name="connsiteX70" fmla="*/ 1145780 w 2887263"/>
                <a:gd name="connsiteY70" fmla="*/ 462450 h 2556892"/>
                <a:gd name="connsiteX71" fmla="*/ 1238182 w 2887263"/>
                <a:gd name="connsiteY71" fmla="*/ 327755 h 2556892"/>
                <a:gd name="connsiteX72" fmla="*/ 1398621 w 2887263"/>
                <a:gd name="connsiteY72" fmla="*/ 243628 h 2556892"/>
                <a:gd name="connsiteX73" fmla="*/ 1538832 w 2887263"/>
                <a:gd name="connsiteY73" fmla="*/ 170074 h 2556892"/>
                <a:gd name="connsiteX74" fmla="*/ 1593998 w 2887263"/>
                <a:gd name="connsiteY74" fmla="*/ 129160 h 2556892"/>
                <a:gd name="connsiteX75" fmla="*/ 1684362 w 2887263"/>
                <a:gd name="connsiteY75" fmla="*/ 35759 h 2556892"/>
                <a:gd name="connsiteX76" fmla="*/ 1778802 w 2887263"/>
                <a:gd name="connsiteY76" fmla="*/ 139274 h 2556892"/>
                <a:gd name="connsiteX77" fmla="*/ 1913038 w 2887263"/>
                <a:gd name="connsiteY77" fmla="*/ 215126 h 2556892"/>
                <a:gd name="connsiteX78" fmla="*/ 1956806 w 2887263"/>
                <a:gd name="connsiteY78" fmla="*/ 233819 h 2556892"/>
                <a:gd name="connsiteX79" fmla="*/ 1967743 w 2887263"/>
                <a:gd name="connsiteY79" fmla="*/ 230756 h 2556892"/>
                <a:gd name="connsiteX80" fmla="*/ 1970387 w 2887263"/>
                <a:gd name="connsiteY80" fmla="*/ 230053 h 2556892"/>
                <a:gd name="connsiteX81" fmla="*/ 2020150 w 2887263"/>
                <a:gd name="connsiteY81" fmla="*/ 186624 h 2556892"/>
                <a:gd name="connsiteX82" fmla="*/ 2083131 w 2887263"/>
                <a:gd name="connsiteY82" fmla="*/ 93762 h 2556892"/>
                <a:gd name="connsiteX83" fmla="*/ 2088041 w 2887263"/>
                <a:gd name="connsiteY83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186694 w 2887263"/>
                <a:gd name="connsiteY47" fmla="*/ 1261887 h 2556892"/>
                <a:gd name="connsiteX48" fmla="*/ 1127391 w 2887263"/>
                <a:gd name="connsiteY48" fmla="*/ 1342336 h 2556892"/>
                <a:gd name="connsiteX49" fmla="*/ 962355 w 2887263"/>
                <a:gd name="connsiteY49" fmla="*/ 1506453 h 2556892"/>
                <a:gd name="connsiteX50" fmla="*/ 851105 w 2887263"/>
                <a:gd name="connsiteY50" fmla="*/ 1587362 h 2556892"/>
                <a:gd name="connsiteX51" fmla="*/ 766059 w 2887263"/>
                <a:gd name="connsiteY51" fmla="*/ 1636091 h 2556892"/>
                <a:gd name="connsiteX52" fmla="*/ 494829 w 2887263"/>
                <a:gd name="connsiteY52" fmla="*/ 1753318 h 2556892"/>
                <a:gd name="connsiteX53" fmla="*/ 387717 w 2887263"/>
                <a:gd name="connsiteY53" fmla="*/ 1777223 h 2556892"/>
                <a:gd name="connsiteX54" fmla="*/ 272789 w 2887263"/>
                <a:gd name="connsiteY54" fmla="*/ 1791474 h 2556892"/>
                <a:gd name="connsiteX55" fmla="*/ 104995 w 2887263"/>
                <a:gd name="connsiteY55" fmla="*/ 1804345 h 2556892"/>
                <a:gd name="connsiteX56" fmla="*/ 82929 w 2887263"/>
                <a:gd name="connsiteY56" fmla="*/ 1787336 h 2556892"/>
                <a:gd name="connsiteX57" fmla="*/ 77872 w 2887263"/>
                <a:gd name="connsiteY57" fmla="*/ 1783199 h 2556892"/>
                <a:gd name="connsiteX58" fmla="*/ 61322 w 2887263"/>
                <a:gd name="connsiteY58" fmla="*/ 1758374 h 2556892"/>
                <a:gd name="connsiteX59" fmla="*/ 15811 w 2887263"/>
                <a:gd name="connsiteY59" fmla="*/ 1637471 h 2556892"/>
                <a:gd name="connsiteX60" fmla="*/ 5237 w 2887263"/>
                <a:gd name="connsiteY60" fmla="*/ 1612646 h 2556892"/>
                <a:gd name="connsiteX61" fmla="*/ 1100 w 2887263"/>
                <a:gd name="connsiteY61" fmla="*/ 1591499 h 2556892"/>
                <a:gd name="connsiteX62" fmla="*/ 48450 w 2887263"/>
                <a:gd name="connsiteY62" fmla="*/ 1572192 h 2556892"/>
                <a:gd name="connsiteX63" fmla="*/ 308187 w 2887263"/>
                <a:gd name="connsiteY63" fmla="*/ 1484387 h 2556892"/>
                <a:gd name="connsiteX64" fmla="*/ 418058 w 2887263"/>
                <a:gd name="connsiteY64" fmla="*/ 1438416 h 2556892"/>
                <a:gd name="connsiteX65" fmla="*/ 576658 w 2887263"/>
                <a:gd name="connsiteY65" fmla="*/ 1349692 h 2556892"/>
                <a:gd name="connsiteX66" fmla="*/ 783528 w 2887263"/>
                <a:gd name="connsiteY66" fmla="*/ 1212698 h 2556892"/>
                <a:gd name="connsiteX67" fmla="*/ 835935 w 2887263"/>
                <a:gd name="connsiteY67" fmla="*/ 1149718 h 2556892"/>
                <a:gd name="connsiteX68" fmla="*/ 1003729 w 2887263"/>
                <a:gd name="connsiteY68" fmla="*/ 829759 h 2556892"/>
                <a:gd name="connsiteX69" fmla="*/ 1145780 w 2887263"/>
                <a:gd name="connsiteY69" fmla="*/ 462450 h 2556892"/>
                <a:gd name="connsiteX70" fmla="*/ 1238182 w 2887263"/>
                <a:gd name="connsiteY70" fmla="*/ 327755 h 2556892"/>
                <a:gd name="connsiteX71" fmla="*/ 1398621 w 2887263"/>
                <a:gd name="connsiteY71" fmla="*/ 243628 h 2556892"/>
                <a:gd name="connsiteX72" fmla="*/ 1538832 w 2887263"/>
                <a:gd name="connsiteY72" fmla="*/ 170074 h 2556892"/>
                <a:gd name="connsiteX73" fmla="*/ 1593998 w 2887263"/>
                <a:gd name="connsiteY73" fmla="*/ 129160 h 2556892"/>
                <a:gd name="connsiteX74" fmla="*/ 1684362 w 2887263"/>
                <a:gd name="connsiteY74" fmla="*/ 35759 h 2556892"/>
                <a:gd name="connsiteX75" fmla="*/ 1778802 w 2887263"/>
                <a:gd name="connsiteY75" fmla="*/ 139274 h 2556892"/>
                <a:gd name="connsiteX76" fmla="*/ 1913038 w 2887263"/>
                <a:gd name="connsiteY76" fmla="*/ 215126 h 2556892"/>
                <a:gd name="connsiteX77" fmla="*/ 1956806 w 2887263"/>
                <a:gd name="connsiteY77" fmla="*/ 233819 h 2556892"/>
                <a:gd name="connsiteX78" fmla="*/ 1967743 w 2887263"/>
                <a:gd name="connsiteY78" fmla="*/ 230756 h 2556892"/>
                <a:gd name="connsiteX79" fmla="*/ 1970387 w 2887263"/>
                <a:gd name="connsiteY79" fmla="*/ 230053 h 2556892"/>
                <a:gd name="connsiteX80" fmla="*/ 2020150 w 2887263"/>
                <a:gd name="connsiteY80" fmla="*/ 186624 h 2556892"/>
                <a:gd name="connsiteX81" fmla="*/ 2083131 w 2887263"/>
                <a:gd name="connsiteY81" fmla="*/ 93762 h 2556892"/>
                <a:gd name="connsiteX82" fmla="*/ 2088041 w 2887263"/>
                <a:gd name="connsiteY82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127391 w 2887263"/>
                <a:gd name="connsiteY47" fmla="*/ 1342336 h 2556892"/>
                <a:gd name="connsiteX48" fmla="*/ 962355 w 2887263"/>
                <a:gd name="connsiteY48" fmla="*/ 1506453 h 2556892"/>
                <a:gd name="connsiteX49" fmla="*/ 851105 w 2887263"/>
                <a:gd name="connsiteY49" fmla="*/ 1587362 h 2556892"/>
                <a:gd name="connsiteX50" fmla="*/ 766059 w 2887263"/>
                <a:gd name="connsiteY50" fmla="*/ 1636091 h 2556892"/>
                <a:gd name="connsiteX51" fmla="*/ 494829 w 2887263"/>
                <a:gd name="connsiteY51" fmla="*/ 1753318 h 2556892"/>
                <a:gd name="connsiteX52" fmla="*/ 387717 w 2887263"/>
                <a:gd name="connsiteY52" fmla="*/ 1777223 h 2556892"/>
                <a:gd name="connsiteX53" fmla="*/ 272789 w 2887263"/>
                <a:gd name="connsiteY53" fmla="*/ 1791474 h 2556892"/>
                <a:gd name="connsiteX54" fmla="*/ 104995 w 2887263"/>
                <a:gd name="connsiteY54" fmla="*/ 1804345 h 2556892"/>
                <a:gd name="connsiteX55" fmla="*/ 82929 w 2887263"/>
                <a:gd name="connsiteY55" fmla="*/ 1787336 h 2556892"/>
                <a:gd name="connsiteX56" fmla="*/ 77872 w 2887263"/>
                <a:gd name="connsiteY56" fmla="*/ 1783199 h 2556892"/>
                <a:gd name="connsiteX57" fmla="*/ 61322 w 2887263"/>
                <a:gd name="connsiteY57" fmla="*/ 1758374 h 2556892"/>
                <a:gd name="connsiteX58" fmla="*/ 15811 w 2887263"/>
                <a:gd name="connsiteY58" fmla="*/ 1637471 h 2556892"/>
                <a:gd name="connsiteX59" fmla="*/ 5237 w 2887263"/>
                <a:gd name="connsiteY59" fmla="*/ 1612646 h 2556892"/>
                <a:gd name="connsiteX60" fmla="*/ 1100 w 2887263"/>
                <a:gd name="connsiteY60" fmla="*/ 1591499 h 2556892"/>
                <a:gd name="connsiteX61" fmla="*/ 48450 w 2887263"/>
                <a:gd name="connsiteY61" fmla="*/ 1572192 h 2556892"/>
                <a:gd name="connsiteX62" fmla="*/ 308187 w 2887263"/>
                <a:gd name="connsiteY62" fmla="*/ 1484387 h 2556892"/>
                <a:gd name="connsiteX63" fmla="*/ 418058 w 2887263"/>
                <a:gd name="connsiteY63" fmla="*/ 1438416 h 2556892"/>
                <a:gd name="connsiteX64" fmla="*/ 576658 w 2887263"/>
                <a:gd name="connsiteY64" fmla="*/ 1349692 h 2556892"/>
                <a:gd name="connsiteX65" fmla="*/ 783528 w 2887263"/>
                <a:gd name="connsiteY65" fmla="*/ 1212698 h 2556892"/>
                <a:gd name="connsiteX66" fmla="*/ 835935 w 2887263"/>
                <a:gd name="connsiteY66" fmla="*/ 1149718 h 2556892"/>
                <a:gd name="connsiteX67" fmla="*/ 1003729 w 2887263"/>
                <a:gd name="connsiteY67" fmla="*/ 829759 h 2556892"/>
                <a:gd name="connsiteX68" fmla="*/ 1145780 w 2887263"/>
                <a:gd name="connsiteY68" fmla="*/ 462450 h 2556892"/>
                <a:gd name="connsiteX69" fmla="*/ 1238182 w 2887263"/>
                <a:gd name="connsiteY69" fmla="*/ 327755 h 2556892"/>
                <a:gd name="connsiteX70" fmla="*/ 1398621 w 2887263"/>
                <a:gd name="connsiteY70" fmla="*/ 243628 h 2556892"/>
                <a:gd name="connsiteX71" fmla="*/ 1538832 w 2887263"/>
                <a:gd name="connsiteY71" fmla="*/ 170074 h 2556892"/>
                <a:gd name="connsiteX72" fmla="*/ 1593998 w 2887263"/>
                <a:gd name="connsiteY72" fmla="*/ 129160 h 2556892"/>
                <a:gd name="connsiteX73" fmla="*/ 1684362 w 2887263"/>
                <a:gd name="connsiteY73" fmla="*/ 35759 h 2556892"/>
                <a:gd name="connsiteX74" fmla="*/ 1778802 w 2887263"/>
                <a:gd name="connsiteY74" fmla="*/ 139274 h 2556892"/>
                <a:gd name="connsiteX75" fmla="*/ 1913038 w 2887263"/>
                <a:gd name="connsiteY75" fmla="*/ 215126 h 2556892"/>
                <a:gd name="connsiteX76" fmla="*/ 1956806 w 2887263"/>
                <a:gd name="connsiteY76" fmla="*/ 233819 h 2556892"/>
                <a:gd name="connsiteX77" fmla="*/ 1967743 w 2887263"/>
                <a:gd name="connsiteY77" fmla="*/ 230756 h 2556892"/>
                <a:gd name="connsiteX78" fmla="*/ 1970387 w 2887263"/>
                <a:gd name="connsiteY78" fmla="*/ 230053 h 2556892"/>
                <a:gd name="connsiteX79" fmla="*/ 2020150 w 2887263"/>
                <a:gd name="connsiteY79" fmla="*/ 186624 h 2556892"/>
                <a:gd name="connsiteX80" fmla="*/ 2083131 w 2887263"/>
                <a:gd name="connsiteY80" fmla="*/ 93762 h 2556892"/>
                <a:gd name="connsiteX81" fmla="*/ 2088041 w 2887263"/>
                <a:gd name="connsiteY81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127391 w 2887263"/>
                <a:gd name="connsiteY47" fmla="*/ 1342336 h 2556892"/>
                <a:gd name="connsiteX48" fmla="*/ 962355 w 2887263"/>
                <a:gd name="connsiteY48" fmla="*/ 1506453 h 2556892"/>
                <a:gd name="connsiteX49" fmla="*/ 766059 w 2887263"/>
                <a:gd name="connsiteY49" fmla="*/ 1636091 h 2556892"/>
                <a:gd name="connsiteX50" fmla="*/ 494829 w 2887263"/>
                <a:gd name="connsiteY50" fmla="*/ 1753318 h 2556892"/>
                <a:gd name="connsiteX51" fmla="*/ 387717 w 2887263"/>
                <a:gd name="connsiteY51" fmla="*/ 1777223 h 2556892"/>
                <a:gd name="connsiteX52" fmla="*/ 272789 w 2887263"/>
                <a:gd name="connsiteY52" fmla="*/ 1791474 h 2556892"/>
                <a:gd name="connsiteX53" fmla="*/ 104995 w 2887263"/>
                <a:gd name="connsiteY53" fmla="*/ 1804345 h 2556892"/>
                <a:gd name="connsiteX54" fmla="*/ 82929 w 2887263"/>
                <a:gd name="connsiteY54" fmla="*/ 1787336 h 2556892"/>
                <a:gd name="connsiteX55" fmla="*/ 77872 w 2887263"/>
                <a:gd name="connsiteY55" fmla="*/ 1783199 h 2556892"/>
                <a:gd name="connsiteX56" fmla="*/ 61322 w 2887263"/>
                <a:gd name="connsiteY56" fmla="*/ 1758374 h 2556892"/>
                <a:gd name="connsiteX57" fmla="*/ 15811 w 2887263"/>
                <a:gd name="connsiteY57" fmla="*/ 1637471 h 2556892"/>
                <a:gd name="connsiteX58" fmla="*/ 5237 w 2887263"/>
                <a:gd name="connsiteY58" fmla="*/ 1612646 h 2556892"/>
                <a:gd name="connsiteX59" fmla="*/ 1100 w 2887263"/>
                <a:gd name="connsiteY59" fmla="*/ 1591499 h 2556892"/>
                <a:gd name="connsiteX60" fmla="*/ 48450 w 2887263"/>
                <a:gd name="connsiteY60" fmla="*/ 1572192 h 2556892"/>
                <a:gd name="connsiteX61" fmla="*/ 308187 w 2887263"/>
                <a:gd name="connsiteY61" fmla="*/ 1484387 h 2556892"/>
                <a:gd name="connsiteX62" fmla="*/ 418058 w 2887263"/>
                <a:gd name="connsiteY62" fmla="*/ 1438416 h 2556892"/>
                <a:gd name="connsiteX63" fmla="*/ 576658 w 2887263"/>
                <a:gd name="connsiteY63" fmla="*/ 1349692 h 2556892"/>
                <a:gd name="connsiteX64" fmla="*/ 783528 w 2887263"/>
                <a:gd name="connsiteY64" fmla="*/ 1212698 h 2556892"/>
                <a:gd name="connsiteX65" fmla="*/ 835935 w 2887263"/>
                <a:gd name="connsiteY65" fmla="*/ 1149718 h 2556892"/>
                <a:gd name="connsiteX66" fmla="*/ 1003729 w 2887263"/>
                <a:gd name="connsiteY66" fmla="*/ 829759 h 2556892"/>
                <a:gd name="connsiteX67" fmla="*/ 1145780 w 2887263"/>
                <a:gd name="connsiteY67" fmla="*/ 462450 h 2556892"/>
                <a:gd name="connsiteX68" fmla="*/ 1238182 w 2887263"/>
                <a:gd name="connsiteY68" fmla="*/ 327755 h 2556892"/>
                <a:gd name="connsiteX69" fmla="*/ 1398621 w 2887263"/>
                <a:gd name="connsiteY69" fmla="*/ 243628 h 2556892"/>
                <a:gd name="connsiteX70" fmla="*/ 1538832 w 2887263"/>
                <a:gd name="connsiteY70" fmla="*/ 170074 h 2556892"/>
                <a:gd name="connsiteX71" fmla="*/ 1593998 w 2887263"/>
                <a:gd name="connsiteY71" fmla="*/ 129160 h 2556892"/>
                <a:gd name="connsiteX72" fmla="*/ 1684362 w 2887263"/>
                <a:gd name="connsiteY72" fmla="*/ 35759 h 2556892"/>
                <a:gd name="connsiteX73" fmla="*/ 1778802 w 2887263"/>
                <a:gd name="connsiteY73" fmla="*/ 139274 h 2556892"/>
                <a:gd name="connsiteX74" fmla="*/ 1913038 w 2887263"/>
                <a:gd name="connsiteY74" fmla="*/ 215126 h 2556892"/>
                <a:gd name="connsiteX75" fmla="*/ 1956806 w 2887263"/>
                <a:gd name="connsiteY75" fmla="*/ 233819 h 2556892"/>
                <a:gd name="connsiteX76" fmla="*/ 1967743 w 2887263"/>
                <a:gd name="connsiteY76" fmla="*/ 230756 h 2556892"/>
                <a:gd name="connsiteX77" fmla="*/ 1970387 w 2887263"/>
                <a:gd name="connsiteY77" fmla="*/ 230053 h 2556892"/>
                <a:gd name="connsiteX78" fmla="*/ 2020150 w 2887263"/>
                <a:gd name="connsiteY78" fmla="*/ 186624 h 2556892"/>
                <a:gd name="connsiteX79" fmla="*/ 2083131 w 2887263"/>
                <a:gd name="connsiteY79" fmla="*/ 93762 h 2556892"/>
                <a:gd name="connsiteX80" fmla="*/ 2088041 w 2887263"/>
                <a:gd name="connsiteY80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127391 w 2887263"/>
                <a:gd name="connsiteY47" fmla="*/ 1342336 h 2556892"/>
                <a:gd name="connsiteX48" fmla="*/ 962355 w 2887263"/>
                <a:gd name="connsiteY48" fmla="*/ 1506453 h 2556892"/>
                <a:gd name="connsiteX49" fmla="*/ 766059 w 2887263"/>
                <a:gd name="connsiteY49" fmla="*/ 1636091 h 2556892"/>
                <a:gd name="connsiteX50" fmla="*/ 494829 w 2887263"/>
                <a:gd name="connsiteY50" fmla="*/ 1753318 h 2556892"/>
                <a:gd name="connsiteX51" fmla="*/ 272789 w 2887263"/>
                <a:gd name="connsiteY51" fmla="*/ 1791474 h 2556892"/>
                <a:gd name="connsiteX52" fmla="*/ 104995 w 2887263"/>
                <a:gd name="connsiteY52" fmla="*/ 1804345 h 2556892"/>
                <a:gd name="connsiteX53" fmla="*/ 82929 w 2887263"/>
                <a:gd name="connsiteY53" fmla="*/ 1787336 h 2556892"/>
                <a:gd name="connsiteX54" fmla="*/ 77872 w 2887263"/>
                <a:gd name="connsiteY54" fmla="*/ 1783199 h 2556892"/>
                <a:gd name="connsiteX55" fmla="*/ 61322 w 2887263"/>
                <a:gd name="connsiteY55" fmla="*/ 1758374 h 2556892"/>
                <a:gd name="connsiteX56" fmla="*/ 15811 w 2887263"/>
                <a:gd name="connsiteY56" fmla="*/ 1637471 h 2556892"/>
                <a:gd name="connsiteX57" fmla="*/ 5237 w 2887263"/>
                <a:gd name="connsiteY57" fmla="*/ 1612646 h 2556892"/>
                <a:gd name="connsiteX58" fmla="*/ 1100 w 2887263"/>
                <a:gd name="connsiteY58" fmla="*/ 1591499 h 2556892"/>
                <a:gd name="connsiteX59" fmla="*/ 48450 w 2887263"/>
                <a:gd name="connsiteY59" fmla="*/ 1572192 h 2556892"/>
                <a:gd name="connsiteX60" fmla="*/ 308187 w 2887263"/>
                <a:gd name="connsiteY60" fmla="*/ 1484387 h 2556892"/>
                <a:gd name="connsiteX61" fmla="*/ 418058 w 2887263"/>
                <a:gd name="connsiteY61" fmla="*/ 1438416 h 2556892"/>
                <a:gd name="connsiteX62" fmla="*/ 576658 w 2887263"/>
                <a:gd name="connsiteY62" fmla="*/ 1349692 h 2556892"/>
                <a:gd name="connsiteX63" fmla="*/ 783528 w 2887263"/>
                <a:gd name="connsiteY63" fmla="*/ 1212698 h 2556892"/>
                <a:gd name="connsiteX64" fmla="*/ 835935 w 2887263"/>
                <a:gd name="connsiteY64" fmla="*/ 1149718 h 2556892"/>
                <a:gd name="connsiteX65" fmla="*/ 1003729 w 2887263"/>
                <a:gd name="connsiteY65" fmla="*/ 829759 h 2556892"/>
                <a:gd name="connsiteX66" fmla="*/ 1145780 w 2887263"/>
                <a:gd name="connsiteY66" fmla="*/ 462450 h 2556892"/>
                <a:gd name="connsiteX67" fmla="*/ 1238182 w 2887263"/>
                <a:gd name="connsiteY67" fmla="*/ 327755 h 2556892"/>
                <a:gd name="connsiteX68" fmla="*/ 1398621 w 2887263"/>
                <a:gd name="connsiteY68" fmla="*/ 243628 h 2556892"/>
                <a:gd name="connsiteX69" fmla="*/ 1538832 w 2887263"/>
                <a:gd name="connsiteY69" fmla="*/ 170074 h 2556892"/>
                <a:gd name="connsiteX70" fmla="*/ 1593998 w 2887263"/>
                <a:gd name="connsiteY70" fmla="*/ 129160 h 2556892"/>
                <a:gd name="connsiteX71" fmla="*/ 1684362 w 2887263"/>
                <a:gd name="connsiteY71" fmla="*/ 35759 h 2556892"/>
                <a:gd name="connsiteX72" fmla="*/ 1778802 w 2887263"/>
                <a:gd name="connsiteY72" fmla="*/ 139274 h 2556892"/>
                <a:gd name="connsiteX73" fmla="*/ 1913038 w 2887263"/>
                <a:gd name="connsiteY73" fmla="*/ 215126 h 2556892"/>
                <a:gd name="connsiteX74" fmla="*/ 1956806 w 2887263"/>
                <a:gd name="connsiteY74" fmla="*/ 233819 h 2556892"/>
                <a:gd name="connsiteX75" fmla="*/ 1967743 w 2887263"/>
                <a:gd name="connsiteY75" fmla="*/ 230756 h 2556892"/>
                <a:gd name="connsiteX76" fmla="*/ 1970387 w 2887263"/>
                <a:gd name="connsiteY76" fmla="*/ 230053 h 2556892"/>
                <a:gd name="connsiteX77" fmla="*/ 2020150 w 2887263"/>
                <a:gd name="connsiteY77" fmla="*/ 186624 h 2556892"/>
                <a:gd name="connsiteX78" fmla="*/ 2083131 w 2887263"/>
                <a:gd name="connsiteY78" fmla="*/ 93762 h 2556892"/>
                <a:gd name="connsiteX79" fmla="*/ 2088041 w 2887263"/>
                <a:gd name="connsiteY79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127391 w 2887263"/>
                <a:gd name="connsiteY47" fmla="*/ 1342336 h 2556892"/>
                <a:gd name="connsiteX48" fmla="*/ 962355 w 2887263"/>
                <a:gd name="connsiteY48" fmla="*/ 1506453 h 2556892"/>
                <a:gd name="connsiteX49" fmla="*/ 766059 w 2887263"/>
                <a:gd name="connsiteY49" fmla="*/ 1636091 h 2556892"/>
                <a:gd name="connsiteX50" fmla="*/ 494829 w 2887263"/>
                <a:gd name="connsiteY50" fmla="*/ 1753318 h 2556892"/>
                <a:gd name="connsiteX51" fmla="*/ 272789 w 2887263"/>
                <a:gd name="connsiteY51" fmla="*/ 1791474 h 2556892"/>
                <a:gd name="connsiteX52" fmla="*/ 104995 w 2887263"/>
                <a:gd name="connsiteY52" fmla="*/ 1804345 h 2556892"/>
                <a:gd name="connsiteX53" fmla="*/ 82929 w 2887263"/>
                <a:gd name="connsiteY53" fmla="*/ 1787336 h 2556892"/>
                <a:gd name="connsiteX54" fmla="*/ 77872 w 2887263"/>
                <a:gd name="connsiteY54" fmla="*/ 1783199 h 2556892"/>
                <a:gd name="connsiteX55" fmla="*/ 61322 w 2887263"/>
                <a:gd name="connsiteY55" fmla="*/ 1758374 h 2556892"/>
                <a:gd name="connsiteX56" fmla="*/ 5237 w 2887263"/>
                <a:gd name="connsiteY56" fmla="*/ 1612646 h 2556892"/>
                <a:gd name="connsiteX57" fmla="*/ 1100 w 2887263"/>
                <a:gd name="connsiteY57" fmla="*/ 1591499 h 2556892"/>
                <a:gd name="connsiteX58" fmla="*/ 48450 w 2887263"/>
                <a:gd name="connsiteY58" fmla="*/ 1572192 h 2556892"/>
                <a:gd name="connsiteX59" fmla="*/ 308187 w 2887263"/>
                <a:gd name="connsiteY59" fmla="*/ 1484387 h 2556892"/>
                <a:gd name="connsiteX60" fmla="*/ 418058 w 2887263"/>
                <a:gd name="connsiteY60" fmla="*/ 1438416 h 2556892"/>
                <a:gd name="connsiteX61" fmla="*/ 576658 w 2887263"/>
                <a:gd name="connsiteY61" fmla="*/ 1349692 h 2556892"/>
                <a:gd name="connsiteX62" fmla="*/ 783528 w 2887263"/>
                <a:gd name="connsiteY62" fmla="*/ 1212698 h 2556892"/>
                <a:gd name="connsiteX63" fmla="*/ 835935 w 2887263"/>
                <a:gd name="connsiteY63" fmla="*/ 1149718 h 2556892"/>
                <a:gd name="connsiteX64" fmla="*/ 1003729 w 2887263"/>
                <a:gd name="connsiteY64" fmla="*/ 829759 h 2556892"/>
                <a:gd name="connsiteX65" fmla="*/ 1145780 w 2887263"/>
                <a:gd name="connsiteY65" fmla="*/ 462450 h 2556892"/>
                <a:gd name="connsiteX66" fmla="*/ 1238182 w 2887263"/>
                <a:gd name="connsiteY66" fmla="*/ 327755 h 2556892"/>
                <a:gd name="connsiteX67" fmla="*/ 1398621 w 2887263"/>
                <a:gd name="connsiteY67" fmla="*/ 243628 h 2556892"/>
                <a:gd name="connsiteX68" fmla="*/ 1538832 w 2887263"/>
                <a:gd name="connsiteY68" fmla="*/ 170074 h 2556892"/>
                <a:gd name="connsiteX69" fmla="*/ 1593998 w 2887263"/>
                <a:gd name="connsiteY69" fmla="*/ 129160 h 2556892"/>
                <a:gd name="connsiteX70" fmla="*/ 1684362 w 2887263"/>
                <a:gd name="connsiteY70" fmla="*/ 35759 h 2556892"/>
                <a:gd name="connsiteX71" fmla="*/ 1778802 w 2887263"/>
                <a:gd name="connsiteY71" fmla="*/ 139274 h 2556892"/>
                <a:gd name="connsiteX72" fmla="*/ 1913038 w 2887263"/>
                <a:gd name="connsiteY72" fmla="*/ 215126 h 2556892"/>
                <a:gd name="connsiteX73" fmla="*/ 1956806 w 2887263"/>
                <a:gd name="connsiteY73" fmla="*/ 233819 h 2556892"/>
                <a:gd name="connsiteX74" fmla="*/ 1967743 w 2887263"/>
                <a:gd name="connsiteY74" fmla="*/ 230756 h 2556892"/>
                <a:gd name="connsiteX75" fmla="*/ 1970387 w 2887263"/>
                <a:gd name="connsiteY75" fmla="*/ 230053 h 2556892"/>
                <a:gd name="connsiteX76" fmla="*/ 2020150 w 2887263"/>
                <a:gd name="connsiteY76" fmla="*/ 186624 h 2556892"/>
                <a:gd name="connsiteX77" fmla="*/ 2083131 w 2887263"/>
                <a:gd name="connsiteY77" fmla="*/ 93762 h 2556892"/>
                <a:gd name="connsiteX78" fmla="*/ 2088041 w 2887263"/>
                <a:gd name="connsiteY78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406255 w 2886163"/>
                <a:gd name="connsiteY41" fmla="*/ 1583225 h 2556892"/>
                <a:gd name="connsiteX42" fmla="*/ 1379592 w 2886163"/>
                <a:gd name="connsiteY42" fmla="*/ 1470596 h 2556892"/>
                <a:gd name="connsiteX43" fmla="*/ 1357986 w 2886163"/>
                <a:gd name="connsiteY43" fmla="*/ 1374516 h 2556892"/>
                <a:gd name="connsiteX44" fmla="*/ 1319370 w 2886163"/>
                <a:gd name="connsiteY44" fmla="*/ 1212698 h 2556892"/>
                <a:gd name="connsiteX45" fmla="*/ 1296384 w 2886163"/>
                <a:gd name="connsiteY45" fmla="*/ 1106964 h 2556892"/>
                <a:gd name="connsiteX46" fmla="*/ 1287650 w 2886163"/>
                <a:gd name="connsiteY46" fmla="*/ 1086737 h 2556892"/>
                <a:gd name="connsiteX47" fmla="*/ 1126291 w 2886163"/>
                <a:gd name="connsiteY47" fmla="*/ 1342336 h 2556892"/>
                <a:gd name="connsiteX48" fmla="*/ 961255 w 2886163"/>
                <a:gd name="connsiteY48" fmla="*/ 1506453 h 2556892"/>
                <a:gd name="connsiteX49" fmla="*/ 764959 w 2886163"/>
                <a:gd name="connsiteY49" fmla="*/ 1636091 h 2556892"/>
                <a:gd name="connsiteX50" fmla="*/ 493729 w 2886163"/>
                <a:gd name="connsiteY50" fmla="*/ 1753318 h 2556892"/>
                <a:gd name="connsiteX51" fmla="*/ 271689 w 2886163"/>
                <a:gd name="connsiteY51" fmla="*/ 1791474 h 2556892"/>
                <a:gd name="connsiteX52" fmla="*/ 103895 w 2886163"/>
                <a:gd name="connsiteY52" fmla="*/ 1804345 h 2556892"/>
                <a:gd name="connsiteX53" fmla="*/ 81829 w 2886163"/>
                <a:gd name="connsiteY53" fmla="*/ 1787336 h 2556892"/>
                <a:gd name="connsiteX54" fmla="*/ 76772 w 2886163"/>
                <a:gd name="connsiteY54" fmla="*/ 1783199 h 2556892"/>
                <a:gd name="connsiteX55" fmla="*/ 60222 w 2886163"/>
                <a:gd name="connsiteY55" fmla="*/ 1758374 h 2556892"/>
                <a:gd name="connsiteX56" fmla="*/ 0 w 2886163"/>
                <a:gd name="connsiteY56" fmla="*/ 1591499 h 2556892"/>
                <a:gd name="connsiteX57" fmla="*/ 47350 w 2886163"/>
                <a:gd name="connsiteY57" fmla="*/ 1572192 h 2556892"/>
                <a:gd name="connsiteX58" fmla="*/ 307087 w 2886163"/>
                <a:gd name="connsiteY58" fmla="*/ 1484387 h 2556892"/>
                <a:gd name="connsiteX59" fmla="*/ 416958 w 2886163"/>
                <a:gd name="connsiteY59" fmla="*/ 1438416 h 2556892"/>
                <a:gd name="connsiteX60" fmla="*/ 575558 w 2886163"/>
                <a:gd name="connsiteY60" fmla="*/ 1349692 h 2556892"/>
                <a:gd name="connsiteX61" fmla="*/ 782428 w 2886163"/>
                <a:gd name="connsiteY61" fmla="*/ 1212698 h 2556892"/>
                <a:gd name="connsiteX62" fmla="*/ 834835 w 2886163"/>
                <a:gd name="connsiteY62" fmla="*/ 1149718 h 2556892"/>
                <a:gd name="connsiteX63" fmla="*/ 1002629 w 2886163"/>
                <a:gd name="connsiteY63" fmla="*/ 829759 h 2556892"/>
                <a:gd name="connsiteX64" fmla="*/ 1144680 w 2886163"/>
                <a:gd name="connsiteY64" fmla="*/ 462450 h 2556892"/>
                <a:gd name="connsiteX65" fmla="*/ 1237082 w 2886163"/>
                <a:gd name="connsiteY65" fmla="*/ 327755 h 2556892"/>
                <a:gd name="connsiteX66" fmla="*/ 1397521 w 2886163"/>
                <a:gd name="connsiteY66" fmla="*/ 243628 h 2556892"/>
                <a:gd name="connsiteX67" fmla="*/ 1537732 w 2886163"/>
                <a:gd name="connsiteY67" fmla="*/ 170074 h 2556892"/>
                <a:gd name="connsiteX68" fmla="*/ 1592898 w 2886163"/>
                <a:gd name="connsiteY68" fmla="*/ 129160 h 2556892"/>
                <a:gd name="connsiteX69" fmla="*/ 1683262 w 2886163"/>
                <a:gd name="connsiteY69" fmla="*/ 35759 h 2556892"/>
                <a:gd name="connsiteX70" fmla="*/ 1777702 w 2886163"/>
                <a:gd name="connsiteY70" fmla="*/ 139274 h 2556892"/>
                <a:gd name="connsiteX71" fmla="*/ 1911938 w 2886163"/>
                <a:gd name="connsiteY71" fmla="*/ 215126 h 2556892"/>
                <a:gd name="connsiteX72" fmla="*/ 1955706 w 2886163"/>
                <a:gd name="connsiteY72" fmla="*/ 233819 h 2556892"/>
                <a:gd name="connsiteX73" fmla="*/ 1966643 w 2886163"/>
                <a:gd name="connsiteY73" fmla="*/ 230756 h 2556892"/>
                <a:gd name="connsiteX74" fmla="*/ 1969287 w 2886163"/>
                <a:gd name="connsiteY74" fmla="*/ 230053 h 2556892"/>
                <a:gd name="connsiteX75" fmla="*/ 2019050 w 2886163"/>
                <a:gd name="connsiteY75" fmla="*/ 186624 h 2556892"/>
                <a:gd name="connsiteX76" fmla="*/ 2082031 w 2886163"/>
                <a:gd name="connsiteY76" fmla="*/ 93762 h 2556892"/>
                <a:gd name="connsiteX77" fmla="*/ 2086941 w 2886163"/>
                <a:gd name="connsiteY77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406255 w 2886163"/>
                <a:gd name="connsiteY41" fmla="*/ 1583225 h 2556892"/>
                <a:gd name="connsiteX42" fmla="*/ 1379592 w 2886163"/>
                <a:gd name="connsiteY42" fmla="*/ 1470596 h 2556892"/>
                <a:gd name="connsiteX43" fmla="*/ 1357986 w 2886163"/>
                <a:gd name="connsiteY43" fmla="*/ 1374516 h 2556892"/>
                <a:gd name="connsiteX44" fmla="*/ 1319370 w 2886163"/>
                <a:gd name="connsiteY44" fmla="*/ 1212698 h 2556892"/>
                <a:gd name="connsiteX45" fmla="*/ 1296384 w 2886163"/>
                <a:gd name="connsiteY45" fmla="*/ 1106964 h 2556892"/>
                <a:gd name="connsiteX46" fmla="*/ 1287650 w 2886163"/>
                <a:gd name="connsiteY46" fmla="*/ 1086737 h 2556892"/>
                <a:gd name="connsiteX47" fmla="*/ 1126291 w 2886163"/>
                <a:gd name="connsiteY47" fmla="*/ 1342336 h 2556892"/>
                <a:gd name="connsiteX48" fmla="*/ 961255 w 2886163"/>
                <a:gd name="connsiteY48" fmla="*/ 1506453 h 2556892"/>
                <a:gd name="connsiteX49" fmla="*/ 764959 w 2886163"/>
                <a:gd name="connsiteY49" fmla="*/ 1636091 h 2556892"/>
                <a:gd name="connsiteX50" fmla="*/ 493729 w 2886163"/>
                <a:gd name="connsiteY50" fmla="*/ 1753318 h 2556892"/>
                <a:gd name="connsiteX51" fmla="*/ 271689 w 2886163"/>
                <a:gd name="connsiteY51" fmla="*/ 1791474 h 2556892"/>
                <a:gd name="connsiteX52" fmla="*/ 103895 w 2886163"/>
                <a:gd name="connsiteY52" fmla="*/ 1804345 h 2556892"/>
                <a:gd name="connsiteX53" fmla="*/ 81829 w 2886163"/>
                <a:gd name="connsiteY53" fmla="*/ 1787336 h 2556892"/>
                <a:gd name="connsiteX54" fmla="*/ 76772 w 2886163"/>
                <a:gd name="connsiteY54" fmla="*/ 1783199 h 2556892"/>
                <a:gd name="connsiteX55" fmla="*/ 0 w 2886163"/>
                <a:gd name="connsiteY55" fmla="*/ 1591499 h 2556892"/>
                <a:gd name="connsiteX56" fmla="*/ 47350 w 2886163"/>
                <a:gd name="connsiteY56" fmla="*/ 1572192 h 2556892"/>
                <a:gd name="connsiteX57" fmla="*/ 307087 w 2886163"/>
                <a:gd name="connsiteY57" fmla="*/ 1484387 h 2556892"/>
                <a:gd name="connsiteX58" fmla="*/ 416958 w 2886163"/>
                <a:gd name="connsiteY58" fmla="*/ 1438416 h 2556892"/>
                <a:gd name="connsiteX59" fmla="*/ 575558 w 2886163"/>
                <a:gd name="connsiteY59" fmla="*/ 1349692 h 2556892"/>
                <a:gd name="connsiteX60" fmla="*/ 782428 w 2886163"/>
                <a:gd name="connsiteY60" fmla="*/ 1212698 h 2556892"/>
                <a:gd name="connsiteX61" fmla="*/ 834835 w 2886163"/>
                <a:gd name="connsiteY61" fmla="*/ 1149718 h 2556892"/>
                <a:gd name="connsiteX62" fmla="*/ 1002629 w 2886163"/>
                <a:gd name="connsiteY62" fmla="*/ 829759 h 2556892"/>
                <a:gd name="connsiteX63" fmla="*/ 1144680 w 2886163"/>
                <a:gd name="connsiteY63" fmla="*/ 462450 h 2556892"/>
                <a:gd name="connsiteX64" fmla="*/ 1237082 w 2886163"/>
                <a:gd name="connsiteY64" fmla="*/ 327755 h 2556892"/>
                <a:gd name="connsiteX65" fmla="*/ 1397521 w 2886163"/>
                <a:gd name="connsiteY65" fmla="*/ 243628 h 2556892"/>
                <a:gd name="connsiteX66" fmla="*/ 1537732 w 2886163"/>
                <a:gd name="connsiteY66" fmla="*/ 170074 h 2556892"/>
                <a:gd name="connsiteX67" fmla="*/ 1592898 w 2886163"/>
                <a:gd name="connsiteY67" fmla="*/ 129160 h 2556892"/>
                <a:gd name="connsiteX68" fmla="*/ 1683262 w 2886163"/>
                <a:gd name="connsiteY68" fmla="*/ 35759 h 2556892"/>
                <a:gd name="connsiteX69" fmla="*/ 1777702 w 2886163"/>
                <a:gd name="connsiteY69" fmla="*/ 139274 h 2556892"/>
                <a:gd name="connsiteX70" fmla="*/ 1911938 w 2886163"/>
                <a:gd name="connsiteY70" fmla="*/ 215126 h 2556892"/>
                <a:gd name="connsiteX71" fmla="*/ 1955706 w 2886163"/>
                <a:gd name="connsiteY71" fmla="*/ 233819 h 2556892"/>
                <a:gd name="connsiteX72" fmla="*/ 1966643 w 2886163"/>
                <a:gd name="connsiteY72" fmla="*/ 230756 h 2556892"/>
                <a:gd name="connsiteX73" fmla="*/ 1969287 w 2886163"/>
                <a:gd name="connsiteY73" fmla="*/ 230053 h 2556892"/>
                <a:gd name="connsiteX74" fmla="*/ 2019050 w 2886163"/>
                <a:gd name="connsiteY74" fmla="*/ 186624 h 2556892"/>
                <a:gd name="connsiteX75" fmla="*/ 2082031 w 2886163"/>
                <a:gd name="connsiteY75" fmla="*/ 93762 h 2556892"/>
                <a:gd name="connsiteX76" fmla="*/ 2086941 w 2886163"/>
                <a:gd name="connsiteY76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406255 w 2886163"/>
                <a:gd name="connsiteY41" fmla="*/ 1583225 h 2556892"/>
                <a:gd name="connsiteX42" fmla="*/ 1379592 w 2886163"/>
                <a:gd name="connsiteY42" fmla="*/ 1470596 h 2556892"/>
                <a:gd name="connsiteX43" fmla="*/ 1357986 w 2886163"/>
                <a:gd name="connsiteY43" fmla="*/ 1374516 h 2556892"/>
                <a:gd name="connsiteX44" fmla="*/ 1319370 w 2886163"/>
                <a:gd name="connsiteY44" fmla="*/ 1212698 h 2556892"/>
                <a:gd name="connsiteX45" fmla="*/ 1296384 w 2886163"/>
                <a:gd name="connsiteY45" fmla="*/ 1106964 h 2556892"/>
                <a:gd name="connsiteX46" fmla="*/ 1287650 w 2886163"/>
                <a:gd name="connsiteY46" fmla="*/ 1086737 h 2556892"/>
                <a:gd name="connsiteX47" fmla="*/ 1126291 w 2886163"/>
                <a:gd name="connsiteY47" fmla="*/ 1342336 h 2556892"/>
                <a:gd name="connsiteX48" fmla="*/ 961255 w 2886163"/>
                <a:gd name="connsiteY48" fmla="*/ 1506453 h 2556892"/>
                <a:gd name="connsiteX49" fmla="*/ 764959 w 2886163"/>
                <a:gd name="connsiteY49" fmla="*/ 1636091 h 2556892"/>
                <a:gd name="connsiteX50" fmla="*/ 493729 w 2886163"/>
                <a:gd name="connsiteY50" fmla="*/ 1753318 h 2556892"/>
                <a:gd name="connsiteX51" fmla="*/ 271689 w 2886163"/>
                <a:gd name="connsiteY51" fmla="*/ 1791474 h 2556892"/>
                <a:gd name="connsiteX52" fmla="*/ 103895 w 2886163"/>
                <a:gd name="connsiteY52" fmla="*/ 1804345 h 2556892"/>
                <a:gd name="connsiteX53" fmla="*/ 81829 w 2886163"/>
                <a:gd name="connsiteY53" fmla="*/ 1787336 h 2556892"/>
                <a:gd name="connsiteX54" fmla="*/ 0 w 2886163"/>
                <a:gd name="connsiteY54" fmla="*/ 1591499 h 2556892"/>
                <a:gd name="connsiteX55" fmla="*/ 47350 w 2886163"/>
                <a:gd name="connsiteY55" fmla="*/ 1572192 h 2556892"/>
                <a:gd name="connsiteX56" fmla="*/ 307087 w 2886163"/>
                <a:gd name="connsiteY56" fmla="*/ 1484387 h 2556892"/>
                <a:gd name="connsiteX57" fmla="*/ 416958 w 2886163"/>
                <a:gd name="connsiteY57" fmla="*/ 1438416 h 2556892"/>
                <a:gd name="connsiteX58" fmla="*/ 575558 w 2886163"/>
                <a:gd name="connsiteY58" fmla="*/ 1349692 h 2556892"/>
                <a:gd name="connsiteX59" fmla="*/ 782428 w 2886163"/>
                <a:gd name="connsiteY59" fmla="*/ 1212698 h 2556892"/>
                <a:gd name="connsiteX60" fmla="*/ 834835 w 2886163"/>
                <a:gd name="connsiteY60" fmla="*/ 1149718 h 2556892"/>
                <a:gd name="connsiteX61" fmla="*/ 1002629 w 2886163"/>
                <a:gd name="connsiteY61" fmla="*/ 829759 h 2556892"/>
                <a:gd name="connsiteX62" fmla="*/ 1144680 w 2886163"/>
                <a:gd name="connsiteY62" fmla="*/ 462450 h 2556892"/>
                <a:gd name="connsiteX63" fmla="*/ 1237082 w 2886163"/>
                <a:gd name="connsiteY63" fmla="*/ 327755 h 2556892"/>
                <a:gd name="connsiteX64" fmla="*/ 1397521 w 2886163"/>
                <a:gd name="connsiteY64" fmla="*/ 243628 h 2556892"/>
                <a:gd name="connsiteX65" fmla="*/ 1537732 w 2886163"/>
                <a:gd name="connsiteY65" fmla="*/ 170074 h 2556892"/>
                <a:gd name="connsiteX66" fmla="*/ 1592898 w 2886163"/>
                <a:gd name="connsiteY66" fmla="*/ 129160 h 2556892"/>
                <a:gd name="connsiteX67" fmla="*/ 1683262 w 2886163"/>
                <a:gd name="connsiteY67" fmla="*/ 35759 h 2556892"/>
                <a:gd name="connsiteX68" fmla="*/ 1777702 w 2886163"/>
                <a:gd name="connsiteY68" fmla="*/ 139274 h 2556892"/>
                <a:gd name="connsiteX69" fmla="*/ 1911938 w 2886163"/>
                <a:gd name="connsiteY69" fmla="*/ 215126 h 2556892"/>
                <a:gd name="connsiteX70" fmla="*/ 1955706 w 2886163"/>
                <a:gd name="connsiteY70" fmla="*/ 233819 h 2556892"/>
                <a:gd name="connsiteX71" fmla="*/ 1966643 w 2886163"/>
                <a:gd name="connsiteY71" fmla="*/ 230756 h 2556892"/>
                <a:gd name="connsiteX72" fmla="*/ 1969287 w 2886163"/>
                <a:gd name="connsiteY72" fmla="*/ 230053 h 2556892"/>
                <a:gd name="connsiteX73" fmla="*/ 2019050 w 2886163"/>
                <a:gd name="connsiteY73" fmla="*/ 186624 h 2556892"/>
                <a:gd name="connsiteX74" fmla="*/ 2082031 w 2886163"/>
                <a:gd name="connsiteY74" fmla="*/ 93762 h 2556892"/>
                <a:gd name="connsiteX75" fmla="*/ 2086941 w 2886163"/>
                <a:gd name="connsiteY75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406255 w 2886163"/>
                <a:gd name="connsiteY41" fmla="*/ 1583225 h 2556892"/>
                <a:gd name="connsiteX42" fmla="*/ 1379592 w 2886163"/>
                <a:gd name="connsiteY42" fmla="*/ 1470596 h 2556892"/>
                <a:gd name="connsiteX43" fmla="*/ 1357986 w 2886163"/>
                <a:gd name="connsiteY43" fmla="*/ 1374516 h 2556892"/>
                <a:gd name="connsiteX44" fmla="*/ 1319370 w 2886163"/>
                <a:gd name="connsiteY44" fmla="*/ 1212698 h 2556892"/>
                <a:gd name="connsiteX45" fmla="*/ 1296384 w 2886163"/>
                <a:gd name="connsiteY45" fmla="*/ 1106964 h 2556892"/>
                <a:gd name="connsiteX46" fmla="*/ 1287650 w 2886163"/>
                <a:gd name="connsiteY46" fmla="*/ 1086737 h 2556892"/>
                <a:gd name="connsiteX47" fmla="*/ 1126291 w 2886163"/>
                <a:gd name="connsiteY47" fmla="*/ 1342336 h 2556892"/>
                <a:gd name="connsiteX48" fmla="*/ 961255 w 2886163"/>
                <a:gd name="connsiteY48" fmla="*/ 1506453 h 2556892"/>
                <a:gd name="connsiteX49" fmla="*/ 764959 w 2886163"/>
                <a:gd name="connsiteY49" fmla="*/ 1636091 h 2556892"/>
                <a:gd name="connsiteX50" fmla="*/ 493729 w 2886163"/>
                <a:gd name="connsiteY50" fmla="*/ 1753318 h 2556892"/>
                <a:gd name="connsiteX51" fmla="*/ 271689 w 2886163"/>
                <a:gd name="connsiteY51" fmla="*/ 1791474 h 2556892"/>
                <a:gd name="connsiteX52" fmla="*/ 81829 w 2886163"/>
                <a:gd name="connsiteY52" fmla="*/ 1787336 h 2556892"/>
                <a:gd name="connsiteX53" fmla="*/ 0 w 2886163"/>
                <a:gd name="connsiteY53" fmla="*/ 1591499 h 2556892"/>
                <a:gd name="connsiteX54" fmla="*/ 47350 w 2886163"/>
                <a:gd name="connsiteY54" fmla="*/ 1572192 h 2556892"/>
                <a:gd name="connsiteX55" fmla="*/ 307087 w 2886163"/>
                <a:gd name="connsiteY55" fmla="*/ 1484387 h 2556892"/>
                <a:gd name="connsiteX56" fmla="*/ 416958 w 2886163"/>
                <a:gd name="connsiteY56" fmla="*/ 1438416 h 2556892"/>
                <a:gd name="connsiteX57" fmla="*/ 575558 w 2886163"/>
                <a:gd name="connsiteY57" fmla="*/ 1349692 h 2556892"/>
                <a:gd name="connsiteX58" fmla="*/ 782428 w 2886163"/>
                <a:gd name="connsiteY58" fmla="*/ 1212698 h 2556892"/>
                <a:gd name="connsiteX59" fmla="*/ 834835 w 2886163"/>
                <a:gd name="connsiteY59" fmla="*/ 1149718 h 2556892"/>
                <a:gd name="connsiteX60" fmla="*/ 1002629 w 2886163"/>
                <a:gd name="connsiteY60" fmla="*/ 829759 h 2556892"/>
                <a:gd name="connsiteX61" fmla="*/ 1144680 w 2886163"/>
                <a:gd name="connsiteY61" fmla="*/ 462450 h 2556892"/>
                <a:gd name="connsiteX62" fmla="*/ 1237082 w 2886163"/>
                <a:gd name="connsiteY62" fmla="*/ 327755 h 2556892"/>
                <a:gd name="connsiteX63" fmla="*/ 1397521 w 2886163"/>
                <a:gd name="connsiteY63" fmla="*/ 243628 h 2556892"/>
                <a:gd name="connsiteX64" fmla="*/ 1537732 w 2886163"/>
                <a:gd name="connsiteY64" fmla="*/ 170074 h 2556892"/>
                <a:gd name="connsiteX65" fmla="*/ 1592898 w 2886163"/>
                <a:gd name="connsiteY65" fmla="*/ 129160 h 2556892"/>
                <a:gd name="connsiteX66" fmla="*/ 1683262 w 2886163"/>
                <a:gd name="connsiteY66" fmla="*/ 35759 h 2556892"/>
                <a:gd name="connsiteX67" fmla="*/ 1777702 w 2886163"/>
                <a:gd name="connsiteY67" fmla="*/ 139274 h 2556892"/>
                <a:gd name="connsiteX68" fmla="*/ 1911938 w 2886163"/>
                <a:gd name="connsiteY68" fmla="*/ 215126 h 2556892"/>
                <a:gd name="connsiteX69" fmla="*/ 1955706 w 2886163"/>
                <a:gd name="connsiteY69" fmla="*/ 233819 h 2556892"/>
                <a:gd name="connsiteX70" fmla="*/ 1966643 w 2886163"/>
                <a:gd name="connsiteY70" fmla="*/ 230756 h 2556892"/>
                <a:gd name="connsiteX71" fmla="*/ 1969287 w 2886163"/>
                <a:gd name="connsiteY71" fmla="*/ 230053 h 2556892"/>
                <a:gd name="connsiteX72" fmla="*/ 2019050 w 2886163"/>
                <a:gd name="connsiteY72" fmla="*/ 186624 h 2556892"/>
                <a:gd name="connsiteX73" fmla="*/ 2082031 w 2886163"/>
                <a:gd name="connsiteY73" fmla="*/ 93762 h 2556892"/>
                <a:gd name="connsiteX74" fmla="*/ 2086941 w 2886163"/>
                <a:gd name="connsiteY74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406255 w 2886163"/>
                <a:gd name="connsiteY41" fmla="*/ 1583225 h 2556892"/>
                <a:gd name="connsiteX42" fmla="*/ 1379592 w 2886163"/>
                <a:gd name="connsiteY42" fmla="*/ 1470596 h 2556892"/>
                <a:gd name="connsiteX43" fmla="*/ 1357986 w 2886163"/>
                <a:gd name="connsiteY43" fmla="*/ 1374516 h 2556892"/>
                <a:gd name="connsiteX44" fmla="*/ 1319370 w 2886163"/>
                <a:gd name="connsiteY44" fmla="*/ 1212698 h 2556892"/>
                <a:gd name="connsiteX45" fmla="*/ 1296384 w 2886163"/>
                <a:gd name="connsiteY45" fmla="*/ 1106964 h 2556892"/>
                <a:gd name="connsiteX46" fmla="*/ 1287650 w 2886163"/>
                <a:gd name="connsiteY46" fmla="*/ 1086737 h 2556892"/>
                <a:gd name="connsiteX47" fmla="*/ 1126291 w 2886163"/>
                <a:gd name="connsiteY47" fmla="*/ 1342336 h 2556892"/>
                <a:gd name="connsiteX48" fmla="*/ 961255 w 2886163"/>
                <a:gd name="connsiteY48" fmla="*/ 1506453 h 2556892"/>
                <a:gd name="connsiteX49" fmla="*/ 764959 w 2886163"/>
                <a:gd name="connsiteY49" fmla="*/ 1636091 h 2556892"/>
                <a:gd name="connsiteX50" fmla="*/ 493729 w 2886163"/>
                <a:gd name="connsiteY50" fmla="*/ 1753318 h 2556892"/>
                <a:gd name="connsiteX51" fmla="*/ 271689 w 2886163"/>
                <a:gd name="connsiteY51" fmla="*/ 1791474 h 2556892"/>
                <a:gd name="connsiteX52" fmla="*/ 81829 w 2886163"/>
                <a:gd name="connsiteY52" fmla="*/ 1787336 h 2556892"/>
                <a:gd name="connsiteX53" fmla="*/ 0 w 2886163"/>
                <a:gd name="connsiteY53" fmla="*/ 1591499 h 2556892"/>
                <a:gd name="connsiteX54" fmla="*/ 47350 w 2886163"/>
                <a:gd name="connsiteY54" fmla="*/ 1572192 h 2556892"/>
                <a:gd name="connsiteX55" fmla="*/ 307087 w 2886163"/>
                <a:gd name="connsiteY55" fmla="*/ 1484387 h 2556892"/>
                <a:gd name="connsiteX56" fmla="*/ 416958 w 2886163"/>
                <a:gd name="connsiteY56" fmla="*/ 1438416 h 2556892"/>
                <a:gd name="connsiteX57" fmla="*/ 575558 w 2886163"/>
                <a:gd name="connsiteY57" fmla="*/ 1349692 h 2556892"/>
                <a:gd name="connsiteX58" fmla="*/ 782428 w 2886163"/>
                <a:gd name="connsiteY58" fmla="*/ 1212698 h 2556892"/>
                <a:gd name="connsiteX59" fmla="*/ 834835 w 2886163"/>
                <a:gd name="connsiteY59" fmla="*/ 1149718 h 2556892"/>
                <a:gd name="connsiteX60" fmla="*/ 1002629 w 2886163"/>
                <a:gd name="connsiteY60" fmla="*/ 829759 h 2556892"/>
                <a:gd name="connsiteX61" fmla="*/ 1144680 w 2886163"/>
                <a:gd name="connsiteY61" fmla="*/ 462450 h 2556892"/>
                <a:gd name="connsiteX62" fmla="*/ 1237082 w 2886163"/>
                <a:gd name="connsiteY62" fmla="*/ 327755 h 2556892"/>
                <a:gd name="connsiteX63" fmla="*/ 1397521 w 2886163"/>
                <a:gd name="connsiteY63" fmla="*/ 243628 h 2556892"/>
                <a:gd name="connsiteX64" fmla="*/ 1537732 w 2886163"/>
                <a:gd name="connsiteY64" fmla="*/ 170074 h 2556892"/>
                <a:gd name="connsiteX65" fmla="*/ 1592898 w 2886163"/>
                <a:gd name="connsiteY65" fmla="*/ 129160 h 2556892"/>
                <a:gd name="connsiteX66" fmla="*/ 1683262 w 2886163"/>
                <a:gd name="connsiteY66" fmla="*/ 35759 h 2556892"/>
                <a:gd name="connsiteX67" fmla="*/ 1777702 w 2886163"/>
                <a:gd name="connsiteY67" fmla="*/ 139274 h 2556892"/>
                <a:gd name="connsiteX68" fmla="*/ 1911938 w 2886163"/>
                <a:gd name="connsiteY68" fmla="*/ 215126 h 2556892"/>
                <a:gd name="connsiteX69" fmla="*/ 1955706 w 2886163"/>
                <a:gd name="connsiteY69" fmla="*/ 233819 h 2556892"/>
                <a:gd name="connsiteX70" fmla="*/ 1966643 w 2886163"/>
                <a:gd name="connsiteY70" fmla="*/ 230756 h 2556892"/>
                <a:gd name="connsiteX71" fmla="*/ 1969287 w 2886163"/>
                <a:gd name="connsiteY71" fmla="*/ 230053 h 2556892"/>
                <a:gd name="connsiteX72" fmla="*/ 2019050 w 2886163"/>
                <a:gd name="connsiteY72" fmla="*/ 186624 h 2556892"/>
                <a:gd name="connsiteX73" fmla="*/ 2082031 w 2886163"/>
                <a:gd name="connsiteY73" fmla="*/ 93762 h 2556892"/>
                <a:gd name="connsiteX74" fmla="*/ 2086941 w 2886163"/>
                <a:gd name="connsiteY74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406255 w 2886163"/>
                <a:gd name="connsiteY41" fmla="*/ 1583225 h 2556892"/>
                <a:gd name="connsiteX42" fmla="*/ 1379592 w 2886163"/>
                <a:gd name="connsiteY42" fmla="*/ 1470596 h 2556892"/>
                <a:gd name="connsiteX43" fmla="*/ 1357986 w 2886163"/>
                <a:gd name="connsiteY43" fmla="*/ 1374516 h 2556892"/>
                <a:gd name="connsiteX44" fmla="*/ 1319370 w 2886163"/>
                <a:gd name="connsiteY44" fmla="*/ 1212698 h 2556892"/>
                <a:gd name="connsiteX45" fmla="*/ 1296384 w 2886163"/>
                <a:gd name="connsiteY45" fmla="*/ 1106964 h 2556892"/>
                <a:gd name="connsiteX46" fmla="*/ 1287650 w 2886163"/>
                <a:gd name="connsiteY46" fmla="*/ 1086737 h 2556892"/>
                <a:gd name="connsiteX47" fmla="*/ 1126291 w 2886163"/>
                <a:gd name="connsiteY47" fmla="*/ 1342336 h 2556892"/>
                <a:gd name="connsiteX48" fmla="*/ 961255 w 2886163"/>
                <a:gd name="connsiteY48" fmla="*/ 1506453 h 2556892"/>
                <a:gd name="connsiteX49" fmla="*/ 764959 w 2886163"/>
                <a:gd name="connsiteY49" fmla="*/ 1636091 h 2556892"/>
                <a:gd name="connsiteX50" fmla="*/ 493729 w 2886163"/>
                <a:gd name="connsiteY50" fmla="*/ 1753318 h 2556892"/>
                <a:gd name="connsiteX51" fmla="*/ 271689 w 2886163"/>
                <a:gd name="connsiteY51" fmla="*/ 1791474 h 2556892"/>
                <a:gd name="connsiteX52" fmla="*/ 81829 w 2886163"/>
                <a:gd name="connsiteY52" fmla="*/ 1787336 h 2556892"/>
                <a:gd name="connsiteX53" fmla="*/ 0 w 2886163"/>
                <a:gd name="connsiteY53" fmla="*/ 1591499 h 2556892"/>
                <a:gd name="connsiteX54" fmla="*/ 47350 w 2886163"/>
                <a:gd name="connsiteY54" fmla="*/ 1572192 h 2556892"/>
                <a:gd name="connsiteX55" fmla="*/ 307087 w 2886163"/>
                <a:gd name="connsiteY55" fmla="*/ 1484387 h 2556892"/>
                <a:gd name="connsiteX56" fmla="*/ 416958 w 2886163"/>
                <a:gd name="connsiteY56" fmla="*/ 1438416 h 2556892"/>
                <a:gd name="connsiteX57" fmla="*/ 575558 w 2886163"/>
                <a:gd name="connsiteY57" fmla="*/ 1349692 h 2556892"/>
                <a:gd name="connsiteX58" fmla="*/ 782428 w 2886163"/>
                <a:gd name="connsiteY58" fmla="*/ 1212698 h 2556892"/>
                <a:gd name="connsiteX59" fmla="*/ 834835 w 2886163"/>
                <a:gd name="connsiteY59" fmla="*/ 1149718 h 2556892"/>
                <a:gd name="connsiteX60" fmla="*/ 1002629 w 2886163"/>
                <a:gd name="connsiteY60" fmla="*/ 829759 h 2556892"/>
                <a:gd name="connsiteX61" fmla="*/ 1144680 w 2886163"/>
                <a:gd name="connsiteY61" fmla="*/ 462450 h 2556892"/>
                <a:gd name="connsiteX62" fmla="*/ 1237082 w 2886163"/>
                <a:gd name="connsiteY62" fmla="*/ 327755 h 2556892"/>
                <a:gd name="connsiteX63" fmla="*/ 1397521 w 2886163"/>
                <a:gd name="connsiteY63" fmla="*/ 243628 h 2556892"/>
                <a:gd name="connsiteX64" fmla="*/ 1537732 w 2886163"/>
                <a:gd name="connsiteY64" fmla="*/ 170074 h 2556892"/>
                <a:gd name="connsiteX65" fmla="*/ 1592898 w 2886163"/>
                <a:gd name="connsiteY65" fmla="*/ 129160 h 2556892"/>
                <a:gd name="connsiteX66" fmla="*/ 1683262 w 2886163"/>
                <a:gd name="connsiteY66" fmla="*/ 35759 h 2556892"/>
                <a:gd name="connsiteX67" fmla="*/ 1777702 w 2886163"/>
                <a:gd name="connsiteY67" fmla="*/ 139274 h 2556892"/>
                <a:gd name="connsiteX68" fmla="*/ 1911938 w 2886163"/>
                <a:gd name="connsiteY68" fmla="*/ 215126 h 2556892"/>
                <a:gd name="connsiteX69" fmla="*/ 1955706 w 2886163"/>
                <a:gd name="connsiteY69" fmla="*/ 233819 h 2556892"/>
                <a:gd name="connsiteX70" fmla="*/ 1966643 w 2886163"/>
                <a:gd name="connsiteY70" fmla="*/ 230756 h 2556892"/>
                <a:gd name="connsiteX71" fmla="*/ 1969287 w 2886163"/>
                <a:gd name="connsiteY71" fmla="*/ 230053 h 2556892"/>
                <a:gd name="connsiteX72" fmla="*/ 2019050 w 2886163"/>
                <a:gd name="connsiteY72" fmla="*/ 186624 h 2556892"/>
                <a:gd name="connsiteX73" fmla="*/ 2082031 w 2886163"/>
                <a:gd name="connsiteY73" fmla="*/ 93762 h 2556892"/>
                <a:gd name="connsiteX74" fmla="*/ 2086941 w 2886163"/>
                <a:gd name="connsiteY74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379592 w 2886163"/>
                <a:gd name="connsiteY41" fmla="*/ 1470596 h 2556892"/>
                <a:gd name="connsiteX42" fmla="*/ 1357986 w 2886163"/>
                <a:gd name="connsiteY42" fmla="*/ 1374516 h 2556892"/>
                <a:gd name="connsiteX43" fmla="*/ 1319370 w 2886163"/>
                <a:gd name="connsiteY43" fmla="*/ 1212698 h 2556892"/>
                <a:gd name="connsiteX44" fmla="*/ 1296384 w 2886163"/>
                <a:gd name="connsiteY44" fmla="*/ 1106964 h 2556892"/>
                <a:gd name="connsiteX45" fmla="*/ 1287650 w 2886163"/>
                <a:gd name="connsiteY45" fmla="*/ 1086737 h 2556892"/>
                <a:gd name="connsiteX46" fmla="*/ 1126291 w 2886163"/>
                <a:gd name="connsiteY46" fmla="*/ 1342336 h 2556892"/>
                <a:gd name="connsiteX47" fmla="*/ 961255 w 2886163"/>
                <a:gd name="connsiteY47" fmla="*/ 1506453 h 2556892"/>
                <a:gd name="connsiteX48" fmla="*/ 764959 w 2886163"/>
                <a:gd name="connsiteY48" fmla="*/ 1636091 h 2556892"/>
                <a:gd name="connsiteX49" fmla="*/ 493729 w 2886163"/>
                <a:gd name="connsiteY49" fmla="*/ 1753318 h 2556892"/>
                <a:gd name="connsiteX50" fmla="*/ 271689 w 2886163"/>
                <a:gd name="connsiteY50" fmla="*/ 1791474 h 2556892"/>
                <a:gd name="connsiteX51" fmla="*/ 81829 w 2886163"/>
                <a:gd name="connsiteY51" fmla="*/ 1787336 h 2556892"/>
                <a:gd name="connsiteX52" fmla="*/ 0 w 2886163"/>
                <a:gd name="connsiteY52" fmla="*/ 1591499 h 2556892"/>
                <a:gd name="connsiteX53" fmla="*/ 47350 w 2886163"/>
                <a:gd name="connsiteY53" fmla="*/ 1572192 h 2556892"/>
                <a:gd name="connsiteX54" fmla="*/ 307087 w 2886163"/>
                <a:gd name="connsiteY54" fmla="*/ 1484387 h 2556892"/>
                <a:gd name="connsiteX55" fmla="*/ 416958 w 2886163"/>
                <a:gd name="connsiteY55" fmla="*/ 1438416 h 2556892"/>
                <a:gd name="connsiteX56" fmla="*/ 575558 w 2886163"/>
                <a:gd name="connsiteY56" fmla="*/ 1349692 h 2556892"/>
                <a:gd name="connsiteX57" fmla="*/ 782428 w 2886163"/>
                <a:gd name="connsiteY57" fmla="*/ 1212698 h 2556892"/>
                <a:gd name="connsiteX58" fmla="*/ 834835 w 2886163"/>
                <a:gd name="connsiteY58" fmla="*/ 1149718 h 2556892"/>
                <a:gd name="connsiteX59" fmla="*/ 1002629 w 2886163"/>
                <a:gd name="connsiteY59" fmla="*/ 829759 h 2556892"/>
                <a:gd name="connsiteX60" fmla="*/ 1144680 w 2886163"/>
                <a:gd name="connsiteY60" fmla="*/ 462450 h 2556892"/>
                <a:gd name="connsiteX61" fmla="*/ 1237082 w 2886163"/>
                <a:gd name="connsiteY61" fmla="*/ 327755 h 2556892"/>
                <a:gd name="connsiteX62" fmla="*/ 1397521 w 2886163"/>
                <a:gd name="connsiteY62" fmla="*/ 243628 h 2556892"/>
                <a:gd name="connsiteX63" fmla="*/ 1537732 w 2886163"/>
                <a:gd name="connsiteY63" fmla="*/ 170074 h 2556892"/>
                <a:gd name="connsiteX64" fmla="*/ 1592898 w 2886163"/>
                <a:gd name="connsiteY64" fmla="*/ 129160 h 2556892"/>
                <a:gd name="connsiteX65" fmla="*/ 1683262 w 2886163"/>
                <a:gd name="connsiteY65" fmla="*/ 35759 h 2556892"/>
                <a:gd name="connsiteX66" fmla="*/ 1777702 w 2886163"/>
                <a:gd name="connsiteY66" fmla="*/ 139274 h 2556892"/>
                <a:gd name="connsiteX67" fmla="*/ 1911938 w 2886163"/>
                <a:gd name="connsiteY67" fmla="*/ 215126 h 2556892"/>
                <a:gd name="connsiteX68" fmla="*/ 1955706 w 2886163"/>
                <a:gd name="connsiteY68" fmla="*/ 233819 h 2556892"/>
                <a:gd name="connsiteX69" fmla="*/ 1966643 w 2886163"/>
                <a:gd name="connsiteY69" fmla="*/ 230756 h 2556892"/>
                <a:gd name="connsiteX70" fmla="*/ 1969287 w 2886163"/>
                <a:gd name="connsiteY70" fmla="*/ 230053 h 2556892"/>
                <a:gd name="connsiteX71" fmla="*/ 2019050 w 2886163"/>
                <a:gd name="connsiteY71" fmla="*/ 186624 h 2556892"/>
                <a:gd name="connsiteX72" fmla="*/ 2082031 w 2886163"/>
                <a:gd name="connsiteY72" fmla="*/ 93762 h 2556892"/>
                <a:gd name="connsiteX73" fmla="*/ 2086941 w 2886163"/>
                <a:gd name="connsiteY73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357986 w 2886163"/>
                <a:gd name="connsiteY41" fmla="*/ 1374516 h 2556892"/>
                <a:gd name="connsiteX42" fmla="*/ 1319370 w 2886163"/>
                <a:gd name="connsiteY42" fmla="*/ 1212698 h 2556892"/>
                <a:gd name="connsiteX43" fmla="*/ 1296384 w 2886163"/>
                <a:gd name="connsiteY43" fmla="*/ 1106964 h 2556892"/>
                <a:gd name="connsiteX44" fmla="*/ 1287650 w 2886163"/>
                <a:gd name="connsiteY44" fmla="*/ 1086737 h 2556892"/>
                <a:gd name="connsiteX45" fmla="*/ 1126291 w 2886163"/>
                <a:gd name="connsiteY45" fmla="*/ 1342336 h 2556892"/>
                <a:gd name="connsiteX46" fmla="*/ 961255 w 2886163"/>
                <a:gd name="connsiteY46" fmla="*/ 1506453 h 2556892"/>
                <a:gd name="connsiteX47" fmla="*/ 764959 w 2886163"/>
                <a:gd name="connsiteY47" fmla="*/ 1636091 h 2556892"/>
                <a:gd name="connsiteX48" fmla="*/ 493729 w 2886163"/>
                <a:gd name="connsiteY48" fmla="*/ 1753318 h 2556892"/>
                <a:gd name="connsiteX49" fmla="*/ 271689 w 2886163"/>
                <a:gd name="connsiteY49" fmla="*/ 1791474 h 2556892"/>
                <a:gd name="connsiteX50" fmla="*/ 81829 w 2886163"/>
                <a:gd name="connsiteY50" fmla="*/ 1787336 h 2556892"/>
                <a:gd name="connsiteX51" fmla="*/ 0 w 2886163"/>
                <a:gd name="connsiteY51" fmla="*/ 1591499 h 2556892"/>
                <a:gd name="connsiteX52" fmla="*/ 47350 w 2886163"/>
                <a:gd name="connsiteY52" fmla="*/ 1572192 h 2556892"/>
                <a:gd name="connsiteX53" fmla="*/ 307087 w 2886163"/>
                <a:gd name="connsiteY53" fmla="*/ 1484387 h 2556892"/>
                <a:gd name="connsiteX54" fmla="*/ 416958 w 2886163"/>
                <a:gd name="connsiteY54" fmla="*/ 1438416 h 2556892"/>
                <a:gd name="connsiteX55" fmla="*/ 575558 w 2886163"/>
                <a:gd name="connsiteY55" fmla="*/ 1349692 h 2556892"/>
                <a:gd name="connsiteX56" fmla="*/ 782428 w 2886163"/>
                <a:gd name="connsiteY56" fmla="*/ 1212698 h 2556892"/>
                <a:gd name="connsiteX57" fmla="*/ 834835 w 2886163"/>
                <a:gd name="connsiteY57" fmla="*/ 1149718 h 2556892"/>
                <a:gd name="connsiteX58" fmla="*/ 1002629 w 2886163"/>
                <a:gd name="connsiteY58" fmla="*/ 829759 h 2556892"/>
                <a:gd name="connsiteX59" fmla="*/ 1144680 w 2886163"/>
                <a:gd name="connsiteY59" fmla="*/ 462450 h 2556892"/>
                <a:gd name="connsiteX60" fmla="*/ 1237082 w 2886163"/>
                <a:gd name="connsiteY60" fmla="*/ 327755 h 2556892"/>
                <a:gd name="connsiteX61" fmla="*/ 1397521 w 2886163"/>
                <a:gd name="connsiteY61" fmla="*/ 243628 h 2556892"/>
                <a:gd name="connsiteX62" fmla="*/ 1537732 w 2886163"/>
                <a:gd name="connsiteY62" fmla="*/ 170074 h 2556892"/>
                <a:gd name="connsiteX63" fmla="*/ 1592898 w 2886163"/>
                <a:gd name="connsiteY63" fmla="*/ 129160 h 2556892"/>
                <a:gd name="connsiteX64" fmla="*/ 1683262 w 2886163"/>
                <a:gd name="connsiteY64" fmla="*/ 35759 h 2556892"/>
                <a:gd name="connsiteX65" fmla="*/ 1777702 w 2886163"/>
                <a:gd name="connsiteY65" fmla="*/ 139274 h 2556892"/>
                <a:gd name="connsiteX66" fmla="*/ 1911938 w 2886163"/>
                <a:gd name="connsiteY66" fmla="*/ 215126 h 2556892"/>
                <a:gd name="connsiteX67" fmla="*/ 1955706 w 2886163"/>
                <a:gd name="connsiteY67" fmla="*/ 233819 h 2556892"/>
                <a:gd name="connsiteX68" fmla="*/ 1966643 w 2886163"/>
                <a:gd name="connsiteY68" fmla="*/ 230756 h 2556892"/>
                <a:gd name="connsiteX69" fmla="*/ 1969287 w 2886163"/>
                <a:gd name="connsiteY69" fmla="*/ 230053 h 2556892"/>
                <a:gd name="connsiteX70" fmla="*/ 2019050 w 2886163"/>
                <a:gd name="connsiteY70" fmla="*/ 186624 h 2556892"/>
                <a:gd name="connsiteX71" fmla="*/ 2082031 w 2886163"/>
                <a:gd name="connsiteY71" fmla="*/ 93762 h 2556892"/>
                <a:gd name="connsiteX72" fmla="*/ 2086941 w 2886163"/>
                <a:gd name="connsiteY72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319370 w 2886163"/>
                <a:gd name="connsiteY41" fmla="*/ 1212698 h 2556892"/>
                <a:gd name="connsiteX42" fmla="*/ 1296384 w 2886163"/>
                <a:gd name="connsiteY42" fmla="*/ 1106964 h 2556892"/>
                <a:gd name="connsiteX43" fmla="*/ 1287650 w 2886163"/>
                <a:gd name="connsiteY43" fmla="*/ 1086737 h 2556892"/>
                <a:gd name="connsiteX44" fmla="*/ 1126291 w 2886163"/>
                <a:gd name="connsiteY44" fmla="*/ 1342336 h 2556892"/>
                <a:gd name="connsiteX45" fmla="*/ 961255 w 2886163"/>
                <a:gd name="connsiteY45" fmla="*/ 1506453 h 2556892"/>
                <a:gd name="connsiteX46" fmla="*/ 764959 w 2886163"/>
                <a:gd name="connsiteY46" fmla="*/ 1636091 h 2556892"/>
                <a:gd name="connsiteX47" fmla="*/ 493729 w 2886163"/>
                <a:gd name="connsiteY47" fmla="*/ 1753318 h 2556892"/>
                <a:gd name="connsiteX48" fmla="*/ 271689 w 2886163"/>
                <a:gd name="connsiteY48" fmla="*/ 1791474 h 2556892"/>
                <a:gd name="connsiteX49" fmla="*/ 81829 w 2886163"/>
                <a:gd name="connsiteY49" fmla="*/ 1787336 h 2556892"/>
                <a:gd name="connsiteX50" fmla="*/ 0 w 2886163"/>
                <a:gd name="connsiteY50" fmla="*/ 1591499 h 2556892"/>
                <a:gd name="connsiteX51" fmla="*/ 47350 w 2886163"/>
                <a:gd name="connsiteY51" fmla="*/ 1572192 h 2556892"/>
                <a:gd name="connsiteX52" fmla="*/ 307087 w 2886163"/>
                <a:gd name="connsiteY52" fmla="*/ 1484387 h 2556892"/>
                <a:gd name="connsiteX53" fmla="*/ 416958 w 2886163"/>
                <a:gd name="connsiteY53" fmla="*/ 1438416 h 2556892"/>
                <a:gd name="connsiteX54" fmla="*/ 575558 w 2886163"/>
                <a:gd name="connsiteY54" fmla="*/ 1349692 h 2556892"/>
                <a:gd name="connsiteX55" fmla="*/ 782428 w 2886163"/>
                <a:gd name="connsiteY55" fmla="*/ 1212698 h 2556892"/>
                <a:gd name="connsiteX56" fmla="*/ 834835 w 2886163"/>
                <a:gd name="connsiteY56" fmla="*/ 1149718 h 2556892"/>
                <a:gd name="connsiteX57" fmla="*/ 1002629 w 2886163"/>
                <a:gd name="connsiteY57" fmla="*/ 829759 h 2556892"/>
                <a:gd name="connsiteX58" fmla="*/ 1144680 w 2886163"/>
                <a:gd name="connsiteY58" fmla="*/ 462450 h 2556892"/>
                <a:gd name="connsiteX59" fmla="*/ 1237082 w 2886163"/>
                <a:gd name="connsiteY59" fmla="*/ 327755 h 2556892"/>
                <a:gd name="connsiteX60" fmla="*/ 1397521 w 2886163"/>
                <a:gd name="connsiteY60" fmla="*/ 243628 h 2556892"/>
                <a:gd name="connsiteX61" fmla="*/ 1537732 w 2886163"/>
                <a:gd name="connsiteY61" fmla="*/ 170074 h 2556892"/>
                <a:gd name="connsiteX62" fmla="*/ 1592898 w 2886163"/>
                <a:gd name="connsiteY62" fmla="*/ 129160 h 2556892"/>
                <a:gd name="connsiteX63" fmla="*/ 1683262 w 2886163"/>
                <a:gd name="connsiteY63" fmla="*/ 35759 h 2556892"/>
                <a:gd name="connsiteX64" fmla="*/ 1777702 w 2886163"/>
                <a:gd name="connsiteY64" fmla="*/ 139274 h 2556892"/>
                <a:gd name="connsiteX65" fmla="*/ 1911938 w 2886163"/>
                <a:gd name="connsiteY65" fmla="*/ 215126 h 2556892"/>
                <a:gd name="connsiteX66" fmla="*/ 1955706 w 2886163"/>
                <a:gd name="connsiteY66" fmla="*/ 233819 h 2556892"/>
                <a:gd name="connsiteX67" fmla="*/ 1966643 w 2886163"/>
                <a:gd name="connsiteY67" fmla="*/ 230756 h 2556892"/>
                <a:gd name="connsiteX68" fmla="*/ 1969287 w 2886163"/>
                <a:gd name="connsiteY68" fmla="*/ 230053 h 2556892"/>
                <a:gd name="connsiteX69" fmla="*/ 2019050 w 2886163"/>
                <a:gd name="connsiteY69" fmla="*/ 186624 h 2556892"/>
                <a:gd name="connsiteX70" fmla="*/ 2082031 w 2886163"/>
                <a:gd name="connsiteY70" fmla="*/ 93762 h 2556892"/>
                <a:gd name="connsiteX71" fmla="*/ 2086941 w 2886163"/>
                <a:gd name="connsiteY71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319370 w 2886163"/>
                <a:gd name="connsiteY41" fmla="*/ 1212698 h 2556892"/>
                <a:gd name="connsiteX42" fmla="*/ 1287650 w 2886163"/>
                <a:gd name="connsiteY42" fmla="*/ 1086737 h 2556892"/>
                <a:gd name="connsiteX43" fmla="*/ 1126291 w 2886163"/>
                <a:gd name="connsiteY43" fmla="*/ 1342336 h 2556892"/>
                <a:gd name="connsiteX44" fmla="*/ 961255 w 2886163"/>
                <a:gd name="connsiteY44" fmla="*/ 1506453 h 2556892"/>
                <a:gd name="connsiteX45" fmla="*/ 764959 w 2886163"/>
                <a:gd name="connsiteY45" fmla="*/ 1636091 h 2556892"/>
                <a:gd name="connsiteX46" fmla="*/ 493729 w 2886163"/>
                <a:gd name="connsiteY46" fmla="*/ 1753318 h 2556892"/>
                <a:gd name="connsiteX47" fmla="*/ 271689 w 2886163"/>
                <a:gd name="connsiteY47" fmla="*/ 1791474 h 2556892"/>
                <a:gd name="connsiteX48" fmla="*/ 81829 w 2886163"/>
                <a:gd name="connsiteY48" fmla="*/ 1787336 h 2556892"/>
                <a:gd name="connsiteX49" fmla="*/ 0 w 2886163"/>
                <a:gd name="connsiteY49" fmla="*/ 1591499 h 2556892"/>
                <a:gd name="connsiteX50" fmla="*/ 47350 w 2886163"/>
                <a:gd name="connsiteY50" fmla="*/ 1572192 h 2556892"/>
                <a:gd name="connsiteX51" fmla="*/ 307087 w 2886163"/>
                <a:gd name="connsiteY51" fmla="*/ 1484387 h 2556892"/>
                <a:gd name="connsiteX52" fmla="*/ 416958 w 2886163"/>
                <a:gd name="connsiteY52" fmla="*/ 1438416 h 2556892"/>
                <a:gd name="connsiteX53" fmla="*/ 575558 w 2886163"/>
                <a:gd name="connsiteY53" fmla="*/ 1349692 h 2556892"/>
                <a:gd name="connsiteX54" fmla="*/ 782428 w 2886163"/>
                <a:gd name="connsiteY54" fmla="*/ 1212698 h 2556892"/>
                <a:gd name="connsiteX55" fmla="*/ 834835 w 2886163"/>
                <a:gd name="connsiteY55" fmla="*/ 1149718 h 2556892"/>
                <a:gd name="connsiteX56" fmla="*/ 1002629 w 2886163"/>
                <a:gd name="connsiteY56" fmla="*/ 829759 h 2556892"/>
                <a:gd name="connsiteX57" fmla="*/ 1144680 w 2886163"/>
                <a:gd name="connsiteY57" fmla="*/ 462450 h 2556892"/>
                <a:gd name="connsiteX58" fmla="*/ 1237082 w 2886163"/>
                <a:gd name="connsiteY58" fmla="*/ 327755 h 2556892"/>
                <a:gd name="connsiteX59" fmla="*/ 1397521 w 2886163"/>
                <a:gd name="connsiteY59" fmla="*/ 243628 h 2556892"/>
                <a:gd name="connsiteX60" fmla="*/ 1537732 w 2886163"/>
                <a:gd name="connsiteY60" fmla="*/ 170074 h 2556892"/>
                <a:gd name="connsiteX61" fmla="*/ 1592898 w 2886163"/>
                <a:gd name="connsiteY61" fmla="*/ 129160 h 2556892"/>
                <a:gd name="connsiteX62" fmla="*/ 1683262 w 2886163"/>
                <a:gd name="connsiteY62" fmla="*/ 35759 h 2556892"/>
                <a:gd name="connsiteX63" fmla="*/ 1777702 w 2886163"/>
                <a:gd name="connsiteY63" fmla="*/ 139274 h 2556892"/>
                <a:gd name="connsiteX64" fmla="*/ 1911938 w 2886163"/>
                <a:gd name="connsiteY64" fmla="*/ 215126 h 2556892"/>
                <a:gd name="connsiteX65" fmla="*/ 1955706 w 2886163"/>
                <a:gd name="connsiteY65" fmla="*/ 233819 h 2556892"/>
                <a:gd name="connsiteX66" fmla="*/ 1966643 w 2886163"/>
                <a:gd name="connsiteY66" fmla="*/ 230756 h 2556892"/>
                <a:gd name="connsiteX67" fmla="*/ 1969287 w 2886163"/>
                <a:gd name="connsiteY67" fmla="*/ 230053 h 2556892"/>
                <a:gd name="connsiteX68" fmla="*/ 2019050 w 2886163"/>
                <a:gd name="connsiteY68" fmla="*/ 186624 h 2556892"/>
                <a:gd name="connsiteX69" fmla="*/ 2082031 w 2886163"/>
                <a:gd name="connsiteY69" fmla="*/ 93762 h 2556892"/>
                <a:gd name="connsiteX70" fmla="*/ 2086941 w 2886163"/>
                <a:gd name="connsiteY70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319370 w 2886163"/>
                <a:gd name="connsiteY41" fmla="*/ 1212698 h 2556892"/>
                <a:gd name="connsiteX42" fmla="*/ 1287650 w 2886163"/>
                <a:gd name="connsiteY42" fmla="*/ 1086737 h 2556892"/>
                <a:gd name="connsiteX43" fmla="*/ 1126291 w 2886163"/>
                <a:gd name="connsiteY43" fmla="*/ 1342336 h 2556892"/>
                <a:gd name="connsiteX44" fmla="*/ 961255 w 2886163"/>
                <a:gd name="connsiteY44" fmla="*/ 1506453 h 2556892"/>
                <a:gd name="connsiteX45" fmla="*/ 764959 w 2886163"/>
                <a:gd name="connsiteY45" fmla="*/ 1636091 h 2556892"/>
                <a:gd name="connsiteX46" fmla="*/ 493729 w 2886163"/>
                <a:gd name="connsiteY46" fmla="*/ 1753318 h 2556892"/>
                <a:gd name="connsiteX47" fmla="*/ 271689 w 2886163"/>
                <a:gd name="connsiteY47" fmla="*/ 1791474 h 2556892"/>
                <a:gd name="connsiteX48" fmla="*/ 81829 w 2886163"/>
                <a:gd name="connsiteY48" fmla="*/ 1787336 h 2556892"/>
                <a:gd name="connsiteX49" fmla="*/ 0 w 2886163"/>
                <a:gd name="connsiteY49" fmla="*/ 1591499 h 2556892"/>
                <a:gd name="connsiteX50" fmla="*/ 47350 w 2886163"/>
                <a:gd name="connsiteY50" fmla="*/ 1572192 h 2556892"/>
                <a:gd name="connsiteX51" fmla="*/ 307087 w 2886163"/>
                <a:gd name="connsiteY51" fmla="*/ 1484387 h 2556892"/>
                <a:gd name="connsiteX52" fmla="*/ 416958 w 2886163"/>
                <a:gd name="connsiteY52" fmla="*/ 1438416 h 2556892"/>
                <a:gd name="connsiteX53" fmla="*/ 575558 w 2886163"/>
                <a:gd name="connsiteY53" fmla="*/ 1349692 h 2556892"/>
                <a:gd name="connsiteX54" fmla="*/ 782428 w 2886163"/>
                <a:gd name="connsiteY54" fmla="*/ 1212698 h 2556892"/>
                <a:gd name="connsiteX55" fmla="*/ 834835 w 2886163"/>
                <a:gd name="connsiteY55" fmla="*/ 1149718 h 2556892"/>
                <a:gd name="connsiteX56" fmla="*/ 1002629 w 2886163"/>
                <a:gd name="connsiteY56" fmla="*/ 829759 h 2556892"/>
                <a:gd name="connsiteX57" fmla="*/ 1144680 w 2886163"/>
                <a:gd name="connsiteY57" fmla="*/ 462450 h 2556892"/>
                <a:gd name="connsiteX58" fmla="*/ 1237082 w 2886163"/>
                <a:gd name="connsiteY58" fmla="*/ 327755 h 2556892"/>
                <a:gd name="connsiteX59" fmla="*/ 1397521 w 2886163"/>
                <a:gd name="connsiteY59" fmla="*/ 243628 h 2556892"/>
                <a:gd name="connsiteX60" fmla="*/ 1537732 w 2886163"/>
                <a:gd name="connsiteY60" fmla="*/ 170074 h 2556892"/>
                <a:gd name="connsiteX61" fmla="*/ 1592898 w 2886163"/>
                <a:gd name="connsiteY61" fmla="*/ 129160 h 2556892"/>
                <a:gd name="connsiteX62" fmla="*/ 1683262 w 2886163"/>
                <a:gd name="connsiteY62" fmla="*/ 35759 h 2556892"/>
                <a:gd name="connsiteX63" fmla="*/ 1777702 w 2886163"/>
                <a:gd name="connsiteY63" fmla="*/ 139274 h 2556892"/>
                <a:gd name="connsiteX64" fmla="*/ 1911938 w 2886163"/>
                <a:gd name="connsiteY64" fmla="*/ 215126 h 2556892"/>
                <a:gd name="connsiteX65" fmla="*/ 1955706 w 2886163"/>
                <a:gd name="connsiteY65" fmla="*/ 233819 h 2556892"/>
                <a:gd name="connsiteX66" fmla="*/ 1966643 w 2886163"/>
                <a:gd name="connsiteY66" fmla="*/ 230756 h 2556892"/>
                <a:gd name="connsiteX67" fmla="*/ 1969287 w 2886163"/>
                <a:gd name="connsiteY67" fmla="*/ 230053 h 2556892"/>
                <a:gd name="connsiteX68" fmla="*/ 2019050 w 2886163"/>
                <a:gd name="connsiteY68" fmla="*/ 186624 h 2556892"/>
                <a:gd name="connsiteX69" fmla="*/ 2082031 w 2886163"/>
                <a:gd name="connsiteY69" fmla="*/ 93762 h 2556892"/>
                <a:gd name="connsiteX70" fmla="*/ 2086941 w 2886163"/>
                <a:gd name="connsiteY70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2097 w 2886163"/>
                <a:gd name="connsiteY4" fmla="*/ 1334981 h 2556892"/>
                <a:gd name="connsiteX5" fmla="*/ 2486575 w 2886163"/>
                <a:gd name="connsiteY5" fmla="*/ 1298204 h 2556892"/>
                <a:gd name="connsiteX6" fmla="*/ 2518296 w 2886163"/>
                <a:gd name="connsiteY6" fmla="*/ 1266944 h 2556892"/>
                <a:gd name="connsiteX7" fmla="*/ 2526110 w 2886163"/>
                <a:gd name="connsiteY7" fmla="*/ 1243499 h 2556892"/>
                <a:gd name="connsiteX8" fmla="*/ 2505883 w 2886163"/>
                <a:gd name="connsiteY8" fmla="*/ 1129031 h 2556892"/>
                <a:gd name="connsiteX9" fmla="*/ 2501286 w 2886163"/>
                <a:gd name="connsiteY9" fmla="*/ 1100528 h 2556892"/>
                <a:gd name="connsiteX10" fmla="*/ 2086941 w 2886163"/>
                <a:gd name="connsiteY10" fmla="*/ 0 h 2556892"/>
                <a:gd name="connsiteX11" fmla="*/ 2145931 w 2886163"/>
                <a:gd name="connsiteY11" fmla="*/ 92843 h 2556892"/>
                <a:gd name="connsiteX12" fmla="*/ 2145711 w 2886163"/>
                <a:gd name="connsiteY12" fmla="*/ 95772 h 2556892"/>
                <a:gd name="connsiteX13" fmla="*/ 2342226 w 2886163"/>
                <a:gd name="connsiteY13" fmla="*/ 146169 h 2556892"/>
                <a:gd name="connsiteX14" fmla="*/ 2509101 w 2886163"/>
                <a:gd name="connsiteY14" fmla="*/ 214666 h 2556892"/>
                <a:gd name="connsiteX15" fmla="*/ 2625868 w 2886163"/>
                <a:gd name="connsiteY15" fmla="*/ 296494 h 2556892"/>
                <a:gd name="connsiteX16" fmla="*/ 2692066 w 2886163"/>
                <a:gd name="connsiteY16" fmla="*/ 382460 h 2556892"/>
                <a:gd name="connsiteX17" fmla="*/ 2730222 w 2886163"/>
                <a:gd name="connsiteY17" fmla="*/ 459692 h 2556892"/>
                <a:gd name="connsiteX18" fmla="*/ 2761023 w 2886163"/>
                <a:gd name="connsiteY18" fmla="*/ 561747 h 2556892"/>
                <a:gd name="connsiteX19" fmla="*/ 2784008 w 2886163"/>
                <a:gd name="connsiteY19" fmla="*/ 666102 h 2556892"/>
                <a:gd name="connsiteX20" fmla="*/ 2803776 w 2886163"/>
                <a:gd name="connsiteY20" fmla="*/ 779650 h 2556892"/>
                <a:gd name="connsiteX21" fmla="*/ 2822164 w 2886163"/>
                <a:gd name="connsiteY21" fmla="*/ 882626 h 2556892"/>
                <a:gd name="connsiteX22" fmla="*/ 2829060 w 2886163"/>
                <a:gd name="connsiteY22" fmla="*/ 938251 h 2556892"/>
                <a:gd name="connsiteX23" fmla="*/ 2852045 w 2886163"/>
                <a:gd name="connsiteY23" fmla="*/ 1122135 h 2556892"/>
                <a:gd name="connsiteX24" fmla="*/ 2869514 w 2886163"/>
                <a:gd name="connsiteY24" fmla="*/ 1265565 h 2556892"/>
                <a:gd name="connsiteX25" fmla="*/ 2879628 w 2886163"/>
                <a:gd name="connsiteY25" fmla="*/ 1355208 h 2556892"/>
                <a:gd name="connsiteX26" fmla="*/ 2886064 w 2886163"/>
                <a:gd name="connsiteY26" fmla="*/ 1424625 h 2556892"/>
                <a:gd name="connsiteX27" fmla="*/ 2872273 w 2886163"/>
                <a:gd name="connsiteY27" fmla="*/ 1444852 h 2556892"/>
                <a:gd name="connsiteX28" fmla="*/ 2660346 w 2886163"/>
                <a:gd name="connsiteY28" fmla="*/ 1543690 h 2556892"/>
                <a:gd name="connsiteX29" fmla="*/ 2447500 w 2886163"/>
                <a:gd name="connsiteY29" fmla="*/ 1641608 h 2556892"/>
                <a:gd name="connsiteX30" fmla="*/ 2446581 w 2886163"/>
                <a:gd name="connsiteY30" fmla="*/ 1783659 h 2556892"/>
                <a:gd name="connsiteX31" fmla="*/ 2451178 w 2886163"/>
                <a:gd name="connsiteY31" fmla="*/ 2127522 h 2556892"/>
                <a:gd name="connsiteX32" fmla="*/ 2457614 w 2886163"/>
                <a:gd name="connsiteY32" fmla="*/ 2556892 h 2556892"/>
                <a:gd name="connsiteX33" fmla="*/ 1261906 w 2886163"/>
                <a:gd name="connsiteY33" fmla="*/ 2556892 h 2556892"/>
                <a:gd name="connsiteX34" fmla="*/ 1281674 w 2886163"/>
                <a:gd name="connsiteY34" fmla="*/ 2299914 h 2556892"/>
                <a:gd name="connsiteX35" fmla="*/ 1306498 w 2886163"/>
                <a:gd name="connsiteY35" fmla="*/ 2083390 h 2556892"/>
                <a:gd name="connsiteX36" fmla="*/ 1330403 w 2886163"/>
                <a:gd name="connsiteY36" fmla="*/ 1927088 h 2556892"/>
                <a:gd name="connsiteX37" fmla="*/ 1372696 w 2886163"/>
                <a:gd name="connsiteY37" fmla="*/ 1718839 h 2556892"/>
                <a:gd name="connsiteX38" fmla="*/ 1406255 w 2886163"/>
                <a:gd name="connsiteY38" fmla="*/ 1619082 h 2556892"/>
                <a:gd name="connsiteX39" fmla="*/ 1413611 w 2886163"/>
                <a:gd name="connsiteY39" fmla="*/ 1591040 h 2556892"/>
                <a:gd name="connsiteX40" fmla="*/ 1319370 w 2886163"/>
                <a:gd name="connsiteY40" fmla="*/ 1212698 h 2556892"/>
                <a:gd name="connsiteX41" fmla="*/ 1287650 w 2886163"/>
                <a:gd name="connsiteY41" fmla="*/ 1086737 h 2556892"/>
                <a:gd name="connsiteX42" fmla="*/ 1126291 w 2886163"/>
                <a:gd name="connsiteY42" fmla="*/ 1342336 h 2556892"/>
                <a:gd name="connsiteX43" fmla="*/ 961255 w 2886163"/>
                <a:gd name="connsiteY43" fmla="*/ 1506453 h 2556892"/>
                <a:gd name="connsiteX44" fmla="*/ 764959 w 2886163"/>
                <a:gd name="connsiteY44" fmla="*/ 1636091 h 2556892"/>
                <a:gd name="connsiteX45" fmla="*/ 493729 w 2886163"/>
                <a:gd name="connsiteY45" fmla="*/ 1753318 h 2556892"/>
                <a:gd name="connsiteX46" fmla="*/ 271689 w 2886163"/>
                <a:gd name="connsiteY46" fmla="*/ 1791474 h 2556892"/>
                <a:gd name="connsiteX47" fmla="*/ 81829 w 2886163"/>
                <a:gd name="connsiteY47" fmla="*/ 1787336 h 2556892"/>
                <a:gd name="connsiteX48" fmla="*/ 0 w 2886163"/>
                <a:gd name="connsiteY48" fmla="*/ 1591499 h 2556892"/>
                <a:gd name="connsiteX49" fmla="*/ 47350 w 2886163"/>
                <a:gd name="connsiteY49" fmla="*/ 1572192 h 2556892"/>
                <a:gd name="connsiteX50" fmla="*/ 307087 w 2886163"/>
                <a:gd name="connsiteY50" fmla="*/ 1484387 h 2556892"/>
                <a:gd name="connsiteX51" fmla="*/ 416958 w 2886163"/>
                <a:gd name="connsiteY51" fmla="*/ 1438416 h 2556892"/>
                <a:gd name="connsiteX52" fmla="*/ 575558 w 2886163"/>
                <a:gd name="connsiteY52" fmla="*/ 1349692 h 2556892"/>
                <a:gd name="connsiteX53" fmla="*/ 782428 w 2886163"/>
                <a:gd name="connsiteY53" fmla="*/ 1212698 h 2556892"/>
                <a:gd name="connsiteX54" fmla="*/ 834835 w 2886163"/>
                <a:gd name="connsiteY54" fmla="*/ 1149718 h 2556892"/>
                <a:gd name="connsiteX55" fmla="*/ 1002629 w 2886163"/>
                <a:gd name="connsiteY55" fmla="*/ 829759 h 2556892"/>
                <a:gd name="connsiteX56" fmla="*/ 1144680 w 2886163"/>
                <a:gd name="connsiteY56" fmla="*/ 462450 h 2556892"/>
                <a:gd name="connsiteX57" fmla="*/ 1237082 w 2886163"/>
                <a:gd name="connsiteY57" fmla="*/ 327755 h 2556892"/>
                <a:gd name="connsiteX58" fmla="*/ 1397521 w 2886163"/>
                <a:gd name="connsiteY58" fmla="*/ 243628 h 2556892"/>
                <a:gd name="connsiteX59" fmla="*/ 1537732 w 2886163"/>
                <a:gd name="connsiteY59" fmla="*/ 170074 h 2556892"/>
                <a:gd name="connsiteX60" fmla="*/ 1592898 w 2886163"/>
                <a:gd name="connsiteY60" fmla="*/ 129160 h 2556892"/>
                <a:gd name="connsiteX61" fmla="*/ 1683262 w 2886163"/>
                <a:gd name="connsiteY61" fmla="*/ 35759 h 2556892"/>
                <a:gd name="connsiteX62" fmla="*/ 1777702 w 2886163"/>
                <a:gd name="connsiteY62" fmla="*/ 139274 h 2556892"/>
                <a:gd name="connsiteX63" fmla="*/ 1911938 w 2886163"/>
                <a:gd name="connsiteY63" fmla="*/ 215126 h 2556892"/>
                <a:gd name="connsiteX64" fmla="*/ 1955706 w 2886163"/>
                <a:gd name="connsiteY64" fmla="*/ 233819 h 2556892"/>
                <a:gd name="connsiteX65" fmla="*/ 1966643 w 2886163"/>
                <a:gd name="connsiteY65" fmla="*/ 230756 h 2556892"/>
                <a:gd name="connsiteX66" fmla="*/ 1969287 w 2886163"/>
                <a:gd name="connsiteY66" fmla="*/ 230053 h 2556892"/>
                <a:gd name="connsiteX67" fmla="*/ 2019050 w 2886163"/>
                <a:gd name="connsiteY67" fmla="*/ 186624 h 2556892"/>
                <a:gd name="connsiteX68" fmla="*/ 2082031 w 2886163"/>
                <a:gd name="connsiteY68" fmla="*/ 93762 h 2556892"/>
                <a:gd name="connsiteX69" fmla="*/ 2086941 w 2886163"/>
                <a:gd name="connsiteY69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097 w 2886163"/>
                <a:gd name="connsiteY3" fmla="*/ 1334981 h 2556892"/>
                <a:gd name="connsiteX4" fmla="*/ 2486575 w 2886163"/>
                <a:gd name="connsiteY4" fmla="*/ 1298204 h 2556892"/>
                <a:gd name="connsiteX5" fmla="*/ 2518296 w 2886163"/>
                <a:gd name="connsiteY5" fmla="*/ 1266944 h 2556892"/>
                <a:gd name="connsiteX6" fmla="*/ 2526110 w 2886163"/>
                <a:gd name="connsiteY6" fmla="*/ 1243499 h 2556892"/>
                <a:gd name="connsiteX7" fmla="*/ 2505883 w 2886163"/>
                <a:gd name="connsiteY7" fmla="*/ 1129031 h 2556892"/>
                <a:gd name="connsiteX8" fmla="*/ 2501286 w 2886163"/>
                <a:gd name="connsiteY8" fmla="*/ 1100528 h 2556892"/>
                <a:gd name="connsiteX9" fmla="*/ 2086941 w 2886163"/>
                <a:gd name="connsiteY9" fmla="*/ 0 h 2556892"/>
                <a:gd name="connsiteX10" fmla="*/ 2145931 w 2886163"/>
                <a:gd name="connsiteY10" fmla="*/ 92843 h 2556892"/>
                <a:gd name="connsiteX11" fmla="*/ 2145711 w 2886163"/>
                <a:gd name="connsiteY11" fmla="*/ 95772 h 2556892"/>
                <a:gd name="connsiteX12" fmla="*/ 2342226 w 2886163"/>
                <a:gd name="connsiteY12" fmla="*/ 146169 h 2556892"/>
                <a:gd name="connsiteX13" fmla="*/ 2509101 w 2886163"/>
                <a:gd name="connsiteY13" fmla="*/ 214666 h 2556892"/>
                <a:gd name="connsiteX14" fmla="*/ 2625868 w 2886163"/>
                <a:gd name="connsiteY14" fmla="*/ 296494 h 2556892"/>
                <a:gd name="connsiteX15" fmla="*/ 2692066 w 2886163"/>
                <a:gd name="connsiteY15" fmla="*/ 382460 h 2556892"/>
                <a:gd name="connsiteX16" fmla="*/ 2730222 w 2886163"/>
                <a:gd name="connsiteY16" fmla="*/ 459692 h 2556892"/>
                <a:gd name="connsiteX17" fmla="*/ 2761023 w 2886163"/>
                <a:gd name="connsiteY17" fmla="*/ 561747 h 2556892"/>
                <a:gd name="connsiteX18" fmla="*/ 2784008 w 2886163"/>
                <a:gd name="connsiteY18" fmla="*/ 666102 h 2556892"/>
                <a:gd name="connsiteX19" fmla="*/ 2803776 w 2886163"/>
                <a:gd name="connsiteY19" fmla="*/ 779650 h 2556892"/>
                <a:gd name="connsiteX20" fmla="*/ 2822164 w 2886163"/>
                <a:gd name="connsiteY20" fmla="*/ 882626 h 2556892"/>
                <a:gd name="connsiteX21" fmla="*/ 2829060 w 2886163"/>
                <a:gd name="connsiteY21" fmla="*/ 938251 h 2556892"/>
                <a:gd name="connsiteX22" fmla="*/ 2852045 w 2886163"/>
                <a:gd name="connsiteY22" fmla="*/ 1122135 h 2556892"/>
                <a:gd name="connsiteX23" fmla="*/ 2869514 w 2886163"/>
                <a:gd name="connsiteY23" fmla="*/ 1265565 h 2556892"/>
                <a:gd name="connsiteX24" fmla="*/ 2879628 w 2886163"/>
                <a:gd name="connsiteY24" fmla="*/ 1355208 h 2556892"/>
                <a:gd name="connsiteX25" fmla="*/ 2886064 w 2886163"/>
                <a:gd name="connsiteY25" fmla="*/ 1424625 h 2556892"/>
                <a:gd name="connsiteX26" fmla="*/ 2872273 w 2886163"/>
                <a:gd name="connsiteY26" fmla="*/ 1444852 h 2556892"/>
                <a:gd name="connsiteX27" fmla="*/ 2660346 w 2886163"/>
                <a:gd name="connsiteY27" fmla="*/ 1543690 h 2556892"/>
                <a:gd name="connsiteX28" fmla="*/ 2447500 w 2886163"/>
                <a:gd name="connsiteY28" fmla="*/ 1641608 h 2556892"/>
                <a:gd name="connsiteX29" fmla="*/ 2446581 w 2886163"/>
                <a:gd name="connsiteY29" fmla="*/ 1783659 h 2556892"/>
                <a:gd name="connsiteX30" fmla="*/ 2451178 w 2886163"/>
                <a:gd name="connsiteY30" fmla="*/ 2127522 h 2556892"/>
                <a:gd name="connsiteX31" fmla="*/ 2457614 w 2886163"/>
                <a:gd name="connsiteY31" fmla="*/ 2556892 h 2556892"/>
                <a:gd name="connsiteX32" fmla="*/ 1261906 w 2886163"/>
                <a:gd name="connsiteY32" fmla="*/ 2556892 h 2556892"/>
                <a:gd name="connsiteX33" fmla="*/ 1281674 w 2886163"/>
                <a:gd name="connsiteY33" fmla="*/ 2299914 h 2556892"/>
                <a:gd name="connsiteX34" fmla="*/ 1306498 w 2886163"/>
                <a:gd name="connsiteY34" fmla="*/ 2083390 h 2556892"/>
                <a:gd name="connsiteX35" fmla="*/ 1330403 w 2886163"/>
                <a:gd name="connsiteY35" fmla="*/ 1927088 h 2556892"/>
                <a:gd name="connsiteX36" fmla="*/ 1372696 w 2886163"/>
                <a:gd name="connsiteY36" fmla="*/ 1718839 h 2556892"/>
                <a:gd name="connsiteX37" fmla="*/ 1406255 w 2886163"/>
                <a:gd name="connsiteY37" fmla="*/ 1619082 h 2556892"/>
                <a:gd name="connsiteX38" fmla="*/ 1413611 w 2886163"/>
                <a:gd name="connsiteY38" fmla="*/ 1591040 h 2556892"/>
                <a:gd name="connsiteX39" fmla="*/ 1319370 w 2886163"/>
                <a:gd name="connsiteY39" fmla="*/ 1212698 h 2556892"/>
                <a:gd name="connsiteX40" fmla="*/ 1287650 w 2886163"/>
                <a:gd name="connsiteY40" fmla="*/ 1086737 h 2556892"/>
                <a:gd name="connsiteX41" fmla="*/ 1126291 w 2886163"/>
                <a:gd name="connsiteY41" fmla="*/ 1342336 h 2556892"/>
                <a:gd name="connsiteX42" fmla="*/ 961255 w 2886163"/>
                <a:gd name="connsiteY42" fmla="*/ 1506453 h 2556892"/>
                <a:gd name="connsiteX43" fmla="*/ 764959 w 2886163"/>
                <a:gd name="connsiteY43" fmla="*/ 1636091 h 2556892"/>
                <a:gd name="connsiteX44" fmla="*/ 493729 w 2886163"/>
                <a:gd name="connsiteY44" fmla="*/ 1753318 h 2556892"/>
                <a:gd name="connsiteX45" fmla="*/ 271689 w 2886163"/>
                <a:gd name="connsiteY45" fmla="*/ 1791474 h 2556892"/>
                <a:gd name="connsiteX46" fmla="*/ 81829 w 2886163"/>
                <a:gd name="connsiteY46" fmla="*/ 1787336 h 2556892"/>
                <a:gd name="connsiteX47" fmla="*/ 0 w 2886163"/>
                <a:gd name="connsiteY47" fmla="*/ 1591499 h 2556892"/>
                <a:gd name="connsiteX48" fmla="*/ 47350 w 2886163"/>
                <a:gd name="connsiteY48" fmla="*/ 1572192 h 2556892"/>
                <a:gd name="connsiteX49" fmla="*/ 307087 w 2886163"/>
                <a:gd name="connsiteY49" fmla="*/ 1484387 h 2556892"/>
                <a:gd name="connsiteX50" fmla="*/ 416958 w 2886163"/>
                <a:gd name="connsiteY50" fmla="*/ 1438416 h 2556892"/>
                <a:gd name="connsiteX51" fmla="*/ 575558 w 2886163"/>
                <a:gd name="connsiteY51" fmla="*/ 1349692 h 2556892"/>
                <a:gd name="connsiteX52" fmla="*/ 782428 w 2886163"/>
                <a:gd name="connsiteY52" fmla="*/ 1212698 h 2556892"/>
                <a:gd name="connsiteX53" fmla="*/ 834835 w 2886163"/>
                <a:gd name="connsiteY53" fmla="*/ 1149718 h 2556892"/>
                <a:gd name="connsiteX54" fmla="*/ 1002629 w 2886163"/>
                <a:gd name="connsiteY54" fmla="*/ 829759 h 2556892"/>
                <a:gd name="connsiteX55" fmla="*/ 1144680 w 2886163"/>
                <a:gd name="connsiteY55" fmla="*/ 462450 h 2556892"/>
                <a:gd name="connsiteX56" fmla="*/ 1237082 w 2886163"/>
                <a:gd name="connsiteY56" fmla="*/ 327755 h 2556892"/>
                <a:gd name="connsiteX57" fmla="*/ 1397521 w 2886163"/>
                <a:gd name="connsiteY57" fmla="*/ 243628 h 2556892"/>
                <a:gd name="connsiteX58" fmla="*/ 1537732 w 2886163"/>
                <a:gd name="connsiteY58" fmla="*/ 170074 h 2556892"/>
                <a:gd name="connsiteX59" fmla="*/ 1592898 w 2886163"/>
                <a:gd name="connsiteY59" fmla="*/ 129160 h 2556892"/>
                <a:gd name="connsiteX60" fmla="*/ 1683262 w 2886163"/>
                <a:gd name="connsiteY60" fmla="*/ 35759 h 2556892"/>
                <a:gd name="connsiteX61" fmla="*/ 1777702 w 2886163"/>
                <a:gd name="connsiteY61" fmla="*/ 139274 h 2556892"/>
                <a:gd name="connsiteX62" fmla="*/ 1911938 w 2886163"/>
                <a:gd name="connsiteY62" fmla="*/ 215126 h 2556892"/>
                <a:gd name="connsiteX63" fmla="*/ 1955706 w 2886163"/>
                <a:gd name="connsiteY63" fmla="*/ 233819 h 2556892"/>
                <a:gd name="connsiteX64" fmla="*/ 1966643 w 2886163"/>
                <a:gd name="connsiteY64" fmla="*/ 230756 h 2556892"/>
                <a:gd name="connsiteX65" fmla="*/ 1969287 w 2886163"/>
                <a:gd name="connsiteY65" fmla="*/ 230053 h 2556892"/>
                <a:gd name="connsiteX66" fmla="*/ 2019050 w 2886163"/>
                <a:gd name="connsiteY66" fmla="*/ 186624 h 2556892"/>
                <a:gd name="connsiteX67" fmla="*/ 2082031 w 2886163"/>
                <a:gd name="connsiteY67" fmla="*/ 93762 h 2556892"/>
                <a:gd name="connsiteX68" fmla="*/ 2086941 w 2886163"/>
                <a:gd name="connsiteY68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52097 w 2886163"/>
                <a:gd name="connsiteY2" fmla="*/ 1334981 h 2556892"/>
                <a:gd name="connsiteX3" fmla="*/ 2486575 w 2886163"/>
                <a:gd name="connsiteY3" fmla="*/ 1298204 h 2556892"/>
                <a:gd name="connsiteX4" fmla="*/ 2518296 w 2886163"/>
                <a:gd name="connsiteY4" fmla="*/ 1266944 h 2556892"/>
                <a:gd name="connsiteX5" fmla="*/ 2526110 w 2886163"/>
                <a:gd name="connsiteY5" fmla="*/ 1243499 h 2556892"/>
                <a:gd name="connsiteX6" fmla="*/ 2505883 w 2886163"/>
                <a:gd name="connsiteY6" fmla="*/ 1129031 h 2556892"/>
                <a:gd name="connsiteX7" fmla="*/ 2501286 w 2886163"/>
                <a:gd name="connsiteY7" fmla="*/ 1100528 h 2556892"/>
                <a:gd name="connsiteX8" fmla="*/ 2086941 w 2886163"/>
                <a:gd name="connsiteY8" fmla="*/ 0 h 2556892"/>
                <a:gd name="connsiteX9" fmla="*/ 2145931 w 2886163"/>
                <a:gd name="connsiteY9" fmla="*/ 92843 h 2556892"/>
                <a:gd name="connsiteX10" fmla="*/ 2145711 w 2886163"/>
                <a:gd name="connsiteY10" fmla="*/ 95772 h 2556892"/>
                <a:gd name="connsiteX11" fmla="*/ 2342226 w 2886163"/>
                <a:gd name="connsiteY11" fmla="*/ 146169 h 2556892"/>
                <a:gd name="connsiteX12" fmla="*/ 2509101 w 2886163"/>
                <a:gd name="connsiteY12" fmla="*/ 214666 h 2556892"/>
                <a:gd name="connsiteX13" fmla="*/ 2625868 w 2886163"/>
                <a:gd name="connsiteY13" fmla="*/ 296494 h 2556892"/>
                <a:gd name="connsiteX14" fmla="*/ 2692066 w 2886163"/>
                <a:gd name="connsiteY14" fmla="*/ 382460 h 2556892"/>
                <a:gd name="connsiteX15" fmla="*/ 2730222 w 2886163"/>
                <a:gd name="connsiteY15" fmla="*/ 459692 h 2556892"/>
                <a:gd name="connsiteX16" fmla="*/ 2761023 w 2886163"/>
                <a:gd name="connsiteY16" fmla="*/ 561747 h 2556892"/>
                <a:gd name="connsiteX17" fmla="*/ 2784008 w 2886163"/>
                <a:gd name="connsiteY17" fmla="*/ 666102 h 2556892"/>
                <a:gd name="connsiteX18" fmla="*/ 2803776 w 2886163"/>
                <a:gd name="connsiteY18" fmla="*/ 779650 h 2556892"/>
                <a:gd name="connsiteX19" fmla="*/ 2822164 w 2886163"/>
                <a:gd name="connsiteY19" fmla="*/ 882626 h 2556892"/>
                <a:gd name="connsiteX20" fmla="*/ 2829060 w 2886163"/>
                <a:gd name="connsiteY20" fmla="*/ 938251 h 2556892"/>
                <a:gd name="connsiteX21" fmla="*/ 2852045 w 2886163"/>
                <a:gd name="connsiteY21" fmla="*/ 1122135 h 2556892"/>
                <a:gd name="connsiteX22" fmla="*/ 2869514 w 2886163"/>
                <a:gd name="connsiteY22" fmla="*/ 1265565 h 2556892"/>
                <a:gd name="connsiteX23" fmla="*/ 2879628 w 2886163"/>
                <a:gd name="connsiteY23" fmla="*/ 1355208 h 2556892"/>
                <a:gd name="connsiteX24" fmla="*/ 2886064 w 2886163"/>
                <a:gd name="connsiteY24" fmla="*/ 1424625 h 2556892"/>
                <a:gd name="connsiteX25" fmla="*/ 2872273 w 2886163"/>
                <a:gd name="connsiteY25" fmla="*/ 1444852 h 2556892"/>
                <a:gd name="connsiteX26" fmla="*/ 2660346 w 2886163"/>
                <a:gd name="connsiteY26" fmla="*/ 1543690 h 2556892"/>
                <a:gd name="connsiteX27" fmla="*/ 2447500 w 2886163"/>
                <a:gd name="connsiteY27" fmla="*/ 1641608 h 2556892"/>
                <a:gd name="connsiteX28" fmla="*/ 2446581 w 2886163"/>
                <a:gd name="connsiteY28" fmla="*/ 1783659 h 2556892"/>
                <a:gd name="connsiteX29" fmla="*/ 2451178 w 2886163"/>
                <a:gd name="connsiteY29" fmla="*/ 2127522 h 2556892"/>
                <a:gd name="connsiteX30" fmla="*/ 2457614 w 2886163"/>
                <a:gd name="connsiteY30" fmla="*/ 2556892 h 2556892"/>
                <a:gd name="connsiteX31" fmla="*/ 1261906 w 2886163"/>
                <a:gd name="connsiteY31" fmla="*/ 2556892 h 2556892"/>
                <a:gd name="connsiteX32" fmla="*/ 1281674 w 2886163"/>
                <a:gd name="connsiteY32" fmla="*/ 2299914 h 2556892"/>
                <a:gd name="connsiteX33" fmla="*/ 1306498 w 2886163"/>
                <a:gd name="connsiteY33" fmla="*/ 2083390 h 2556892"/>
                <a:gd name="connsiteX34" fmla="*/ 1330403 w 2886163"/>
                <a:gd name="connsiteY34" fmla="*/ 1927088 h 2556892"/>
                <a:gd name="connsiteX35" fmla="*/ 1372696 w 2886163"/>
                <a:gd name="connsiteY35" fmla="*/ 1718839 h 2556892"/>
                <a:gd name="connsiteX36" fmla="*/ 1406255 w 2886163"/>
                <a:gd name="connsiteY36" fmla="*/ 1619082 h 2556892"/>
                <a:gd name="connsiteX37" fmla="*/ 1413611 w 2886163"/>
                <a:gd name="connsiteY37" fmla="*/ 1591040 h 2556892"/>
                <a:gd name="connsiteX38" fmla="*/ 1319370 w 2886163"/>
                <a:gd name="connsiteY38" fmla="*/ 1212698 h 2556892"/>
                <a:gd name="connsiteX39" fmla="*/ 1287650 w 2886163"/>
                <a:gd name="connsiteY39" fmla="*/ 1086737 h 2556892"/>
                <a:gd name="connsiteX40" fmla="*/ 1126291 w 2886163"/>
                <a:gd name="connsiteY40" fmla="*/ 1342336 h 2556892"/>
                <a:gd name="connsiteX41" fmla="*/ 961255 w 2886163"/>
                <a:gd name="connsiteY41" fmla="*/ 1506453 h 2556892"/>
                <a:gd name="connsiteX42" fmla="*/ 764959 w 2886163"/>
                <a:gd name="connsiteY42" fmla="*/ 1636091 h 2556892"/>
                <a:gd name="connsiteX43" fmla="*/ 493729 w 2886163"/>
                <a:gd name="connsiteY43" fmla="*/ 1753318 h 2556892"/>
                <a:gd name="connsiteX44" fmla="*/ 271689 w 2886163"/>
                <a:gd name="connsiteY44" fmla="*/ 1791474 h 2556892"/>
                <a:gd name="connsiteX45" fmla="*/ 81829 w 2886163"/>
                <a:gd name="connsiteY45" fmla="*/ 1787336 h 2556892"/>
                <a:gd name="connsiteX46" fmla="*/ 0 w 2886163"/>
                <a:gd name="connsiteY46" fmla="*/ 1591499 h 2556892"/>
                <a:gd name="connsiteX47" fmla="*/ 47350 w 2886163"/>
                <a:gd name="connsiteY47" fmla="*/ 1572192 h 2556892"/>
                <a:gd name="connsiteX48" fmla="*/ 307087 w 2886163"/>
                <a:gd name="connsiteY48" fmla="*/ 1484387 h 2556892"/>
                <a:gd name="connsiteX49" fmla="*/ 416958 w 2886163"/>
                <a:gd name="connsiteY49" fmla="*/ 1438416 h 2556892"/>
                <a:gd name="connsiteX50" fmla="*/ 575558 w 2886163"/>
                <a:gd name="connsiteY50" fmla="*/ 1349692 h 2556892"/>
                <a:gd name="connsiteX51" fmla="*/ 782428 w 2886163"/>
                <a:gd name="connsiteY51" fmla="*/ 1212698 h 2556892"/>
                <a:gd name="connsiteX52" fmla="*/ 834835 w 2886163"/>
                <a:gd name="connsiteY52" fmla="*/ 1149718 h 2556892"/>
                <a:gd name="connsiteX53" fmla="*/ 1002629 w 2886163"/>
                <a:gd name="connsiteY53" fmla="*/ 829759 h 2556892"/>
                <a:gd name="connsiteX54" fmla="*/ 1144680 w 2886163"/>
                <a:gd name="connsiteY54" fmla="*/ 462450 h 2556892"/>
                <a:gd name="connsiteX55" fmla="*/ 1237082 w 2886163"/>
                <a:gd name="connsiteY55" fmla="*/ 327755 h 2556892"/>
                <a:gd name="connsiteX56" fmla="*/ 1397521 w 2886163"/>
                <a:gd name="connsiteY56" fmla="*/ 243628 h 2556892"/>
                <a:gd name="connsiteX57" fmla="*/ 1537732 w 2886163"/>
                <a:gd name="connsiteY57" fmla="*/ 170074 h 2556892"/>
                <a:gd name="connsiteX58" fmla="*/ 1592898 w 2886163"/>
                <a:gd name="connsiteY58" fmla="*/ 129160 h 2556892"/>
                <a:gd name="connsiteX59" fmla="*/ 1683262 w 2886163"/>
                <a:gd name="connsiteY59" fmla="*/ 35759 h 2556892"/>
                <a:gd name="connsiteX60" fmla="*/ 1777702 w 2886163"/>
                <a:gd name="connsiteY60" fmla="*/ 139274 h 2556892"/>
                <a:gd name="connsiteX61" fmla="*/ 1911938 w 2886163"/>
                <a:gd name="connsiteY61" fmla="*/ 215126 h 2556892"/>
                <a:gd name="connsiteX62" fmla="*/ 1955706 w 2886163"/>
                <a:gd name="connsiteY62" fmla="*/ 233819 h 2556892"/>
                <a:gd name="connsiteX63" fmla="*/ 1966643 w 2886163"/>
                <a:gd name="connsiteY63" fmla="*/ 230756 h 2556892"/>
                <a:gd name="connsiteX64" fmla="*/ 1969287 w 2886163"/>
                <a:gd name="connsiteY64" fmla="*/ 230053 h 2556892"/>
                <a:gd name="connsiteX65" fmla="*/ 2019050 w 2886163"/>
                <a:gd name="connsiteY65" fmla="*/ 186624 h 2556892"/>
                <a:gd name="connsiteX66" fmla="*/ 2082031 w 2886163"/>
                <a:gd name="connsiteY66" fmla="*/ 93762 h 2556892"/>
                <a:gd name="connsiteX67" fmla="*/ 2086941 w 2886163"/>
                <a:gd name="connsiteY67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52097 w 2886163"/>
                <a:gd name="connsiteY2" fmla="*/ 1334981 h 2556892"/>
                <a:gd name="connsiteX3" fmla="*/ 2486575 w 2886163"/>
                <a:gd name="connsiteY3" fmla="*/ 1298204 h 2556892"/>
                <a:gd name="connsiteX4" fmla="*/ 2526110 w 2886163"/>
                <a:gd name="connsiteY4" fmla="*/ 1243499 h 2556892"/>
                <a:gd name="connsiteX5" fmla="*/ 2505883 w 2886163"/>
                <a:gd name="connsiteY5" fmla="*/ 1129031 h 2556892"/>
                <a:gd name="connsiteX6" fmla="*/ 2501286 w 2886163"/>
                <a:gd name="connsiteY6" fmla="*/ 1100528 h 2556892"/>
                <a:gd name="connsiteX7" fmla="*/ 2086941 w 2886163"/>
                <a:gd name="connsiteY7" fmla="*/ 0 h 2556892"/>
                <a:gd name="connsiteX8" fmla="*/ 2145931 w 2886163"/>
                <a:gd name="connsiteY8" fmla="*/ 92843 h 2556892"/>
                <a:gd name="connsiteX9" fmla="*/ 2145711 w 2886163"/>
                <a:gd name="connsiteY9" fmla="*/ 95772 h 2556892"/>
                <a:gd name="connsiteX10" fmla="*/ 2342226 w 2886163"/>
                <a:gd name="connsiteY10" fmla="*/ 146169 h 2556892"/>
                <a:gd name="connsiteX11" fmla="*/ 2509101 w 2886163"/>
                <a:gd name="connsiteY11" fmla="*/ 214666 h 2556892"/>
                <a:gd name="connsiteX12" fmla="*/ 2625868 w 2886163"/>
                <a:gd name="connsiteY12" fmla="*/ 296494 h 2556892"/>
                <a:gd name="connsiteX13" fmla="*/ 2692066 w 2886163"/>
                <a:gd name="connsiteY13" fmla="*/ 382460 h 2556892"/>
                <a:gd name="connsiteX14" fmla="*/ 2730222 w 2886163"/>
                <a:gd name="connsiteY14" fmla="*/ 459692 h 2556892"/>
                <a:gd name="connsiteX15" fmla="*/ 2761023 w 2886163"/>
                <a:gd name="connsiteY15" fmla="*/ 561747 h 2556892"/>
                <a:gd name="connsiteX16" fmla="*/ 2784008 w 2886163"/>
                <a:gd name="connsiteY16" fmla="*/ 666102 h 2556892"/>
                <a:gd name="connsiteX17" fmla="*/ 2803776 w 2886163"/>
                <a:gd name="connsiteY17" fmla="*/ 779650 h 2556892"/>
                <a:gd name="connsiteX18" fmla="*/ 2822164 w 2886163"/>
                <a:gd name="connsiteY18" fmla="*/ 882626 h 2556892"/>
                <a:gd name="connsiteX19" fmla="*/ 2829060 w 2886163"/>
                <a:gd name="connsiteY19" fmla="*/ 938251 h 2556892"/>
                <a:gd name="connsiteX20" fmla="*/ 2852045 w 2886163"/>
                <a:gd name="connsiteY20" fmla="*/ 1122135 h 2556892"/>
                <a:gd name="connsiteX21" fmla="*/ 2869514 w 2886163"/>
                <a:gd name="connsiteY21" fmla="*/ 1265565 h 2556892"/>
                <a:gd name="connsiteX22" fmla="*/ 2879628 w 2886163"/>
                <a:gd name="connsiteY22" fmla="*/ 1355208 h 2556892"/>
                <a:gd name="connsiteX23" fmla="*/ 2886064 w 2886163"/>
                <a:gd name="connsiteY23" fmla="*/ 1424625 h 2556892"/>
                <a:gd name="connsiteX24" fmla="*/ 2872273 w 2886163"/>
                <a:gd name="connsiteY24" fmla="*/ 1444852 h 2556892"/>
                <a:gd name="connsiteX25" fmla="*/ 2660346 w 2886163"/>
                <a:gd name="connsiteY25" fmla="*/ 1543690 h 2556892"/>
                <a:gd name="connsiteX26" fmla="*/ 2447500 w 2886163"/>
                <a:gd name="connsiteY26" fmla="*/ 1641608 h 2556892"/>
                <a:gd name="connsiteX27" fmla="*/ 2446581 w 2886163"/>
                <a:gd name="connsiteY27" fmla="*/ 1783659 h 2556892"/>
                <a:gd name="connsiteX28" fmla="*/ 2451178 w 2886163"/>
                <a:gd name="connsiteY28" fmla="*/ 2127522 h 2556892"/>
                <a:gd name="connsiteX29" fmla="*/ 2457614 w 2886163"/>
                <a:gd name="connsiteY29" fmla="*/ 2556892 h 2556892"/>
                <a:gd name="connsiteX30" fmla="*/ 1261906 w 2886163"/>
                <a:gd name="connsiteY30" fmla="*/ 2556892 h 2556892"/>
                <a:gd name="connsiteX31" fmla="*/ 1281674 w 2886163"/>
                <a:gd name="connsiteY31" fmla="*/ 2299914 h 2556892"/>
                <a:gd name="connsiteX32" fmla="*/ 1306498 w 2886163"/>
                <a:gd name="connsiteY32" fmla="*/ 2083390 h 2556892"/>
                <a:gd name="connsiteX33" fmla="*/ 1330403 w 2886163"/>
                <a:gd name="connsiteY33" fmla="*/ 1927088 h 2556892"/>
                <a:gd name="connsiteX34" fmla="*/ 1372696 w 2886163"/>
                <a:gd name="connsiteY34" fmla="*/ 1718839 h 2556892"/>
                <a:gd name="connsiteX35" fmla="*/ 1406255 w 2886163"/>
                <a:gd name="connsiteY35" fmla="*/ 1619082 h 2556892"/>
                <a:gd name="connsiteX36" fmla="*/ 1413611 w 2886163"/>
                <a:gd name="connsiteY36" fmla="*/ 1591040 h 2556892"/>
                <a:gd name="connsiteX37" fmla="*/ 1319370 w 2886163"/>
                <a:gd name="connsiteY37" fmla="*/ 1212698 h 2556892"/>
                <a:gd name="connsiteX38" fmla="*/ 1287650 w 2886163"/>
                <a:gd name="connsiteY38" fmla="*/ 1086737 h 2556892"/>
                <a:gd name="connsiteX39" fmla="*/ 1126291 w 2886163"/>
                <a:gd name="connsiteY39" fmla="*/ 1342336 h 2556892"/>
                <a:gd name="connsiteX40" fmla="*/ 961255 w 2886163"/>
                <a:gd name="connsiteY40" fmla="*/ 1506453 h 2556892"/>
                <a:gd name="connsiteX41" fmla="*/ 764959 w 2886163"/>
                <a:gd name="connsiteY41" fmla="*/ 1636091 h 2556892"/>
                <a:gd name="connsiteX42" fmla="*/ 493729 w 2886163"/>
                <a:gd name="connsiteY42" fmla="*/ 1753318 h 2556892"/>
                <a:gd name="connsiteX43" fmla="*/ 271689 w 2886163"/>
                <a:gd name="connsiteY43" fmla="*/ 1791474 h 2556892"/>
                <a:gd name="connsiteX44" fmla="*/ 81829 w 2886163"/>
                <a:gd name="connsiteY44" fmla="*/ 1787336 h 2556892"/>
                <a:gd name="connsiteX45" fmla="*/ 0 w 2886163"/>
                <a:gd name="connsiteY45" fmla="*/ 1591499 h 2556892"/>
                <a:gd name="connsiteX46" fmla="*/ 47350 w 2886163"/>
                <a:gd name="connsiteY46" fmla="*/ 1572192 h 2556892"/>
                <a:gd name="connsiteX47" fmla="*/ 307087 w 2886163"/>
                <a:gd name="connsiteY47" fmla="*/ 1484387 h 2556892"/>
                <a:gd name="connsiteX48" fmla="*/ 416958 w 2886163"/>
                <a:gd name="connsiteY48" fmla="*/ 1438416 h 2556892"/>
                <a:gd name="connsiteX49" fmla="*/ 575558 w 2886163"/>
                <a:gd name="connsiteY49" fmla="*/ 1349692 h 2556892"/>
                <a:gd name="connsiteX50" fmla="*/ 782428 w 2886163"/>
                <a:gd name="connsiteY50" fmla="*/ 1212698 h 2556892"/>
                <a:gd name="connsiteX51" fmla="*/ 834835 w 2886163"/>
                <a:gd name="connsiteY51" fmla="*/ 1149718 h 2556892"/>
                <a:gd name="connsiteX52" fmla="*/ 1002629 w 2886163"/>
                <a:gd name="connsiteY52" fmla="*/ 829759 h 2556892"/>
                <a:gd name="connsiteX53" fmla="*/ 1144680 w 2886163"/>
                <a:gd name="connsiteY53" fmla="*/ 462450 h 2556892"/>
                <a:gd name="connsiteX54" fmla="*/ 1237082 w 2886163"/>
                <a:gd name="connsiteY54" fmla="*/ 327755 h 2556892"/>
                <a:gd name="connsiteX55" fmla="*/ 1397521 w 2886163"/>
                <a:gd name="connsiteY55" fmla="*/ 243628 h 2556892"/>
                <a:gd name="connsiteX56" fmla="*/ 1537732 w 2886163"/>
                <a:gd name="connsiteY56" fmla="*/ 170074 h 2556892"/>
                <a:gd name="connsiteX57" fmla="*/ 1592898 w 2886163"/>
                <a:gd name="connsiteY57" fmla="*/ 129160 h 2556892"/>
                <a:gd name="connsiteX58" fmla="*/ 1683262 w 2886163"/>
                <a:gd name="connsiteY58" fmla="*/ 35759 h 2556892"/>
                <a:gd name="connsiteX59" fmla="*/ 1777702 w 2886163"/>
                <a:gd name="connsiteY59" fmla="*/ 139274 h 2556892"/>
                <a:gd name="connsiteX60" fmla="*/ 1911938 w 2886163"/>
                <a:gd name="connsiteY60" fmla="*/ 215126 h 2556892"/>
                <a:gd name="connsiteX61" fmla="*/ 1955706 w 2886163"/>
                <a:gd name="connsiteY61" fmla="*/ 233819 h 2556892"/>
                <a:gd name="connsiteX62" fmla="*/ 1966643 w 2886163"/>
                <a:gd name="connsiteY62" fmla="*/ 230756 h 2556892"/>
                <a:gd name="connsiteX63" fmla="*/ 1969287 w 2886163"/>
                <a:gd name="connsiteY63" fmla="*/ 230053 h 2556892"/>
                <a:gd name="connsiteX64" fmla="*/ 2019050 w 2886163"/>
                <a:gd name="connsiteY64" fmla="*/ 186624 h 2556892"/>
                <a:gd name="connsiteX65" fmla="*/ 2082031 w 2886163"/>
                <a:gd name="connsiteY65" fmla="*/ 93762 h 2556892"/>
                <a:gd name="connsiteX66" fmla="*/ 2086941 w 2886163"/>
                <a:gd name="connsiteY66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52097 w 2886163"/>
                <a:gd name="connsiteY2" fmla="*/ 1334981 h 2556892"/>
                <a:gd name="connsiteX3" fmla="*/ 2526110 w 2886163"/>
                <a:gd name="connsiteY3" fmla="*/ 1243499 h 2556892"/>
                <a:gd name="connsiteX4" fmla="*/ 2505883 w 2886163"/>
                <a:gd name="connsiteY4" fmla="*/ 1129031 h 2556892"/>
                <a:gd name="connsiteX5" fmla="*/ 2501286 w 2886163"/>
                <a:gd name="connsiteY5" fmla="*/ 1100528 h 2556892"/>
                <a:gd name="connsiteX6" fmla="*/ 2086941 w 2886163"/>
                <a:gd name="connsiteY6" fmla="*/ 0 h 2556892"/>
                <a:gd name="connsiteX7" fmla="*/ 2145931 w 2886163"/>
                <a:gd name="connsiteY7" fmla="*/ 92843 h 2556892"/>
                <a:gd name="connsiteX8" fmla="*/ 2145711 w 2886163"/>
                <a:gd name="connsiteY8" fmla="*/ 95772 h 2556892"/>
                <a:gd name="connsiteX9" fmla="*/ 2342226 w 2886163"/>
                <a:gd name="connsiteY9" fmla="*/ 146169 h 2556892"/>
                <a:gd name="connsiteX10" fmla="*/ 2509101 w 2886163"/>
                <a:gd name="connsiteY10" fmla="*/ 214666 h 2556892"/>
                <a:gd name="connsiteX11" fmla="*/ 2625868 w 2886163"/>
                <a:gd name="connsiteY11" fmla="*/ 296494 h 2556892"/>
                <a:gd name="connsiteX12" fmla="*/ 2692066 w 2886163"/>
                <a:gd name="connsiteY12" fmla="*/ 382460 h 2556892"/>
                <a:gd name="connsiteX13" fmla="*/ 2730222 w 2886163"/>
                <a:gd name="connsiteY13" fmla="*/ 459692 h 2556892"/>
                <a:gd name="connsiteX14" fmla="*/ 2761023 w 2886163"/>
                <a:gd name="connsiteY14" fmla="*/ 561747 h 2556892"/>
                <a:gd name="connsiteX15" fmla="*/ 2784008 w 2886163"/>
                <a:gd name="connsiteY15" fmla="*/ 666102 h 2556892"/>
                <a:gd name="connsiteX16" fmla="*/ 2803776 w 2886163"/>
                <a:gd name="connsiteY16" fmla="*/ 779650 h 2556892"/>
                <a:gd name="connsiteX17" fmla="*/ 2822164 w 2886163"/>
                <a:gd name="connsiteY17" fmla="*/ 882626 h 2556892"/>
                <a:gd name="connsiteX18" fmla="*/ 2829060 w 2886163"/>
                <a:gd name="connsiteY18" fmla="*/ 938251 h 2556892"/>
                <a:gd name="connsiteX19" fmla="*/ 2852045 w 2886163"/>
                <a:gd name="connsiteY19" fmla="*/ 1122135 h 2556892"/>
                <a:gd name="connsiteX20" fmla="*/ 2869514 w 2886163"/>
                <a:gd name="connsiteY20" fmla="*/ 1265565 h 2556892"/>
                <a:gd name="connsiteX21" fmla="*/ 2879628 w 2886163"/>
                <a:gd name="connsiteY21" fmla="*/ 1355208 h 2556892"/>
                <a:gd name="connsiteX22" fmla="*/ 2886064 w 2886163"/>
                <a:gd name="connsiteY22" fmla="*/ 1424625 h 2556892"/>
                <a:gd name="connsiteX23" fmla="*/ 2872273 w 2886163"/>
                <a:gd name="connsiteY23" fmla="*/ 1444852 h 2556892"/>
                <a:gd name="connsiteX24" fmla="*/ 2660346 w 2886163"/>
                <a:gd name="connsiteY24" fmla="*/ 1543690 h 2556892"/>
                <a:gd name="connsiteX25" fmla="*/ 2447500 w 2886163"/>
                <a:gd name="connsiteY25" fmla="*/ 1641608 h 2556892"/>
                <a:gd name="connsiteX26" fmla="*/ 2446581 w 2886163"/>
                <a:gd name="connsiteY26" fmla="*/ 1783659 h 2556892"/>
                <a:gd name="connsiteX27" fmla="*/ 2451178 w 2886163"/>
                <a:gd name="connsiteY27" fmla="*/ 2127522 h 2556892"/>
                <a:gd name="connsiteX28" fmla="*/ 2457614 w 2886163"/>
                <a:gd name="connsiteY28" fmla="*/ 2556892 h 2556892"/>
                <a:gd name="connsiteX29" fmla="*/ 1261906 w 2886163"/>
                <a:gd name="connsiteY29" fmla="*/ 2556892 h 2556892"/>
                <a:gd name="connsiteX30" fmla="*/ 1281674 w 2886163"/>
                <a:gd name="connsiteY30" fmla="*/ 2299914 h 2556892"/>
                <a:gd name="connsiteX31" fmla="*/ 1306498 w 2886163"/>
                <a:gd name="connsiteY31" fmla="*/ 2083390 h 2556892"/>
                <a:gd name="connsiteX32" fmla="*/ 1330403 w 2886163"/>
                <a:gd name="connsiteY32" fmla="*/ 1927088 h 2556892"/>
                <a:gd name="connsiteX33" fmla="*/ 1372696 w 2886163"/>
                <a:gd name="connsiteY33" fmla="*/ 1718839 h 2556892"/>
                <a:gd name="connsiteX34" fmla="*/ 1406255 w 2886163"/>
                <a:gd name="connsiteY34" fmla="*/ 1619082 h 2556892"/>
                <a:gd name="connsiteX35" fmla="*/ 1413611 w 2886163"/>
                <a:gd name="connsiteY35" fmla="*/ 1591040 h 2556892"/>
                <a:gd name="connsiteX36" fmla="*/ 1319370 w 2886163"/>
                <a:gd name="connsiteY36" fmla="*/ 1212698 h 2556892"/>
                <a:gd name="connsiteX37" fmla="*/ 1287650 w 2886163"/>
                <a:gd name="connsiteY37" fmla="*/ 1086737 h 2556892"/>
                <a:gd name="connsiteX38" fmla="*/ 1126291 w 2886163"/>
                <a:gd name="connsiteY38" fmla="*/ 1342336 h 2556892"/>
                <a:gd name="connsiteX39" fmla="*/ 961255 w 2886163"/>
                <a:gd name="connsiteY39" fmla="*/ 1506453 h 2556892"/>
                <a:gd name="connsiteX40" fmla="*/ 764959 w 2886163"/>
                <a:gd name="connsiteY40" fmla="*/ 1636091 h 2556892"/>
                <a:gd name="connsiteX41" fmla="*/ 493729 w 2886163"/>
                <a:gd name="connsiteY41" fmla="*/ 1753318 h 2556892"/>
                <a:gd name="connsiteX42" fmla="*/ 271689 w 2886163"/>
                <a:gd name="connsiteY42" fmla="*/ 1791474 h 2556892"/>
                <a:gd name="connsiteX43" fmla="*/ 81829 w 2886163"/>
                <a:gd name="connsiteY43" fmla="*/ 1787336 h 2556892"/>
                <a:gd name="connsiteX44" fmla="*/ 0 w 2886163"/>
                <a:gd name="connsiteY44" fmla="*/ 1591499 h 2556892"/>
                <a:gd name="connsiteX45" fmla="*/ 47350 w 2886163"/>
                <a:gd name="connsiteY45" fmla="*/ 1572192 h 2556892"/>
                <a:gd name="connsiteX46" fmla="*/ 307087 w 2886163"/>
                <a:gd name="connsiteY46" fmla="*/ 1484387 h 2556892"/>
                <a:gd name="connsiteX47" fmla="*/ 416958 w 2886163"/>
                <a:gd name="connsiteY47" fmla="*/ 1438416 h 2556892"/>
                <a:gd name="connsiteX48" fmla="*/ 575558 w 2886163"/>
                <a:gd name="connsiteY48" fmla="*/ 1349692 h 2556892"/>
                <a:gd name="connsiteX49" fmla="*/ 782428 w 2886163"/>
                <a:gd name="connsiteY49" fmla="*/ 1212698 h 2556892"/>
                <a:gd name="connsiteX50" fmla="*/ 834835 w 2886163"/>
                <a:gd name="connsiteY50" fmla="*/ 1149718 h 2556892"/>
                <a:gd name="connsiteX51" fmla="*/ 1002629 w 2886163"/>
                <a:gd name="connsiteY51" fmla="*/ 829759 h 2556892"/>
                <a:gd name="connsiteX52" fmla="*/ 1144680 w 2886163"/>
                <a:gd name="connsiteY52" fmla="*/ 462450 h 2556892"/>
                <a:gd name="connsiteX53" fmla="*/ 1237082 w 2886163"/>
                <a:gd name="connsiteY53" fmla="*/ 327755 h 2556892"/>
                <a:gd name="connsiteX54" fmla="*/ 1397521 w 2886163"/>
                <a:gd name="connsiteY54" fmla="*/ 243628 h 2556892"/>
                <a:gd name="connsiteX55" fmla="*/ 1537732 w 2886163"/>
                <a:gd name="connsiteY55" fmla="*/ 170074 h 2556892"/>
                <a:gd name="connsiteX56" fmla="*/ 1592898 w 2886163"/>
                <a:gd name="connsiteY56" fmla="*/ 129160 h 2556892"/>
                <a:gd name="connsiteX57" fmla="*/ 1683262 w 2886163"/>
                <a:gd name="connsiteY57" fmla="*/ 35759 h 2556892"/>
                <a:gd name="connsiteX58" fmla="*/ 1777702 w 2886163"/>
                <a:gd name="connsiteY58" fmla="*/ 139274 h 2556892"/>
                <a:gd name="connsiteX59" fmla="*/ 1911938 w 2886163"/>
                <a:gd name="connsiteY59" fmla="*/ 215126 h 2556892"/>
                <a:gd name="connsiteX60" fmla="*/ 1955706 w 2886163"/>
                <a:gd name="connsiteY60" fmla="*/ 233819 h 2556892"/>
                <a:gd name="connsiteX61" fmla="*/ 1966643 w 2886163"/>
                <a:gd name="connsiteY61" fmla="*/ 230756 h 2556892"/>
                <a:gd name="connsiteX62" fmla="*/ 1969287 w 2886163"/>
                <a:gd name="connsiteY62" fmla="*/ 230053 h 2556892"/>
                <a:gd name="connsiteX63" fmla="*/ 2019050 w 2886163"/>
                <a:gd name="connsiteY63" fmla="*/ 186624 h 2556892"/>
                <a:gd name="connsiteX64" fmla="*/ 2082031 w 2886163"/>
                <a:gd name="connsiteY64" fmla="*/ 93762 h 2556892"/>
                <a:gd name="connsiteX65" fmla="*/ 2086941 w 2886163"/>
                <a:gd name="connsiteY65" fmla="*/ 0 h 2556892"/>
                <a:gd name="connsiteX0" fmla="*/ 2501286 w 2909014"/>
                <a:gd name="connsiteY0" fmla="*/ 1100528 h 2556892"/>
                <a:gd name="connsiteX1" fmla="*/ 2492092 w 2909014"/>
                <a:gd name="connsiteY1" fmla="*/ 1180518 h 2556892"/>
                <a:gd name="connsiteX2" fmla="*/ 2452097 w 2909014"/>
                <a:gd name="connsiteY2" fmla="*/ 1334981 h 2556892"/>
                <a:gd name="connsiteX3" fmla="*/ 2526110 w 2909014"/>
                <a:gd name="connsiteY3" fmla="*/ 1243499 h 2556892"/>
                <a:gd name="connsiteX4" fmla="*/ 2505883 w 2909014"/>
                <a:gd name="connsiteY4" fmla="*/ 1129031 h 2556892"/>
                <a:gd name="connsiteX5" fmla="*/ 2501286 w 2909014"/>
                <a:gd name="connsiteY5" fmla="*/ 1100528 h 2556892"/>
                <a:gd name="connsiteX6" fmla="*/ 2086941 w 2909014"/>
                <a:gd name="connsiteY6" fmla="*/ 0 h 2556892"/>
                <a:gd name="connsiteX7" fmla="*/ 2145931 w 2909014"/>
                <a:gd name="connsiteY7" fmla="*/ 92843 h 2556892"/>
                <a:gd name="connsiteX8" fmla="*/ 2145711 w 2909014"/>
                <a:gd name="connsiteY8" fmla="*/ 95772 h 2556892"/>
                <a:gd name="connsiteX9" fmla="*/ 2342226 w 2909014"/>
                <a:gd name="connsiteY9" fmla="*/ 146169 h 2556892"/>
                <a:gd name="connsiteX10" fmla="*/ 2509101 w 2909014"/>
                <a:gd name="connsiteY10" fmla="*/ 214666 h 2556892"/>
                <a:gd name="connsiteX11" fmla="*/ 2625868 w 2909014"/>
                <a:gd name="connsiteY11" fmla="*/ 296494 h 2556892"/>
                <a:gd name="connsiteX12" fmla="*/ 2692066 w 2909014"/>
                <a:gd name="connsiteY12" fmla="*/ 382460 h 2556892"/>
                <a:gd name="connsiteX13" fmla="*/ 2730222 w 2909014"/>
                <a:gd name="connsiteY13" fmla="*/ 459692 h 2556892"/>
                <a:gd name="connsiteX14" fmla="*/ 2761023 w 2909014"/>
                <a:gd name="connsiteY14" fmla="*/ 561747 h 2556892"/>
                <a:gd name="connsiteX15" fmla="*/ 2784008 w 2909014"/>
                <a:gd name="connsiteY15" fmla="*/ 666102 h 2556892"/>
                <a:gd name="connsiteX16" fmla="*/ 2803776 w 2909014"/>
                <a:gd name="connsiteY16" fmla="*/ 779650 h 2556892"/>
                <a:gd name="connsiteX17" fmla="*/ 2822164 w 2909014"/>
                <a:gd name="connsiteY17" fmla="*/ 882626 h 2556892"/>
                <a:gd name="connsiteX18" fmla="*/ 2829060 w 2909014"/>
                <a:gd name="connsiteY18" fmla="*/ 938251 h 2556892"/>
                <a:gd name="connsiteX19" fmla="*/ 2852045 w 2909014"/>
                <a:gd name="connsiteY19" fmla="*/ 1122135 h 2556892"/>
                <a:gd name="connsiteX20" fmla="*/ 2869514 w 2909014"/>
                <a:gd name="connsiteY20" fmla="*/ 1265565 h 2556892"/>
                <a:gd name="connsiteX21" fmla="*/ 2879628 w 2909014"/>
                <a:gd name="connsiteY21" fmla="*/ 1355208 h 2556892"/>
                <a:gd name="connsiteX22" fmla="*/ 2886064 w 2909014"/>
                <a:gd name="connsiteY22" fmla="*/ 1424625 h 2556892"/>
                <a:gd name="connsiteX23" fmla="*/ 2872273 w 2909014"/>
                <a:gd name="connsiteY23" fmla="*/ 1444852 h 2556892"/>
                <a:gd name="connsiteX24" fmla="*/ 2447500 w 2909014"/>
                <a:gd name="connsiteY24" fmla="*/ 1641608 h 2556892"/>
                <a:gd name="connsiteX25" fmla="*/ 2446581 w 2909014"/>
                <a:gd name="connsiteY25" fmla="*/ 1783659 h 2556892"/>
                <a:gd name="connsiteX26" fmla="*/ 2451178 w 2909014"/>
                <a:gd name="connsiteY26" fmla="*/ 2127522 h 2556892"/>
                <a:gd name="connsiteX27" fmla="*/ 2457614 w 2909014"/>
                <a:gd name="connsiteY27" fmla="*/ 2556892 h 2556892"/>
                <a:gd name="connsiteX28" fmla="*/ 1261906 w 2909014"/>
                <a:gd name="connsiteY28" fmla="*/ 2556892 h 2556892"/>
                <a:gd name="connsiteX29" fmla="*/ 1281674 w 2909014"/>
                <a:gd name="connsiteY29" fmla="*/ 2299914 h 2556892"/>
                <a:gd name="connsiteX30" fmla="*/ 1306498 w 2909014"/>
                <a:gd name="connsiteY30" fmla="*/ 2083390 h 2556892"/>
                <a:gd name="connsiteX31" fmla="*/ 1330403 w 2909014"/>
                <a:gd name="connsiteY31" fmla="*/ 1927088 h 2556892"/>
                <a:gd name="connsiteX32" fmla="*/ 1372696 w 2909014"/>
                <a:gd name="connsiteY32" fmla="*/ 1718839 h 2556892"/>
                <a:gd name="connsiteX33" fmla="*/ 1406255 w 2909014"/>
                <a:gd name="connsiteY33" fmla="*/ 1619082 h 2556892"/>
                <a:gd name="connsiteX34" fmla="*/ 1413611 w 2909014"/>
                <a:gd name="connsiteY34" fmla="*/ 1591040 h 2556892"/>
                <a:gd name="connsiteX35" fmla="*/ 1319370 w 2909014"/>
                <a:gd name="connsiteY35" fmla="*/ 1212698 h 2556892"/>
                <a:gd name="connsiteX36" fmla="*/ 1287650 w 2909014"/>
                <a:gd name="connsiteY36" fmla="*/ 1086737 h 2556892"/>
                <a:gd name="connsiteX37" fmla="*/ 1126291 w 2909014"/>
                <a:gd name="connsiteY37" fmla="*/ 1342336 h 2556892"/>
                <a:gd name="connsiteX38" fmla="*/ 961255 w 2909014"/>
                <a:gd name="connsiteY38" fmla="*/ 1506453 h 2556892"/>
                <a:gd name="connsiteX39" fmla="*/ 764959 w 2909014"/>
                <a:gd name="connsiteY39" fmla="*/ 1636091 h 2556892"/>
                <a:gd name="connsiteX40" fmla="*/ 493729 w 2909014"/>
                <a:gd name="connsiteY40" fmla="*/ 1753318 h 2556892"/>
                <a:gd name="connsiteX41" fmla="*/ 271689 w 2909014"/>
                <a:gd name="connsiteY41" fmla="*/ 1791474 h 2556892"/>
                <a:gd name="connsiteX42" fmla="*/ 81829 w 2909014"/>
                <a:gd name="connsiteY42" fmla="*/ 1787336 h 2556892"/>
                <a:gd name="connsiteX43" fmla="*/ 0 w 2909014"/>
                <a:gd name="connsiteY43" fmla="*/ 1591499 h 2556892"/>
                <a:gd name="connsiteX44" fmla="*/ 47350 w 2909014"/>
                <a:gd name="connsiteY44" fmla="*/ 1572192 h 2556892"/>
                <a:gd name="connsiteX45" fmla="*/ 307087 w 2909014"/>
                <a:gd name="connsiteY45" fmla="*/ 1484387 h 2556892"/>
                <a:gd name="connsiteX46" fmla="*/ 416958 w 2909014"/>
                <a:gd name="connsiteY46" fmla="*/ 1438416 h 2556892"/>
                <a:gd name="connsiteX47" fmla="*/ 575558 w 2909014"/>
                <a:gd name="connsiteY47" fmla="*/ 1349692 h 2556892"/>
                <a:gd name="connsiteX48" fmla="*/ 782428 w 2909014"/>
                <a:gd name="connsiteY48" fmla="*/ 1212698 h 2556892"/>
                <a:gd name="connsiteX49" fmla="*/ 834835 w 2909014"/>
                <a:gd name="connsiteY49" fmla="*/ 1149718 h 2556892"/>
                <a:gd name="connsiteX50" fmla="*/ 1002629 w 2909014"/>
                <a:gd name="connsiteY50" fmla="*/ 829759 h 2556892"/>
                <a:gd name="connsiteX51" fmla="*/ 1144680 w 2909014"/>
                <a:gd name="connsiteY51" fmla="*/ 462450 h 2556892"/>
                <a:gd name="connsiteX52" fmla="*/ 1237082 w 2909014"/>
                <a:gd name="connsiteY52" fmla="*/ 327755 h 2556892"/>
                <a:gd name="connsiteX53" fmla="*/ 1397521 w 2909014"/>
                <a:gd name="connsiteY53" fmla="*/ 243628 h 2556892"/>
                <a:gd name="connsiteX54" fmla="*/ 1537732 w 2909014"/>
                <a:gd name="connsiteY54" fmla="*/ 170074 h 2556892"/>
                <a:gd name="connsiteX55" fmla="*/ 1592898 w 2909014"/>
                <a:gd name="connsiteY55" fmla="*/ 129160 h 2556892"/>
                <a:gd name="connsiteX56" fmla="*/ 1683262 w 2909014"/>
                <a:gd name="connsiteY56" fmla="*/ 35759 h 2556892"/>
                <a:gd name="connsiteX57" fmla="*/ 1777702 w 2909014"/>
                <a:gd name="connsiteY57" fmla="*/ 139274 h 2556892"/>
                <a:gd name="connsiteX58" fmla="*/ 1911938 w 2909014"/>
                <a:gd name="connsiteY58" fmla="*/ 215126 h 2556892"/>
                <a:gd name="connsiteX59" fmla="*/ 1955706 w 2909014"/>
                <a:gd name="connsiteY59" fmla="*/ 233819 h 2556892"/>
                <a:gd name="connsiteX60" fmla="*/ 1966643 w 2909014"/>
                <a:gd name="connsiteY60" fmla="*/ 230756 h 2556892"/>
                <a:gd name="connsiteX61" fmla="*/ 1969287 w 2909014"/>
                <a:gd name="connsiteY61" fmla="*/ 230053 h 2556892"/>
                <a:gd name="connsiteX62" fmla="*/ 2019050 w 2909014"/>
                <a:gd name="connsiteY62" fmla="*/ 186624 h 2556892"/>
                <a:gd name="connsiteX63" fmla="*/ 2082031 w 2909014"/>
                <a:gd name="connsiteY63" fmla="*/ 93762 h 2556892"/>
                <a:gd name="connsiteX64" fmla="*/ 2086941 w 2909014"/>
                <a:gd name="connsiteY64" fmla="*/ 0 h 2556892"/>
                <a:gd name="connsiteX0" fmla="*/ 2501286 w 2909014"/>
                <a:gd name="connsiteY0" fmla="*/ 1100528 h 2556892"/>
                <a:gd name="connsiteX1" fmla="*/ 2492092 w 2909014"/>
                <a:gd name="connsiteY1" fmla="*/ 1180518 h 2556892"/>
                <a:gd name="connsiteX2" fmla="*/ 2452097 w 2909014"/>
                <a:gd name="connsiteY2" fmla="*/ 1334981 h 2556892"/>
                <a:gd name="connsiteX3" fmla="*/ 2526110 w 2909014"/>
                <a:gd name="connsiteY3" fmla="*/ 1243499 h 2556892"/>
                <a:gd name="connsiteX4" fmla="*/ 2505883 w 2909014"/>
                <a:gd name="connsiteY4" fmla="*/ 1129031 h 2556892"/>
                <a:gd name="connsiteX5" fmla="*/ 2501286 w 2909014"/>
                <a:gd name="connsiteY5" fmla="*/ 1100528 h 2556892"/>
                <a:gd name="connsiteX6" fmla="*/ 2086941 w 2909014"/>
                <a:gd name="connsiteY6" fmla="*/ 0 h 2556892"/>
                <a:gd name="connsiteX7" fmla="*/ 2145931 w 2909014"/>
                <a:gd name="connsiteY7" fmla="*/ 92843 h 2556892"/>
                <a:gd name="connsiteX8" fmla="*/ 2145711 w 2909014"/>
                <a:gd name="connsiteY8" fmla="*/ 95772 h 2556892"/>
                <a:gd name="connsiteX9" fmla="*/ 2342226 w 2909014"/>
                <a:gd name="connsiteY9" fmla="*/ 146169 h 2556892"/>
                <a:gd name="connsiteX10" fmla="*/ 2509101 w 2909014"/>
                <a:gd name="connsiteY10" fmla="*/ 214666 h 2556892"/>
                <a:gd name="connsiteX11" fmla="*/ 2625868 w 2909014"/>
                <a:gd name="connsiteY11" fmla="*/ 296494 h 2556892"/>
                <a:gd name="connsiteX12" fmla="*/ 2692066 w 2909014"/>
                <a:gd name="connsiteY12" fmla="*/ 382460 h 2556892"/>
                <a:gd name="connsiteX13" fmla="*/ 2730222 w 2909014"/>
                <a:gd name="connsiteY13" fmla="*/ 459692 h 2556892"/>
                <a:gd name="connsiteX14" fmla="*/ 2761023 w 2909014"/>
                <a:gd name="connsiteY14" fmla="*/ 561747 h 2556892"/>
                <a:gd name="connsiteX15" fmla="*/ 2784008 w 2909014"/>
                <a:gd name="connsiteY15" fmla="*/ 666102 h 2556892"/>
                <a:gd name="connsiteX16" fmla="*/ 2803776 w 2909014"/>
                <a:gd name="connsiteY16" fmla="*/ 779650 h 2556892"/>
                <a:gd name="connsiteX17" fmla="*/ 2822164 w 2909014"/>
                <a:gd name="connsiteY17" fmla="*/ 882626 h 2556892"/>
                <a:gd name="connsiteX18" fmla="*/ 2829060 w 2909014"/>
                <a:gd name="connsiteY18" fmla="*/ 938251 h 2556892"/>
                <a:gd name="connsiteX19" fmla="*/ 2852045 w 2909014"/>
                <a:gd name="connsiteY19" fmla="*/ 1122135 h 2556892"/>
                <a:gd name="connsiteX20" fmla="*/ 2869514 w 2909014"/>
                <a:gd name="connsiteY20" fmla="*/ 1265565 h 2556892"/>
                <a:gd name="connsiteX21" fmla="*/ 2879628 w 2909014"/>
                <a:gd name="connsiteY21" fmla="*/ 1355208 h 2556892"/>
                <a:gd name="connsiteX22" fmla="*/ 2886064 w 2909014"/>
                <a:gd name="connsiteY22" fmla="*/ 1424625 h 2556892"/>
                <a:gd name="connsiteX23" fmla="*/ 2872273 w 2909014"/>
                <a:gd name="connsiteY23" fmla="*/ 1444852 h 2556892"/>
                <a:gd name="connsiteX24" fmla="*/ 2447500 w 2909014"/>
                <a:gd name="connsiteY24" fmla="*/ 1641608 h 2556892"/>
                <a:gd name="connsiteX25" fmla="*/ 2446581 w 2909014"/>
                <a:gd name="connsiteY25" fmla="*/ 1783659 h 2556892"/>
                <a:gd name="connsiteX26" fmla="*/ 2451178 w 2909014"/>
                <a:gd name="connsiteY26" fmla="*/ 2127522 h 2556892"/>
                <a:gd name="connsiteX27" fmla="*/ 2457614 w 2909014"/>
                <a:gd name="connsiteY27" fmla="*/ 2556892 h 2556892"/>
                <a:gd name="connsiteX28" fmla="*/ 1261906 w 2909014"/>
                <a:gd name="connsiteY28" fmla="*/ 2556892 h 2556892"/>
                <a:gd name="connsiteX29" fmla="*/ 1281674 w 2909014"/>
                <a:gd name="connsiteY29" fmla="*/ 2299914 h 2556892"/>
                <a:gd name="connsiteX30" fmla="*/ 1306498 w 2909014"/>
                <a:gd name="connsiteY30" fmla="*/ 2083390 h 2556892"/>
                <a:gd name="connsiteX31" fmla="*/ 1330403 w 2909014"/>
                <a:gd name="connsiteY31" fmla="*/ 1927088 h 2556892"/>
                <a:gd name="connsiteX32" fmla="*/ 1372696 w 2909014"/>
                <a:gd name="connsiteY32" fmla="*/ 1718839 h 2556892"/>
                <a:gd name="connsiteX33" fmla="*/ 1406255 w 2909014"/>
                <a:gd name="connsiteY33" fmla="*/ 1619082 h 2556892"/>
                <a:gd name="connsiteX34" fmla="*/ 1413611 w 2909014"/>
                <a:gd name="connsiteY34" fmla="*/ 1591040 h 2556892"/>
                <a:gd name="connsiteX35" fmla="*/ 1319370 w 2909014"/>
                <a:gd name="connsiteY35" fmla="*/ 1212698 h 2556892"/>
                <a:gd name="connsiteX36" fmla="*/ 1287650 w 2909014"/>
                <a:gd name="connsiteY36" fmla="*/ 1086737 h 2556892"/>
                <a:gd name="connsiteX37" fmla="*/ 1126291 w 2909014"/>
                <a:gd name="connsiteY37" fmla="*/ 1342336 h 2556892"/>
                <a:gd name="connsiteX38" fmla="*/ 961255 w 2909014"/>
                <a:gd name="connsiteY38" fmla="*/ 1506453 h 2556892"/>
                <a:gd name="connsiteX39" fmla="*/ 764959 w 2909014"/>
                <a:gd name="connsiteY39" fmla="*/ 1636091 h 2556892"/>
                <a:gd name="connsiteX40" fmla="*/ 493729 w 2909014"/>
                <a:gd name="connsiteY40" fmla="*/ 1753318 h 2556892"/>
                <a:gd name="connsiteX41" fmla="*/ 271689 w 2909014"/>
                <a:gd name="connsiteY41" fmla="*/ 1791474 h 2556892"/>
                <a:gd name="connsiteX42" fmla="*/ 81829 w 2909014"/>
                <a:gd name="connsiteY42" fmla="*/ 1787336 h 2556892"/>
                <a:gd name="connsiteX43" fmla="*/ 0 w 2909014"/>
                <a:gd name="connsiteY43" fmla="*/ 1591499 h 2556892"/>
                <a:gd name="connsiteX44" fmla="*/ 47350 w 2909014"/>
                <a:gd name="connsiteY44" fmla="*/ 1572192 h 2556892"/>
                <a:gd name="connsiteX45" fmla="*/ 307087 w 2909014"/>
                <a:gd name="connsiteY45" fmla="*/ 1484387 h 2556892"/>
                <a:gd name="connsiteX46" fmla="*/ 416958 w 2909014"/>
                <a:gd name="connsiteY46" fmla="*/ 1438416 h 2556892"/>
                <a:gd name="connsiteX47" fmla="*/ 575558 w 2909014"/>
                <a:gd name="connsiteY47" fmla="*/ 1349692 h 2556892"/>
                <a:gd name="connsiteX48" fmla="*/ 782428 w 2909014"/>
                <a:gd name="connsiteY48" fmla="*/ 1212698 h 2556892"/>
                <a:gd name="connsiteX49" fmla="*/ 834835 w 2909014"/>
                <a:gd name="connsiteY49" fmla="*/ 1149718 h 2556892"/>
                <a:gd name="connsiteX50" fmla="*/ 1002629 w 2909014"/>
                <a:gd name="connsiteY50" fmla="*/ 829759 h 2556892"/>
                <a:gd name="connsiteX51" fmla="*/ 1144680 w 2909014"/>
                <a:gd name="connsiteY51" fmla="*/ 462450 h 2556892"/>
                <a:gd name="connsiteX52" fmla="*/ 1237082 w 2909014"/>
                <a:gd name="connsiteY52" fmla="*/ 327755 h 2556892"/>
                <a:gd name="connsiteX53" fmla="*/ 1397521 w 2909014"/>
                <a:gd name="connsiteY53" fmla="*/ 243628 h 2556892"/>
                <a:gd name="connsiteX54" fmla="*/ 1537732 w 2909014"/>
                <a:gd name="connsiteY54" fmla="*/ 170074 h 2556892"/>
                <a:gd name="connsiteX55" fmla="*/ 1592898 w 2909014"/>
                <a:gd name="connsiteY55" fmla="*/ 129160 h 2556892"/>
                <a:gd name="connsiteX56" fmla="*/ 1683262 w 2909014"/>
                <a:gd name="connsiteY56" fmla="*/ 35759 h 2556892"/>
                <a:gd name="connsiteX57" fmla="*/ 1777702 w 2909014"/>
                <a:gd name="connsiteY57" fmla="*/ 139274 h 2556892"/>
                <a:gd name="connsiteX58" fmla="*/ 1911938 w 2909014"/>
                <a:gd name="connsiteY58" fmla="*/ 215126 h 2556892"/>
                <a:gd name="connsiteX59" fmla="*/ 1955706 w 2909014"/>
                <a:gd name="connsiteY59" fmla="*/ 233819 h 2556892"/>
                <a:gd name="connsiteX60" fmla="*/ 1966643 w 2909014"/>
                <a:gd name="connsiteY60" fmla="*/ 230756 h 2556892"/>
                <a:gd name="connsiteX61" fmla="*/ 1969287 w 2909014"/>
                <a:gd name="connsiteY61" fmla="*/ 230053 h 2556892"/>
                <a:gd name="connsiteX62" fmla="*/ 2019050 w 2909014"/>
                <a:gd name="connsiteY62" fmla="*/ 186624 h 2556892"/>
                <a:gd name="connsiteX63" fmla="*/ 2082031 w 2909014"/>
                <a:gd name="connsiteY63" fmla="*/ 93762 h 2556892"/>
                <a:gd name="connsiteX64" fmla="*/ 2086941 w 2909014"/>
                <a:gd name="connsiteY64" fmla="*/ 0 h 2556892"/>
                <a:gd name="connsiteX0" fmla="*/ 2501286 w 2890059"/>
                <a:gd name="connsiteY0" fmla="*/ 1100528 h 2556892"/>
                <a:gd name="connsiteX1" fmla="*/ 2492092 w 2890059"/>
                <a:gd name="connsiteY1" fmla="*/ 1180518 h 2556892"/>
                <a:gd name="connsiteX2" fmla="*/ 2452097 w 2890059"/>
                <a:gd name="connsiteY2" fmla="*/ 1334981 h 2556892"/>
                <a:gd name="connsiteX3" fmla="*/ 2526110 w 2890059"/>
                <a:gd name="connsiteY3" fmla="*/ 1243499 h 2556892"/>
                <a:gd name="connsiteX4" fmla="*/ 2505883 w 2890059"/>
                <a:gd name="connsiteY4" fmla="*/ 1129031 h 2556892"/>
                <a:gd name="connsiteX5" fmla="*/ 2501286 w 2890059"/>
                <a:gd name="connsiteY5" fmla="*/ 1100528 h 2556892"/>
                <a:gd name="connsiteX6" fmla="*/ 2086941 w 2890059"/>
                <a:gd name="connsiteY6" fmla="*/ 0 h 2556892"/>
                <a:gd name="connsiteX7" fmla="*/ 2145931 w 2890059"/>
                <a:gd name="connsiteY7" fmla="*/ 92843 h 2556892"/>
                <a:gd name="connsiteX8" fmla="*/ 2145711 w 2890059"/>
                <a:gd name="connsiteY8" fmla="*/ 95772 h 2556892"/>
                <a:gd name="connsiteX9" fmla="*/ 2342226 w 2890059"/>
                <a:gd name="connsiteY9" fmla="*/ 146169 h 2556892"/>
                <a:gd name="connsiteX10" fmla="*/ 2509101 w 2890059"/>
                <a:gd name="connsiteY10" fmla="*/ 214666 h 2556892"/>
                <a:gd name="connsiteX11" fmla="*/ 2625868 w 2890059"/>
                <a:gd name="connsiteY11" fmla="*/ 296494 h 2556892"/>
                <a:gd name="connsiteX12" fmla="*/ 2692066 w 2890059"/>
                <a:gd name="connsiteY12" fmla="*/ 382460 h 2556892"/>
                <a:gd name="connsiteX13" fmla="*/ 2730222 w 2890059"/>
                <a:gd name="connsiteY13" fmla="*/ 459692 h 2556892"/>
                <a:gd name="connsiteX14" fmla="*/ 2761023 w 2890059"/>
                <a:gd name="connsiteY14" fmla="*/ 561747 h 2556892"/>
                <a:gd name="connsiteX15" fmla="*/ 2784008 w 2890059"/>
                <a:gd name="connsiteY15" fmla="*/ 666102 h 2556892"/>
                <a:gd name="connsiteX16" fmla="*/ 2803776 w 2890059"/>
                <a:gd name="connsiteY16" fmla="*/ 779650 h 2556892"/>
                <a:gd name="connsiteX17" fmla="*/ 2822164 w 2890059"/>
                <a:gd name="connsiteY17" fmla="*/ 882626 h 2556892"/>
                <a:gd name="connsiteX18" fmla="*/ 2829060 w 2890059"/>
                <a:gd name="connsiteY18" fmla="*/ 938251 h 2556892"/>
                <a:gd name="connsiteX19" fmla="*/ 2852045 w 2890059"/>
                <a:gd name="connsiteY19" fmla="*/ 1122135 h 2556892"/>
                <a:gd name="connsiteX20" fmla="*/ 2869514 w 2890059"/>
                <a:gd name="connsiteY20" fmla="*/ 1265565 h 2556892"/>
                <a:gd name="connsiteX21" fmla="*/ 2879628 w 2890059"/>
                <a:gd name="connsiteY21" fmla="*/ 1355208 h 2556892"/>
                <a:gd name="connsiteX22" fmla="*/ 2886064 w 2890059"/>
                <a:gd name="connsiteY22" fmla="*/ 1424625 h 2556892"/>
                <a:gd name="connsiteX23" fmla="*/ 2872273 w 2890059"/>
                <a:gd name="connsiteY23" fmla="*/ 1444852 h 2556892"/>
                <a:gd name="connsiteX24" fmla="*/ 2447500 w 2890059"/>
                <a:gd name="connsiteY24" fmla="*/ 1641608 h 2556892"/>
                <a:gd name="connsiteX25" fmla="*/ 2446581 w 2890059"/>
                <a:gd name="connsiteY25" fmla="*/ 1783659 h 2556892"/>
                <a:gd name="connsiteX26" fmla="*/ 2451178 w 2890059"/>
                <a:gd name="connsiteY26" fmla="*/ 2127522 h 2556892"/>
                <a:gd name="connsiteX27" fmla="*/ 2457614 w 2890059"/>
                <a:gd name="connsiteY27" fmla="*/ 2556892 h 2556892"/>
                <a:gd name="connsiteX28" fmla="*/ 1261906 w 2890059"/>
                <a:gd name="connsiteY28" fmla="*/ 2556892 h 2556892"/>
                <a:gd name="connsiteX29" fmla="*/ 1281674 w 2890059"/>
                <a:gd name="connsiteY29" fmla="*/ 2299914 h 2556892"/>
                <a:gd name="connsiteX30" fmla="*/ 1306498 w 2890059"/>
                <a:gd name="connsiteY30" fmla="*/ 2083390 h 2556892"/>
                <a:gd name="connsiteX31" fmla="*/ 1330403 w 2890059"/>
                <a:gd name="connsiteY31" fmla="*/ 1927088 h 2556892"/>
                <a:gd name="connsiteX32" fmla="*/ 1372696 w 2890059"/>
                <a:gd name="connsiteY32" fmla="*/ 1718839 h 2556892"/>
                <a:gd name="connsiteX33" fmla="*/ 1406255 w 2890059"/>
                <a:gd name="connsiteY33" fmla="*/ 1619082 h 2556892"/>
                <a:gd name="connsiteX34" fmla="*/ 1413611 w 2890059"/>
                <a:gd name="connsiteY34" fmla="*/ 1591040 h 2556892"/>
                <a:gd name="connsiteX35" fmla="*/ 1319370 w 2890059"/>
                <a:gd name="connsiteY35" fmla="*/ 1212698 h 2556892"/>
                <a:gd name="connsiteX36" fmla="*/ 1287650 w 2890059"/>
                <a:gd name="connsiteY36" fmla="*/ 1086737 h 2556892"/>
                <a:gd name="connsiteX37" fmla="*/ 1126291 w 2890059"/>
                <a:gd name="connsiteY37" fmla="*/ 1342336 h 2556892"/>
                <a:gd name="connsiteX38" fmla="*/ 961255 w 2890059"/>
                <a:gd name="connsiteY38" fmla="*/ 1506453 h 2556892"/>
                <a:gd name="connsiteX39" fmla="*/ 764959 w 2890059"/>
                <a:gd name="connsiteY39" fmla="*/ 1636091 h 2556892"/>
                <a:gd name="connsiteX40" fmla="*/ 493729 w 2890059"/>
                <a:gd name="connsiteY40" fmla="*/ 1753318 h 2556892"/>
                <a:gd name="connsiteX41" fmla="*/ 271689 w 2890059"/>
                <a:gd name="connsiteY41" fmla="*/ 1791474 h 2556892"/>
                <a:gd name="connsiteX42" fmla="*/ 81829 w 2890059"/>
                <a:gd name="connsiteY42" fmla="*/ 1787336 h 2556892"/>
                <a:gd name="connsiteX43" fmla="*/ 0 w 2890059"/>
                <a:gd name="connsiteY43" fmla="*/ 1591499 h 2556892"/>
                <a:gd name="connsiteX44" fmla="*/ 47350 w 2890059"/>
                <a:gd name="connsiteY44" fmla="*/ 1572192 h 2556892"/>
                <a:gd name="connsiteX45" fmla="*/ 307087 w 2890059"/>
                <a:gd name="connsiteY45" fmla="*/ 1484387 h 2556892"/>
                <a:gd name="connsiteX46" fmla="*/ 416958 w 2890059"/>
                <a:gd name="connsiteY46" fmla="*/ 1438416 h 2556892"/>
                <a:gd name="connsiteX47" fmla="*/ 575558 w 2890059"/>
                <a:gd name="connsiteY47" fmla="*/ 1349692 h 2556892"/>
                <a:gd name="connsiteX48" fmla="*/ 782428 w 2890059"/>
                <a:gd name="connsiteY48" fmla="*/ 1212698 h 2556892"/>
                <a:gd name="connsiteX49" fmla="*/ 834835 w 2890059"/>
                <a:gd name="connsiteY49" fmla="*/ 1149718 h 2556892"/>
                <a:gd name="connsiteX50" fmla="*/ 1002629 w 2890059"/>
                <a:gd name="connsiteY50" fmla="*/ 829759 h 2556892"/>
                <a:gd name="connsiteX51" fmla="*/ 1144680 w 2890059"/>
                <a:gd name="connsiteY51" fmla="*/ 462450 h 2556892"/>
                <a:gd name="connsiteX52" fmla="*/ 1237082 w 2890059"/>
                <a:gd name="connsiteY52" fmla="*/ 327755 h 2556892"/>
                <a:gd name="connsiteX53" fmla="*/ 1397521 w 2890059"/>
                <a:gd name="connsiteY53" fmla="*/ 243628 h 2556892"/>
                <a:gd name="connsiteX54" fmla="*/ 1537732 w 2890059"/>
                <a:gd name="connsiteY54" fmla="*/ 170074 h 2556892"/>
                <a:gd name="connsiteX55" fmla="*/ 1592898 w 2890059"/>
                <a:gd name="connsiteY55" fmla="*/ 129160 h 2556892"/>
                <a:gd name="connsiteX56" fmla="*/ 1683262 w 2890059"/>
                <a:gd name="connsiteY56" fmla="*/ 35759 h 2556892"/>
                <a:gd name="connsiteX57" fmla="*/ 1777702 w 2890059"/>
                <a:gd name="connsiteY57" fmla="*/ 139274 h 2556892"/>
                <a:gd name="connsiteX58" fmla="*/ 1911938 w 2890059"/>
                <a:gd name="connsiteY58" fmla="*/ 215126 h 2556892"/>
                <a:gd name="connsiteX59" fmla="*/ 1955706 w 2890059"/>
                <a:gd name="connsiteY59" fmla="*/ 233819 h 2556892"/>
                <a:gd name="connsiteX60" fmla="*/ 1966643 w 2890059"/>
                <a:gd name="connsiteY60" fmla="*/ 230756 h 2556892"/>
                <a:gd name="connsiteX61" fmla="*/ 1969287 w 2890059"/>
                <a:gd name="connsiteY61" fmla="*/ 230053 h 2556892"/>
                <a:gd name="connsiteX62" fmla="*/ 2019050 w 2890059"/>
                <a:gd name="connsiteY62" fmla="*/ 186624 h 2556892"/>
                <a:gd name="connsiteX63" fmla="*/ 2082031 w 2890059"/>
                <a:gd name="connsiteY63" fmla="*/ 93762 h 2556892"/>
                <a:gd name="connsiteX64" fmla="*/ 2086941 w 2890059"/>
                <a:gd name="connsiteY64" fmla="*/ 0 h 2556892"/>
                <a:gd name="connsiteX0" fmla="*/ 2501286 w 2887840"/>
                <a:gd name="connsiteY0" fmla="*/ 1100528 h 2556892"/>
                <a:gd name="connsiteX1" fmla="*/ 2492092 w 2887840"/>
                <a:gd name="connsiteY1" fmla="*/ 1180518 h 2556892"/>
                <a:gd name="connsiteX2" fmla="*/ 2452097 w 2887840"/>
                <a:gd name="connsiteY2" fmla="*/ 1334981 h 2556892"/>
                <a:gd name="connsiteX3" fmla="*/ 2526110 w 2887840"/>
                <a:gd name="connsiteY3" fmla="*/ 1243499 h 2556892"/>
                <a:gd name="connsiteX4" fmla="*/ 2505883 w 2887840"/>
                <a:gd name="connsiteY4" fmla="*/ 1129031 h 2556892"/>
                <a:gd name="connsiteX5" fmla="*/ 2501286 w 2887840"/>
                <a:gd name="connsiteY5" fmla="*/ 1100528 h 2556892"/>
                <a:gd name="connsiteX6" fmla="*/ 2086941 w 2887840"/>
                <a:gd name="connsiteY6" fmla="*/ 0 h 2556892"/>
                <a:gd name="connsiteX7" fmla="*/ 2145931 w 2887840"/>
                <a:gd name="connsiteY7" fmla="*/ 92843 h 2556892"/>
                <a:gd name="connsiteX8" fmla="*/ 2145711 w 2887840"/>
                <a:gd name="connsiteY8" fmla="*/ 95772 h 2556892"/>
                <a:gd name="connsiteX9" fmla="*/ 2342226 w 2887840"/>
                <a:gd name="connsiteY9" fmla="*/ 146169 h 2556892"/>
                <a:gd name="connsiteX10" fmla="*/ 2509101 w 2887840"/>
                <a:gd name="connsiteY10" fmla="*/ 214666 h 2556892"/>
                <a:gd name="connsiteX11" fmla="*/ 2625868 w 2887840"/>
                <a:gd name="connsiteY11" fmla="*/ 296494 h 2556892"/>
                <a:gd name="connsiteX12" fmla="*/ 2692066 w 2887840"/>
                <a:gd name="connsiteY12" fmla="*/ 382460 h 2556892"/>
                <a:gd name="connsiteX13" fmla="*/ 2730222 w 2887840"/>
                <a:gd name="connsiteY13" fmla="*/ 459692 h 2556892"/>
                <a:gd name="connsiteX14" fmla="*/ 2761023 w 2887840"/>
                <a:gd name="connsiteY14" fmla="*/ 561747 h 2556892"/>
                <a:gd name="connsiteX15" fmla="*/ 2784008 w 2887840"/>
                <a:gd name="connsiteY15" fmla="*/ 666102 h 2556892"/>
                <a:gd name="connsiteX16" fmla="*/ 2803776 w 2887840"/>
                <a:gd name="connsiteY16" fmla="*/ 779650 h 2556892"/>
                <a:gd name="connsiteX17" fmla="*/ 2822164 w 2887840"/>
                <a:gd name="connsiteY17" fmla="*/ 882626 h 2556892"/>
                <a:gd name="connsiteX18" fmla="*/ 2829060 w 2887840"/>
                <a:gd name="connsiteY18" fmla="*/ 938251 h 2556892"/>
                <a:gd name="connsiteX19" fmla="*/ 2852045 w 2887840"/>
                <a:gd name="connsiteY19" fmla="*/ 1122135 h 2556892"/>
                <a:gd name="connsiteX20" fmla="*/ 2869514 w 2887840"/>
                <a:gd name="connsiteY20" fmla="*/ 1265565 h 2556892"/>
                <a:gd name="connsiteX21" fmla="*/ 2879628 w 2887840"/>
                <a:gd name="connsiteY21" fmla="*/ 1355208 h 2556892"/>
                <a:gd name="connsiteX22" fmla="*/ 2886064 w 2887840"/>
                <a:gd name="connsiteY22" fmla="*/ 1424625 h 2556892"/>
                <a:gd name="connsiteX23" fmla="*/ 2872273 w 2887840"/>
                <a:gd name="connsiteY23" fmla="*/ 1444852 h 2556892"/>
                <a:gd name="connsiteX24" fmla="*/ 2447500 w 2887840"/>
                <a:gd name="connsiteY24" fmla="*/ 1641608 h 2556892"/>
                <a:gd name="connsiteX25" fmla="*/ 2446581 w 2887840"/>
                <a:gd name="connsiteY25" fmla="*/ 1783659 h 2556892"/>
                <a:gd name="connsiteX26" fmla="*/ 2451178 w 2887840"/>
                <a:gd name="connsiteY26" fmla="*/ 2127522 h 2556892"/>
                <a:gd name="connsiteX27" fmla="*/ 2457614 w 2887840"/>
                <a:gd name="connsiteY27" fmla="*/ 2556892 h 2556892"/>
                <a:gd name="connsiteX28" fmla="*/ 1261906 w 2887840"/>
                <a:gd name="connsiteY28" fmla="*/ 2556892 h 2556892"/>
                <a:gd name="connsiteX29" fmla="*/ 1281674 w 2887840"/>
                <a:gd name="connsiteY29" fmla="*/ 2299914 h 2556892"/>
                <a:gd name="connsiteX30" fmla="*/ 1306498 w 2887840"/>
                <a:gd name="connsiteY30" fmla="*/ 2083390 h 2556892"/>
                <a:gd name="connsiteX31" fmla="*/ 1330403 w 2887840"/>
                <a:gd name="connsiteY31" fmla="*/ 1927088 h 2556892"/>
                <a:gd name="connsiteX32" fmla="*/ 1372696 w 2887840"/>
                <a:gd name="connsiteY32" fmla="*/ 1718839 h 2556892"/>
                <a:gd name="connsiteX33" fmla="*/ 1406255 w 2887840"/>
                <a:gd name="connsiteY33" fmla="*/ 1619082 h 2556892"/>
                <a:gd name="connsiteX34" fmla="*/ 1413611 w 2887840"/>
                <a:gd name="connsiteY34" fmla="*/ 1591040 h 2556892"/>
                <a:gd name="connsiteX35" fmla="*/ 1319370 w 2887840"/>
                <a:gd name="connsiteY35" fmla="*/ 1212698 h 2556892"/>
                <a:gd name="connsiteX36" fmla="*/ 1287650 w 2887840"/>
                <a:gd name="connsiteY36" fmla="*/ 1086737 h 2556892"/>
                <a:gd name="connsiteX37" fmla="*/ 1126291 w 2887840"/>
                <a:gd name="connsiteY37" fmla="*/ 1342336 h 2556892"/>
                <a:gd name="connsiteX38" fmla="*/ 961255 w 2887840"/>
                <a:gd name="connsiteY38" fmla="*/ 1506453 h 2556892"/>
                <a:gd name="connsiteX39" fmla="*/ 764959 w 2887840"/>
                <a:gd name="connsiteY39" fmla="*/ 1636091 h 2556892"/>
                <a:gd name="connsiteX40" fmla="*/ 493729 w 2887840"/>
                <a:gd name="connsiteY40" fmla="*/ 1753318 h 2556892"/>
                <a:gd name="connsiteX41" fmla="*/ 271689 w 2887840"/>
                <a:gd name="connsiteY41" fmla="*/ 1791474 h 2556892"/>
                <a:gd name="connsiteX42" fmla="*/ 81829 w 2887840"/>
                <a:gd name="connsiteY42" fmla="*/ 1787336 h 2556892"/>
                <a:gd name="connsiteX43" fmla="*/ 0 w 2887840"/>
                <a:gd name="connsiteY43" fmla="*/ 1591499 h 2556892"/>
                <a:gd name="connsiteX44" fmla="*/ 47350 w 2887840"/>
                <a:gd name="connsiteY44" fmla="*/ 1572192 h 2556892"/>
                <a:gd name="connsiteX45" fmla="*/ 307087 w 2887840"/>
                <a:gd name="connsiteY45" fmla="*/ 1484387 h 2556892"/>
                <a:gd name="connsiteX46" fmla="*/ 416958 w 2887840"/>
                <a:gd name="connsiteY46" fmla="*/ 1438416 h 2556892"/>
                <a:gd name="connsiteX47" fmla="*/ 575558 w 2887840"/>
                <a:gd name="connsiteY47" fmla="*/ 1349692 h 2556892"/>
                <a:gd name="connsiteX48" fmla="*/ 782428 w 2887840"/>
                <a:gd name="connsiteY48" fmla="*/ 1212698 h 2556892"/>
                <a:gd name="connsiteX49" fmla="*/ 834835 w 2887840"/>
                <a:gd name="connsiteY49" fmla="*/ 1149718 h 2556892"/>
                <a:gd name="connsiteX50" fmla="*/ 1002629 w 2887840"/>
                <a:gd name="connsiteY50" fmla="*/ 829759 h 2556892"/>
                <a:gd name="connsiteX51" fmla="*/ 1144680 w 2887840"/>
                <a:gd name="connsiteY51" fmla="*/ 462450 h 2556892"/>
                <a:gd name="connsiteX52" fmla="*/ 1237082 w 2887840"/>
                <a:gd name="connsiteY52" fmla="*/ 327755 h 2556892"/>
                <a:gd name="connsiteX53" fmla="*/ 1397521 w 2887840"/>
                <a:gd name="connsiteY53" fmla="*/ 243628 h 2556892"/>
                <a:gd name="connsiteX54" fmla="*/ 1537732 w 2887840"/>
                <a:gd name="connsiteY54" fmla="*/ 170074 h 2556892"/>
                <a:gd name="connsiteX55" fmla="*/ 1592898 w 2887840"/>
                <a:gd name="connsiteY55" fmla="*/ 129160 h 2556892"/>
                <a:gd name="connsiteX56" fmla="*/ 1683262 w 2887840"/>
                <a:gd name="connsiteY56" fmla="*/ 35759 h 2556892"/>
                <a:gd name="connsiteX57" fmla="*/ 1777702 w 2887840"/>
                <a:gd name="connsiteY57" fmla="*/ 139274 h 2556892"/>
                <a:gd name="connsiteX58" fmla="*/ 1911938 w 2887840"/>
                <a:gd name="connsiteY58" fmla="*/ 215126 h 2556892"/>
                <a:gd name="connsiteX59" fmla="*/ 1955706 w 2887840"/>
                <a:gd name="connsiteY59" fmla="*/ 233819 h 2556892"/>
                <a:gd name="connsiteX60" fmla="*/ 1966643 w 2887840"/>
                <a:gd name="connsiteY60" fmla="*/ 230756 h 2556892"/>
                <a:gd name="connsiteX61" fmla="*/ 1969287 w 2887840"/>
                <a:gd name="connsiteY61" fmla="*/ 230053 h 2556892"/>
                <a:gd name="connsiteX62" fmla="*/ 2019050 w 2887840"/>
                <a:gd name="connsiteY62" fmla="*/ 186624 h 2556892"/>
                <a:gd name="connsiteX63" fmla="*/ 2082031 w 2887840"/>
                <a:gd name="connsiteY63" fmla="*/ 93762 h 2556892"/>
                <a:gd name="connsiteX64" fmla="*/ 2086941 w 2887840"/>
                <a:gd name="connsiteY64" fmla="*/ 0 h 2556892"/>
                <a:gd name="connsiteX0" fmla="*/ 2501286 w 2887840"/>
                <a:gd name="connsiteY0" fmla="*/ 1100528 h 2556892"/>
                <a:gd name="connsiteX1" fmla="*/ 2492092 w 2887840"/>
                <a:gd name="connsiteY1" fmla="*/ 1180518 h 2556892"/>
                <a:gd name="connsiteX2" fmla="*/ 2452097 w 2887840"/>
                <a:gd name="connsiteY2" fmla="*/ 1334981 h 2556892"/>
                <a:gd name="connsiteX3" fmla="*/ 2526110 w 2887840"/>
                <a:gd name="connsiteY3" fmla="*/ 1243499 h 2556892"/>
                <a:gd name="connsiteX4" fmla="*/ 2505883 w 2887840"/>
                <a:gd name="connsiteY4" fmla="*/ 1129031 h 2556892"/>
                <a:gd name="connsiteX5" fmla="*/ 2501286 w 2887840"/>
                <a:gd name="connsiteY5" fmla="*/ 1100528 h 2556892"/>
                <a:gd name="connsiteX6" fmla="*/ 2086941 w 2887840"/>
                <a:gd name="connsiteY6" fmla="*/ 0 h 2556892"/>
                <a:gd name="connsiteX7" fmla="*/ 2145931 w 2887840"/>
                <a:gd name="connsiteY7" fmla="*/ 92843 h 2556892"/>
                <a:gd name="connsiteX8" fmla="*/ 2145711 w 2887840"/>
                <a:gd name="connsiteY8" fmla="*/ 95772 h 2556892"/>
                <a:gd name="connsiteX9" fmla="*/ 2342226 w 2887840"/>
                <a:gd name="connsiteY9" fmla="*/ 146169 h 2556892"/>
                <a:gd name="connsiteX10" fmla="*/ 2509101 w 2887840"/>
                <a:gd name="connsiteY10" fmla="*/ 214666 h 2556892"/>
                <a:gd name="connsiteX11" fmla="*/ 2625868 w 2887840"/>
                <a:gd name="connsiteY11" fmla="*/ 296494 h 2556892"/>
                <a:gd name="connsiteX12" fmla="*/ 2692066 w 2887840"/>
                <a:gd name="connsiteY12" fmla="*/ 382460 h 2556892"/>
                <a:gd name="connsiteX13" fmla="*/ 2730222 w 2887840"/>
                <a:gd name="connsiteY13" fmla="*/ 459692 h 2556892"/>
                <a:gd name="connsiteX14" fmla="*/ 2761023 w 2887840"/>
                <a:gd name="connsiteY14" fmla="*/ 561747 h 2556892"/>
                <a:gd name="connsiteX15" fmla="*/ 2784008 w 2887840"/>
                <a:gd name="connsiteY15" fmla="*/ 666102 h 2556892"/>
                <a:gd name="connsiteX16" fmla="*/ 2803776 w 2887840"/>
                <a:gd name="connsiteY16" fmla="*/ 779650 h 2556892"/>
                <a:gd name="connsiteX17" fmla="*/ 2829060 w 2887840"/>
                <a:gd name="connsiteY17" fmla="*/ 938251 h 2556892"/>
                <a:gd name="connsiteX18" fmla="*/ 2852045 w 2887840"/>
                <a:gd name="connsiteY18" fmla="*/ 1122135 h 2556892"/>
                <a:gd name="connsiteX19" fmla="*/ 2869514 w 2887840"/>
                <a:gd name="connsiteY19" fmla="*/ 1265565 h 2556892"/>
                <a:gd name="connsiteX20" fmla="*/ 2879628 w 2887840"/>
                <a:gd name="connsiteY20" fmla="*/ 1355208 h 2556892"/>
                <a:gd name="connsiteX21" fmla="*/ 2886064 w 2887840"/>
                <a:gd name="connsiteY21" fmla="*/ 1424625 h 2556892"/>
                <a:gd name="connsiteX22" fmla="*/ 2872273 w 2887840"/>
                <a:gd name="connsiteY22" fmla="*/ 1444852 h 2556892"/>
                <a:gd name="connsiteX23" fmla="*/ 2447500 w 2887840"/>
                <a:gd name="connsiteY23" fmla="*/ 1641608 h 2556892"/>
                <a:gd name="connsiteX24" fmla="*/ 2446581 w 2887840"/>
                <a:gd name="connsiteY24" fmla="*/ 1783659 h 2556892"/>
                <a:gd name="connsiteX25" fmla="*/ 2451178 w 2887840"/>
                <a:gd name="connsiteY25" fmla="*/ 2127522 h 2556892"/>
                <a:gd name="connsiteX26" fmla="*/ 2457614 w 2887840"/>
                <a:gd name="connsiteY26" fmla="*/ 2556892 h 2556892"/>
                <a:gd name="connsiteX27" fmla="*/ 1261906 w 2887840"/>
                <a:gd name="connsiteY27" fmla="*/ 2556892 h 2556892"/>
                <a:gd name="connsiteX28" fmla="*/ 1281674 w 2887840"/>
                <a:gd name="connsiteY28" fmla="*/ 2299914 h 2556892"/>
                <a:gd name="connsiteX29" fmla="*/ 1306498 w 2887840"/>
                <a:gd name="connsiteY29" fmla="*/ 2083390 h 2556892"/>
                <a:gd name="connsiteX30" fmla="*/ 1330403 w 2887840"/>
                <a:gd name="connsiteY30" fmla="*/ 1927088 h 2556892"/>
                <a:gd name="connsiteX31" fmla="*/ 1372696 w 2887840"/>
                <a:gd name="connsiteY31" fmla="*/ 1718839 h 2556892"/>
                <a:gd name="connsiteX32" fmla="*/ 1406255 w 2887840"/>
                <a:gd name="connsiteY32" fmla="*/ 1619082 h 2556892"/>
                <a:gd name="connsiteX33" fmla="*/ 1413611 w 2887840"/>
                <a:gd name="connsiteY33" fmla="*/ 1591040 h 2556892"/>
                <a:gd name="connsiteX34" fmla="*/ 1319370 w 2887840"/>
                <a:gd name="connsiteY34" fmla="*/ 1212698 h 2556892"/>
                <a:gd name="connsiteX35" fmla="*/ 1287650 w 2887840"/>
                <a:gd name="connsiteY35" fmla="*/ 1086737 h 2556892"/>
                <a:gd name="connsiteX36" fmla="*/ 1126291 w 2887840"/>
                <a:gd name="connsiteY36" fmla="*/ 1342336 h 2556892"/>
                <a:gd name="connsiteX37" fmla="*/ 961255 w 2887840"/>
                <a:gd name="connsiteY37" fmla="*/ 1506453 h 2556892"/>
                <a:gd name="connsiteX38" fmla="*/ 764959 w 2887840"/>
                <a:gd name="connsiteY38" fmla="*/ 1636091 h 2556892"/>
                <a:gd name="connsiteX39" fmla="*/ 493729 w 2887840"/>
                <a:gd name="connsiteY39" fmla="*/ 1753318 h 2556892"/>
                <a:gd name="connsiteX40" fmla="*/ 271689 w 2887840"/>
                <a:gd name="connsiteY40" fmla="*/ 1791474 h 2556892"/>
                <a:gd name="connsiteX41" fmla="*/ 81829 w 2887840"/>
                <a:gd name="connsiteY41" fmla="*/ 1787336 h 2556892"/>
                <a:gd name="connsiteX42" fmla="*/ 0 w 2887840"/>
                <a:gd name="connsiteY42" fmla="*/ 1591499 h 2556892"/>
                <a:gd name="connsiteX43" fmla="*/ 47350 w 2887840"/>
                <a:gd name="connsiteY43" fmla="*/ 1572192 h 2556892"/>
                <a:gd name="connsiteX44" fmla="*/ 307087 w 2887840"/>
                <a:gd name="connsiteY44" fmla="*/ 1484387 h 2556892"/>
                <a:gd name="connsiteX45" fmla="*/ 416958 w 2887840"/>
                <a:gd name="connsiteY45" fmla="*/ 1438416 h 2556892"/>
                <a:gd name="connsiteX46" fmla="*/ 575558 w 2887840"/>
                <a:gd name="connsiteY46" fmla="*/ 1349692 h 2556892"/>
                <a:gd name="connsiteX47" fmla="*/ 782428 w 2887840"/>
                <a:gd name="connsiteY47" fmla="*/ 1212698 h 2556892"/>
                <a:gd name="connsiteX48" fmla="*/ 834835 w 2887840"/>
                <a:gd name="connsiteY48" fmla="*/ 1149718 h 2556892"/>
                <a:gd name="connsiteX49" fmla="*/ 1002629 w 2887840"/>
                <a:gd name="connsiteY49" fmla="*/ 829759 h 2556892"/>
                <a:gd name="connsiteX50" fmla="*/ 1144680 w 2887840"/>
                <a:gd name="connsiteY50" fmla="*/ 462450 h 2556892"/>
                <a:gd name="connsiteX51" fmla="*/ 1237082 w 2887840"/>
                <a:gd name="connsiteY51" fmla="*/ 327755 h 2556892"/>
                <a:gd name="connsiteX52" fmla="*/ 1397521 w 2887840"/>
                <a:gd name="connsiteY52" fmla="*/ 243628 h 2556892"/>
                <a:gd name="connsiteX53" fmla="*/ 1537732 w 2887840"/>
                <a:gd name="connsiteY53" fmla="*/ 170074 h 2556892"/>
                <a:gd name="connsiteX54" fmla="*/ 1592898 w 2887840"/>
                <a:gd name="connsiteY54" fmla="*/ 129160 h 2556892"/>
                <a:gd name="connsiteX55" fmla="*/ 1683262 w 2887840"/>
                <a:gd name="connsiteY55" fmla="*/ 35759 h 2556892"/>
                <a:gd name="connsiteX56" fmla="*/ 1777702 w 2887840"/>
                <a:gd name="connsiteY56" fmla="*/ 139274 h 2556892"/>
                <a:gd name="connsiteX57" fmla="*/ 1911938 w 2887840"/>
                <a:gd name="connsiteY57" fmla="*/ 215126 h 2556892"/>
                <a:gd name="connsiteX58" fmla="*/ 1955706 w 2887840"/>
                <a:gd name="connsiteY58" fmla="*/ 233819 h 2556892"/>
                <a:gd name="connsiteX59" fmla="*/ 1966643 w 2887840"/>
                <a:gd name="connsiteY59" fmla="*/ 230756 h 2556892"/>
                <a:gd name="connsiteX60" fmla="*/ 1969287 w 2887840"/>
                <a:gd name="connsiteY60" fmla="*/ 230053 h 2556892"/>
                <a:gd name="connsiteX61" fmla="*/ 2019050 w 2887840"/>
                <a:gd name="connsiteY61" fmla="*/ 186624 h 2556892"/>
                <a:gd name="connsiteX62" fmla="*/ 2082031 w 2887840"/>
                <a:gd name="connsiteY62" fmla="*/ 93762 h 2556892"/>
                <a:gd name="connsiteX63" fmla="*/ 2086941 w 2887840"/>
                <a:gd name="connsiteY63" fmla="*/ 0 h 2556892"/>
                <a:gd name="connsiteX0" fmla="*/ 2501286 w 2887840"/>
                <a:gd name="connsiteY0" fmla="*/ 1100528 h 2556892"/>
                <a:gd name="connsiteX1" fmla="*/ 2492092 w 2887840"/>
                <a:gd name="connsiteY1" fmla="*/ 1180518 h 2556892"/>
                <a:gd name="connsiteX2" fmla="*/ 2452097 w 2887840"/>
                <a:gd name="connsiteY2" fmla="*/ 1334981 h 2556892"/>
                <a:gd name="connsiteX3" fmla="*/ 2526110 w 2887840"/>
                <a:gd name="connsiteY3" fmla="*/ 1243499 h 2556892"/>
                <a:gd name="connsiteX4" fmla="*/ 2505883 w 2887840"/>
                <a:gd name="connsiteY4" fmla="*/ 1129031 h 2556892"/>
                <a:gd name="connsiteX5" fmla="*/ 2501286 w 2887840"/>
                <a:gd name="connsiteY5" fmla="*/ 1100528 h 2556892"/>
                <a:gd name="connsiteX6" fmla="*/ 2086941 w 2887840"/>
                <a:gd name="connsiteY6" fmla="*/ 0 h 2556892"/>
                <a:gd name="connsiteX7" fmla="*/ 2145931 w 2887840"/>
                <a:gd name="connsiteY7" fmla="*/ 92843 h 2556892"/>
                <a:gd name="connsiteX8" fmla="*/ 2145711 w 2887840"/>
                <a:gd name="connsiteY8" fmla="*/ 95772 h 2556892"/>
                <a:gd name="connsiteX9" fmla="*/ 2342226 w 2887840"/>
                <a:gd name="connsiteY9" fmla="*/ 146169 h 2556892"/>
                <a:gd name="connsiteX10" fmla="*/ 2509101 w 2887840"/>
                <a:gd name="connsiteY10" fmla="*/ 214666 h 2556892"/>
                <a:gd name="connsiteX11" fmla="*/ 2625868 w 2887840"/>
                <a:gd name="connsiteY11" fmla="*/ 296494 h 2556892"/>
                <a:gd name="connsiteX12" fmla="*/ 2692066 w 2887840"/>
                <a:gd name="connsiteY12" fmla="*/ 382460 h 2556892"/>
                <a:gd name="connsiteX13" fmla="*/ 2730222 w 2887840"/>
                <a:gd name="connsiteY13" fmla="*/ 459692 h 2556892"/>
                <a:gd name="connsiteX14" fmla="*/ 2761023 w 2887840"/>
                <a:gd name="connsiteY14" fmla="*/ 561747 h 2556892"/>
                <a:gd name="connsiteX15" fmla="*/ 2784008 w 2887840"/>
                <a:gd name="connsiteY15" fmla="*/ 666102 h 2556892"/>
                <a:gd name="connsiteX16" fmla="*/ 2829060 w 2887840"/>
                <a:gd name="connsiteY16" fmla="*/ 938251 h 2556892"/>
                <a:gd name="connsiteX17" fmla="*/ 2852045 w 2887840"/>
                <a:gd name="connsiteY17" fmla="*/ 1122135 h 2556892"/>
                <a:gd name="connsiteX18" fmla="*/ 2869514 w 2887840"/>
                <a:gd name="connsiteY18" fmla="*/ 1265565 h 2556892"/>
                <a:gd name="connsiteX19" fmla="*/ 2879628 w 2887840"/>
                <a:gd name="connsiteY19" fmla="*/ 1355208 h 2556892"/>
                <a:gd name="connsiteX20" fmla="*/ 2886064 w 2887840"/>
                <a:gd name="connsiteY20" fmla="*/ 1424625 h 2556892"/>
                <a:gd name="connsiteX21" fmla="*/ 2872273 w 2887840"/>
                <a:gd name="connsiteY21" fmla="*/ 1444852 h 2556892"/>
                <a:gd name="connsiteX22" fmla="*/ 2447500 w 2887840"/>
                <a:gd name="connsiteY22" fmla="*/ 1641608 h 2556892"/>
                <a:gd name="connsiteX23" fmla="*/ 2446581 w 2887840"/>
                <a:gd name="connsiteY23" fmla="*/ 1783659 h 2556892"/>
                <a:gd name="connsiteX24" fmla="*/ 2451178 w 2887840"/>
                <a:gd name="connsiteY24" fmla="*/ 2127522 h 2556892"/>
                <a:gd name="connsiteX25" fmla="*/ 2457614 w 2887840"/>
                <a:gd name="connsiteY25" fmla="*/ 2556892 h 2556892"/>
                <a:gd name="connsiteX26" fmla="*/ 1261906 w 2887840"/>
                <a:gd name="connsiteY26" fmla="*/ 2556892 h 2556892"/>
                <a:gd name="connsiteX27" fmla="*/ 1281674 w 2887840"/>
                <a:gd name="connsiteY27" fmla="*/ 2299914 h 2556892"/>
                <a:gd name="connsiteX28" fmla="*/ 1306498 w 2887840"/>
                <a:gd name="connsiteY28" fmla="*/ 2083390 h 2556892"/>
                <a:gd name="connsiteX29" fmla="*/ 1330403 w 2887840"/>
                <a:gd name="connsiteY29" fmla="*/ 1927088 h 2556892"/>
                <a:gd name="connsiteX30" fmla="*/ 1372696 w 2887840"/>
                <a:gd name="connsiteY30" fmla="*/ 1718839 h 2556892"/>
                <a:gd name="connsiteX31" fmla="*/ 1406255 w 2887840"/>
                <a:gd name="connsiteY31" fmla="*/ 1619082 h 2556892"/>
                <a:gd name="connsiteX32" fmla="*/ 1413611 w 2887840"/>
                <a:gd name="connsiteY32" fmla="*/ 1591040 h 2556892"/>
                <a:gd name="connsiteX33" fmla="*/ 1319370 w 2887840"/>
                <a:gd name="connsiteY33" fmla="*/ 1212698 h 2556892"/>
                <a:gd name="connsiteX34" fmla="*/ 1287650 w 2887840"/>
                <a:gd name="connsiteY34" fmla="*/ 1086737 h 2556892"/>
                <a:gd name="connsiteX35" fmla="*/ 1126291 w 2887840"/>
                <a:gd name="connsiteY35" fmla="*/ 1342336 h 2556892"/>
                <a:gd name="connsiteX36" fmla="*/ 961255 w 2887840"/>
                <a:gd name="connsiteY36" fmla="*/ 1506453 h 2556892"/>
                <a:gd name="connsiteX37" fmla="*/ 764959 w 2887840"/>
                <a:gd name="connsiteY37" fmla="*/ 1636091 h 2556892"/>
                <a:gd name="connsiteX38" fmla="*/ 493729 w 2887840"/>
                <a:gd name="connsiteY38" fmla="*/ 1753318 h 2556892"/>
                <a:gd name="connsiteX39" fmla="*/ 271689 w 2887840"/>
                <a:gd name="connsiteY39" fmla="*/ 1791474 h 2556892"/>
                <a:gd name="connsiteX40" fmla="*/ 81829 w 2887840"/>
                <a:gd name="connsiteY40" fmla="*/ 1787336 h 2556892"/>
                <a:gd name="connsiteX41" fmla="*/ 0 w 2887840"/>
                <a:gd name="connsiteY41" fmla="*/ 1591499 h 2556892"/>
                <a:gd name="connsiteX42" fmla="*/ 47350 w 2887840"/>
                <a:gd name="connsiteY42" fmla="*/ 1572192 h 2556892"/>
                <a:gd name="connsiteX43" fmla="*/ 307087 w 2887840"/>
                <a:gd name="connsiteY43" fmla="*/ 1484387 h 2556892"/>
                <a:gd name="connsiteX44" fmla="*/ 416958 w 2887840"/>
                <a:gd name="connsiteY44" fmla="*/ 1438416 h 2556892"/>
                <a:gd name="connsiteX45" fmla="*/ 575558 w 2887840"/>
                <a:gd name="connsiteY45" fmla="*/ 1349692 h 2556892"/>
                <a:gd name="connsiteX46" fmla="*/ 782428 w 2887840"/>
                <a:gd name="connsiteY46" fmla="*/ 1212698 h 2556892"/>
                <a:gd name="connsiteX47" fmla="*/ 834835 w 2887840"/>
                <a:gd name="connsiteY47" fmla="*/ 1149718 h 2556892"/>
                <a:gd name="connsiteX48" fmla="*/ 1002629 w 2887840"/>
                <a:gd name="connsiteY48" fmla="*/ 829759 h 2556892"/>
                <a:gd name="connsiteX49" fmla="*/ 1144680 w 2887840"/>
                <a:gd name="connsiteY49" fmla="*/ 462450 h 2556892"/>
                <a:gd name="connsiteX50" fmla="*/ 1237082 w 2887840"/>
                <a:gd name="connsiteY50" fmla="*/ 327755 h 2556892"/>
                <a:gd name="connsiteX51" fmla="*/ 1397521 w 2887840"/>
                <a:gd name="connsiteY51" fmla="*/ 243628 h 2556892"/>
                <a:gd name="connsiteX52" fmla="*/ 1537732 w 2887840"/>
                <a:gd name="connsiteY52" fmla="*/ 170074 h 2556892"/>
                <a:gd name="connsiteX53" fmla="*/ 1592898 w 2887840"/>
                <a:gd name="connsiteY53" fmla="*/ 129160 h 2556892"/>
                <a:gd name="connsiteX54" fmla="*/ 1683262 w 2887840"/>
                <a:gd name="connsiteY54" fmla="*/ 35759 h 2556892"/>
                <a:gd name="connsiteX55" fmla="*/ 1777702 w 2887840"/>
                <a:gd name="connsiteY55" fmla="*/ 139274 h 2556892"/>
                <a:gd name="connsiteX56" fmla="*/ 1911938 w 2887840"/>
                <a:gd name="connsiteY56" fmla="*/ 215126 h 2556892"/>
                <a:gd name="connsiteX57" fmla="*/ 1955706 w 2887840"/>
                <a:gd name="connsiteY57" fmla="*/ 233819 h 2556892"/>
                <a:gd name="connsiteX58" fmla="*/ 1966643 w 2887840"/>
                <a:gd name="connsiteY58" fmla="*/ 230756 h 2556892"/>
                <a:gd name="connsiteX59" fmla="*/ 1969287 w 2887840"/>
                <a:gd name="connsiteY59" fmla="*/ 230053 h 2556892"/>
                <a:gd name="connsiteX60" fmla="*/ 2019050 w 2887840"/>
                <a:gd name="connsiteY60" fmla="*/ 186624 h 2556892"/>
                <a:gd name="connsiteX61" fmla="*/ 2082031 w 2887840"/>
                <a:gd name="connsiteY61" fmla="*/ 93762 h 2556892"/>
                <a:gd name="connsiteX62" fmla="*/ 2086941 w 2887840"/>
                <a:gd name="connsiteY62" fmla="*/ 0 h 2556892"/>
                <a:gd name="connsiteX0" fmla="*/ 2501286 w 2887840"/>
                <a:gd name="connsiteY0" fmla="*/ 1100528 h 2556892"/>
                <a:gd name="connsiteX1" fmla="*/ 2492092 w 2887840"/>
                <a:gd name="connsiteY1" fmla="*/ 1180518 h 2556892"/>
                <a:gd name="connsiteX2" fmla="*/ 2452097 w 2887840"/>
                <a:gd name="connsiteY2" fmla="*/ 1334981 h 2556892"/>
                <a:gd name="connsiteX3" fmla="*/ 2526110 w 2887840"/>
                <a:gd name="connsiteY3" fmla="*/ 1243499 h 2556892"/>
                <a:gd name="connsiteX4" fmla="*/ 2505883 w 2887840"/>
                <a:gd name="connsiteY4" fmla="*/ 1129031 h 2556892"/>
                <a:gd name="connsiteX5" fmla="*/ 2501286 w 2887840"/>
                <a:gd name="connsiteY5" fmla="*/ 1100528 h 2556892"/>
                <a:gd name="connsiteX6" fmla="*/ 2086941 w 2887840"/>
                <a:gd name="connsiteY6" fmla="*/ 0 h 2556892"/>
                <a:gd name="connsiteX7" fmla="*/ 2145931 w 2887840"/>
                <a:gd name="connsiteY7" fmla="*/ 92843 h 2556892"/>
                <a:gd name="connsiteX8" fmla="*/ 2145711 w 2887840"/>
                <a:gd name="connsiteY8" fmla="*/ 95772 h 2556892"/>
                <a:gd name="connsiteX9" fmla="*/ 2342226 w 2887840"/>
                <a:gd name="connsiteY9" fmla="*/ 146169 h 2556892"/>
                <a:gd name="connsiteX10" fmla="*/ 2509101 w 2887840"/>
                <a:gd name="connsiteY10" fmla="*/ 214666 h 2556892"/>
                <a:gd name="connsiteX11" fmla="*/ 2625868 w 2887840"/>
                <a:gd name="connsiteY11" fmla="*/ 296494 h 2556892"/>
                <a:gd name="connsiteX12" fmla="*/ 2692066 w 2887840"/>
                <a:gd name="connsiteY12" fmla="*/ 382460 h 2556892"/>
                <a:gd name="connsiteX13" fmla="*/ 2730222 w 2887840"/>
                <a:gd name="connsiteY13" fmla="*/ 459692 h 2556892"/>
                <a:gd name="connsiteX14" fmla="*/ 2761023 w 2887840"/>
                <a:gd name="connsiteY14" fmla="*/ 561747 h 2556892"/>
                <a:gd name="connsiteX15" fmla="*/ 2784008 w 2887840"/>
                <a:gd name="connsiteY15" fmla="*/ 666102 h 2556892"/>
                <a:gd name="connsiteX16" fmla="*/ 2829060 w 2887840"/>
                <a:gd name="connsiteY16" fmla="*/ 938251 h 2556892"/>
                <a:gd name="connsiteX17" fmla="*/ 2869514 w 2887840"/>
                <a:gd name="connsiteY17" fmla="*/ 1265565 h 2556892"/>
                <a:gd name="connsiteX18" fmla="*/ 2879628 w 2887840"/>
                <a:gd name="connsiteY18" fmla="*/ 1355208 h 2556892"/>
                <a:gd name="connsiteX19" fmla="*/ 2886064 w 2887840"/>
                <a:gd name="connsiteY19" fmla="*/ 1424625 h 2556892"/>
                <a:gd name="connsiteX20" fmla="*/ 2872273 w 2887840"/>
                <a:gd name="connsiteY20" fmla="*/ 1444852 h 2556892"/>
                <a:gd name="connsiteX21" fmla="*/ 2447500 w 2887840"/>
                <a:gd name="connsiteY21" fmla="*/ 1641608 h 2556892"/>
                <a:gd name="connsiteX22" fmla="*/ 2446581 w 2887840"/>
                <a:gd name="connsiteY22" fmla="*/ 1783659 h 2556892"/>
                <a:gd name="connsiteX23" fmla="*/ 2451178 w 2887840"/>
                <a:gd name="connsiteY23" fmla="*/ 2127522 h 2556892"/>
                <a:gd name="connsiteX24" fmla="*/ 2457614 w 2887840"/>
                <a:gd name="connsiteY24" fmla="*/ 2556892 h 2556892"/>
                <a:gd name="connsiteX25" fmla="*/ 1261906 w 2887840"/>
                <a:gd name="connsiteY25" fmla="*/ 2556892 h 2556892"/>
                <a:gd name="connsiteX26" fmla="*/ 1281674 w 2887840"/>
                <a:gd name="connsiteY26" fmla="*/ 2299914 h 2556892"/>
                <a:gd name="connsiteX27" fmla="*/ 1306498 w 2887840"/>
                <a:gd name="connsiteY27" fmla="*/ 2083390 h 2556892"/>
                <a:gd name="connsiteX28" fmla="*/ 1330403 w 2887840"/>
                <a:gd name="connsiteY28" fmla="*/ 1927088 h 2556892"/>
                <a:gd name="connsiteX29" fmla="*/ 1372696 w 2887840"/>
                <a:gd name="connsiteY29" fmla="*/ 1718839 h 2556892"/>
                <a:gd name="connsiteX30" fmla="*/ 1406255 w 2887840"/>
                <a:gd name="connsiteY30" fmla="*/ 1619082 h 2556892"/>
                <a:gd name="connsiteX31" fmla="*/ 1413611 w 2887840"/>
                <a:gd name="connsiteY31" fmla="*/ 1591040 h 2556892"/>
                <a:gd name="connsiteX32" fmla="*/ 1319370 w 2887840"/>
                <a:gd name="connsiteY32" fmla="*/ 1212698 h 2556892"/>
                <a:gd name="connsiteX33" fmla="*/ 1287650 w 2887840"/>
                <a:gd name="connsiteY33" fmla="*/ 1086737 h 2556892"/>
                <a:gd name="connsiteX34" fmla="*/ 1126291 w 2887840"/>
                <a:gd name="connsiteY34" fmla="*/ 1342336 h 2556892"/>
                <a:gd name="connsiteX35" fmla="*/ 961255 w 2887840"/>
                <a:gd name="connsiteY35" fmla="*/ 1506453 h 2556892"/>
                <a:gd name="connsiteX36" fmla="*/ 764959 w 2887840"/>
                <a:gd name="connsiteY36" fmla="*/ 1636091 h 2556892"/>
                <a:gd name="connsiteX37" fmla="*/ 493729 w 2887840"/>
                <a:gd name="connsiteY37" fmla="*/ 1753318 h 2556892"/>
                <a:gd name="connsiteX38" fmla="*/ 271689 w 2887840"/>
                <a:gd name="connsiteY38" fmla="*/ 1791474 h 2556892"/>
                <a:gd name="connsiteX39" fmla="*/ 81829 w 2887840"/>
                <a:gd name="connsiteY39" fmla="*/ 1787336 h 2556892"/>
                <a:gd name="connsiteX40" fmla="*/ 0 w 2887840"/>
                <a:gd name="connsiteY40" fmla="*/ 1591499 h 2556892"/>
                <a:gd name="connsiteX41" fmla="*/ 47350 w 2887840"/>
                <a:gd name="connsiteY41" fmla="*/ 1572192 h 2556892"/>
                <a:gd name="connsiteX42" fmla="*/ 307087 w 2887840"/>
                <a:gd name="connsiteY42" fmla="*/ 1484387 h 2556892"/>
                <a:gd name="connsiteX43" fmla="*/ 416958 w 2887840"/>
                <a:gd name="connsiteY43" fmla="*/ 1438416 h 2556892"/>
                <a:gd name="connsiteX44" fmla="*/ 575558 w 2887840"/>
                <a:gd name="connsiteY44" fmla="*/ 1349692 h 2556892"/>
                <a:gd name="connsiteX45" fmla="*/ 782428 w 2887840"/>
                <a:gd name="connsiteY45" fmla="*/ 1212698 h 2556892"/>
                <a:gd name="connsiteX46" fmla="*/ 834835 w 2887840"/>
                <a:gd name="connsiteY46" fmla="*/ 1149718 h 2556892"/>
                <a:gd name="connsiteX47" fmla="*/ 1002629 w 2887840"/>
                <a:gd name="connsiteY47" fmla="*/ 829759 h 2556892"/>
                <a:gd name="connsiteX48" fmla="*/ 1144680 w 2887840"/>
                <a:gd name="connsiteY48" fmla="*/ 462450 h 2556892"/>
                <a:gd name="connsiteX49" fmla="*/ 1237082 w 2887840"/>
                <a:gd name="connsiteY49" fmla="*/ 327755 h 2556892"/>
                <a:gd name="connsiteX50" fmla="*/ 1397521 w 2887840"/>
                <a:gd name="connsiteY50" fmla="*/ 243628 h 2556892"/>
                <a:gd name="connsiteX51" fmla="*/ 1537732 w 2887840"/>
                <a:gd name="connsiteY51" fmla="*/ 170074 h 2556892"/>
                <a:gd name="connsiteX52" fmla="*/ 1592898 w 2887840"/>
                <a:gd name="connsiteY52" fmla="*/ 129160 h 2556892"/>
                <a:gd name="connsiteX53" fmla="*/ 1683262 w 2887840"/>
                <a:gd name="connsiteY53" fmla="*/ 35759 h 2556892"/>
                <a:gd name="connsiteX54" fmla="*/ 1777702 w 2887840"/>
                <a:gd name="connsiteY54" fmla="*/ 139274 h 2556892"/>
                <a:gd name="connsiteX55" fmla="*/ 1911938 w 2887840"/>
                <a:gd name="connsiteY55" fmla="*/ 215126 h 2556892"/>
                <a:gd name="connsiteX56" fmla="*/ 1955706 w 2887840"/>
                <a:gd name="connsiteY56" fmla="*/ 233819 h 2556892"/>
                <a:gd name="connsiteX57" fmla="*/ 1966643 w 2887840"/>
                <a:gd name="connsiteY57" fmla="*/ 230756 h 2556892"/>
                <a:gd name="connsiteX58" fmla="*/ 1969287 w 2887840"/>
                <a:gd name="connsiteY58" fmla="*/ 230053 h 2556892"/>
                <a:gd name="connsiteX59" fmla="*/ 2019050 w 2887840"/>
                <a:gd name="connsiteY59" fmla="*/ 186624 h 2556892"/>
                <a:gd name="connsiteX60" fmla="*/ 2082031 w 2887840"/>
                <a:gd name="connsiteY60" fmla="*/ 93762 h 2556892"/>
                <a:gd name="connsiteX61" fmla="*/ 2086941 w 2887840"/>
                <a:gd name="connsiteY61" fmla="*/ 0 h 2556892"/>
                <a:gd name="connsiteX0" fmla="*/ 2501286 w 2887840"/>
                <a:gd name="connsiteY0" fmla="*/ 1100528 h 2556892"/>
                <a:gd name="connsiteX1" fmla="*/ 2492092 w 2887840"/>
                <a:gd name="connsiteY1" fmla="*/ 1180518 h 2556892"/>
                <a:gd name="connsiteX2" fmla="*/ 2452097 w 2887840"/>
                <a:gd name="connsiteY2" fmla="*/ 1334981 h 2556892"/>
                <a:gd name="connsiteX3" fmla="*/ 2526110 w 2887840"/>
                <a:gd name="connsiteY3" fmla="*/ 1243499 h 2556892"/>
                <a:gd name="connsiteX4" fmla="*/ 2505883 w 2887840"/>
                <a:gd name="connsiteY4" fmla="*/ 1129031 h 2556892"/>
                <a:gd name="connsiteX5" fmla="*/ 2501286 w 2887840"/>
                <a:gd name="connsiteY5" fmla="*/ 1100528 h 2556892"/>
                <a:gd name="connsiteX6" fmla="*/ 2086941 w 2887840"/>
                <a:gd name="connsiteY6" fmla="*/ 0 h 2556892"/>
                <a:gd name="connsiteX7" fmla="*/ 2145931 w 2887840"/>
                <a:gd name="connsiteY7" fmla="*/ 92843 h 2556892"/>
                <a:gd name="connsiteX8" fmla="*/ 2145711 w 2887840"/>
                <a:gd name="connsiteY8" fmla="*/ 95772 h 2556892"/>
                <a:gd name="connsiteX9" fmla="*/ 2342226 w 2887840"/>
                <a:gd name="connsiteY9" fmla="*/ 146169 h 2556892"/>
                <a:gd name="connsiteX10" fmla="*/ 2509101 w 2887840"/>
                <a:gd name="connsiteY10" fmla="*/ 214666 h 2556892"/>
                <a:gd name="connsiteX11" fmla="*/ 2625868 w 2887840"/>
                <a:gd name="connsiteY11" fmla="*/ 296494 h 2556892"/>
                <a:gd name="connsiteX12" fmla="*/ 2692066 w 2887840"/>
                <a:gd name="connsiteY12" fmla="*/ 382460 h 2556892"/>
                <a:gd name="connsiteX13" fmla="*/ 2730222 w 2887840"/>
                <a:gd name="connsiteY13" fmla="*/ 459692 h 2556892"/>
                <a:gd name="connsiteX14" fmla="*/ 2761023 w 2887840"/>
                <a:gd name="connsiteY14" fmla="*/ 561747 h 2556892"/>
                <a:gd name="connsiteX15" fmla="*/ 2784008 w 2887840"/>
                <a:gd name="connsiteY15" fmla="*/ 666102 h 2556892"/>
                <a:gd name="connsiteX16" fmla="*/ 2829060 w 2887840"/>
                <a:gd name="connsiteY16" fmla="*/ 938251 h 2556892"/>
                <a:gd name="connsiteX17" fmla="*/ 2879628 w 2887840"/>
                <a:gd name="connsiteY17" fmla="*/ 1355208 h 2556892"/>
                <a:gd name="connsiteX18" fmla="*/ 2886064 w 2887840"/>
                <a:gd name="connsiteY18" fmla="*/ 1424625 h 2556892"/>
                <a:gd name="connsiteX19" fmla="*/ 2872273 w 2887840"/>
                <a:gd name="connsiteY19" fmla="*/ 1444852 h 2556892"/>
                <a:gd name="connsiteX20" fmla="*/ 2447500 w 2887840"/>
                <a:gd name="connsiteY20" fmla="*/ 1641608 h 2556892"/>
                <a:gd name="connsiteX21" fmla="*/ 2446581 w 2887840"/>
                <a:gd name="connsiteY21" fmla="*/ 1783659 h 2556892"/>
                <a:gd name="connsiteX22" fmla="*/ 2451178 w 2887840"/>
                <a:gd name="connsiteY22" fmla="*/ 2127522 h 2556892"/>
                <a:gd name="connsiteX23" fmla="*/ 2457614 w 2887840"/>
                <a:gd name="connsiteY23" fmla="*/ 2556892 h 2556892"/>
                <a:gd name="connsiteX24" fmla="*/ 1261906 w 2887840"/>
                <a:gd name="connsiteY24" fmla="*/ 2556892 h 2556892"/>
                <a:gd name="connsiteX25" fmla="*/ 1281674 w 2887840"/>
                <a:gd name="connsiteY25" fmla="*/ 2299914 h 2556892"/>
                <a:gd name="connsiteX26" fmla="*/ 1306498 w 2887840"/>
                <a:gd name="connsiteY26" fmla="*/ 2083390 h 2556892"/>
                <a:gd name="connsiteX27" fmla="*/ 1330403 w 2887840"/>
                <a:gd name="connsiteY27" fmla="*/ 1927088 h 2556892"/>
                <a:gd name="connsiteX28" fmla="*/ 1372696 w 2887840"/>
                <a:gd name="connsiteY28" fmla="*/ 1718839 h 2556892"/>
                <a:gd name="connsiteX29" fmla="*/ 1406255 w 2887840"/>
                <a:gd name="connsiteY29" fmla="*/ 1619082 h 2556892"/>
                <a:gd name="connsiteX30" fmla="*/ 1413611 w 2887840"/>
                <a:gd name="connsiteY30" fmla="*/ 1591040 h 2556892"/>
                <a:gd name="connsiteX31" fmla="*/ 1319370 w 2887840"/>
                <a:gd name="connsiteY31" fmla="*/ 1212698 h 2556892"/>
                <a:gd name="connsiteX32" fmla="*/ 1287650 w 2887840"/>
                <a:gd name="connsiteY32" fmla="*/ 1086737 h 2556892"/>
                <a:gd name="connsiteX33" fmla="*/ 1126291 w 2887840"/>
                <a:gd name="connsiteY33" fmla="*/ 1342336 h 2556892"/>
                <a:gd name="connsiteX34" fmla="*/ 961255 w 2887840"/>
                <a:gd name="connsiteY34" fmla="*/ 1506453 h 2556892"/>
                <a:gd name="connsiteX35" fmla="*/ 764959 w 2887840"/>
                <a:gd name="connsiteY35" fmla="*/ 1636091 h 2556892"/>
                <a:gd name="connsiteX36" fmla="*/ 493729 w 2887840"/>
                <a:gd name="connsiteY36" fmla="*/ 1753318 h 2556892"/>
                <a:gd name="connsiteX37" fmla="*/ 271689 w 2887840"/>
                <a:gd name="connsiteY37" fmla="*/ 1791474 h 2556892"/>
                <a:gd name="connsiteX38" fmla="*/ 81829 w 2887840"/>
                <a:gd name="connsiteY38" fmla="*/ 1787336 h 2556892"/>
                <a:gd name="connsiteX39" fmla="*/ 0 w 2887840"/>
                <a:gd name="connsiteY39" fmla="*/ 1591499 h 2556892"/>
                <a:gd name="connsiteX40" fmla="*/ 47350 w 2887840"/>
                <a:gd name="connsiteY40" fmla="*/ 1572192 h 2556892"/>
                <a:gd name="connsiteX41" fmla="*/ 307087 w 2887840"/>
                <a:gd name="connsiteY41" fmla="*/ 1484387 h 2556892"/>
                <a:gd name="connsiteX42" fmla="*/ 416958 w 2887840"/>
                <a:gd name="connsiteY42" fmla="*/ 1438416 h 2556892"/>
                <a:gd name="connsiteX43" fmla="*/ 575558 w 2887840"/>
                <a:gd name="connsiteY43" fmla="*/ 1349692 h 2556892"/>
                <a:gd name="connsiteX44" fmla="*/ 782428 w 2887840"/>
                <a:gd name="connsiteY44" fmla="*/ 1212698 h 2556892"/>
                <a:gd name="connsiteX45" fmla="*/ 834835 w 2887840"/>
                <a:gd name="connsiteY45" fmla="*/ 1149718 h 2556892"/>
                <a:gd name="connsiteX46" fmla="*/ 1002629 w 2887840"/>
                <a:gd name="connsiteY46" fmla="*/ 829759 h 2556892"/>
                <a:gd name="connsiteX47" fmla="*/ 1144680 w 2887840"/>
                <a:gd name="connsiteY47" fmla="*/ 462450 h 2556892"/>
                <a:gd name="connsiteX48" fmla="*/ 1237082 w 2887840"/>
                <a:gd name="connsiteY48" fmla="*/ 327755 h 2556892"/>
                <a:gd name="connsiteX49" fmla="*/ 1397521 w 2887840"/>
                <a:gd name="connsiteY49" fmla="*/ 243628 h 2556892"/>
                <a:gd name="connsiteX50" fmla="*/ 1537732 w 2887840"/>
                <a:gd name="connsiteY50" fmla="*/ 170074 h 2556892"/>
                <a:gd name="connsiteX51" fmla="*/ 1592898 w 2887840"/>
                <a:gd name="connsiteY51" fmla="*/ 129160 h 2556892"/>
                <a:gd name="connsiteX52" fmla="*/ 1683262 w 2887840"/>
                <a:gd name="connsiteY52" fmla="*/ 35759 h 2556892"/>
                <a:gd name="connsiteX53" fmla="*/ 1777702 w 2887840"/>
                <a:gd name="connsiteY53" fmla="*/ 139274 h 2556892"/>
                <a:gd name="connsiteX54" fmla="*/ 1911938 w 2887840"/>
                <a:gd name="connsiteY54" fmla="*/ 215126 h 2556892"/>
                <a:gd name="connsiteX55" fmla="*/ 1955706 w 2887840"/>
                <a:gd name="connsiteY55" fmla="*/ 233819 h 2556892"/>
                <a:gd name="connsiteX56" fmla="*/ 1966643 w 2887840"/>
                <a:gd name="connsiteY56" fmla="*/ 230756 h 2556892"/>
                <a:gd name="connsiteX57" fmla="*/ 1969287 w 2887840"/>
                <a:gd name="connsiteY57" fmla="*/ 230053 h 2556892"/>
                <a:gd name="connsiteX58" fmla="*/ 2019050 w 2887840"/>
                <a:gd name="connsiteY58" fmla="*/ 186624 h 2556892"/>
                <a:gd name="connsiteX59" fmla="*/ 2082031 w 2887840"/>
                <a:gd name="connsiteY59" fmla="*/ 93762 h 2556892"/>
                <a:gd name="connsiteX60" fmla="*/ 2086941 w 2887840"/>
                <a:gd name="connsiteY60" fmla="*/ 0 h 2556892"/>
                <a:gd name="connsiteX0" fmla="*/ 2501286 w 2887840"/>
                <a:gd name="connsiteY0" fmla="*/ 1100528 h 2556892"/>
                <a:gd name="connsiteX1" fmla="*/ 2492092 w 2887840"/>
                <a:gd name="connsiteY1" fmla="*/ 1180518 h 2556892"/>
                <a:gd name="connsiteX2" fmla="*/ 2452097 w 2887840"/>
                <a:gd name="connsiteY2" fmla="*/ 1334981 h 2556892"/>
                <a:gd name="connsiteX3" fmla="*/ 2526110 w 2887840"/>
                <a:gd name="connsiteY3" fmla="*/ 1243499 h 2556892"/>
                <a:gd name="connsiteX4" fmla="*/ 2505883 w 2887840"/>
                <a:gd name="connsiteY4" fmla="*/ 1129031 h 2556892"/>
                <a:gd name="connsiteX5" fmla="*/ 2501286 w 2887840"/>
                <a:gd name="connsiteY5" fmla="*/ 1100528 h 2556892"/>
                <a:gd name="connsiteX6" fmla="*/ 2086941 w 2887840"/>
                <a:gd name="connsiteY6" fmla="*/ 0 h 2556892"/>
                <a:gd name="connsiteX7" fmla="*/ 2145931 w 2887840"/>
                <a:gd name="connsiteY7" fmla="*/ 92843 h 2556892"/>
                <a:gd name="connsiteX8" fmla="*/ 2145711 w 2887840"/>
                <a:gd name="connsiteY8" fmla="*/ 95772 h 2556892"/>
                <a:gd name="connsiteX9" fmla="*/ 2342226 w 2887840"/>
                <a:gd name="connsiteY9" fmla="*/ 146169 h 2556892"/>
                <a:gd name="connsiteX10" fmla="*/ 2509101 w 2887840"/>
                <a:gd name="connsiteY10" fmla="*/ 214666 h 2556892"/>
                <a:gd name="connsiteX11" fmla="*/ 2625868 w 2887840"/>
                <a:gd name="connsiteY11" fmla="*/ 296494 h 2556892"/>
                <a:gd name="connsiteX12" fmla="*/ 2692066 w 2887840"/>
                <a:gd name="connsiteY12" fmla="*/ 382460 h 2556892"/>
                <a:gd name="connsiteX13" fmla="*/ 2730222 w 2887840"/>
                <a:gd name="connsiteY13" fmla="*/ 459692 h 2556892"/>
                <a:gd name="connsiteX14" fmla="*/ 2761023 w 2887840"/>
                <a:gd name="connsiteY14" fmla="*/ 561747 h 2556892"/>
                <a:gd name="connsiteX15" fmla="*/ 2784008 w 2887840"/>
                <a:gd name="connsiteY15" fmla="*/ 666102 h 2556892"/>
                <a:gd name="connsiteX16" fmla="*/ 2829060 w 2887840"/>
                <a:gd name="connsiteY16" fmla="*/ 938251 h 2556892"/>
                <a:gd name="connsiteX17" fmla="*/ 2879628 w 2887840"/>
                <a:gd name="connsiteY17" fmla="*/ 1355208 h 2556892"/>
                <a:gd name="connsiteX18" fmla="*/ 2886064 w 2887840"/>
                <a:gd name="connsiteY18" fmla="*/ 1424625 h 2556892"/>
                <a:gd name="connsiteX19" fmla="*/ 2872273 w 2887840"/>
                <a:gd name="connsiteY19" fmla="*/ 1444852 h 2556892"/>
                <a:gd name="connsiteX20" fmla="*/ 2447500 w 2887840"/>
                <a:gd name="connsiteY20" fmla="*/ 1641608 h 2556892"/>
                <a:gd name="connsiteX21" fmla="*/ 2446581 w 2887840"/>
                <a:gd name="connsiteY21" fmla="*/ 1783659 h 2556892"/>
                <a:gd name="connsiteX22" fmla="*/ 2451178 w 2887840"/>
                <a:gd name="connsiteY22" fmla="*/ 2127522 h 2556892"/>
                <a:gd name="connsiteX23" fmla="*/ 2457614 w 2887840"/>
                <a:gd name="connsiteY23" fmla="*/ 2556892 h 2556892"/>
                <a:gd name="connsiteX24" fmla="*/ 1261906 w 2887840"/>
                <a:gd name="connsiteY24" fmla="*/ 2556892 h 2556892"/>
                <a:gd name="connsiteX25" fmla="*/ 1281674 w 2887840"/>
                <a:gd name="connsiteY25" fmla="*/ 2299914 h 2556892"/>
                <a:gd name="connsiteX26" fmla="*/ 1306498 w 2887840"/>
                <a:gd name="connsiteY26" fmla="*/ 2083390 h 2556892"/>
                <a:gd name="connsiteX27" fmla="*/ 1330403 w 2887840"/>
                <a:gd name="connsiteY27" fmla="*/ 1927088 h 2556892"/>
                <a:gd name="connsiteX28" fmla="*/ 1372696 w 2887840"/>
                <a:gd name="connsiteY28" fmla="*/ 1718839 h 2556892"/>
                <a:gd name="connsiteX29" fmla="*/ 1406255 w 2887840"/>
                <a:gd name="connsiteY29" fmla="*/ 1619082 h 2556892"/>
                <a:gd name="connsiteX30" fmla="*/ 1413611 w 2887840"/>
                <a:gd name="connsiteY30" fmla="*/ 1591040 h 2556892"/>
                <a:gd name="connsiteX31" fmla="*/ 1319370 w 2887840"/>
                <a:gd name="connsiteY31" fmla="*/ 1212698 h 2556892"/>
                <a:gd name="connsiteX32" fmla="*/ 1287650 w 2887840"/>
                <a:gd name="connsiteY32" fmla="*/ 1086737 h 2556892"/>
                <a:gd name="connsiteX33" fmla="*/ 1126291 w 2887840"/>
                <a:gd name="connsiteY33" fmla="*/ 1342336 h 2556892"/>
                <a:gd name="connsiteX34" fmla="*/ 961255 w 2887840"/>
                <a:gd name="connsiteY34" fmla="*/ 1506453 h 2556892"/>
                <a:gd name="connsiteX35" fmla="*/ 764959 w 2887840"/>
                <a:gd name="connsiteY35" fmla="*/ 1636091 h 2556892"/>
                <a:gd name="connsiteX36" fmla="*/ 493729 w 2887840"/>
                <a:gd name="connsiteY36" fmla="*/ 1753318 h 2556892"/>
                <a:gd name="connsiteX37" fmla="*/ 271689 w 2887840"/>
                <a:gd name="connsiteY37" fmla="*/ 1791474 h 2556892"/>
                <a:gd name="connsiteX38" fmla="*/ 81829 w 2887840"/>
                <a:gd name="connsiteY38" fmla="*/ 1787336 h 2556892"/>
                <a:gd name="connsiteX39" fmla="*/ 0 w 2887840"/>
                <a:gd name="connsiteY39" fmla="*/ 1591499 h 2556892"/>
                <a:gd name="connsiteX40" fmla="*/ 47350 w 2887840"/>
                <a:gd name="connsiteY40" fmla="*/ 1572192 h 2556892"/>
                <a:gd name="connsiteX41" fmla="*/ 307087 w 2887840"/>
                <a:gd name="connsiteY41" fmla="*/ 1484387 h 2556892"/>
                <a:gd name="connsiteX42" fmla="*/ 416958 w 2887840"/>
                <a:gd name="connsiteY42" fmla="*/ 1438416 h 2556892"/>
                <a:gd name="connsiteX43" fmla="*/ 575558 w 2887840"/>
                <a:gd name="connsiteY43" fmla="*/ 1349692 h 2556892"/>
                <a:gd name="connsiteX44" fmla="*/ 782428 w 2887840"/>
                <a:gd name="connsiteY44" fmla="*/ 1212698 h 2556892"/>
                <a:gd name="connsiteX45" fmla="*/ 834835 w 2887840"/>
                <a:gd name="connsiteY45" fmla="*/ 1149718 h 2556892"/>
                <a:gd name="connsiteX46" fmla="*/ 1002629 w 2887840"/>
                <a:gd name="connsiteY46" fmla="*/ 829759 h 2556892"/>
                <a:gd name="connsiteX47" fmla="*/ 1144680 w 2887840"/>
                <a:gd name="connsiteY47" fmla="*/ 462450 h 2556892"/>
                <a:gd name="connsiteX48" fmla="*/ 1237082 w 2887840"/>
                <a:gd name="connsiteY48" fmla="*/ 327755 h 2556892"/>
                <a:gd name="connsiteX49" fmla="*/ 1397521 w 2887840"/>
                <a:gd name="connsiteY49" fmla="*/ 243628 h 2556892"/>
                <a:gd name="connsiteX50" fmla="*/ 1537732 w 2887840"/>
                <a:gd name="connsiteY50" fmla="*/ 170074 h 2556892"/>
                <a:gd name="connsiteX51" fmla="*/ 1592898 w 2887840"/>
                <a:gd name="connsiteY51" fmla="*/ 129160 h 2556892"/>
                <a:gd name="connsiteX52" fmla="*/ 1683262 w 2887840"/>
                <a:gd name="connsiteY52" fmla="*/ 35759 h 2556892"/>
                <a:gd name="connsiteX53" fmla="*/ 1777702 w 2887840"/>
                <a:gd name="connsiteY53" fmla="*/ 139274 h 2556892"/>
                <a:gd name="connsiteX54" fmla="*/ 1911938 w 2887840"/>
                <a:gd name="connsiteY54" fmla="*/ 215126 h 2556892"/>
                <a:gd name="connsiteX55" fmla="*/ 1955706 w 2887840"/>
                <a:gd name="connsiteY55" fmla="*/ 233819 h 2556892"/>
                <a:gd name="connsiteX56" fmla="*/ 1966643 w 2887840"/>
                <a:gd name="connsiteY56" fmla="*/ 230756 h 2556892"/>
                <a:gd name="connsiteX57" fmla="*/ 2019050 w 2887840"/>
                <a:gd name="connsiteY57" fmla="*/ 186624 h 2556892"/>
                <a:gd name="connsiteX58" fmla="*/ 2082031 w 2887840"/>
                <a:gd name="connsiteY58" fmla="*/ 93762 h 2556892"/>
                <a:gd name="connsiteX59" fmla="*/ 2086941 w 2887840"/>
                <a:gd name="connsiteY59" fmla="*/ 0 h 2556892"/>
                <a:gd name="connsiteX0" fmla="*/ 2501286 w 2887840"/>
                <a:gd name="connsiteY0" fmla="*/ 1100528 h 2556892"/>
                <a:gd name="connsiteX1" fmla="*/ 2492092 w 2887840"/>
                <a:gd name="connsiteY1" fmla="*/ 1180518 h 2556892"/>
                <a:gd name="connsiteX2" fmla="*/ 2452097 w 2887840"/>
                <a:gd name="connsiteY2" fmla="*/ 1334981 h 2556892"/>
                <a:gd name="connsiteX3" fmla="*/ 2526110 w 2887840"/>
                <a:gd name="connsiteY3" fmla="*/ 1243499 h 2556892"/>
                <a:gd name="connsiteX4" fmla="*/ 2505883 w 2887840"/>
                <a:gd name="connsiteY4" fmla="*/ 1129031 h 2556892"/>
                <a:gd name="connsiteX5" fmla="*/ 2501286 w 2887840"/>
                <a:gd name="connsiteY5" fmla="*/ 1100528 h 2556892"/>
                <a:gd name="connsiteX6" fmla="*/ 2086941 w 2887840"/>
                <a:gd name="connsiteY6" fmla="*/ 0 h 2556892"/>
                <a:gd name="connsiteX7" fmla="*/ 2145931 w 2887840"/>
                <a:gd name="connsiteY7" fmla="*/ 92843 h 2556892"/>
                <a:gd name="connsiteX8" fmla="*/ 2145711 w 2887840"/>
                <a:gd name="connsiteY8" fmla="*/ 95772 h 2556892"/>
                <a:gd name="connsiteX9" fmla="*/ 2342226 w 2887840"/>
                <a:gd name="connsiteY9" fmla="*/ 146169 h 2556892"/>
                <a:gd name="connsiteX10" fmla="*/ 2509101 w 2887840"/>
                <a:gd name="connsiteY10" fmla="*/ 214666 h 2556892"/>
                <a:gd name="connsiteX11" fmla="*/ 2625868 w 2887840"/>
                <a:gd name="connsiteY11" fmla="*/ 296494 h 2556892"/>
                <a:gd name="connsiteX12" fmla="*/ 2692066 w 2887840"/>
                <a:gd name="connsiteY12" fmla="*/ 382460 h 2556892"/>
                <a:gd name="connsiteX13" fmla="*/ 2730222 w 2887840"/>
                <a:gd name="connsiteY13" fmla="*/ 459692 h 2556892"/>
                <a:gd name="connsiteX14" fmla="*/ 2761023 w 2887840"/>
                <a:gd name="connsiteY14" fmla="*/ 561747 h 2556892"/>
                <a:gd name="connsiteX15" fmla="*/ 2784008 w 2887840"/>
                <a:gd name="connsiteY15" fmla="*/ 666102 h 2556892"/>
                <a:gd name="connsiteX16" fmla="*/ 2829060 w 2887840"/>
                <a:gd name="connsiteY16" fmla="*/ 938251 h 2556892"/>
                <a:gd name="connsiteX17" fmla="*/ 2879628 w 2887840"/>
                <a:gd name="connsiteY17" fmla="*/ 1355208 h 2556892"/>
                <a:gd name="connsiteX18" fmla="*/ 2886064 w 2887840"/>
                <a:gd name="connsiteY18" fmla="*/ 1424625 h 2556892"/>
                <a:gd name="connsiteX19" fmla="*/ 2872273 w 2887840"/>
                <a:gd name="connsiteY19" fmla="*/ 1444852 h 2556892"/>
                <a:gd name="connsiteX20" fmla="*/ 2447500 w 2887840"/>
                <a:gd name="connsiteY20" fmla="*/ 1641608 h 2556892"/>
                <a:gd name="connsiteX21" fmla="*/ 2446581 w 2887840"/>
                <a:gd name="connsiteY21" fmla="*/ 1783659 h 2556892"/>
                <a:gd name="connsiteX22" fmla="*/ 2451178 w 2887840"/>
                <a:gd name="connsiteY22" fmla="*/ 2127522 h 2556892"/>
                <a:gd name="connsiteX23" fmla="*/ 2457614 w 2887840"/>
                <a:gd name="connsiteY23" fmla="*/ 2556892 h 2556892"/>
                <a:gd name="connsiteX24" fmla="*/ 1261906 w 2887840"/>
                <a:gd name="connsiteY24" fmla="*/ 2556892 h 2556892"/>
                <a:gd name="connsiteX25" fmla="*/ 1281674 w 2887840"/>
                <a:gd name="connsiteY25" fmla="*/ 2299914 h 2556892"/>
                <a:gd name="connsiteX26" fmla="*/ 1306498 w 2887840"/>
                <a:gd name="connsiteY26" fmla="*/ 2083390 h 2556892"/>
                <a:gd name="connsiteX27" fmla="*/ 1330403 w 2887840"/>
                <a:gd name="connsiteY27" fmla="*/ 1927088 h 2556892"/>
                <a:gd name="connsiteX28" fmla="*/ 1372696 w 2887840"/>
                <a:gd name="connsiteY28" fmla="*/ 1718839 h 2556892"/>
                <a:gd name="connsiteX29" fmla="*/ 1406255 w 2887840"/>
                <a:gd name="connsiteY29" fmla="*/ 1619082 h 2556892"/>
                <a:gd name="connsiteX30" fmla="*/ 1413611 w 2887840"/>
                <a:gd name="connsiteY30" fmla="*/ 1591040 h 2556892"/>
                <a:gd name="connsiteX31" fmla="*/ 1319370 w 2887840"/>
                <a:gd name="connsiteY31" fmla="*/ 1212698 h 2556892"/>
                <a:gd name="connsiteX32" fmla="*/ 1287650 w 2887840"/>
                <a:gd name="connsiteY32" fmla="*/ 1086737 h 2556892"/>
                <a:gd name="connsiteX33" fmla="*/ 1126291 w 2887840"/>
                <a:gd name="connsiteY33" fmla="*/ 1342336 h 2556892"/>
                <a:gd name="connsiteX34" fmla="*/ 961255 w 2887840"/>
                <a:gd name="connsiteY34" fmla="*/ 1506453 h 2556892"/>
                <a:gd name="connsiteX35" fmla="*/ 764959 w 2887840"/>
                <a:gd name="connsiteY35" fmla="*/ 1636091 h 2556892"/>
                <a:gd name="connsiteX36" fmla="*/ 493729 w 2887840"/>
                <a:gd name="connsiteY36" fmla="*/ 1753318 h 2556892"/>
                <a:gd name="connsiteX37" fmla="*/ 271689 w 2887840"/>
                <a:gd name="connsiteY37" fmla="*/ 1791474 h 2556892"/>
                <a:gd name="connsiteX38" fmla="*/ 81829 w 2887840"/>
                <a:gd name="connsiteY38" fmla="*/ 1787336 h 2556892"/>
                <a:gd name="connsiteX39" fmla="*/ 0 w 2887840"/>
                <a:gd name="connsiteY39" fmla="*/ 1591499 h 2556892"/>
                <a:gd name="connsiteX40" fmla="*/ 47350 w 2887840"/>
                <a:gd name="connsiteY40" fmla="*/ 1572192 h 2556892"/>
                <a:gd name="connsiteX41" fmla="*/ 307087 w 2887840"/>
                <a:gd name="connsiteY41" fmla="*/ 1484387 h 2556892"/>
                <a:gd name="connsiteX42" fmla="*/ 416958 w 2887840"/>
                <a:gd name="connsiteY42" fmla="*/ 1438416 h 2556892"/>
                <a:gd name="connsiteX43" fmla="*/ 575558 w 2887840"/>
                <a:gd name="connsiteY43" fmla="*/ 1349692 h 2556892"/>
                <a:gd name="connsiteX44" fmla="*/ 782428 w 2887840"/>
                <a:gd name="connsiteY44" fmla="*/ 1212698 h 2556892"/>
                <a:gd name="connsiteX45" fmla="*/ 834835 w 2887840"/>
                <a:gd name="connsiteY45" fmla="*/ 1149718 h 2556892"/>
                <a:gd name="connsiteX46" fmla="*/ 1002629 w 2887840"/>
                <a:gd name="connsiteY46" fmla="*/ 829759 h 2556892"/>
                <a:gd name="connsiteX47" fmla="*/ 1144680 w 2887840"/>
                <a:gd name="connsiteY47" fmla="*/ 462450 h 2556892"/>
                <a:gd name="connsiteX48" fmla="*/ 1237082 w 2887840"/>
                <a:gd name="connsiteY48" fmla="*/ 327755 h 2556892"/>
                <a:gd name="connsiteX49" fmla="*/ 1397521 w 2887840"/>
                <a:gd name="connsiteY49" fmla="*/ 243628 h 2556892"/>
                <a:gd name="connsiteX50" fmla="*/ 1537732 w 2887840"/>
                <a:gd name="connsiteY50" fmla="*/ 170074 h 2556892"/>
                <a:gd name="connsiteX51" fmla="*/ 1592898 w 2887840"/>
                <a:gd name="connsiteY51" fmla="*/ 129160 h 2556892"/>
                <a:gd name="connsiteX52" fmla="*/ 1683262 w 2887840"/>
                <a:gd name="connsiteY52" fmla="*/ 35759 h 2556892"/>
                <a:gd name="connsiteX53" fmla="*/ 1777702 w 2887840"/>
                <a:gd name="connsiteY53" fmla="*/ 139274 h 2556892"/>
                <a:gd name="connsiteX54" fmla="*/ 1911938 w 2887840"/>
                <a:gd name="connsiteY54" fmla="*/ 215126 h 2556892"/>
                <a:gd name="connsiteX55" fmla="*/ 1955706 w 2887840"/>
                <a:gd name="connsiteY55" fmla="*/ 233819 h 2556892"/>
                <a:gd name="connsiteX56" fmla="*/ 2019050 w 2887840"/>
                <a:gd name="connsiteY56" fmla="*/ 186624 h 2556892"/>
                <a:gd name="connsiteX57" fmla="*/ 2082031 w 2887840"/>
                <a:gd name="connsiteY57" fmla="*/ 93762 h 2556892"/>
                <a:gd name="connsiteX58" fmla="*/ 2086941 w 2887840"/>
                <a:gd name="connsiteY58" fmla="*/ 0 h 255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887840" h="2556892">
                  <a:moveTo>
                    <a:pt x="2501286" y="1100528"/>
                  </a:moveTo>
                  <a:cubicBezTo>
                    <a:pt x="2503585" y="1125353"/>
                    <a:pt x="2496229" y="1152936"/>
                    <a:pt x="2492092" y="1180518"/>
                  </a:cubicBezTo>
                  <a:cubicBezTo>
                    <a:pt x="2483894" y="1219593"/>
                    <a:pt x="2453016" y="1315367"/>
                    <a:pt x="2452097" y="1334981"/>
                  </a:cubicBezTo>
                  <a:cubicBezTo>
                    <a:pt x="2457767" y="1345478"/>
                    <a:pt x="2517146" y="1277824"/>
                    <a:pt x="2526110" y="1243499"/>
                  </a:cubicBezTo>
                  <a:cubicBezTo>
                    <a:pt x="2521513" y="1204883"/>
                    <a:pt x="2511860" y="1167187"/>
                    <a:pt x="2505883" y="1129031"/>
                  </a:cubicBezTo>
                  <a:cubicBezTo>
                    <a:pt x="2504044" y="1118917"/>
                    <a:pt x="2502665" y="1108803"/>
                    <a:pt x="2501286" y="1100528"/>
                  </a:cubicBezTo>
                  <a:close/>
                  <a:moveTo>
                    <a:pt x="2086941" y="0"/>
                  </a:moveTo>
                  <a:cubicBezTo>
                    <a:pt x="2112225" y="34478"/>
                    <a:pt x="2120647" y="62502"/>
                    <a:pt x="2145931" y="92843"/>
                  </a:cubicBezTo>
                  <a:cubicBezTo>
                    <a:pt x="2145858" y="93819"/>
                    <a:pt x="2145784" y="94796"/>
                    <a:pt x="2145711" y="95772"/>
                  </a:cubicBezTo>
                  <a:lnTo>
                    <a:pt x="2342226" y="146169"/>
                  </a:lnTo>
                  <a:cubicBezTo>
                    <a:pt x="2401299" y="164557"/>
                    <a:pt x="2455315" y="186164"/>
                    <a:pt x="2509101" y="214666"/>
                  </a:cubicBezTo>
                  <a:cubicBezTo>
                    <a:pt x="2551854" y="237192"/>
                    <a:pt x="2590470" y="264774"/>
                    <a:pt x="2625868" y="296494"/>
                  </a:cubicBezTo>
                  <a:cubicBezTo>
                    <a:pt x="2652991" y="320399"/>
                    <a:pt x="2673678" y="350740"/>
                    <a:pt x="2692066" y="382460"/>
                  </a:cubicBezTo>
                  <a:cubicBezTo>
                    <a:pt x="2706317" y="407285"/>
                    <a:pt x="2719649" y="432569"/>
                    <a:pt x="2730222" y="459692"/>
                  </a:cubicBezTo>
                  <a:cubicBezTo>
                    <a:pt x="2743094" y="492791"/>
                    <a:pt x="2751829" y="527269"/>
                    <a:pt x="2761023" y="561747"/>
                  </a:cubicBezTo>
                  <a:cubicBezTo>
                    <a:pt x="2770217" y="596226"/>
                    <a:pt x="2777572" y="631164"/>
                    <a:pt x="2784008" y="666102"/>
                  </a:cubicBezTo>
                  <a:cubicBezTo>
                    <a:pt x="2795347" y="728853"/>
                    <a:pt x="2817721" y="862246"/>
                    <a:pt x="2829060" y="938251"/>
                  </a:cubicBezTo>
                  <a:cubicBezTo>
                    <a:pt x="2844997" y="1053102"/>
                    <a:pt x="2870127" y="1274146"/>
                    <a:pt x="2879628" y="1355208"/>
                  </a:cubicBezTo>
                  <a:cubicBezTo>
                    <a:pt x="2881467" y="1378194"/>
                    <a:pt x="2884225" y="1401179"/>
                    <a:pt x="2886064" y="1424625"/>
                  </a:cubicBezTo>
                  <a:cubicBezTo>
                    <a:pt x="2886983" y="1435658"/>
                    <a:pt x="2893905" y="1425846"/>
                    <a:pt x="2872273" y="1444852"/>
                  </a:cubicBezTo>
                  <a:cubicBezTo>
                    <a:pt x="2792625" y="1514831"/>
                    <a:pt x="2558423" y="1615120"/>
                    <a:pt x="2447500" y="1641608"/>
                  </a:cubicBezTo>
                  <a:cubicBezTo>
                    <a:pt x="2444282" y="1688958"/>
                    <a:pt x="2445201" y="1736308"/>
                    <a:pt x="2446581" y="1783659"/>
                  </a:cubicBezTo>
                  <a:cubicBezTo>
                    <a:pt x="2449339" y="1898127"/>
                    <a:pt x="2449799" y="2013054"/>
                    <a:pt x="2451178" y="2127522"/>
                  </a:cubicBezTo>
                  <a:cubicBezTo>
                    <a:pt x="2453017" y="2270492"/>
                    <a:pt x="2455315" y="2413922"/>
                    <a:pt x="2457614" y="2556892"/>
                  </a:cubicBezTo>
                  <a:lnTo>
                    <a:pt x="1261906" y="2556892"/>
                  </a:lnTo>
                  <a:cubicBezTo>
                    <a:pt x="1266043" y="2470926"/>
                    <a:pt x="1274318" y="2385420"/>
                    <a:pt x="1281674" y="2299914"/>
                  </a:cubicBezTo>
                  <a:cubicBezTo>
                    <a:pt x="1287650" y="2227739"/>
                    <a:pt x="1298223" y="2155565"/>
                    <a:pt x="1306498" y="2083390"/>
                  </a:cubicBezTo>
                  <a:cubicBezTo>
                    <a:pt x="1312474" y="2030983"/>
                    <a:pt x="1321668" y="1979036"/>
                    <a:pt x="1330403" y="1927088"/>
                  </a:cubicBezTo>
                  <a:cubicBezTo>
                    <a:pt x="1341896" y="1857212"/>
                    <a:pt x="1354308" y="1787336"/>
                    <a:pt x="1372696" y="1718839"/>
                  </a:cubicBezTo>
                  <a:cubicBezTo>
                    <a:pt x="1381891" y="1685281"/>
                    <a:pt x="1394762" y="1652181"/>
                    <a:pt x="1406255" y="1619082"/>
                  </a:cubicBezTo>
                  <a:cubicBezTo>
                    <a:pt x="1409473" y="1609888"/>
                    <a:pt x="1413151" y="1600694"/>
                    <a:pt x="1413611" y="1591040"/>
                  </a:cubicBezTo>
                  <a:cubicBezTo>
                    <a:pt x="1399130" y="1523309"/>
                    <a:pt x="1338908" y="1293377"/>
                    <a:pt x="1319370" y="1212698"/>
                  </a:cubicBezTo>
                  <a:cubicBezTo>
                    <a:pt x="1298377" y="1128648"/>
                    <a:pt x="1309837" y="1152574"/>
                    <a:pt x="1287650" y="1086737"/>
                  </a:cubicBezTo>
                  <a:cubicBezTo>
                    <a:pt x="1255470" y="1108343"/>
                    <a:pt x="1180690" y="1272383"/>
                    <a:pt x="1126291" y="1342336"/>
                  </a:cubicBezTo>
                  <a:cubicBezTo>
                    <a:pt x="1071892" y="1412289"/>
                    <a:pt x="1021477" y="1457494"/>
                    <a:pt x="961255" y="1506453"/>
                  </a:cubicBezTo>
                  <a:cubicBezTo>
                    <a:pt x="901033" y="1555412"/>
                    <a:pt x="842880" y="1594947"/>
                    <a:pt x="764959" y="1636091"/>
                  </a:cubicBezTo>
                  <a:cubicBezTo>
                    <a:pt x="687038" y="1677235"/>
                    <a:pt x="575941" y="1727421"/>
                    <a:pt x="493729" y="1753318"/>
                  </a:cubicBezTo>
                  <a:cubicBezTo>
                    <a:pt x="411517" y="1779215"/>
                    <a:pt x="340517" y="1788699"/>
                    <a:pt x="271689" y="1791474"/>
                  </a:cubicBezTo>
                  <a:cubicBezTo>
                    <a:pt x="193046" y="1794645"/>
                    <a:pt x="184572" y="1800678"/>
                    <a:pt x="81829" y="1787336"/>
                  </a:cubicBezTo>
                  <a:cubicBezTo>
                    <a:pt x="64513" y="1751862"/>
                    <a:pt x="5747" y="1627356"/>
                    <a:pt x="0" y="1591499"/>
                  </a:cubicBezTo>
                  <a:cubicBezTo>
                    <a:pt x="12412" y="1576329"/>
                    <a:pt x="31260" y="1577249"/>
                    <a:pt x="47350" y="1572192"/>
                  </a:cubicBezTo>
                  <a:cubicBezTo>
                    <a:pt x="134695" y="1545069"/>
                    <a:pt x="222040" y="1518865"/>
                    <a:pt x="307087" y="1484387"/>
                  </a:cubicBezTo>
                  <a:cubicBezTo>
                    <a:pt x="368688" y="1462091"/>
                    <a:pt x="372213" y="1460865"/>
                    <a:pt x="416958" y="1438416"/>
                  </a:cubicBezTo>
                  <a:cubicBezTo>
                    <a:pt x="461703" y="1415967"/>
                    <a:pt x="524530" y="1382331"/>
                    <a:pt x="575558" y="1349692"/>
                  </a:cubicBezTo>
                  <a:cubicBezTo>
                    <a:pt x="645434" y="1305100"/>
                    <a:pt x="714391" y="1259588"/>
                    <a:pt x="782428" y="1212698"/>
                  </a:cubicBezTo>
                  <a:cubicBezTo>
                    <a:pt x="807252" y="1195689"/>
                    <a:pt x="820584" y="1172703"/>
                    <a:pt x="834835" y="1149718"/>
                  </a:cubicBezTo>
                  <a:cubicBezTo>
                    <a:pt x="871535" y="1085895"/>
                    <a:pt x="950988" y="944304"/>
                    <a:pt x="1002629" y="829759"/>
                  </a:cubicBezTo>
                  <a:cubicBezTo>
                    <a:pt x="1054270" y="715214"/>
                    <a:pt x="1113100" y="581094"/>
                    <a:pt x="1144680" y="462450"/>
                  </a:cubicBezTo>
                  <a:cubicBezTo>
                    <a:pt x="1158471" y="405906"/>
                    <a:pt x="1188812" y="361773"/>
                    <a:pt x="1237082" y="327755"/>
                  </a:cubicBezTo>
                  <a:cubicBezTo>
                    <a:pt x="1287190" y="292357"/>
                    <a:pt x="1343734" y="271210"/>
                    <a:pt x="1397521" y="243628"/>
                  </a:cubicBezTo>
                  <a:cubicBezTo>
                    <a:pt x="1444411" y="219263"/>
                    <a:pt x="1493140" y="198576"/>
                    <a:pt x="1537732" y="170074"/>
                  </a:cubicBezTo>
                  <a:cubicBezTo>
                    <a:pt x="1557040" y="157662"/>
                    <a:pt x="1576808" y="145709"/>
                    <a:pt x="1592898" y="129160"/>
                  </a:cubicBezTo>
                  <a:cubicBezTo>
                    <a:pt x="1617153" y="106774"/>
                    <a:pt x="1662455" y="64053"/>
                    <a:pt x="1683262" y="35759"/>
                  </a:cubicBezTo>
                  <a:cubicBezTo>
                    <a:pt x="1706567" y="67425"/>
                    <a:pt x="1739589" y="109380"/>
                    <a:pt x="1777702" y="139274"/>
                  </a:cubicBezTo>
                  <a:cubicBezTo>
                    <a:pt x="1815815" y="169168"/>
                    <a:pt x="1865507" y="193060"/>
                    <a:pt x="1911938" y="215126"/>
                  </a:cubicBezTo>
                  <a:lnTo>
                    <a:pt x="1955706" y="233819"/>
                  </a:lnTo>
                  <a:lnTo>
                    <a:pt x="2019050" y="186624"/>
                  </a:lnTo>
                  <a:cubicBezTo>
                    <a:pt x="2045714" y="159501"/>
                    <a:pt x="2065021" y="127321"/>
                    <a:pt x="2082031" y="93762"/>
                  </a:cubicBezTo>
                  <a:cubicBezTo>
                    <a:pt x="2092758" y="60893"/>
                    <a:pt x="2076291" y="153"/>
                    <a:pt x="2086941" y="0"/>
                  </a:cubicBezTo>
                  <a:close/>
                </a:path>
              </a:pathLst>
            </a:custGeom>
            <a:solidFill>
              <a:schemeClr val="accent5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6371F63-35A3-462F-A78A-229BDE7325D1}"/>
                </a:ext>
              </a:extLst>
            </p:cNvPr>
            <p:cNvSpPr/>
            <p:nvPr/>
          </p:nvSpPr>
          <p:spPr>
            <a:xfrm>
              <a:off x="9497016" y="4025235"/>
              <a:ext cx="1206042" cy="2498068"/>
            </a:xfrm>
            <a:custGeom>
              <a:avLst/>
              <a:gdLst>
                <a:gd name="connsiteX0" fmla="*/ 883564 w 1206042"/>
                <a:gd name="connsiteY0" fmla="*/ 35398 h 2498067"/>
                <a:gd name="connsiteX1" fmla="*/ 894138 w 1206042"/>
                <a:gd name="connsiteY1" fmla="*/ 45511 h 2498067"/>
                <a:gd name="connsiteX2" fmla="*/ 910687 w 1206042"/>
                <a:gd name="connsiteY2" fmla="*/ 59303 h 2498067"/>
                <a:gd name="connsiteX3" fmla="*/ 1051818 w 1206042"/>
                <a:gd name="connsiteY3" fmla="*/ 291457 h 2498067"/>
                <a:gd name="connsiteX4" fmla="*/ 1185134 w 1206042"/>
                <a:gd name="connsiteY4" fmla="*/ 746570 h 2498067"/>
                <a:gd name="connsiteX5" fmla="*/ 1205361 w 1206042"/>
                <a:gd name="connsiteY5" fmla="*/ 1137324 h 2498067"/>
                <a:gd name="connsiteX6" fmla="*/ 1192490 w 1206042"/>
                <a:gd name="connsiteY6" fmla="*/ 1242138 h 2498067"/>
                <a:gd name="connsiteX7" fmla="*/ 1192030 w 1206042"/>
                <a:gd name="connsiteY7" fmla="*/ 1259148 h 2498067"/>
                <a:gd name="connsiteX8" fmla="*/ 1191570 w 1206042"/>
                <a:gd name="connsiteY8" fmla="*/ 1287190 h 2498067"/>
                <a:gd name="connsiteX9" fmla="*/ 1192490 w 1206042"/>
                <a:gd name="connsiteY9" fmla="*/ 1413610 h 2498067"/>
                <a:gd name="connsiteX10" fmla="*/ 1192490 w 1206042"/>
                <a:gd name="connsiteY10" fmla="*/ 1555201 h 2498067"/>
                <a:gd name="connsiteX11" fmla="*/ 1185594 w 1206042"/>
                <a:gd name="connsiteY11" fmla="*/ 1582784 h 2498067"/>
                <a:gd name="connsiteX12" fmla="*/ 1184675 w 1206042"/>
                <a:gd name="connsiteY12" fmla="*/ 1724835 h 2498067"/>
                <a:gd name="connsiteX13" fmla="*/ 1189272 w 1206042"/>
                <a:gd name="connsiteY13" fmla="*/ 2068698 h 2498067"/>
                <a:gd name="connsiteX14" fmla="*/ 1195708 w 1206042"/>
                <a:gd name="connsiteY14" fmla="*/ 2498068 h 2498067"/>
                <a:gd name="connsiteX15" fmla="*/ 0 w 1206042"/>
                <a:gd name="connsiteY15" fmla="*/ 2498068 h 2498067"/>
                <a:gd name="connsiteX16" fmla="*/ 19768 w 1206042"/>
                <a:gd name="connsiteY16" fmla="*/ 2241090 h 2498067"/>
                <a:gd name="connsiteX17" fmla="*/ 44592 w 1206042"/>
                <a:gd name="connsiteY17" fmla="*/ 2024566 h 2498067"/>
                <a:gd name="connsiteX18" fmla="*/ 68497 w 1206042"/>
                <a:gd name="connsiteY18" fmla="*/ 1868264 h 2498067"/>
                <a:gd name="connsiteX19" fmla="*/ 110790 w 1206042"/>
                <a:gd name="connsiteY19" fmla="*/ 1660015 h 2498067"/>
                <a:gd name="connsiteX20" fmla="*/ 144349 w 1206042"/>
                <a:gd name="connsiteY20" fmla="*/ 1560258 h 2498067"/>
                <a:gd name="connsiteX21" fmla="*/ 151705 w 1206042"/>
                <a:gd name="connsiteY21" fmla="*/ 1532216 h 2498067"/>
                <a:gd name="connsiteX22" fmla="*/ 154923 w 1206042"/>
                <a:gd name="connsiteY22" fmla="*/ 1504173 h 2498067"/>
                <a:gd name="connsiteX23" fmla="*/ 224799 w 1206042"/>
                <a:gd name="connsiteY23" fmla="*/ 1231105 h 2498067"/>
                <a:gd name="connsiteX24" fmla="*/ 265253 w 1206042"/>
                <a:gd name="connsiteY24" fmla="*/ 939649 h 2498067"/>
                <a:gd name="connsiteX25" fmla="*/ 286400 w 1206042"/>
                <a:gd name="connsiteY25" fmla="*/ 758063 h 2498067"/>
                <a:gd name="connsiteX26" fmla="*/ 309385 w 1206042"/>
                <a:gd name="connsiteY26" fmla="*/ 526828 h 2498067"/>
                <a:gd name="connsiteX27" fmla="*/ 321338 w 1206042"/>
                <a:gd name="connsiteY27" fmla="*/ 390754 h 2498067"/>
                <a:gd name="connsiteX28" fmla="*/ 325016 w 1206042"/>
                <a:gd name="connsiteY28" fmla="*/ 325935 h 2498067"/>
                <a:gd name="connsiteX29" fmla="*/ 328693 w 1206042"/>
                <a:gd name="connsiteY29" fmla="*/ 124122 h 2498067"/>
                <a:gd name="connsiteX30" fmla="*/ 331911 w 1206042"/>
                <a:gd name="connsiteY30" fmla="*/ 70336 h 2498067"/>
                <a:gd name="connsiteX31" fmla="*/ 397650 w 1206042"/>
                <a:gd name="connsiteY31" fmla="*/ 0 h 2498067"/>
                <a:gd name="connsiteX32" fmla="*/ 407304 w 1206042"/>
                <a:gd name="connsiteY32" fmla="*/ 17929 h 2498067"/>
                <a:gd name="connsiteX33" fmla="*/ 410522 w 1206042"/>
                <a:gd name="connsiteY33" fmla="*/ 74013 h 2498067"/>
                <a:gd name="connsiteX34" fmla="*/ 415119 w 1206042"/>
                <a:gd name="connsiteY34" fmla="*/ 255599 h 2498067"/>
                <a:gd name="connsiteX35" fmla="*/ 422474 w 1206042"/>
                <a:gd name="connsiteY35" fmla="*/ 566823 h 2498067"/>
                <a:gd name="connsiteX36" fmla="*/ 424773 w 1206042"/>
                <a:gd name="connsiteY36" fmla="*/ 664282 h 2498067"/>
                <a:gd name="connsiteX37" fmla="*/ 442242 w 1206042"/>
                <a:gd name="connsiteY37" fmla="*/ 683130 h 2498067"/>
                <a:gd name="connsiteX38" fmla="*/ 608197 w 1206042"/>
                <a:gd name="connsiteY38" fmla="*/ 685888 h 2498067"/>
                <a:gd name="connsiteX39" fmla="*/ 842190 w 1206042"/>
                <a:gd name="connsiteY39" fmla="*/ 677154 h 2498067"/>
                <a:gd name="connsiteX40" fmla="*/ 1046761 w 1206042"/>
                <a:gd name="connsiteY40" fmla="*/ 662443 h 2498067"/>
                <a:gd name="connsiteX41" fmla="*/ 1062392 w 1206042"/>
                <a:gd name="connsiteY41" fmla="*/ 638538 h 2498067"/>
                <a:gd name="connsiteX42" fmla="*/ 992515 w 1206042"/>
                <a:gd name="connsiteY42" fmla="*/ 414659 h 2498067"/>
                <a:gd name="connsiteX43" fmla="*/ 896896 w 1206042"/>
                <a:gd name="connsiteY43" fmla="*/ 110790 h 2498067"/>
                <a:gd name="connsiteX44" fmla="*/ 878507 w 1206042"/>
                <a:gd name="connsiteY44" fmla="*/ 55625 h 2498067"/>
                <a:gd name="connsiteX45" fmla="*/ 883564 w 1206042"/>
                <a:gd name="connsiteY45" fmla="*/ 35398 h 2498067"/>
                <a:gd name="connsiteX0" fmla="*/ 883564 w 1281045"/>
                <a:gd name="connsiteY0" fmla="*/ 35398 h 2498068"/>
                <a:gd name="connsiteX1" fmla="*/ 894138 w 1281045"/>
                <a:gd name="connsiteY1" fmla="*/ 45511 h 2498068"/>
                <a:gd name="connsiteX2" fmla="*/ 910687 w 1281045"/>
                <a:gd name="connsiteY2" fmla="*/ 59303 h 2498068"/>
                <a:gd name="connsiteX3" fmla="*/ 1051818 w 1281045"/>
                <a:gd name="connsiteY3" fmla="*/ 291457 h 2498068"/>
                <a:gd name="connsiteX4" fmla="*/ 1185134 w 1281045"/>
                <a:gd name="connsiteY4" fmla="*/ 746570 h 2498068"/>
                <a:gd name="connsiteX5" fmla="*/ 1205361 w 1281045"/>
                <a:gd name="connsiteY5" fmla="*/ 1137324 h 2498068"/>
                <a:gd name="connsiteX6" fmla="*/ 1192490 w 1281045"/>
                <a:gd name="connsiteY6" fmla="*/ 1242138 h 2498068"/>
                <a:gd name="connsiteX7" fmla="*/ 1192030 w 1281045"/>
                <a:gd name="connsiteY7" fmla="*/ 1259148 h 2498068"/>
                <a:gd name="connsiteX8" fmla="*/ 1191570 w 1281045"/>
                <a:gd name="connsiteY8" fmla="*/ 1287190 h 2498068"/>
                <a:gd name="connsiteX9" fmla="*/ 1192490 w 1281045"/>
                <a:gd name="connsiteY9" fmla="*/ 1413610 h 2498068"/>
                <a:gd name="connsiteX10" fmla="*/ 1192490 w 1281045"/>
                <a:gd name="connsiteY10" fmla="*/ 1555201 h 2498068"/>
                <a:gd name="connsiteX11" fmla="*/ 1185594 w 1281045"/>
                <a:gd name="connsiteY11" fmla="*/ 1582784 h 2498068"/>
                <a:gd name="connsiteX12" fmla="*/ 1184675 w 1281045"/>
                <a:gd name="connsiteY12" fmla="*/ 1724835 h 2498068"/>
                <a:gd name="connsiteX13" fmla="*/ 1195708 w 1281045"/>
                <a:gd name="connsiteY13" fmla="*/ 2498068 h 2498068"/>
                <a:gd name="connsiteX14" fmla="*/ 0 w 1281045"/>
                <a:gd name="connsiteY14" fmla="*/ 2498068 h 2498068"/>
                <a:gd name="connsiteX15" fmla="*/ 19768 w 1281045"/>
                <a:gd name="connsiteY15" fmla="*/ 2241090 h 2498068"/>
                <a:gd name="connsiteX16" fmla="*/ 44592 w 1281045"/>
                <a:gd name="connsiteY16" fmla="*/ 2024566 h 2498068"/>
                <a:gd name="connsiteX17" fmla="*/ 68497 w 1281045"/>
                <a:gd name="connsiteY17" fmla="*/ 1868264 h 2498068"/>
                <a:gd name="connsiteX18" fmla="*/ 110790 w 1281045"/>
                <a:gd name="connsiteY18" fmla="*/ 1660015 h 2498068"/>
                <a:gd name="connsiteX19" fmla="*/ 144349 w 1281045"/>
                <a:gd name="connsiteY19" fmla="*/ 1560258 h 2498068"/>
                <a:gd name="connsiteX20" fmla="*/ 151705 w 1281045"/>
                <a:gd name="connsiteY20" fmla="*/ 1532216 h 2498068"/>
                <a:gd name="connsiteX21" fmla="*/ 154923 w 1281045"/>
                <a:gd name="connsiteY21" fmla="*/ 1504173 h 2498068"/>
                <a:gd name="connsiteX22" fmla="*/ 224799 w 1281045"/>
                <a:gd name="connsiteY22" fmla="*/ 1231105 h 2498068"/>
                <a:gd name="connsiteX23" fmla="*/ 265253 w 1281045"/>
                <a:gd name="connsiteY23" fmla="*/ 939649 h 2498068"/>
                <a:gd name="connsiteX24" fmla="*/ 286400 w 1281045"/>
                <a:gd name="connsiteY24" fmla="*/ 758063 h 2498068"/>
                <a:gd name="connsiteX25" fmla="*/ 309385 w 1281045"/>
                <a:gd name="connsiteY25" fmla="*/ 526828 h 2498068"/>
                <a:gd name="connsiteX26" fmla="*/ 321338 w 1281045"/>
                <a:gd name="connsiteY26" fmla="*/ 390754 h 2498068"/>
                <a:gd name="connsiteX27" fmla="*/ 325016 w 1281045"/>
                <a:gd name="connsiteY27" fmla="*/ 325935 h 2498068"/>
                <a:gd name="connsiteX28" fmla="*/ 328693 w 1281045"/>
                <a:gd name="connsiteY28" fmla="*/ 124122 h 2498068"/>
                <a:gd name="connsiteX29" fmla="*/ 331911 w 1281045"/>
                <a:gd name="connsiteY29" fmla="*/ 70336 h 2498068"/>
                <a:gd name="connsiteX30" fmla="*/ 397650 w 1281045"/>
                <a:gd name="connsiteY30" fmla="*/ 0 h 2498068"/>
                <a:gd name="connsiteX31" fmla="*/ 407304 w 1281045"/>
                <a:gd name="connsiteY31" fmla="*/ 17929 h 2498068"/>
                <a:gd name="connsiteX32" fmla="*/ 410522 w 1281045"/>
                <a:gd name="connsiteY32" fmla="*/ 74013 h 2498068"/>
                <a:gd name="connsiteX33" fmla="*/ 415119 w 1281045"/>
                <a:gd name="connsiteY33" fmla="*/ 255599 h 2498068"/>
                <a:gd name="connsiteX34" fmla="*/ 422474 w 1281045"/>
                <a:gd name="connsiteY34" fmla="*/ 566823 h 2498068"/>
                <a:gd name="connsiteX35" fmla="*/ 424773 w 1281045"/>
                <a:gd name="connsiteY35" fmla="*/ 664282 h 2498068"/>
                <a:gd name="connsiteX36" fmla="*/ 442242 w 1281045"/>
                <a:gd name="connsiteY36" fmla="*/ 683130 h 2498068"/>
                <a:gd name="connsiteX37" fmla="*/ 608197 w 1281045"/>
                <a:gd name="connsiteY37" fmla="*/ 685888 h 2498068"/>
                <a:gd name="connsiteX38" fmla="*/ 842190 w 1281045"/>
                <a:gd name="connsiteY38" fmla="*/ 677154 h 2498068"/>
                <a:gd name="connsiteX39" fmla="*/ 1046761 w 1281045"/>
                <a:gd name="connsiteY39" fmla="*/ 662443 h 2498068"/>
                <a:gd name="connsiteX40" fmla="*/ 1062392 w 1281045"/>
                <a:gd name="connsiteY40" fmla="*/ 638538 h 2498068"/>
                <a:gd name="connsiteX41" fmla="*/ 992515 w 1281045"/>
                <a:gd name="connsiteY41" fmla="*/ 414659 h 2498068"/>
                <a:gd name="connsiteX42" fmla="*/ 896896 w 1281045"/>
                <a:gd name="connsiteY42" fmla="*/ 110790 h 2498068"/>
                <a:gd name="connsiteX43" fmla="*/ 878507 w 1281045"/>
                <a:gd name="connsiteY43" fmla="*/ 55625 h 2498068"/>
                <a:gd name="connsiteX44" fmla="*/ 883564 w 1281045"/>
                <a:gd name="connsiteY44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92490 w 1206042"/>
                <a:gd name="connsiteY6" fmla="*/ 1242138 h 2498068"/>
                <a:gd name="connsiteX7" fmla="*/ 1192030 w 1206042"/>
                <a:gd name="connsiteY7" fmla="*/ 1259148 h 2498068"/>
                <a:gd name="connsiteX8" fmla="*/ 1191570 w 1206042"/>
                <a:gd name="connsiteY8" fmla="*/ 1287190 h 2498068"/>
                <a:gd name="connsiteX9" fmla="*/ 1192490 w 1206042"/>
                <a:gd name="connsiteY9" fmla="*/ 1413610 h 2498068"/>
                <a:gd name="connsiteX10" fmla="*/ 1192490 w 1206042"/>
                <a:gd name="connsiteY10" fmla="*/ 1555201 h 2498068"/>
                <a:gd name="connsiteX11" fmla="*/ 1185594 w 1206042"/>
                <a:gd name="connsiteY11" fmla="*/ 1582784 h 2498068"/>
                <a:gd name="connsiteX12" fmla="*/ 1184675 w 1206042"/>
                <a:gd name="connsiteY12" fmla="*/ 1724835 h 2498068"/>
                <a:gd name="connsiteX13" fmla="*/ 1195708 w 1206042"/>
                <a:gd name="connsiteY13" fmla="*/ 2498068 h 2498068"/>
                <a:gd name="connsiteX14" fmla="*/ 0 w 1206042"/>
                <a:gd name="connsiteY14" fmla="*/ 2498068 h 2498068"/>
                <a:gd name="connsiteX15" fmla="*/ 19768 w 1206042"/>
                <a:gd name="connsiteY15" fmla="*/ 2241090 h 2498068"/>
                <a:gd name="connsiteX16" fmla="*/ 44592 w 1206042"/>
                <a:gd name="connsiteY16" fmla="*/ 2024566 h 2498068"/>
                <a:gd name="connsiteX17" fmla="*/ 68497 w 1206042"/>
                <a:gd name="connsiteY17" fmla="*/ 1868264 h 2498068"/>
                <a:gd name="connsiteX18" fmla="*/ 110790 w 1206042"/>
                <a:gd name="connsiteY18" fmla="*/ 1660015 h 2498068"/>
                <a:gd name="connsiteX19" fmla="*/ 144349 w 1206042"/>
                <a:gd name="connsiteY19" fmla="*/ 1560258 h 2498068"/>
                <a:gd name="connsiteX20" fmla="*/ 151705 w 1206042"/>
                <a:gd name="connsiteY20" fmla="*/ 1532216 h 2498068"/>
                <a:gd name="connsiteX21" fmla="*/ 154923 w 1206042"/>
                <a:gd name="connsiteY21" fmla="*/ 1504173 h 2498068"/>
                <a:gd name="connsiteX22" fmla="*/ 224799 w 1206042"/>
                <a:gd name="connsiteY22" fmla="*/ 1231105 h 2498068"/>
                <a:gd name="connsiteX23" fmla="*/ 265253 w 1206042"/>
                <a:gd name="connsiteY23" fmla="*/ 939649 h 2498068"/>
                <a:gd name="connsiteX24" fmla="*/ 286400 w 1206042"/>
                <a:gd name="connsiteY24" fmla="*/ 758063 h 2498068"/>
                <a:gd name="connsiteX25" fmla="*/ 309385 w 1206042"/>
                <a:gd name="connsiteY25" fmla="*/ 526828 h 2498068"/>
                <a:gd name="connsiteX26" fmla="*/ 321338 w 1206042"/>
                <a:gd name="connsiteY26" fmla="*/ 390754 h 2498068"/>
                <a:gd name="connsiteX27" fmla="*/ 325016 w 1206042"/>
                <a:gd name="connsiteY27" fmla="*/ 325935 h 2498068"/>
                <a:gd name="connsiteX28" fmla="*/ 328693 w 1206042"/>
                <a:gd name="connsiteY28" fmla="*/ 124122 h 2498068"/>
                <a:gd name="connsiteX29" fmla="*/ 331911 w 1206042"/>
                <a:gd name="connsiteY29" fmla="*/ 70336 h 2498068"/>
                <a:gd name="connsiteX30" fmla="*/ 397650 w 1206042"/>
                <a:gd name="connsiteY30" fmla="*/ 0 h 2498068"/>
                <a:gd name="connsiteX31" fmla="*/ 407304 w 1206042"/>
                <a:gd name="connsiteY31" fmla="*/ 17929 h 2498068"/>
                <a:gd name="connsiteX32" fmla="*/ 410522 w 1206042"/>
                <a:gd name="connsiteY32" fmla="*/ 74013 h 2498068"/>
                <a:gd name="connsiteX33" fmla="*/ 415119 w 1206042"/>
                <a:gd name="connsiteY33" fmla="*/ 255599 h 2498068"/>
                <a:gd name="connsiteX34" fmla="*/ 422474 w 1206042"/>
                <a:gd name="connsiteY34" fmla="*/ 566823 h 2498068"/>
                <a:gd name="connsiteX35" fmla="*/ 424773 w 1206042"/>
                <a:gd name="connsiteY35" fmla="*/ 664282 h 2498068"/>
                <a:gd name="connsiteX36" fmla="*/ 442242 w 1206042"/>
                <a:gd name="connsiteY36" fmla="*/ 683130 h 2498068"/>
                <a:gd name="connsiteX37" fmla="*/ 608197 w 1206042"/>
                <a:gd name="connsiteY37" fmla="*/ 685888 h 2498068"/>
                <a:gd name="connsiteX38" fmla="*/ 842190 w 1206042"/>
                <a:gd name="connsiteY38" fmla="*/ 677154 h 2498068"/>
                <a:gd name="connsiteX39" fmla="*/ 1046761 w 1206042"/>
                <a:gd name="connsiteY39" fmla="*/ 662443 h 2498068"/>
                <a:gd name="connsiteX40" fmla="*/ 1062392 w 1206042"/>
                <a:gd name="connsiteY40" fmla="*/ 638538 h 2498068"/>
                <a:gd name="connsiteX41" fmla="*/ 992515 w 1206042"/>
                <a:gd name="connsiteY41" fmla="*/ 414659 h 2498068"/>
                <a:gd name="connsiteX42" fmla="*/ 896896 w 1206042"/>
                <a:gd name="connsiteY42" fmla="*/ 110790 h 2498068"/>
                <a:gd name="connsiteX43" fmla="*/ 878507 w 1206042"/>
                <a:gd name="connsiteY43" fmla="*/ 55625 h 2498068"/>
                <a:gd name="connsiteX44" fmla="*/ 883564 w 1206042"/>
                <a:gd name="connsiteY44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92490 w 1206042"/>
                <a:gd name="connsiteY6" fmla="*/ 1242138 h 2498068"/>
                <a:gd name="connsiteX7" fmla="*/ 1192030 w 1206042"/>
                <a:gd name="connsiteY7" fmla="*/ 1259148 h 2498068"/>
                <a:gd name="connsiteX8" fmla="*/ 1191570 w 1206042"/>
                <a:gd name="connsiteY8" fmla="*/ 1287190 h 2498068"/>
                <a:gd name="connsiteX9" fmla="*/ 1192490 w 1206042"/>
                <a:gd name="connsiteY9" fmla="*/ 1413610 h 2498068"/>
                <a:gd name="connsiteX10" fmla="*/ 1192490 w 1206042"/>
                <a:gd name="connsiteY10" fmla="*/ 1555201 h 2498068"/>
                <a:gd name="connsiteX11" fmla="*/ 1185594 w 1206042"/>
                <a:gd name="connsiteY11" fmla="*/ 1582784 h 2498068"/>
                <a:gd name="connsiteX12" fmla="*/ 1184675 w 1206042"/>
                <a:gd name="connsiteY12" fmla="*/ 1724835 h 2498068"/>
                <a:gd name="connsiteX13" fmla="*/ 1195708 w 1206042"/>
                <a:gd name="connsiteY13" fmla="*/ 2498068 h 2498068"/>
                <a:gd name="connsiteX14" fmla="*/ 0 w 1206042"/>
                <a:gd name="connsiteY14" fmla="*/ 2498068 h 2498068"/>
                <a:gd name="connsiteX15" fmla="*/ 19768 w 1206042"/>
                <a:gd name="connsiteY15" fmla="*/ 2241090 h 2498068"/>
                <a:gd name="connsiteX16" fmla="*/ 44592 w 1206042"/>
                <a:gd name="connsiteY16" fmla="*/ 2024566 h 2498068"/>
                <a:gd name="connsiteX17" fmla="*/ 68497 w 1206042"/>
                <a:gd name="connsiteY17" fmla="*/ 1868264 h 2498068"/>
                <a:gd name="connsiteX18" fmla="*/ 110790 w 1206042"/>
                <a:gd name="connsiteY18" fmla="*/ 1660015 h 2498068"/>
                <a:gd name="connsiteX19" fmla="*/ 144349 w 1206042"/>
                <a:gd name="connsiteY19" fmla="*/ 1560258 h 2498068"/>
                <a:gd name="connsiteX20" fmla="*/ 154923 w 1206042"/>
                <a:gd name="connsiteY20" fmla="*/ 1504173 h 2498068"/>
                <a:gd name="connsiteX21" fmla="*/ 224799 w 1206042"/>
                <a:gd name="connsiteY21" fmla="*/ 1231105 h 2498068"/>
                <a:gd name="connsiteX22" fmla="*/ 265253 w 1206042"/>
                <a:gd name="connsiteY22" fmla="*/ 939649 h 2498068"/>
                <a:gd name="connsiteX23" fmla="*/ 286400 w 1206042"/>
                <a:gd name="connsiteY23" fmla="*/ 758063 h 2498068"/>
                <a:gd name="connsiteX24" fmla="*/ 309385 w 1206042"/>
                <a:gd name="connsiteY24" fmla="*/ 526828 h 2498068"/>
                <a:gd name="connsiteX25" fmla="*/ 321338 w 1206042"/>
                <a:gd name="connsiteY25" fmla="*/ 390754 h 2498068"/>
                <a:gd name="connsiteX26" fmla="*/ 325016 w 1206042"/>
                <a:gd name="connsiteY26" fmla="*/ 325935 h 2498068"/>
                <a:gd name="connsiteX27" fmla="*/ 328693 w 1206042"/>
                <a:gd name="connsiteY27" fmla="*/ 124122 h 2498068"/>
                <a:gd name="connsiteX28" fmla="*/ 331911 w 1206042"/>
                <a:gd name="connsiteY28" fmla="*/ 70336 h 2498068"/>
                <a:gd name="connsiteX29" fmla="*/ 397650 w 1206042"/>
                <a:gd name="connsiteY29" fmla="*/ 0 h 2498068"/>
                <a:gd name="connsiteX30" fmla="*/ 407304 w 1206042"/>
                <a:gd name="connsiteY30" fmla="*/ 17929 h 2498068"/>
                <a:gd name="connsiteX31" fmla="*/ 410522 w 1206042"/>
                <a:gd name="connsiteY31" fmla="*/ 74013 h 2498068"/>
                <a:gd name="connsiteX32" fmla="*/ 415119 w 1206042"/>
                <a:gd name="connsiteY32" fmla="*/ 255599 h 2498068"/>
                <a:gd name="connsiteX33" fmla="*/ 422474 w 1206042"/>
                <a:gd name="connsiteY33" fmla="*/ 566823 h 2498068"/>
                <a:gd name="connsiteX34" fmla="*/ 424773 w 1206042"/>
                <a:gd name="connsiteY34" fmla="*/ 664282 h 2498068"/>
                <a:gd name="connsiteX35" fmla="*/ 442242 w 1206042"/>
                <a:gd name="connsiteY35" fmla="*/ 683130 h 2498068"/>
                <a:gd name="connsiteX36" fmla="*/ 608197 w 1206042"/>
                <a:gd name="connsiteY36" fmla="*/ 685888 h 2498068"/>
                <a:gd name="connsiteX37" fmla="*/ 842190 w 1206042"/>
                <a:gd name="connsiteY37" fmla="*/ 677154 h 2498068"/>
                <a:gd name="connsiteX38" fmla="*/ 1046761 w 1206042"/>
                <a:gd name="connsiteY38" fmla="*/ 662443 h 2498068"/>
                <a:gd name="connsiteX39" fmla="*/ 1062392 w 1206042"/>
                <a:gd name="connsiteY39" fmla="*/ 638538 h 2498068"/>
                <a:gd name="connsiteX40" fmla="*/ 992515 w 1206042"/>
                <a:gd name="connsiteY40" fmla="*/ 414659 h 2498068"/>
                <a:gd name="connsiteX41" fmla="*/ 896896 w 1206042"/>
                <a:gd name="connsiteY41" fmla="*/ 110790 h 2498068"/>
                <a:gd name="connsiteX42" fmla="*/ 878507 w 1206042"/>
                <a:gd name="connsiteY42" fmla="*/ 55625 h 2498068"/>
                <a:gd name="connsiteX43" fmla="*/ 883564 w 1206042"/>
                <a:gd name="connsiteY43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92490 w 1206042"/>
                <a:gd name="connsiteY6" fmla="*/ 1242138 h 2498068"/>
                <a:gd name="connsiteX7" fmla="*/ 1192030 w 1206042"/>
                <a:gd name="connsiteY7" fmla="*/ 1259148 h 2498068"/>
                <a:gd name="connsiteX8" fmla="*/ 1191570 w 1206042"/>
                <a:gd name="connsiteY8" fmla="*/ 1287190 h 2498068"/>
                <a:gd name="connsiteX9" fmla="*/ 1192490 w 1206042"/>
                <a:gd name="connsiteY9" fmla="*/ 1413610 h 2498068"/>
                <a:gd name="connsiteX10" fmla="*/ 1192490 w 1206042"/>
                <a:gd name="connsiteY10" fmla="*/ 1555201 h 2498068"/>
                <a:gd name="connsiteX11" fmla="*/ 1185594 w 1206042"/>
                <a:gd name="connsiteY11" fmla="*/ 1582784 h 2498068"/>
                <a:gd name="connsiteX12" fmla="*/ 1184675 w 1206042"/>
                <a:gd name="connsiteY12" fmla="*/ 1724835 h 2498068"/>
                <a:gd name="connsiteX13" fmla="*/ 1195708 w 1206042"/>
                <a:gd name="connsiteY13" fmla="*/ 2498068 h 2498068"/>
                <a:gd name="connsiteX14" fmla="*/ 0 w 1206042"/>
                <a:gd name="connsiteY14" fmla="*/ 2498068 h 2498068"/>
                <a:gd name="connsiteX15" fmla="*/ 19768 w 1206042"/>
                <a:gd name="connsiteY15" fmla="*/ 2241090 h 2498068"/>
                <a:gd name="connsiteX16" fmla="*/ 44592 w 1206042"/>
                <a:gd name="connsiteY16" fmla="*/ 2024566 h 2498068"/>
                <a:gd name="connsiteX17" fmla="*/ 68497 w 1206042"/>
                <a:gd name="connsiteY17" fmla="*/ 1868264 h 2498068"/>
                <a:gd name="connsiteX18" fmla="*/ 110790 w 1206042"/>
                <a:gd name="connsiteY18" fmla="*/ 1660015 h 2498068"/>
                <a:gd name="connsiteX19" fmla="*/ 144349 w 1206042"/>
                <a:gd name="connsiteY19" fmla="*/ 1560258 h 2498068"/>
                <a:gd name="connsiteX20" fmla="*/ 224799 w 1206042"/>
                <a:gd name="connsiteY20" fmla="*/ 1231105 h 2498068"/>
                <a:gd name="connsiteX21" fmla="*/ 265253 w 1206042"/>
                <a:gd name="connsiteY21" fmla="*/ 939649 h 2498068"/>
                <a:gd name="connsiteX22" fmla="*/ 286400 w 1206042"/>
                <a:gd name="connsiteY22" fmla="*/ 758063 h 2498068"/>
                <a:gd name="connsiteX23" fmla="*/ 309385 w 1206042"/>
                <a:gd name="connsiteY23" fmla="*/ 526828 h 2498068"/>
                <a:gd name="connsiteX24" fmla="*/ 321338 w 1206042"/>
                <a:gd name="connsiteY24" fmla="*/ 390754 h 2498068"/>
                <a:gd name="connsiteX25" fmla="*/ 325016 w 1206042"/>
                <a:gd name="connsiteY25" fmla="*/ 325935 h 2498068"/>
                <a:gd name="connsiteX26" fmla="*/ 328693 w 1206042"/>
                <a:gd name="connsiteY26" fmla="*/ 124122 h 2498068"/>
                <a:gd name="connsiteX27" fmla="*/ 331911 w 1206042"/>
                <a:gd name="connsiteY27" fmla="*/ 70336 h 2498068"/>
                <a:gd name="connsiteX28" fmla="*/ 397650 w 1206042"/>
                <a:gd name="connsiteY28" fmla="*/ 0 h 2498068"/>
                <a:gd name="connsiteX29" fmla="*/ 407304 w 1206042"/>
                <a:gd name="connsiteY29" fmla="*/ 17929 h 2498068"/>
                <a:gd name="connsiteX30" fmla="*/ 410522 w 1206042"/>
                <a:gd name="connsiteY30" fmla="*/ 74013 h 2498068"/>
                <a:gd name="connsiteX31" fmla="*/ 415119 w 1206042"/>
                <a:gd name="connsiteY31" fmla="*/ 255599 h 2498068"/>
                <a:gd name="connsiteX32" fmla="*/ 422474 w 1206042"/>
                <a:gd name="connsiteY32" fmla="*/ 566823 h 2498068"/>
                <a:gd name="connsiteX33" fmla="*/ 424773 w 1206042"/>
                <a:gd name="connsiteY33" fmla="*/ 664282 h 2498068"/>
                <a:gd name="connsiteX34" fmla="*/ 442242 w 1206042"/>
                <a:gd name="connsiteY34" fmla="*/ 683130 h 2498068"/>
                <a:gd name="connsiteX35" fmla="*/ 608197 w 1206042"/>
                <a:gd name="connsiteY35" fmla="*/ 685888 h 2498068"/>
                <a:gd name="connsiteX36" fmla="*/ 842190 w 1206042"/>
                <a:gd name="connsiteY36" fmla="*/ 677154 h 2498068"/>
                <a:gd name="connsiteX37" fmla="*/ 1046761 w 1206042"/>
                <a:gd name="connsiteY37" fmla="*/ 662443 h 2498068"/>
                <a:gd name="connsiteX38" fmla="*/ 1062392 w 1206042"/>
                <a:gd name="connsiteY38" fmla="*/ 638538 h 2498068"/>
                <a:gd name="connsiteX39" fmla="*/ 992515 w 1206042"/>
                <a:gd name="connsiteY39" fmla="*/ 414659 h 2498068"/>
                <a:gd name="connsiteX40" fmla="*/ 896896 w 1206042"/>
                <a:gd name="connsiteY40" fmla="*/ 110790 h 2498068"/>
                <a:gd name="connsiteX41" fmla="*/ 878507 w 1206042"/>
                <a:gd name="connsiteY41" fmla="*/ 55625 h 2498068"/>
                <a:gd name="connsiteX42" fmla="*/ 883564 w 1206042"/>
                <a:gd name="connsiteY42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92490 w 1206042"/>
                <a:gd name="connsiteY6" fmla="*/ 1242138 h 2498068"/>
                <a:gd name="connsiteX7" fmla="*/ 1191570 w 1206042"/>
                <a:gd name="connsiteY7" fmla="*/ 1287190 h 2498068"/>
                <a:gd name="connsiteX8" fmla="*/ 1192490 w 1206042"/>
                <a:gd name="connsiteY8" fmla="*/ 1413610 h 2498068"/>
                <a:gd name="connsiteX9" fmla="*/ 1192490 w 1206042"/>
                <a:gd name="connsiteY9" fmla="*/ 1555201 h 2498068"/>
                <a:gd name="connsiteX10" fmla="*/ 1185594 w 1206042"/>
                <a:gd name="connsiteY10" fmla="*/ 1582784 h 2498068"/>
                <a:gd name="connsiteX11" fmla="*/ 1184675 w 1206042"/>
                <a:gd name="connsiteY11" fmla="*/ 1724835 h 2498068"/>
                <a:gd name="connsiteX12" fmla="*/ 1195708 w 1206042"/>
                <a:gd name="connsiteY12" fmla="*/ 2498068 h 2498068"/>
                <a:gd name="connsiteX13" fmla="*/ 0 w 1206042"/>
                <a:gd name="connsiteY13" fmla="*/ 2498068 h 2498068"/>
                <a:gd name="connsiteX14" fmla="*/ 19768 w 1206042"/>
                <a:gd name="connsiteY14" fmla="*/ 2241090 h 2498068"/>
                <a:gd name="connsiteX15" fmla="*/ 44592 w 1206042"/>
                <a:gd name="connsiteY15" fmla="*/ 2024566 h 2498068"/>
                <a:gd name="connsiteX16" fmla="*/ 68497 w 1206042"/>
                <a:gd name="connsiteY16" fmla="*/ 1868264 h 2498068"/>
                <a:gd name="connsiteX17" fmla="*/ 110790 w 1206042"/>
                <a:gd name="connsiteY17" fmla="*/ 1660015 h 2498068"/>
                <a:gd name="connsiteX18" fmla="*/ 144349 w 1206042"/>
                <a:gd name="connsiteY18" fmla="*/ 1560258 h 2498068"/>
                <a:gd name="connsiteX19" fmla="*/ 224799 w 1206042"/>
                <a:gd name="connsiteY19" fmla="*/ 1231105 h 2498068"/>
                <a:gd name="connsiteX20" fmla="*/ 265253 w 1206042"/>
                <a:gd name="connsiteY20" fmla="*/ 939649 h 2498068"/>
                <a:gd name="connsiteX21" fmla="*/ 286400 w 1206042"/>
                <a:gd name="connsiteY21" fmla="*/ 758063 h 2498068"/>
                <a:gd name="connsiteX22" fmla="*/ 309385 w 1206042"/>
                <a:gd name="connsiteY22" fmla="*/ 526828 h 2498068"/>
                <a:gd name="connsiteX23" fmla="*/ 321338 w 1206042"/>
                <a:gd name="connsiteY23" fmla="*/ 390754 h 2498068"/>
                <a:gd name="connsiteX24" fmla="*/ 325016 w 1206042"/>
                <a:gd name="connsiteY24" fmla="*/ 325935 h 2498068"/>
                <a:gd name="connsiteX25" fmla="*/ 328693 w 1206042"/>
                <a:gd name="connsiteY25" fmla="*/ 124122 h 2498068"/>
                <a:gd name="connsiteX26" fmla="*/ 331911 w 1206042"/>
                <a:gd name="connsiteY26" fmla="*/ 70336 h 2498068"/>
                <a:gd name="connsiteX27" fmla="*/ 397650 w 1206042"/>
                <a:gd name="connsiteY27" fmla="*/ 0 h 2498068"/>
                <a:gd name="connsiteX28" fmla="*/ 407304 w 1206042"/>
                <a:gd name="connsiteY28" fmla="*/ 17929 h 2498068"/>
                <a:gd name="connsiteX29" fmla="*/ 410522 w 1206042"/>
                <a:gd name="connsiteY29" fmla="*/ 74013 h 2498068"/>
                <a:gd name="connsiteX30" fmla="*/ 415119 w 1206042"/>
                <a:gd name="connsiteY30" fmla="*/ 255599 h 2498068"/>
                <a:gd name="connsiteX31" fmla="*/ 422474 w 1206042"/>
                <a:gd name="connsiteY31" fmla="*/ 566823 h 2498068"/>
                <a:gd name="connsiteX32" fmla="*/ 424773 w 1206042"/>
                <a:gd name="connsiteY32" fmla="*/ 664282 h 2498068"/>
                <a:gd name="connsiteX33" fmla="*/ 442242 w 1206042"/>
                <a:gd name="connsiteY33" fmla="*/ 683130 h 2498068"/>
                <a:gd name="connsiteX34" fmla="*/ 608197 w 1206042"/>
                <a:gd name="connsiteY34" fmla="*/ 685888 h 2498068"/>
                <a:gd name="connsiteX35" fmla="*/ 842190 w 1206042"/>
                <a:gd name="connsiteY35" fmla="*/ 677154 h 2498068"/>
                <a:gd name="connsiteX36" fmla="*/ 1046761 w 1206042"/>
                <a:gd name="connsiteY36" fmla="*/ 662443 h 2498068"/>
                <a:gd name="connsiteX37" fmla="*/ 1062392 w 1206042"/>
                <a:gd name="connsiteY37" fmla="*/ 638538 h 2498068"/>
                <a:gd name="connsiteX38" fmla="*/ 992515 w 1206042"/>
                <a:gd name="connsiteY38" fmla="*/ 414659 h 2498068"/>
                <a:gd name="connsiteX39" fmla="*/ 896896 w 1206042"/>
                <a:gd name="connsiteY39" fmla="*/ 110790 h 2498068"/>
                <a:gd name="connsiteX40" fmla="*/ 878507 w 1206042"/>
                <a:gd name="connsiteY40" fmla="*/ 55625 h 2498068"/>
                <a:gd name="connsiteX41" fmla="*/ 883564 w 1206042"/>
                <a:gd name="connsiteY41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91570 w 1206042"/>
                <a:gd name="connsiteY6" fmla="*/ 1287190 h 2498068"/>
                <a:gd name="connsiteX7" fmla="*/ 1192490 w 1206042"/>
                <a:gd name="connsiteY7" fmla="*/ 1413610 h 2498068"/>
                <a:gd name="connsiteX8" fmla="*/ 1192490 w 1206042"/>
                <a:gd name="connsiteY8" fmla="*/ 1555201 h 2498068"/>
                <a:gd name="connsiteX9" fmla="*/ 1185594 w 1206042"/>
                <a:gd name="connsiteY9" fmla="*/ 1582784 h 2498068"/>
                <a:gd name="connsiteX10" fmla="*/ 1184675 w 1206042"/>
                <a:gd name="connsiteY10" fmla="*/ 1724835 h 2498068"/>
                <a:gd name="connsiteX11" fmla="*/ 1195708 w 1206042"/>
                <a:gd name="connsiteY11" fmla="*/ 2498068 h 2498068"/>
                <a:gd name="connsiteX12" fmla="*/ 0 w 1206042"/>
                <a:gd name="connsiteY12" fmla="*/ 2498068 h 2498068"/>
                <a:gd name="connsiteX13" fmla="*/ 19768 w 1206042"/>
                <a:gd name="connsiteY13" fmla="*/ 2241090 h 2498068"/>
                <a:gd name="connsiteX14" fmla="*/ 44592 w 1206042"/>
                <a:gd name="connsiteY14" fmla="*/ 2024566 h 2498068"/>
                <a:gd name="connsiteX15" fmla="*/ 68497 w 1206042"/>
                <a:gd name="connsiteY15" fmla="*/ 1868264 h 2498068"/>
                <a:gd name="connsiteX16" fmla="*/ 110790 w 1206042"/>
                <a:gd name="connsiteY16" fmla="*/ 1660015 h 2498068"/>
                <a:gd name="connsiteX17" fmla="*/ 144349 w 1206042"/>
                <a:gd name="connsiteY17" fmla="*/ 1560258 h 2498068"/>
                <a:gd name="connsiteX18" fmla="*/ 224799 w 1206042"/>
                <a:gd name="connsiteY18" fmla="*/ 1231105 h 2498068"/>
                <a:gd name="connsiteX19" fmla="*/ 265253 w 1206042"/>
                <a:gd name="connsiteY19" fmla="*/ 939649 h 2498068"/>
                <a:gd name="connsiteX20" fmla="*/ 286400 w 1206042"/>
                <a:gd name="connsiteY20" fmla="*/ 758063 h 2498068"/>
                <a:gd name="connsiteX21" fmla="*/ 309385 w 1206042"/>
                <a:gd name="connsiteY21" fmla="*/ 526828 h 2498068"/>
                <a:gd name="connsiteX22" fmla="*/ 321338 w 1206042"/>
                <a:gd name="connsiteY22" fmla="*/ 390754 h 2498068"/>
                <a:gd name="connsiteX23" fmla="*/ 325016 w 1206042"/>
                <a:gd name="connsiteY23" fmla="*/ 325935 h 2498068"/>
                <a:gd name="connsiteX24" fmla="*/ 328693 w 1206042"/>
                <a:gd name="connsiteY24" fmla="*/ 124122 h 2498068"/>
                <a:gd name="connsiteX25" fmla="*/ 331911 w 1206042"/>
                <a:gd name="connsiteY25" fmla="*/ 70336 h 2498068"/>
                <a:gd name="connsiteX26" fmla="*/ 397650 w 1206042"/>
                <a:gd name="connsiteY26" fmla="*/ 0 h 2498068"/>
                <a:gd name="connsiteX27" fmla="*/ 407304 w 1206042"/>
                <a:gd name="connsiteY27" fmla="*/ 17929 h 2498068"/>
                <a:gd name="connsiteX28" fmla="*/ 410522 w 1206042"/>
                <a:gd name="connsiteY28" fmla="*/ 74013 h 2498068"/>
                <a:gd name="connsiteX29" fmla="*/ 415119 w 1206042"/>
                <a:gd name="connsiteY29" fmla="*/ 255599 h 2498068"/>
                <a:gd name="connsiteX30" fmla="*/ 422474 w 1206042"/>
                <a:gd name="connsiteY30" fmla="*/ 566823 h 2498068"/>
                <a:gd name="connsiteX31" fmla="*/ 424773 w 1206042"/>
                <a:gd name="connsiteY31" fmla="*/ 664282 h 2498068"/>
                <a:gd name="connsiteX32" fmla="*/ 442242 w 1206042"/>
                <a:gd name="connsiteY32" fmla="*/ 683130 h 2498068"/>
                <a:gd name="connsiteX33" fmla="*/ 608197 w 1206042"/>
                <a:gd name="connsiteY33" fmla="*/ 685888 h 2498068"/>
                <a:gd name="connsiteX34" fmla="*/ 842190 w 1206042"/>
                <a:gd name="connsiteY34" fmla="*/ 677154 h 2498068"/>
                <a:gd name="connsiteX35" fmla="*/ 1046761 w 1206042"/>
                <a:gd name="connsiteY35" fmla="*/ 662443 h 2498068"/>
                <a:gd name="connsiteX36" fmla="*/ 1062392 w 1206042"/>
                <a:gd name="connsiteY36" fmla="*/ 638538 h 2498068"/>
                <a:gd name="connsiteX37" fmla="*/ 992515 w 1206042"/>
                <a:gd name="connsiteY37" fmla="*/ 414659 h 2498068"/>
                <a:gd name="connsiteX38" fmla="*/ 896896 w 1206042"/>
                <a:gd name="connsiteY38" fmla="*/ 110790 h 2498068"/>
                <a:gd name="connsiteX39" fmla="*/ 878507 w 1206042"/>
                <a:gd name="connsiteY39" fmla="*/ 55625 h 2498068"/>
                <a:gd name="connsiteX40" fmla="*/ 883564 w 1206042"/>
                <a:gd name="connsiteY40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92490 w 1206042"/>
                <a:gd name="connsiteY6" fmla="*/ 1413610 h 2498068"/>
                <a:gd name="connsiteX7" fmla="*/ 1192490 w 1206042"/>
                <a:gd name="connsiteY7" fmla="*/ 1555201 h 2498068"/>
                <a:gd name="connsiteX8" fmla="*/ 1185594 w 1206042"/>
                <a:gd name="connsiteY8" fmla="*/ 1582784 h 2498068"/>
                <a:gd name="connsiteX9" fmla="*/ 1184675 w 1206042"/>
                <a:gd name="connsiteY9" fmla="*/ 1724835 h 2498068"/>
                <a:gd name="connsiteX10" fmla="*/ 1195708 w 1206042"/>
                <a:gd name="connsiteY10" fmla="*/ 2498068 h 2498068"/>
                <a:gd name="connsiteX11" fmla="*/ 0 w 1206042"/>
                <a:gd name="connsiteY11" fmla="*/ 2498068 h 2498068"/>
                <a:gd name="connsiteX12" fmla="*/ 19768 w 1206042"/>
                <a:gd name="connsiteY12" fmla="*/ 2241090 h 2498068"/>
                <a:gd name="connsiteX13" fmla="*/ 44592 w 1206042"/>
                <a:gd name="connsiteY13" fmla="*/ 2024566 h 2498068"/>
                <a:gd name="connsiteX14" fmla="*/ 68497 w 1206042"/>
                <a:gd name="connsiteY14" fmla="*/ 1868264 h 2498068"/>
                <a:gd name="connsiteX15" fmla="*/ 110790 w 1206042"/>
                <a:gd name="connsiteY15" fmla="*/ 1660015 h 2498068"/>
                <a:gd name="connsiteX16" fmla="*/ 144349 w 1206042"/>
                <a:gd name="connsiteY16" fmla="*/ 1560258 h 2498068"/>
                <a:gd name="connsiteX17" fmla="*/ 224799 w 1206042"/>
                <a:gd name="connsiteY17" fmla="*/ 1231105 h 2498068"/>
                <a:gd name="connsiteX18" fmla="*/ 265253 w 1206042"/>
                <a:gd name="connsiteY18" fmla="*/ 939649 h 2498068"/>
                <a:gd name="connsiteX19" fmla="*/ 286400 w 1206042"/>
                <a:gd name="connsiteY19" fmla="*/ 758063 h 2498068"/>
                <a:gd name="connsiteX20" fmla="*/ 309385 w 1206042"/>
                <a:gd name="connsiteY20" fmla="*/ 526828 h 2498068"/>
                <a:gd name="connsiteX21" fmla="*/ 321338 w 1206042"/>
                <a:gd name="connsiteY21" fmla="*/ 390754 h 2498068"/>
                <a:gd name="connsiteX22" fmla="*/ 325016 w 1206042"/>
                <a:gd name="connsiteY22" fmla="*/ 325935 h 2498068"/>
                <a:gd name="connsiteX23" fmla="*/ 328693 w 1206042"/>
                <a:gd name="connsiteY23" fmla="*/ 124122 h 2498068"/>
                <a:gd name="connsiteX24" fmla="*/ 331911 w 1206042"/>
                <a:gd name="connsiteY24" fmla="*/ 70336 h 2498068"/>
                <a:gd name="connsiteX25" fmla="*/ 397650 w 1206042"/>
                <a:gd name="connsiteY25" fmla="*/ 0 h 2498068"/>
                <a:gd name="connsiteX26" fmla="*/ 407304 w 1206042"/>
                <a:gd name="connsiteY26" fmla="*/ 17929 h 2498068"/>
                <a:gd name="connsiteX27" fmla="*/ 410522 w 1206042"/>
                <a:gd name="connsiteY27" fmla="*/ 74013 h 2498068"/>
                <a:gd name="connsiteX28" fmla="*/ 415119 w 1206042"/>
                <a:gd name="connsiteY28" fmla="*/ 255599 h 2498068"/>
                <a:gd name="connsiteX29" fmla="*/ 422474 w 1206042"/>
                <a:gd name="connsiteY29" fmla="*/ 566823 h 2498068"/>
                <a:gd name="connsiteX30" fmla="*/ 424773 w 1206042"/>
                <a:gd name="connsiteY30" fmla="*/ 664282 h 2498068"/>
                <a:gd name="connsiteX31" fmla="*/ 442242 w 1206042"/>
                <a:gd name="connsiteY31" fmla="*/ 683130 h 2498068"/>
                <a:gd name="connsiteX32" fmla="*/ 608197 w 1206042"/>
                <a:gd name="connsiteY32" fmla="*/ 685888 h 2498068"/>
                <a:gd name="connsiteX33" fmla="*/ 842190 w 1206042"/>
                <a:gd name="connsiteY33" fmla="*/ 677154 h 2498068"/>
                <a:gd name="connsiteX34" fmla="*/ 1046761 w 1206042"/>
                <a:gd name="connsiteY34" fmla="*/ 662443 h 2498068"/>
                <a:gd name="connsiteX35" fmla="*/ 1062392 w 1206042"/>
                <a:gd name="connsiteY35" fmla="*/ 638538 h 2498068"/>
                <a:gd name="connsiteX36" fmla="*/ 992515 w 1206042"/>
                <a:gd name="connsiteY36" fmla="*/ 414659 h 2498068"/>
                <a:gd name="connsiteX37" fmla="*/ 896896 w 1206042"/>
                <a:gd name="connsiteY37" fmla="*/ 110790 h 2498068"/>
                <a:gd name="connsiteX38" fmla="*/ 878507 w 1206042"/>
                <a:gd name="connsiteY38" fmla="*/ 55625 h 2498068"/>
                <a:gd name="connsiteX39" fmla="*/ 883564 w 1206042"/>
                <a:gd name="connsiteY39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92490 w 1206042"/>
                <a:gd name="connsiteY6" fmla="*/ 1555201 h 2498068"/>
                <a:gd name="connsiteX7" fmla="*/ 1185594 w 1206042"/>
                <a:gd name="connsiteY7" fmla="*/ 1582784 h 2498068"/>
                <a:gd name="connsiteX8" fmla="*/ 1184675 w 1206042"/>
                <a:gd name="connsiteY8" fmla="*/ 1724835 h 2498068"/>
                <a:gd name="connsiteX9" fmla="*/ 1195708 w 1206042"/>
                <a:gd name="connsiteY9" fmla="*/ 2498068 h 2498068"/>
                <a:gd name="connsiteX10" fmla="*/ 0 w 1206042"/>
                <a:gd name="connsiteY10" fmla="*/ 2498068 h 2498068"/>
                <a:gd name="connsiteX11" fmla="*/ 19768 w 1206042"/>
                <a:gd name="connsiteY11" fmla="*/ 2241090 h 2498068"/>
                <a:gd name="connsiteX12" fmla="*/ 44592 w 1206042"/>
                <a:gd name="connsiteY12" fmla="*/ 2024566 h 2498068"/>
                <a:gd name="connsiteX13" fmla="*/ 68497 w 1206042"/>
                <a:gd name="connsiteY13" fmla="*/ 1868264 h 2498068"/>
                <a:gd name="connsiteX14" fmla="*/ 110790 w 1206042"/>
                <a:gd name="connsiteY14" fmla="*/ 1660015 h 2498068"/>
                <a:gd name="connsiteX15" fmla="*/ 144349 w 1206042"/>
                <a:gd name="connsiteY15" fmla="*/ 1560258 h 2498068"/>
                <a:gd name="connsiteX16" fmla="*/ 224799 w 1206042"/>
                <a:gd name="connsiteY16" fmla="*/ 1231105 h 2498068"/>
                <a:gd name="connsiteX17" fmla="*/ 265253 w 1206042"/>
                <a:gd name="connsiteY17" fmla="*/ 939649 h 2498068"/>
                <a:gd name="connsiteX18" fmla="*/ 286400 w 1206042"/>
                <a:gd name="connsiteY18" fmla="*/ 758063 h 2498068"/>
                <a:gd name="connsiteX19" fmla="*/ 309385 w 1206042"/>
                <a:gd name="connsiteY19" fmla="*/ 526828 h 2498068"/>
                <a:gd name="connsiteX20" fmla="*/ 321338 w 1206042"/>
                <a:gd name="connsiteY20" fmla="*/ 390754 h 2498068"/>
                <a:gd name="connsiteX21" fmla="*/ 325016 w 1206042"/>
                <a:gd name="connsiteY21" fmla="*/ 325935 h 2498068"/>
                <a:gd name="connsiteX22" fmla="*/ 328693 w 1206042"/>
                <a:gd name="connsiteY22" fmla="*/ 124122 h 2498068"/>
                <a:gd name="connsiteX23" fmla="*/ 331911 w 1206042"/>
                <a:gd name="connsiteY23" fmla="*/ 70336 h 2498068"/>
                <a:gd name="connsiteX24" fmla="*/ 397650 w 1206042"/>
                <a:gd name="connsiteY24" fmla="*/ 0 h 2498068"/>
                <a:gd name="connsiteX25" fmla="*/ 407304 w 1206042"/>
                <a:gd name="connsiteY25" fmla="*/ 17929 h 2498068"/>
                <a:gd name="connsiteX26" fmla="*/ 410522 w 1206042"/>
                <a:gd name="connsiteY26" fmla="*/ 74013 h 2498068"/>
                <a:gd name="connsiteX27" fmla="*/ 415119 w 1206042"/>
                <a:gd name="connsiteY27" fmla="*/ 255599 h 2498068"/>
                <a:gd name="connsiteX28" fmla="*/ 422474 w 1206042"/>
                <a:gd name="connsiteY28" fmla="*/ 566823 h 2498068"/>
                <a:gd name="connsiteX29" fmla="*/ 424773 w 1206042"/>
                <a:gd name="connsiteY29" fmla="*/ 664282 h 2498068"/>
                <a:gd name="connsiteX30" fmla="*/ 442242 w 1206042"/>
                <a:gd name="connsiteY30" fmla="*/ 683130 h 2498068"/>
                <a:gd name="connsiteX31" fmla="*/ 608197 w 1206042"/>
                <a:gd name="connsiteY31" fmla="*/ 685888 h 2498068"/>
                <a:gd name="connsiteX32" fmla="*/ 842190 w 1206042"/>
                <a:gd name="connsiteY32" fmla="*/ 677154 h 2498068"/>
                <a:gd name="connsiteX33" fmla="*/ 1046761 w 1206042"/>
                <a:gd name="connsiteY33" fmla="*/ 662443 h 2498068"/>
                <a:gd name="connsiteX34" fmla="*/ 1062392 w 1206042"/>
                <a:gd name="connsiteY34" fmla="*/ 638538 h 2498068"/>
                <a:gd name="connsiteX35" fmla="*/ 992515 w 1206042"/>
                <a:gd name="connsiteY35" fmla="*/ 414659 h 2498068"/>
                <a:gd name="connsiteX36" fmla="*/ 896896 w 1206042"/>
                <a:gd name="connsiteY36" fmla="*/ 110790 h 2498068"/>
                <a:gd name="connsiteX37" fmla="*/ 878507 w 1206042"/>
                <a:gd name="connsiteY37" fmla="*/ 55625 h 2498068"/>
                <a:gd name="connsiteX38" fmla="*/ 883564 w 1206042"/>
                <a:gd name="connsiteY38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608197 w 1206042"/>
                <a:gd name="connsiteY30" fmla="*/ 685888 h 2498068"/>
                <a:gd name="connsiteX31" fmla="*/ 842190 w 1206042"/>
                <a:gd name="connsiteY31" fmla="*/ 677154 h 2498068"/>
                <a:gd name="connsiteX32" fmla="*/ 1046761 w 1206042"/>
                <a:gd name="connsiteY32" fmla="*/ 662443 h 2498068"/>
                <a:gd name="connsiteX33" fmla="*/ 1062392 w 1206042"/>
                <a:gd name="connsiteY33" fmla="*/ 638538 h 2498068"/>
                <a:gd name="connsiteX34" fmla="*/ 992515 w 1206042"/>
                <a:gd name="connsiteY34" fmla="*/ 414659 h 2498068"/>
                <a:gd name="connsiteX35" fmla="*/ 896896 w 1206042"/>
                <a:gd name="connsiteY35" fmla="*/ 110790 h 2498068"/>
                <a:gd name="connsiteX36" fmla="*/ 878507 w 1206042"/>
                <a:gd name="connsiteY36" fmla="*/ 55625 h 2498068"/>
                <a:gd name="connsiteX37" fmla="*/ 883564 w 1206042"/>
                <a:gd name="connsiteY37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608197 w 1206042"/>
                <a:gd name="connsiteY30" fmla="*/ 685888 h 2498068"/>
                <a:gd name="connsiteX31" fmla="*/ 842190 w 1206042"/>
                <a:gd name="connsiteY31" fmla="*/ 677154 h 2498068"/>
                <a:gd name="connsiteX32" fmla="*/ 1046761 w 1206042"/>
                <a:gd name="connsiteY32" fmla="*/ 662443 h 2498068"/>
                <a:gd name="connsiteX33" fmla="*/ 1062392 w 1206042"/>
                <a:gd name="connsiteY33" fmla="*/ 638538 h 2498068"/>
                <a:gd name="connsiteX34" fmla="*/ 992515 w 1206042"/>
                <a:gd name="connsiteY34" fmla="*/ 414659 h 2498068"/>
                <a:gd name="connsiteX35" fmla="*/ 896896 w 1206042"/>
                <a:gd name="connsiteY35" fmla="*/ 110790 h 2498068"/>
                <a:gd name="connsiteX36" fmla="*/ 878507 w 1206042"/>
                <a:gd name="connsiteY36" fmla="*/ 55625 h 2498068"/>
                <a:gd name="connsiteX37" fmla="*/ 883564 w 1206042"/>
                <a:gd name="connsiteY37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608197 w 1206042"/>
                <a:gd name="connsiteY30" fmla="*/ 685888 h 2498068"/>
                <a:gd name="connsiteX31" fmla="*/ 842190 w 1206042"/>
                <a:gd name="connsiteY31" fmla="*/ 677154 h 2498068"/>
                <a:gd name="connsiteX32" fmla="*/ 1046761 w 1206042"/>
                <a:gd name="connsiteY32" fmla="*/ 662443 h 2498068"/>
                <a:gd name="connsiteX33" fmla="*/ 1062392 w 1206042"/>
                <a:gd name="connsiteY33" fmla="*/ 638538 h 2498068"/>
                <a:gd name="connsiteX34" fmla="*/ 992515 w 1206042"/>
                <a:gd name="connsiteY34" fmla="*/ 414659 h 2498068"/>
                <a:gd name="connsiteX35" fmla="*/ 896896 w 1206042"/>
                <a:gd name="connsiteY35" fmla="*/ 110790 h 2498068"/>
                <a:gd name="connsiteX36" fmla="*/ 878507 w 1206042"/>
                <a:gd name="connsiteY36" fmla="*/ 55625 h 2498068"/>
                <a:gd name="connsiteX37" fmla="*/ 883564 w 1206042"/>
                <a:gd name="connsiteY37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842190 w 1206042"/>
                <a:gd name="connsiteY30" fmla="*/ 677154 h 2498068"/>
                <a:gd name="connsiteX31" fmla="*/ 1046761 w 1206042"/>
                <a:gd name="connsiteY31" fmla="*/ 662443 h 2498068"/>
                <a:gd name="connsiteX32" fmla="*/ 1062392 w 1206042"/>
                <a:gd name="connsiteY32" fmla="*/ 638538 h 2498068"/>
                <a:gd name="connsiteX33" fmla="*/ 992515 w 1206042"/>
                <a:gd name="connsiteY33" fmla="*/ 414659 h 2498068"/>
                <a:gd name="connsiteX34" fmla="*/ 896896 w 1206042"/>
                <a:gd name="connsiteY34" fmla="*/ 110790 h 2498068"/>
                <a:gd name="connsiteX35" fmla="*/ 878507 w 1206042"/>
                <a:gd name="connsiteY35" fmla="*/ 55625 h 2498068"/>
                <a:gd name="connsiteX36" fmla="*/ 883564 w 1206042"/>
                <a:gd name="connsiteY36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1046761 w 1206042"/>
                <a:gd name="connsiteY30" fmla="*/ 662443 h 2498068"/>
                <a:gd name="connsiteX31" fmla="*/ 1062392 w 1206042"/>
                <a:gd name="connsiteY31" fmla="*/ 638538 h 2498068"/>
                <a:gd name="connsiteX32" fmla="*/ 992515 w 1206042"/>
                <a:gd name="connsiteY32" fmla="*/ 414659 h 2498068"/>
                <a:gd name="connsiteX33" fmla="*/ 896896 w 1206042"/>
                <a:gd name="connsiteY33" fmla="*/ 110790 h 2498068"/>
                <a:gd name="connsiteX34" fmla="*/ 878507 w 1206042"/>
                <a:gd name="connsiteY34" fmla="*/ 55625 h 2498068"/>
                <a:gd name="connsiteX35" fmla="*/ 883564 w 1206042"/>
                <a:gd name="connsiteY35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1046761 w 1206042"/>
                <a:gd name="connsiteY30" fmla="*/ 662443 h 2498068"/>
                <a:gd name="connsiteX31" fmla="*/ 1062392 w 1206042"/>
                <a:gd name="connsiteY31" fmla="*/ 638538 h 2498068"/>
                <a:gd name="connsiteX32" fmla="*/ 992515 w 1206042"/>
                <a:gd name="connsiteY32" fmla="*/ 414659 h 2498068"/>
                <a:gd name="connsiteX33" fmla="*/ 896896 w 1206042"/>
                <a:gd name="connsiteY33" fmla="*/ 110790 h 2498068"/>
                <a:gd name="connsiteX34" fmla="*/ 878507 w 1206042"/>
                <a:gd name="connsiteY34" fmla="*/ 55625 h 2498068"/>
                <a:gd name="connsiteX35" fmla="*/ 883564 w 1206042"/>
                <a:gd name="connsiteY35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1046761 w 1206042"/>
                <a:gd name="connsiteY30" fmla="*/ 662443 h 2498068"/>
                <a:gd name="connsiteX31" fmla="*/ 1062392 w 1206042"/>
                <a:gd name="connsiteY31" fmla="*/ 638538 h 2498068"/>
                <a:gd name="connsiteX32" fmla="*/ 992515 w 1206042"/>
                <a:gd name="connsiteY32" fmla="*/ 414659 h 2498068"/>
                <a:gd name="connsiteX33" fmla="*/ 896896 w 1206042"/>
                <a:gd name="connsiteY33" fmla="*/ 110790 h 2498068"/>
                <a:gd name="connsiteX34" fmla="*/ 878507 w 1206042"/>
                <a:gd name="connsiteY34" fmla="*/ 55625 h 2498068"/>
                <a:gd name="connsiteX35" fmla="*/ 883564 w 1206042"/>
                <a:gd name="connsiteY35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1046761 w 1206042"/>
                <a:gd name="connsiteY30" fmla="*/ 662443 h 2498068"/>
                <a:gd name="connsiteX31" fmla="*/ 1062392 w 1206042"/>
                <a:gd name="connsiteY31" fmla="*/ 638538 h 2498068"/>
                <a:gd name="connsiteX32" fmla="*/ 992515 w 1206042"/>
                <a:gd name="connsiteY32" fmla="*/ 414659 h 2498068"/>
                <a:gd name="connsiteX33" fmla="*/ 896896 w 1206042"/>
                <a:gd name="connsiteY33" fmla="*/ 110790 h 2498068"/>
                <a:gd name="connsiteX34" fmla="*/ 878507 w 1206042"/>
                <a:gd name="connsiteY34" fmla="*/ 55625 h 2498068"/>
                <a:gd name="connsiteX35" fmla="*/ 883564 w 1206042"/>
                <a:gd name="connsiteY35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1046761 w 1206042"/>
                <a:gd name="connsiteY30" fmla="*/ 662443 h 2498068"/>
                <a:gd name="connsiteX31" fmla="*/ 1062392 w 1206042"/>
                <a:gd name="connsiteY31" fmla="*/ 638538 h 2498068"/>
                <a:gd name="connsiteX32" fmla="*/ 992515 w 1206042"/>
                <a:gd name="connsiteY32" fmla="*/ 414659 h 2498068"/>
                <a:gd name="connsiteX33" fmla="*/ 896896 w 1206042"/>
                <a:gd name="connsiteY33" fmla="*/ 110790 h 2498068"/>
                <a:gd name="connsiteX34" fmla="*/ 878507 w 1206042"/>
                <a:gd name="connsiteY34" fmla="*/ 55625 h 2498068"/>
                <a:gd name="connsiteX35" fmla="*/ 883564 w 1206042"/>
                <a:gd name="connsiteY35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1046761 w 1206042"/>
                <a:gd name="connsiteY30" fmla="*/ 662443 h 2498068"/>
                <a:gd name="connsiteX31" fmla="*/ 1062392 w 1206042"/>
                <a:gd name="connsiteY31" fmla="*/ 638538 h 2498068"/>
                <a:gd name="connsiteX32" fmla="*/ 896896 w 1206042"/>
                <a:gd name="connsiteY32" fmla="*/ 110790 h 2498068"/>
                <a:gd name="connsiteX33" fmla="*/ 878507 w 1206042"/>
                <a:gd name="connsiteY33" fmla="*/ 55625 h 2498068"/>
                <a:gd name="connsiteX34" fmla="*/ 883564 w 1206042"/>
                <a:gd name="connsiteY34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1046761 w 1206042"/>
                <a:gd name="connsiteY30" fmla="*/ 662443 h 2498068"/>
                <a:gd name="connsiteX31" fmla="*/ 1062392 w 1206042"/>
                <a:gd name="connsiteY31" fmla="*/ 638538 h 2498068"/>
                <a:gd name="connsiteX32" fmla="*/ 896896 w 1206042"/>
                <a:gd name="connsiteY32" fmla="*/ 110790 h 2498068"/>
                <a:gd name="connsiteX33" fmla="*/ 878507 w 1206042"/>
                <a:gd name="connsiteY33" fmla="*/ 55625 h 2498068"/>
                <a:gd name="connsiteX34" fmla="*/ 883564 w 1206042"/>
                <a:gd name="connsiteY34" fmla="*/ 35398 h 2498068"/>
                <a:gd name="connsiteX0" fmla="*/ 883564 w 1206042"/>
                <a:gd name="connsiteY0" fmla="*/ 35398 h 2498068"/>
                <a:gd name="connsiteX1" fmla="*/ 910687 w 1206042"/>
                <a:gd name="connsiteY1" fmla="*/ 59303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07304 w 1206042"/>
                <a:gd name="connsiteY23" fmla="*/ 17929 h 2498068"/>
                <a:gd name="connsiteX24" fmla="*/ 410522 w 1206042"/>
                <a:gd name="connsiteY24" fmla="*/ 74013 h 2498068"/>
                <a:gd name="connsiteX25" fmla="*/ 415119 w 1206042"/>
                <a:gd name="connsiteY25" fmla="*/ 255599 h 2498068"/>
                <a:gd name="connsiteX26" fmla="*/ 422474 w 1206042"/>
                <a:gd name="connsiteY26" fmla="*/ 566823 h 2498068"/>
                <a:gd name="connsiteX27" fmla="*/ 424773 w 1206042"/>
                <a:gd name="connsiteY27" fmla="*/ 664282 h 2498068"/>
                <a:gd name="connsiteX28" fmla="*/ 442242 w 1206042"/>
                <a:gd name="connsiteY28" fmla="*/ 683130 h 2498068"/>
                <a:gd name="connsiteX29" fmla="*/ 1046761 w 1206042"/>
                <a:gd name="connsiteY29" fmla="*/ 662443 h 2498068"/>
                <a:gd name="connsiteX30" fmla="*/ 1062392 w 1206042"/>
                <a:gd name="connsiteY30" fmla="*/ 638538 h 2498068"/>
                <a:gd name="connsiteX31" fmla="*/ 896896 w 1206042"/>
                <a:gd name="connsiteY31" fmla="*/ 110790 h 2498068"/>
                <a:gd name="connsiteX32" fmla="*/ 878507 w 1206042"/>
                <a:gd name="connsiteY32" fmla="*/ 55625 h 2498068"/>
                <a:gd name="connsiteX33" fmla="*/ 883564 w 1206042"/>
                <a:gd name="connsiteY33" fmla="*/ 35398 h 2498068"/>
                <a:gd name="connsiteX0" fmla="*/ 883564 w 1206042"/>
                <a:gd name="connsiteY0" fmla="*/ 35398 h 2498068"/>
                <a:gd name="connsiteX1" fmla="*/ 915684 w 1206042"/>
                <a:gd name="connsiteY1" fmla="*/ 41814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07304 w 1206042"/>
                <a:gd name="connsiteY23" fmla="*/ 17929 h 2498068"/>
                <a:gd name="connsiteX24" fmla="*/ 410522 w 1206042"/>
                <a:gd name="connsiteY24" fmla="*/ 74013 h 2498068"/>
                <a:gd name="connsiteX25" fmla="*/ 415119 w 1206042"/>
                <a:gd name="connsiteY25" fmla="*/ 255599 h 2498068"/>
                <a:gd name="connsiteX26" fmla="*/ 422474 w 1206042"/>
                <a:gd name="connsiteY26" fmla="*/ 566823 h 2498068"/>
                <a:gd name="connsiteX27" fmla="*/ 424773 w 1206042"/>
                <a:gd name="connsiteY27" fmla="*/ 664282 h 2498068"/>
                <a:gd name="connsiteX28" fmla="*/ 442242 w 1206042"/>
                <a:gd name="connsiteY28" fmla="*/ 683130 h 2498068"/>
                <a:gd name="connsiteX29" fmla="*/ 1046761 w 1206042"/>
                <a:gd name="connsiteY29" fmla="*/ 662443 h 2498068"/>
                <a:gd name="connsiteX30" fmla="*/ 1062392 w 1206042"/>
                <a:gd name="connsiteY30" fmla="*/ 638538 h 2498068"/>
                <a:gd name="connsiteX31" fmla="*/ 896896 w 1206042"/>
                <a:gd name="connsiteY31" fmla="*/ 110790 h 2498068"/>
                <a:gd name="connsiteX32" fmla="*/ 878507 w 1206042"/>
                <a:gd name="connsiteY32" fmla="*/ 55625 h 2498068"/>
                <a:gd name="connsiteX33" fmla="*/ 883564 w 1206042"/>
                <a:gd name="connsiteY33" fmla="*/ 35398 h 2498068"/>
                <a:gd name="connsiteX0" fmla="*/ 883564 w 1206042"/>
                <a:gd name="connsiteY0" fmla="*/ 35398 h 2498068"/>
                <a:gd name="connsiteX1" fmla="*/ 915684 w 1206042"/>
                <a:gd name="connsiteY1" fmla="*/ 41814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07304 w 1206042"/>
                <a:gd name="connsiteY23" fmla="*/ 17929 h 2498068"/>
                <a:gd name="connsiteX24" fmla="*/ 410522 w 1206042"/>
                <a:gd name="connsiteY24" fmla="*/ 74013 h 2498068"/>
                <a:gd name="connsiteX25" fmla="*/ 415119 w 1206042"/>
                <a:gd name="connsiteY25" fmla="*/ 255599 h 2498068"/>
                <a:gd name="connsiteX26" fmla="*/ 422474 w 1206042"/>
                <a:gd name="connsiteY26" fmla="*/ 566823 h 2498068"/>
                <a:gd name="connsiteX27" fmla="*/ 424773 w 1206042"/>
                <a:gd name="connsiteY27" fmla="*/ 664282 h 2498068"/>
                <a:gd name="connsiteX28" fmla="*/ 442242 w 1206042"/>
                <a:gd name="connsiteY28" fmla="*/ 683130 h 2498068"/>
                <a:gd name="connsiteX29" fmla="*/ 1046761 w 1206042"/>
                <a:gd name="connsiteY29" fmla="*/ 662443 h 2498068"/>
                <a:gd name="connsiteX30" fmla="*/ 1062392 w 1206042"/>
                <a:gd name="connsiteY30" fmla="*/ 638538 h 2498068"/>
                <a:gd name="connsiteX31" fmla="*/ 896896 w 1206042"/>
                <a:gd name="connsiteY31" fmla="*/ 110790 h 2498068"/>
                <a:gd name="connsiteX32" fmla="*/ 883564 w 1206042"/>
                <a:gd name="connsiteY32" fmla="*/ 35398 h 2498068"/>
                <a:gd name="connsiteX0" fmla="*/ 883564 w 1206042"/>
                <a:gd name="connsiteY0" fmla="*/ 53011 h 2515681"/>
                <a:gd name="connsiteX1" fmla="*/ 915684 w 1206042"/>
                <a:gd name="connsiteY1" fmla="*/ 59427 h 2515681"/>
                <a:gd name="connsiteX2" fmla="*/ 1051818 w 1206042"/>
                <a:gd name="connsiteY2" fmla="*/ 309070 h 2515681"/>
                <a:gd name="connsiteX3" fmla="*/ 1185134 w 1206042"/>
                <a:gd name="connsiteY3" fmla="*/ 764183 h 2515681"/>
                <a:gd name="connsiteX4" fmla="*/ 1205361 w 1206042"/>
                <a:gd name="connsiteY4" fmla="*/ 1154937 h 2515681"/>
                <a:gd name="connsiteX5" fmla="*/ 1185594 w 1206042"/>
                <a:gd name="connsiteY5" fmla="*/ 1600397 h 2515681"/>
                <a:gd name="connsiteX6" fmla="*/ 1184675 w 1206042"/>
                <a:gd name="connsiteY6" fmla="*/ 1742448 h 2515681"/>
                <a:gd name="connsiteX7" fmla="*/ 1195708 w 1206042"/>
                <a:gd name="connsiteY7" fmla="*/ 2515681 h 2515681"/>
                <a:gd name="connsiteX8" fmla="*/ 0 w 1206042"/>
                <a:gd name="connsiteY8" fmla="*/ 2515681 h 2515681"/>
                <a:gd name="connsiteX9" fmla="*/ 19768 w 1206042"/>
                <a:gd name="connsiteY9" fmla="*/ 2258703 h 2515681"/>
                <a:gd name="connsiteX10" fmla="*/ 44592 w 1206042"/>
                <a:gd name="connsiteY10" fmla="*/ 2042179 h 2515681"/>
                <a:gd name="connsiteX11" fmla="*/ 68497 w 1206042"/>
                <a:gd name="connsiteY11" fmla="*/ 1885877 h 2515681"/>
                <a:gd name="connsiteX12" fmla="*/ 110790 w 1206042"/>
                <a:gd name="connsiteY12" fmla="*/ 1677628 h 2515681"/>
                <a:gd name="connsiteX13" fmla="*/ 144349 w 1206042"/>
                <a:gd name="connsiteY13" fmla="*/ 1577871 h 2515681"/>
                <a:gd name="connsiteX14" fmla="*/ 224799 w 1206042"/>
                <a:gd name="connsiteY14" fmla="*/ 1248718 h 2515681"/>
                <a:gd name="connsiteX15" fmla="*/ 265253 w 1206042"/>
                <a:gd name="connsiteY15" fmla="*/ 957262 h 2515681"/>
                <a:gd name="connsiteX16" fmla="*/ 286400 w 1206042"/>
                <a:gd name="connsiteY16" fmla="*/ 775676 h 2515681"/>
                <a:gd name="connsiteX17" fmla="*/ 309385 w 1206042"/>
                <a:gd name="connsiteY17" fmla="*/ 544441 h 2515681"/>
                <a:gd name="connsiteX18" fmla="*/ 321338 w 1206042"/>
                <a:gd name="connsiteY18" fmla="*/ 408367 h 2515681"/>
                <a:gd name="connsiteX19" fmla="*/ 325016 w 1206042"/>
                <a:gd name="connsiteY19" fmla="*/ 343548 h 2515681"/>
                <a:gd name="connsiteX20" fmla="*/ 328693 w 1206042"/>
                <a:gd name="connsiteY20" fmla="*/ 141735 h 2515681"/>
                <a:gd name="connsiteX21" fmla="*/ 331911 w 1206042"/>
                <a:gd name="connsiteY21" fmla="*/ 87949 h 2515681"/>
                <a:gd name="connsiteX22" fmla="*/ 397650 w 1206042"/>
                <a:gd name="connsiteY22" fmla="*/ 17613 h 2515681"/>
                <a:gd name="connsiteX23" fmla="*/ 407304 w 1206042"/>
                <a:gd name="connsiteY23" fmla="*/ 35542 h 2515681"/>
                <a:gd name="connsiteX24" fmla="*/ 410522 w 1206042"/>
                <a:gd name="connsiteY24" fmla="*/ 91626 h 2515681"/>
                <a:gd name="connsiteX25" fmla="*/ 415119 w 1206042"/>
                <a:gd name="connsiteY25" fmla="*/ 273212 h 2515681"/>
                <a:gd name="connsiteX26" fmla="*/ 422474 w 1206042"/>
                <a:gd name="connsiteY26" fmla="*/ 584436 h 2515681"/>
                <a:gd name="connsiteX27" fmla="*/ 424773 w 1206042"/>
                <a:gd name="connsiteY27" fmla="*/ 681895 h 2515681"/>
                <a:gd name="connsiteX28" fmla="*/ 442242 w 1206042"/>
                <a:gd name="connsiteY28" fmla="*/ 700743 h 2515681"/>
                <a:gd name="connsiteX29" fmla="*/ 1046761 w 1206042"/>
                <a:gd name="connsiteY29" fmla="*/ 680056 h 2515681"/>
                <a:gd name="connsiteX30" fmla="*/ 1062392 w 1206042"/>
                <a:gd name="connsiteY30" fmla="*/ 656151 h 2515681"/>
                <a:gd name="connsiteX31" fmla="*/ 883564 w 1206042"/>
                <a:gd name="connsiteY31" fmla="*/ 53011 h 2515681"/>
                <a:gd name="connsiteX0" fmla="*/ 883564 w 1206042"/>
                <a:gd name="connsiteY0" fmla="*/ 35398 h 2498068"/>
                <a:gd name="connsiteX1" fmla="*/ 915684 w 1206042"/>
                <a:gd name="connsiteY1" fmla="*/ 41814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07304 w 1206042"/>
                <a:gd name="connsiteY23" fmla="*/ 17929 h 2498068"/>
                <a:gd name="connsiteX24" fmla="*/ 410522 w 1206042"/>
                <a:gd name="connsiteY24" fmla="*/ 74013 h 2498068"/>
                <a:gd name="connsiteX25" fmla="*/ 415119 w 1206042"/>
                <a:gd name="connsiteY25" fmla="*/ 255599 h 2498068"/>
                <a:gd name="connsiteX26" fmla="*/ 422474 w 1206042"/>
                <a:gd name="connsiteY26" fmla="*/ 566823 h 2498068"/>
                <a:gd name="connsiteX27" fmla="*/ 424773 w 1206042"/>
                <a:gd name="connsiteY27" fmla="*/ 664282 h 2498068"/>
                <a:gd name="connsiteX28" fmla="*/ 442242 w 1206042"/>
                <a:gd name="connsiteY28" fmla="*/ 683130 h 2498068"/>
                <a:gd name="connsiteX29" fmla="*/ 1046761 w 1206042"/>
                <a:gd name="connsiteY29" fmla="*/ 662443 h 2498068"/>
                <a:gd name="connsiteX30" fmla="*/ 1062392 w 1206042"/>
                <a:gd name="connsiteY30" fmla="*/ 638538 h 2498068"/>
                <a:gd name="connsiteX31" fmla="*/ 883564 w 1206042"/>
                <a:gd name="connsiteY31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07304 w 1206042"/>
                <a:gd name="connsiteY23" fmla="*/ 17929 h 2498068"/>
                <a:gd name="connsiteX24" fmla="*/ 410522 w 1206042"/>
                <a:gd name="connsiteY24" fmla="*/ 74013 h 2498068"/>
                <a:gd name="connsiteX25" fmla="*/ 415119 w 1206042"/>
                <a:gd name="connsiteY25" fmla="*/ 255599 h 2498068"/>
                <a:gd name="connsiteX26" fmla="*/ 422474 w 1206042"/>
                <a:gd name="connsiteY26" fmla="*/ 566823 h 2498068"/>
                <a:gd name="connsiteX27" fmla="*/ 424773 w 1206042"/>
                <a:gd name="connsiteY27" fmla="*/ 664282 h 2498068"/>
                <a:gd name="connsiteX28" fmla="*/ 442242 w 1206042"/>
                <a:gd name="connsiteY28" fmla="*/ 683130 h 2498068"/>
                <a:gd name="connsiteX29" fmla="*/ 1046761 w 1206042"/>
                <a:gd name="connsiteY29" fmla="*/ 662443 h 2498068"/>
                <a:gd name="connsiteX30" fmla="*/ 1062392 w 1206042"/>
                <a:gd name="connsiteY30" fmla="*/ 638538 h 2498068"/>
                <a:gd name="connsiteX31" fmla="*/ 883564 w 1206042"/>
                <a:gd name="connsiteY31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07304 w 1206042"/>
                <a:gd name="connsiteY23" fmla="*/ 17929 h 2498068"/>
                <a:gd name="connsiteX24" fmla="*/ 410522 w 1206042"/>
                <a:gd name="connsiteY24" fmla="*/ 74013 h 2498068"/>
                <a:gd name="connsiteX25" fmla="*/ 415119 w 1206042"/>
                <a:gd name="connsiteY25" fmla="*/ 255599 h 2498068"/>
                <a:gd name="connsiteX26" fmla="*/ 422474 w 1206042"/>
                <a:gd name="connsiteY26" fmla="*/ 566823 h 2498068"/>
                <a:gd name="connsiteX27" fmla="*/ 424773 w 1206042"/>
                <a:gd name="connsiteY27" fmla="*/ 664282 h 2498068"/>
                <a:gd name="connsiteX28" fmla="*/ 442242 w 1206042"/>
                <a:gd name="connsiteY28" fmla="*/ 683130 h 2498068"/>
                <a:gd name="connsiteX29" fmla="*/ 1046761 w 1206042"/>
                <a:gd name="connsiteY29" fmla="*/ 662443 h 2498068"/>
                <a:gd name="connsiteX30" fmla="*/ 1062392 w 1206042"/>
                <a:gd name="connsiteY30" fmla="*/ 638538 h 2498068"/>
                <a:gd name="connsiteX31" fmla="*/ 883564 w 1206042"/>
                <a:gd name="connsiteY31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07304 w 1206042"/>
                <a:gd name="connsiteY23" fmla="*/ 17929 h 2498068"/>
                <a:gd name="connsiteX24" fmla="*/ 410522 w 1206042"/>
                <a:gd name="connsiteY24" fmla="*/ 74013 h 2498068"/>
                <a:gd name="connsiteX25" fmla="*/ 415119 w 1206042"/>
                <a:gd name="connsiteY25" fmla="*/ 255599 h 2498068"/>
                <a:gd name="connsiteX26" fmla="*/ 422474 w 1206042"/>
                <a:gd name="connsiteY26" fmla="*/ 566823 h 2498068"/>
                <a:gd name="connsiteX27" fmla="*/ 424773 w 1206042"/>
                <a:gd name="connsiteY27" fmla="*/ 664282 h 2498068"/>
                <a:gd name="connsiteX28" fmla="*/ 442242 w 1206042"/>
                <a:gd name="connsiteY28" fmla="*/ 683130 h 2498068"/>
                <a:gd name="connsiteX29" fmla="*/ 1046761 w 1206042"/>
                <a:gd name="connsiteY29" fmla="*/ 662443 h 2498068"/>
                <a:gd name="connsiteX30" fmla="*/ 1062392 w 1206042"/>
                <a:gd name="connsiteY30" fmla="*/ 638538 h 2498068"/>
                <a:gd name="connsiteX31" fmla="*/ 883564 w 1206042"/>
                <a:gd name="connsiteY31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10522 w 1206042"/>
                <a:gd name="connsiteY23" fmla="*/ 74013 h 2498068"/>
                <a:gd name="connsiteX24" fmla="*/ 415119 w 1206042"/>
                <a:gd name="connsiteY24" fmla="*/ 255599 h 2498068"/>
                <a:gd name="connsiteX25" fmla="*/ 422474 w 1206042"/>
                <a:gd name="connsiteY25" fmla="*/ 566823 h 2498068"/>
                <a:gd name="connsiteX26" fmla="*/ 424773 w 1206042"/>
                <a:gd name="connsiteY26" fmla="*/ 664282 h 2498068"/>
                <a:gd name="connsiteX27" fmla="*/ 442242 w 1206042"/>
                <a:gd name="connsiteY27" fmla="*/ 683130 h 2498068"/>
                <a:gd name="connsiteX28" fmla="*/ 1046761 w 1206042"/>
                <a:gd name="connsiteY28" fmla="*/ 662443 h 2498068"/>
                <a:gd name="connsiteX29" fmla="*/ 1062392 w 1206042"/>
                <a:gd name="connsiteY29" fmla="*/ 638538 h 2498068"/>
                <a:gd name="connsiteX30" fmla="*/ 883564 w 1206042"/>
                <a:gd name="connsiteY30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15119 w 1206042"/>
                <a:gd name="connsiteY23" fmla="*/ 255599 h 2498068"/>
                <a:gd name="connsiteX24" fmla="*/ 422474 w 1206042"/>
                <a:gd name="connsiteY24" fmla="*/ 566823 h 2498068"/>
                <a:gd name="connsiteX25" fmla="*/ 424773 w 1206042"/>
                <a:gd name="connsiteY25" fmla="*/ 664282 h 2498068"/>
                <a:gd name="connsiteX26" fmla="*/ 442242 w 1206042"/>
                <a:gd name="connsiteY26" fmla="*/ 683130 h 2498068"/>
                <a:gd name="connsiteX27" fmla="*/ 1046761 w 1206042"/>
                <a:gd name="connsiteY27" fmla="*/ 662443 h 2498068"/>
                <a:gd name="connsiteX28" fmla="*/ 1062392 w 1206042"/>
                <a:gd name="connsiteY28" fmla="*/ 638538 h 2498068"/>
                <a:gd name="connsiteX29" fmla="*/ 883564 w 1206042"/>
                <a:gd name="connsiteY29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15119 w 1206042"/>
                <a:gd name="connsiteY23" fmla="*/ 255599 h 2498068"/>
                <a:gd name="connsiteX24" fmla="*/ 424773 w 1206042"/>
                <a:gd name="connsiteY24" fmla="*/ 664282 h 2498068"/>
                <a:gd name="connsiteX25" fmla="*/ 442242 w 1206042"/>
                <a:gd name="connsiteY25" fmla="*/ 683130 h 2498068"/>
                <a:gd name="connsiteX26" fmla="*/ 1046761 w 1206042"/>
                <a:gd name="connsiteY26" fmla="*/ 662443 h 2498068"/>
                <a:gd name="connsiteX27" fmla="*/ 1062392 w 1206042"/>
                <a:gd name="connsiteY27" fmla="*/ 638538 h 2498068"/>
                <a:gd name="connsiteX28" fmla="*/ 883564 w 1206042"/>
                <a:gd name="connsiteY28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8693 w 1206042"/>
                <a:gd name="connsiteY19" fmla="*/ 124122 h 2498068"/>
                <a:gd name="connsiteX20" fmla="*/ 331911 w 1206042"/>
                <a:gd name="connsiteY20" fmla="*/ 70336 h 2498068"/>
                <a:gd name="connsiteX21" fmla="*/ 397650 w 1206042"/>
                <a:gd name="connsiteY21" fmla="*/ 0 h 2498068"/>
                <a:gd name="connsiteX22" fmla="*/ 415119 w 1206042"/>
                <a:gd name="connsiteY22" fmla="*/ 255599 h 2498068"/>
                <a:gd name="connsiteX23" fmla="*/ 424773 w 1206042"/>
                <a:gd name="connsiteY23" fmla="*/ 664282 h 2498068"/>
                <a:gd name="connsiteX24" fmla="*/ 442242 w 1206042"/>
                <a:gd name="connsiteY24" fmla="*/ 683130 h 2498068"/>
                <a:gd name="connsiteX25" fmla="*/ 1046761 w 1206042"/>
                <a:gd name="connsiteY25" fmla="*/ 662443 h 2498068"/>
                <a:gd name="connsiteX26" fmla="*/ 1062392 w 1206042"/>
                <a:gd name="connsiteY26" fmla="*/ 638538 h 2498068"/>
                <a:gd name="connsiteX27" fmla="*/ 883564 w 1206042"/>
                <a:gd name="connsiteY27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21338 w 1206042"/>
                <a:gd name="connsiteY17" fmla="*/ 390754 h 2498068"/>
                <a:gd name="connsiteX18" fmla="*/ 328693 w 1206042"/>
                <a:gd name="connsiteY18" fmla="*/ 124122 h 2498068"/>
                <a:gd name="connsiteX19" fmla="*/ 331911 w 1206042"/>
                <a:gd name="connsiteY19" fmla="*/ 70336 h 2498068"/>
                <a:gd name="connsiteX20" fmla="*/ 397650 w 1206042"/>
                <a:gd name="connsiteY20" fmla="*/ 0 h 2498068"/>
                <a:gd name="connsiteX21" fmla="*/ 415119 w 1206042"/>
                <a:gd name="connsiteY21" fmla="*/ 255599 h 2498068"/>
                <a:gd name="connsiteX22" fmla="*/ 424773 w 1206042"/>
                <a:gd name="connsiteY22" fmla="*/ 664282 h 2498068"/>
                <a:gd name="connsiteX23" fmla="*/ 442242 w 1206042"/>
                <a:gd name="connsiteY23" fmla="*/ 683130 h 2498068"/>
                <a:gd name="connsiteX24" fmla="*/ 1046761 w 1206042"/>
                <a:gd name="connsiteY24" fmla="*/ 662443 h 2498068"/>
                <a:gd name="connsiteX25" fmla="*/ 1062392 w 1206042"/>
                <a:gd name="connsiteY25" fmla="*/ 638538 h 2498068"/>
                <a:gd name="connsiteX26" fmla="*/ 883564 w 1206042"/>
                <a:gd name="connsiteY26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86400 w 1206042"/>
                <a:gd name="connsiteY15" fmla="*/ 758063 h 2498068"/>
                <a:gd name="connsiteX16" fmla="*/ 321338 w 1206042"/>
                <a:gd name="connsiteY16" fmla="*/ 390754 h 2498068"/>
                <a:gd name="connsiteX17" fmla="*/ 328693 w 1206042"/>
                <a:gd name="connsiteY17" fmla="*/ 124122 h 2498068"/>
                <a:gd name="connsiteX18" fmla="*/ 331911 w 1206042"/>
                <a:gd name="connsiteY18" fmla="*/ 70336 h 2498068"/>
                <a:gd name="connsiteX19" fmla="*/ 397650 w 1206042"/>
                <a:gd name="connsiteY19" fmla="*/ 0 h 2498068"/>
                <a:gd name="connsiteX20" fmla="*/ 415119 w 1206042"/>
                <a:gd name="connsiteY20" fmla="*/ 255599 h 2498068"/>
                <a:gd name="connsiteX21" fmla="*/ 424773 w 1206042"/>
                <a:gd name="connsiteY21" fmla="*/ 664282 h 2498068"/>
                <a:gd name="connsiteX22" fmla="*/ 442242 w 1206042"/>
                <a:gd name="connsiteY22" fmla="*/ 683130 h 2498068"/>
                <a:gd name="connsiteX23" fmla="*/ 1046761 w 1206042"/>
                <a:gd name="connsiteY23" fmla="*/ 662443 h 2498068"/>
                <a:gd name="connsiteX24" fmla="*/ 1062392 w 1206042"/>
                <a:gd name="connsiteY24" fmla="*/ 638538 h 2498068"/>
                <a:gd name="connsiteX25" fmla="*/ 883564 w 1206042"/>
                <a:gd name="connsiteY25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86400 w 1206042"/>
                <a:gd name="connsiteY15" fmla="*/ 758063 h 2498068"/>
                <a:gd name="connsiteX16" fmla="*/ 321338 w 1206042"/>
                <a:gd name="connsiteY16" fmla="*/ 390754 h 2498068"/>
                <a:gd name="connsiteX17" fmla="*/ 328693 w 1206042"/>
                <a:gd name="connsiteY17" fmla="*/ 124122 h 2498068"/>
                <a:gd name="connsiteX18" fmla="*/ 331911 w 1206042"/>
                <a:gd name="connsiteY18" fmla="*/ 70336 h 2498068"/>
                <a:gd name="connsiteX19" fmla="*/ 397650 w 1206042"/>
                <a:gd name="connsiteY19" fmla="*/ 0 h 2498068"/>
                <a:gd name="connsiteX20" fmla="*/ 415119 w 1206042"/>
                <a:gd name="connsiteY20" fmla="*/ 255599 h 2498068"/>
                <a:gd name="connsiteX21" fmla="*/ 424773 w 1206042"/>
                <a:gd name="connsiteY21" fmla="*/ 664282 h 2498068"/>
                <a:gd name="connsiteX22" fmla="*/ 442242 w 1206042"/>
                <a:gd name="connsiteY22" fmla="*/ 683130 h 2498068"/>
                <a:gd name="connsiteX23" fmla="*/ 1046761 w 1206042"/>
                <a:gd name="connsiteY23" fmla="*/ 662443 h 2498068"/>
                <a:gd name="connsiteX24" fmla="*/ 1062392 w 1206042"/>
                <a:gd name="connsiteY24" fmla="*/ 638538 h 2498068"/>
                <a:gd name="connsiteX25" fmla="*/ 883564 w 1206042"/>
                <a:gd name="connsiteY25" fmla="*/ 35398 h 2498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06042" h="2498068">
                  <a:moveTo>
                    <a:pt x="883564" y="35398"/>
                  </a:moveTo>
                  <a:cubicBezTo>
                    <a:pt x="901585" y="18390"/>
                    <a:pt x="915124" y="31617"/>
                    <a:pt x="933172" y="46811"/>
                  </a:cubicBezTo>
                  <a:cubicBezTo>
                    <a:pt x="972236" y="79698"/>
                    <a:pt x="1009824" y="174831"/>
                    <a:pt x="1051818" y="291457"/>
                  </a:cubicBezTo>
                  <a:cubicBezTo>
                    <a:pt x="1093812" y="408083"/>
                    <a:pt x="1161229" y="588889"/>
                    <a:pt x="1185134" y="746570"/>
                  </a:cubicBezTo>
                  <a:cubicBezTo>
                    <a:pt x="1204902" y="876209"/>
                    <a:pt x="1207660" y="1006766"/>
                    <a:pt x="1205361" y="1137324"/>
                  </a:cubicBezTo>
                  <a:cubicBezTo>
                    <a:pt x="1187949" y="1381624"/>
                    <a:pt x="1189042" y="1427404"/>
                    <a:pt x="1185594" y="1582784"/>
                  </a:cubicBezTo>
                  <a:cubicBezTo>
                    <a:pt x="1182376" y="1630134"/>
                    <a:pt x="1183755" y="1677484"/>
                    <a:pt x="1184675" y="1724835"/>
                  </a:cubicBezTo>
                  <a:cubicBezTo>
                    <a:pt x="1186361" y="1877382"/>
                    <a:pt x="1220767" y="2284252"/>
                    <a:pt x="1195708" y="2498068"/>
                  </a:cubicBezTo>
                  <a:lnTo>
                    <a:pt x="0" y="2498068"/>
                  </a:lnTo>
                  <a:cubicBezTo>
                    <a:pt x="3678" y="2412102"/>
                    <a:pt x="12412" y="2326596"/>
                    <a:pt x="19768" y="2241090"/>
                  </a:cubicBezTo>
                  <a:cubicBezTo>
                    <a:pt x="25744" y="2168455"/>
                    <a:pt x="36317" y="2096741"/>
                    <a:pt x="44592" y="2024566"/>
                  </a:cubicBezTo>
                  <a:cubicBezTo>
                    <a:pt x="50568" y="1972159"/>
                    <a:pt x="59762" y="1920212"/>
                    <a:pt x="68497" y="1868264"/>
                  </a:cubicBezTo>
                  <a:cubicBezTo>
                    <a:pt x="79990" y="1798388"/>
                    <a:pt x="92402" y="1728512"/>
                    <a:pt x="110790" y="1660015"/>
                  </a:cubicBezTo>
                  <a:cubicBezTo>
                    <a:pt x="119985" y="1625997"/>
                    <a:pt x="132856" y="1593357"/>
                    <a:pt x="144349" y="1560258"/>
                  </a:cubicBezTo>
                  <a:cubicBezTo>
                    <a:pt x="163350" y="1488773"/>
                    <a:pt x="204648" y="1334540"/>
                    <a:pt x="224799" y="1231105"/>
                  </a:cubicBezTo>
                  <a:cubicBezTo>
                    <a:pt x="248474" y="1097406"/>
                    <a:pt x="270310" y="898121"/>
                    <a:pt x="286400" y="758063"/>
                  </a:cubicBezTo>
                  <a:cubicBezTo>
                    <a:pt x="295747" y="666581"/>
                    <a:pt x="314289" y="496411"/>
                    <a:pt x="321338" y="390754"/>
                  </a:cubicBezTo>
                  <a:cubicBezTo>
                    <a:pt x="324556" y="323636"/>
                    <a:pt x="326931" y="177525"/>
                    <a:pt x="328693" y="124122"/>
                  </a:cubicBezTo>
                  <a:cubicBezTo>
                    <a:pt x="327774" y="106193"/>
                    <a:pt x="324096" y="87805"/>
                    <a:pt x="331911" y="70336"/>
                  </a:cubicBezTo>
                  <a:cubicBezTo>
                    <a:pt x="355816" y="48729"/>
                    <a:pt x="377423" y="25284"/>
                    <a:pt x="397650" y="0"/>
                  </a:cubicBezTo>
                  <a:cubicBezTo>
                    <a:pt x="411518" y="30877"/>
                    <a:pt x="410982" y="161129"/>
                    <a:pt x="415119" y="255599"/>
                  </a:cubicBezTo>
                  <a:cubicBezTo>
                    <a:pt x="419639" y="366313"/>
                    <a:pt x="426063" y="592895"/>
                    <a:pt x="424773" y="664282"/>
                  </a:cubicBezTo>
                  <a:cubicBezTo>
                    <a:pt x="424298" y="690566"/>
                    <a:pt x="423521" y="683437"/>
                    <a:pt x="442242" y="683130"/>
                  </a:cubicBezTo>
                  <a:cubicBezTo>
                    <a:pt x="545894" y="681430"/>
                    <a:pt x="943136" y="662213"/>
                    <a:pt x="1046761" y="662443"/>
                  </a:cubicBezTo>
                  <a:cubicBezTo>
                    <a:pt x="1075168" y="662506"/>
                    <a:pt x="1068828" y="660145"/>
                    <a:pt x="1062392" y="638538"/>
                  </a:cubicBezTo>
                  <a:cubicBezTo>
                    <a:pt x="1015206" y="306680"/>
                    <a:pt x="908015" y="134852"/>
                    <a:pt x="883564" y="35398"/>
                  </a:cubicBezTo>
                  <a:close/>
                </a:path>
              </a:pathLst>
            </a:custGeom>
            <a:solidFill>
              <a:schemeClr val="accent1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B8DB2A8-099B-4ED0-8B49-DBDEC236AF62}"/>
                </a:ext>
              </a:extLst>
            </p:cNvPr>
            <p:cNvSpPr/>
            <p:nvPr/>
          </p:nvSpPr>
          <p:spPr>
            <a:xfrm>
              <a:off x="9764769" y="3251604"/>
              <a:ext cx="621373" cy="950116"/>
            </a:xfrm>
            <a:custGeom>
              <a:avLst/>
              <a:gdLst>
                <a:gd name="connsiteX0" fmla="*/ 564782 w 621374"/>
                <a:gd name="connsiteY0" fmla="*/ 229578 h 946726"/>
                <a:gd name="connsiteX1" fmla="*/ 590526 w 621374"/>
                <a:gd name="connsiteY1" fmla="*/ 217166 h 946726"/>
                <a:gd name="connsiteX2" fmla="*/ 610294 w 621374"/>
                <a:gd name="connsiteY2" fmla="*/ 246127 h 946726"/>
                <a:gd name="connsiteX3" fmla="*/ 621326 w 621374"/>
                <a:gd name="connsiteY3" fmla="*/ 321980 h 946726"/>
                <a:gd name="connsiteX4" fmla="*/ 608914 w 621374"/>
                <a:gd name="connsiteY4" fmla="*/ 428173 h 946726"/>
                <a:gd name="connsiteX5" fmla="*/ 586388 w 621374"/>
                <a:gd name="connsiteY5" fmla="*/ 448400 h 946726"/>
                <a:gd name="connsiteX6" fmla="*/ 574896 w 621374"/>
                <a:gd name="connsiteY6" fmla="*/ 463111 h 946726"/>
                <a:gd name="connsiteX7" fmla="*/ 574896 w 621374"/>
                <a:gd name="connsiteY7" fmla="*/ 490234 h 946726"/>
                <a:gd name="connsiteX8" fmla="*/ 560645 w 621374"/>
                <a:gd name="connsiteY8" fmla="*/ 593209 h 946726"/>
                <a:gd name="connsiteX9" fmla="*/ 545015 w 621374"/>
                <a:gd name="connsiteY9" fmla="*/ 618953 h 946726"/>
                <a:gd name="connsiteX10" fmla="*/ 541796 w 621374"/>
                <a:gd name="connsiteY10" fmla="*/ 629986 h 946726"/>
                <a:gd name="connsiteX11" fmla="*/ 547773 w 621374"/>
                <a:gd name="connsiteY11" fmla="*/ 734340 h 946726"/>
                <a:gd name="connsiteX12" fmla="*/ 553749 w 621374"/>
                <a:gd name="connsiteY12" fmla="*/ 750430 h 946726"/>
                <a:gd name="connsiteX13" fmla="*/ 555128 w 621374"/>
                <a:gd name="connsiteY13" fmla="*/ 808354 h 946726"/>
                <a:gd name="connsiteX14" fmla="*/ 448935 w 621374"/>
                <a:gd name="connsiteY14" fmla="*/ 935693 h 946726"/>
                <a:gd name="connsiteX15" fmla="*/ 441120 w 621374"/>
                <a:gd name="connsiteY15" fmla="*/ 942129 h 946726"/>
                <a:gd name="connsiteX16" fmla="*/ 428708 w 621374"/>
                <a:gd name="connsiteY16" fmla="*/ 946727 h 946726"/>
                <a:gd name="connsiteX17" fmla="*/ 387334 w 621374"/>
                <a:gd name="connsiteY17" fmla="*/ 931556 h 946726"/>
                <a:gd name="connsiteX18" fmla="*/ 252638 w 621374"/>
                <a:gd name="connsiteY18" fmla="*/ 858002 h 946726"/>
                <a:gd name="connsiteX19" fmla="*/ 164374 w 621374"/>
                <a:gd name="connsiteY19" fmla="*/ 774795 h 946726"/>
                <a:gd name="connsiteX20" fmla="*/ 157019 w 621374"/>
                <a:gd name="connsiteY20" fmla="*/ 755947 h 946726"/>
                <a:gd name="connsiteX21" fmla="*/ 136332 w 621374"/>
                <a:gd name="connsiteY21" fmla="*/ 659867 h 946726"/>
                <a:gd name="connsiteX22" fmla="*/ 94958 w 621374"/>
                <a:gd name="connsiteY22" fmla="*/ 550916 h 946726"/>
                <a:gd name="connsiteX23" fmla="*/ 78408 w 621374"/>
                <a:gd name="connsiteY23" fmla="*/ 537124 h 946726"/>
                <a:gd name="connsiteX24" fmla="*/ 53124 w 621374"/>
                <a:gd name="connsiteY24" fmla="*/ 521494 h 946726"/>
                <a:gd name="connsiteX25" fmla="*/ 8992 w 621374"/>
                <a:gd name="connsiteY25" fmla="*/ 431391 h 946726"/>
                <a:gd name="connsiteX26" fmla="*/ 6693 w 621374"/>
                <a:gd name="connsiteY26" fmla="*/ 414841 h 946726"/>
                <a:gd name="connsiteX27" fmla="*/ 1636 w 621374"/>
                <a:gd name="connsiteY27" fmla="*/ 378064 h 946726"/>
                <a:gd name="connsiteX28" fmla="*/ 30138 w 621374"/>
                <a:gd name="connsiteY28" fmla="*/ 323819 h 946726"/>
                <a:gd name="connsiteX29" fmla="*/ 56802 w 621374"/>
                <a:gd name="connsiteY29" fmla="*/ 363813 h 946726"/>
                <a:gd name="connsiteX30" fmla="*/ 54043 w 621374"/>
                <a:gd name="connsiteY30" fmla="*/ 150967 h 946726"/>
                <a:gd name="connsiteX31" fmla="*/ 139550 w 621374"/>
                <a:gd name="connsiteY31" fmla="*/ 82470 h 946726"/>
                <a:gd name="connsiteX32" fmla="*/ 266430 w 621374"/>
                <a:gd name="connsiteY32" fmla="*/ 52130 h 946726"/>
                <a:gd name="connsiteX33" fmla="*/ 360670 w 621374"/>
                <a:gd name="connsiteY33" fmla="*/ 4320 h 946726"/>
                <a:gd name="connsiteX34" fmla="*/ 440201 w 621374"/>
                <a:gd name="connsiteY34" fmla="*/ 21329 h 946726"/>
                <a:gd name="connsiteX35" fmla="*/ 490309 w 621374"/>
                <a:gd name="connsiteY35" fmla="*/ 89826 h 946726"/>
                <a:gd name="connsiteX36" fmla="*/ 549612 w 621374"/>
                <a:gd name="connsiteY36" fmla="*/ 258540 h 946726"/>
                <a:gd name="connsiteX37" fmla="*/ 564782 w 621374"/>
                <a:gd name="connsiteY37" fmla="*/ 229578 h 94672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47773 w 621373"/>
                <a:gd name="connsiteY11" fmla="*/ 734340 h 950116"/>
                <a:gd name="connsiteX12" fmla="*/ 553749 w 621373"/>
                <a:gd name="connsiteY12" fmla="*/ 750430 h 950116"/>
                <a:gd name="connsiteX13" fmla="*/ 555128 w 621373"/>
                <a:gd name="connsiteY13" fmla="*/ 808354 h 950116"/>
                <a:gd name="connsiteX14" fmla="*/ 448935 w 621373"/>
                <a:gd name="connsiteY14" fmla="*/ 935693 h 950116"/>
                <a:gd name="connsiteX15" fmla="*/ 428708 w 621373"/>
                <a:gd name="connsiteY15" fmla="*/ 946727 h 950116"/>
                <a:gd name="connsiteX16" fmla="*/ 387334 w 621373"/>
                <a:gd name="connsiteY16" fmla="*/ 931556 h 950116"/>
                <a:gd name="connsiteX17" fmla="*/ 252638 w 621373"/>
                <a:gd name="connsiteY17" fmla="*/ 858002 h 950116"/>
                <a:gd name="connsiteX18" fmla="*/ 164374 w 621373"/>
                <a:gd name="connsiteY18" fmla="*/ 774795 h 950116"/>
                <a:gd name="connsiteX19" fmla="*/ 157019 w 621373"/>
                <a:gd name="connsiteY19" fmla="*/ 755947 h 950116"/>
                <a:gd name="connsiteX20" fmla="*/ 136332 w 621373"/>
                <a:gd name="connsiteY20" fmla="*/ 659867 h 950116"/>
                <a:gd name="connsiteX21" fmla="*/ 94958 w 621373"/>
                <a:gd name="connsiteY21" fmla="*/ 550916 h 950116"/>
                <a:gd name="connsiteX22" fmla="*/ 78408 w 621373"/>
                <a:gd name="connsiteY22" fmla="*/ 537124 h 950116"/>
                <a:gd name="connsiteX23" fmla="*/ 53124 w 621373"/>
                <a:gd name="connsiteY23" fmla="*/ 521494 h 950116"/>
                <a:gd name="connsiteX24" fmla="*/ 8992 w 621373"/>
                <a:gd name="connsiteY24" fmla="*/ 431391 h 950116"/>
                <a:gd name="connsiteX25" fmla="*/ 6693 w 621373"/>
                <a:gd name="connsiteY25" fmla="*/ 414841 h 950116"/>
                <a:gd name="connsiteX26" fmla="*/ 1636 w 621373"/>
                <a:gd name="connsiteY26" fmla="*/ 378064 h 950116"/>
                <a:gd name="connsiteX27" fmla="*/ 30138 w 621373"/>
                <a:gd name="connsiteY27" fmla="*/ 323819 h 950116"/>
                <a:gd name="connsiteX28" fmla="*/ 56802 w 621373"/>
                <a:gd name="connsiteY28" fmla="*/ 363813 h 950116"/>
                <a:gd name="connsiteX29" fmla="*/ 54043 w 621373"/>
                <a:gd name="connsiteY29" fmla="*/ 150967 h 950116"/>
                <a:gd name="connsiteX30" fmla="*/ 139550 w 621373"/>
                <a:gd name="connsiteY30" fmla="*/ 82470 h 950116"/>
                <a:gd name="connsiteX31" fmla="*/ 266430 w 621373"/>
                <a:gd name="connsiteY31" fmla="*/ 52130 h 950116"/>
                <a:gd name="connsiteX32" fmla="*/ 360670 w 621373"/>
                <a:gd name="connsiteY32" fmla="*/ 4320 h 950116"/>
                <a:gd name="connsiteX33" fmla="*/ 440201 w 621373"/>
                <a:gd name="connsiteY33" fmla="*/ 21329 h 950116"/>
                <a:gd name="connsiteX34" fmla="*/ 490309 w 621373"/>
                <a:gd name="connsiteY34" fmla="*/ 89826 h 950116"/>
                <a:gd name="connsiteX35" fmla="*/ 549612 w 621373"/>
                <a:gd name="connsiteY35" fmla="*/ 258540 h 950116"/>
                <a:gd name="connsiteX36" fmla="*/ 564782 w 621373"/>
                <a:gd name="connsiteY36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47773 w 621373"/>
                <a:gd name="connsiteY11" fmla="*/ 734340 h 950116"/>
                <a:gd name="connsiteX12" fmla="*/ 553749 w 621373"/>
                <a:gd name="connsiteY12" fmla="*/ 750430 h 950116"/>
                <a:gd name="connsiteX13" fmla="*/ 555128 w 621373"/>
                <a:gd name="connsiteY13" fmla="*/ 808354 h 950116"/>
                <a:gd name="connsiteX14" fmla="*/ 448935 w 621373"/>
                <a:gd name="connsiteY14" fmla="*/ 935693 h 950116"/>
                <a:gd name="connsiteX15" fmla="*/ 428708 w 621373"/>
                <a:gd name="connsiteY15" fmla="*/ 946727 h 950116"/>
                <a:gd name="connsiteX16" fmla="*/ 252638 w 621373"/>
                <a:gd name="connsiteY16" fmla="*/ 858002 h 950116"/>
                <a:gd name="connsiteX17" fmla="*/ 164374 w 621373"/>
                <a:gd name="connsiteY17" fmla="*/ 774795 h 950116"/>
                <a:gd name="connsiteX18" fmla="*/ 157019 w 621373"/>
                <a:gd name="connsiteY18" fmla="*/ 755947 h 950116"/>
                <a:gd name="connsiteX19" fmla="*/ 136332 w 621373"/>
                <a:gd name="connsiteY19" fmla="*/ 659867 h 950116"/>
                <a:gd name="connsiteX20" fmla="*/ 94958 w 621373"/>
                <a:gd name="connsiteY20" fmla="*/ 550916 h 950116"/>
                <a:gd name="connsiteX21" fmla="*/ 78408 w 621373"/>
                <a:gd name="connsiteY21" fmla="*/ 537124 h 950116"/>
                <a:gd name="connsiteX22" fmla="*/ 53124 w 621373"/>
                <a:gd name="connsiteY22" fmla="*/ 521494 h 950116"/>
                <a:gd name="connsiteX23" fmla="*/ 8992 w 621373"/>
                <a:gd name="connsiteY23" fmla="*/ 431391 h 950116"/>
                <a:gd name="connsiteX24" fmla="*/ 6693 w 621373"/>
                <a:gd name="connsiteY24" fmla="*/ 414841 h 950116"/>
                <a:gd name="connsiteX25" fmla="*/ 1636 w 621373"/>
                <a:gd name="connsiteY25" fmla="*/ 378064 h 950116"/>
                <a:gd name="connsiteX26" fmla="*/ 30138 w 621373"/>
                <a:gd name="connsiteY26" fmla="*/ 323819 h 950116"/>
                <a:gd name="connsiteX27" fmla="*/ 56802 w 621373"/>
                <a:gd name="connsiteY27" fmla="*/ 363813 h 950116"/>
                <a:gd name="connsiteX28" fmla="*/ 54043 w 621373"/>
                <a:gd name="connsiteY28" fmla="*/ 150967 h 950116"/>
                <a:gd name="connsiteX29" fmla="*/ 139550 w 621373"/>
                <a:gd name="connsiteY29" fmla="*/ 82470 h 950116"/>
                <a:gd name="connsiteX30" fmla="*/ 266430 w 621373"/>
                <a:gd name="connsiteY30" fmla="*/ 52130 h 950116"/>
                <a:gd name="connsiteX31" fmla="*/ 360670 w 621373"/>
                <a:gd name="connsiteY31" fmla="*/ 4320 h 950116"/>
                <a:gd name="connsiteX32" fmla="*/ 440201 w 621373"/>
                <a:gd name="connsiteY32" fmla="*/ 21329 h 950116"/>
                <a:gd name="connsiteX33" fmla="*/ 490309 w 621373"/>
                <a:gd name="connsiteY33" fmla="*/ 89826 h 950116"/>
                <a:gd name="connsiteX34" fmla="*/ 549612 w 621373"/>
                <a:gd name="connsiteY34" fmla="*/ 258540 h 950116"/>
                <a:gd name="connsiteX35" fmla="*/ 564782 w 621373"/>
                <a:gd name="connsiteY35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47773 w 621373"/>
                <a:gd name="connsiteY11" fmla="*/ 734340 h 950116"/>
                <a:gd name="connsiteX12" fmla="*/ 553749 w 621373"/>
                <a:gd name="connsiteY12" fmla="*/ 750430 h 950116"/>
                <a:gd name="connsiteX13" fmla="*/ 555128 w 621373"/>
                <a:gd name="connsiteY13" fmla="*/ 808354 h 950116"/>
                <a:gd name="connsiteX14" fmla="*/ 448935 w 621373"/>
                <a:gd name="connsiteY14" fmla="*/ 935693 h 950116"/>
                <a:gd name="connsiteX15" fmla="*/ 402514 w 621373"/>
                <a:gd name="connsiteY15" fmla="*/ 946727 h 950116"/>
                <a:gd name="connsiteX16" fmla="*/ 252638 w 621373"/>
                <a:gd name="connsiteY16" fmla="*/ 858002 h 950116"/>
                <a:gd name="connsiteX17" fmla="*/ 164374 w 621373"/>
                <a:gd name="connsiteY17" fmla="*/ 774795 h 950116"/>
                <a:gd name="connsiteX18" fmla="*/ 157019 w 621373"/>
                <a:gd name="connsiteY18" fmla="*/ 755947 h 950116"/>
                <a:gd name="connsiteX19" fmla="*/ 136332 w 621373"/>
                <a:gd name="connsiteY19" fmla="*/ 659867 h 950116"/>
                <a:gd name="connsiteX20" fmla="*/ 94958 w 621373"/>
                <a:gd name="connsiteY20" fmla="*/ 550916 h 950116"/>
                <a:gd name="connsiteX21" fmla="*/ 78408 w 621373"/>
                <a:gd name="connsiteY21" fmla="*/ 537124 h 950116"/>
                <a:gd name="connsiteX22" fmla="*/ 53124 w 621373"/>
                <a:gd name="connsiteY22" fmla="*/ 521494 h 950116"/>
                <a:gd name="connsiteX23" fmla="*/ 8992 w 621373"/>
                <a:gd name="connsiteY23" fmla="*/ 431391 h 950116"/>
                <a:gd name="connsiteX24" fmla="*/ 6693 w 621373"/>
                <a:gd name="connsiteY24" fmla="*/ 414841 h 950116"/>
                <a:gd name="connsiteX25" fmla="*/ 1636 w 621373"/>
                <a:gd name="connsiteY25" fmla="*/ 378064 h 950116"/>
                <a:gd name="connsiteX26" fmla="*/ 30138 w 621373"/>
                <a:gd name="connsiteY26" fmla="*/ 323819 h 950116"/>
                <a:gd name="connsiteX27" fmla="*/ 56802 w 621373"/>
                <a:gd name="connsiteY27" fmla="*/ 363813 h 950116"/>
                <a:gd name="connsiteX28" fmla="*/ 54043 w 621373"/>
                <a:gd name="connsiteY28" fmla="*/ 150967 h 950116"/>
                <a:gd name="connsiteX29" fmla="*/ 139550 w 621373"/>
                <a:gd name="connsiteY29" fmla="*/ 82470 h 950116"/>
                <a:gd name="connsiteX30" fmla="*/ 266430 w 621373"/>
                <a:gd name="connsiteY30" fmla="*/ 52130 h 950116"/>
                <a:gd name="connsiteX31" fmla="*/ 360670 w 621373"/>
                <a:gd name="connsiteY31" fmla="*/ 4320 h 950116"/>
                <a:gd name="connsiteX32" fmla="*/ 440201 w 621373"/>
                <a:gd name="connsiteY32" fmla="*/ 21329 h 950116"/>
                <a:gd name="connsiteX33" fmla="*/ 490309 w 621373"/>
                <a:gd name="connsiteY33" fmla="*/ 89826 h 950116"/>
                <a:gd name="connsiteX34" fmla="*/ 549612 w 621373"/>
                <a:gd name="connsiteY34" fmla="*/ 258540 h 950116"/>
                <a:gd name="connsiteX35" fmla="*/ 564782 w 621373"/>
                <a:gd name="connsiteY35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47773 w 621373"/>
                <a:gd name="connsiteY11" fmla="*/ 734340 h 950116"/>
                <a:gd name="connsiteX12" fmla="*/ 553749 w 621373"/>
                <a:gd name="connsiteY12" fmla="*/ 750430 h 950116"/>
                <a:gd name="connsiteX13" fmla="*/ 555128 w 621373"/>
                <a:gd name="connsiteY13" fmla="*/ 808354 h 950116"/>
                <a:gd name="connsiteX14" fmla="*/ 465603 w 621373"/>
                <a:gd name="connsiteY14" fmla="*/ 935693 h 950116"/>
                <a:gd name="connsiteX15" fmla="*/ 402514 w 621373"/>
                <a:gd name="connsiteY15" fmla="*/ 946727 h 950116"/>
                <a:gd name="connsiteX16" fmla="*/ 252638 w 621373"/>
                <a:gd name="connsiteY16" fmla="*/ 858002 h 950116"/>
                <a:gd name="connsiteX17" fmla="*/ 164374 w 621373"/>
                <a:gd name="connsiteY17" fmla="*/ 774795 h 950116"/>
                <a:gd name="connsiteX18" fmla="*/ 157019 w 621373"/>
                <a:gd name="connsiteY18" fmla="*/ 755947 h 950116"/>
                <a:gd name="connsiteX19" fmla="*/ 136332 w 621373"/>
                <a:gd name="connsiteY19" fmla="*/ 659867 h 950116"/>
                <a:gd name="connsiteX20" fmla="*/ 94958 w 621373"/>
                <a:gd name="connsiteY20" fmla="*/ 550916 h 950116"/>
                <a:gd name="connsiteX21" fmla="*/ 78408 w 621373"/>
                <a:gd name="connsiteY21" fmla="*/ 537124 h 950116"/>
                <a:gd name="connsiteX22" fmla="*/ 53124 w 621373"/>
                <a:gd name="connsiteY22" fmla="*/ 521494 h 950116"/>
                <a:gd name="connsiteX23" fmla="*/ 8992 w 621373"/>
                <a:gd name="connsiteY23" fmla="*/ 431391 h 950116"/>
                <a:gd name="connsiteX24" fmla="*/ 6693 w 621373"/>
                <a:gd name="connsiteY24" fmla="*/ 414841 h 950116"/>
                <a:gd name="connsiteX25" fmla="*/ 1636 w 621373"/>
                <a:gd name="connsiteY25" fmla="*/ 378064 h 950116"/>
                <a:gd name="connsiteX26" fmla="*/ 30138 w 621373"/>
                <a:gd name="connsiteY26" fmla="*/ 323819 h 950116"/>
                <a:gd name="connsiteX27" fmla="*/ 56802 w 621373"/>
                <a:gd name="connsiteY27" fmla="*/ 363813 h 950116"/>
                <a:gd name="connsiteX28" fmla="*/ 54043 w 621373"/>
                <a:gd name="connsiteY28" fmla="*/ 150967 h 950116"/>
                <a:gd name="connsiteX29" fmla="*/ 139550 w 621373"/>
                <a:gd name="connsiteY29" fmla="*/ 82470 h 950116"/>
                <a:gd name="connsiteX30" fmla="*/ 266430 w 621373"/>
                <a:gd name="connsiteY30" fmla="*/ 52130 h 950116"/>
                <a:gd name="connsiteX31" fmla="*/ 360670 w 621373"/>
                <a:gd name="connsiteY31" fmla="*/ 4320 h 950116"/>
                <a:gd name="connsiteX32" fmla="*/ 440201 w 621373"/>
                <a:gd name="connsiteY32" fmla="*/ 21329 h 950116"/>
                <a:gd name="connsiteX33" fmla="*/ 490309 w 621373"/>
                <a:gd name="connsiteY33" fmla="*/ 89826 h 950116"/>
                <a:gd name="connsiteX34" fmla="*/ 549612 w 621373"/>
                <a:gd name="connsiteY34" fmla="*/ 258540 h 950116"/>
                <a:gd name="connsiteX35" fmla="*/ 564782 w 621373"/>
                <a:gd name="connsiteY35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47773 w 621373"/>
                <a:gd name="connsiteY11" fmla="*/ 734340 h 950116"/>
                <a:gd name="connsiteX12" fmla="*/ 553749 w 621373"/>
                <a:gd name="connsiteY12" fmla="*/ 750430 h 950116"/>
                <a:gd name="connsiteX13" fmla="*/ 555128 w 621373"/>
                <a:gd name="connsiteY13" fmla="*/ 808354 h 950116"/>
                <a:gd name="connsiteX14" fmla="*/ 465603 w 621373"/>
                <a:gd name="connsiteY14" fmla="*/ 935693 h 950116"/>
                <a:gd name="connsiteX15" fmla="*/ 402514 w 621373"/>
                <a:gd name="connsiteY15" fmla="*/ 946727 h 950116"/>
                <a:gd name="connsiteX16" fmla="*/ 252638 w 621373"/>
                <a:gd name="connsiteY16" fmla="*/ 858002 h 950116"/>
                <a:gd name="connsiteX17" fmla="*/ 164374 w 621373"/>
                <a:gd name="connsiteY17" fmla="*/ 774795 h 950116"/>
                <a:gd name="connsiteX18" fmla="*/ 157019 w 621373"/>
                <a:gd name="connsiteY18" fmla="*/ 755947 h 950116"/>
                <a:gd name="connsiteX19" fmla="*/ 136332 w 621373"/>
                <a:gd name="connsiteY19" fmla="*/ 659867 h 950116"/>
                <a:gd name="connsiteX20" fmla="*/ 94958 w 621373"/>
                <a:gd name="connsiteY20" fmla="*/ 550916 h 950116"/>
                <a:gd name="connsiteX21" fmla="*/ 78408 w 621373"/>
                <a:gd name="connsiteY21" fmla="*/ 537124 h 950116"/>
                <a:gd name="connsiteX22" fmla="*/ 53124 w 621373"/>
                <a:gd name="connsiteY22" fmla="*/ 521494 h 950116"/>
                <a:gd name="connsiteX23" fmla="*/ 8992 w 621373"/>
                <a:gd name="connsiteY23" fmla="*/ 431391 h 950116"/>
                <a:gd name="connsiteX24" fmla="*/ 6693 w 621373"/>
                <a:gd name="connsiteY24" fmla="*/ 414841 h 950116"/>
                <a:gd name="connsiteX25" fmla="*/ 1636 w 621373"/>
                <a:gd name="connsiteY25" fmla="*/ 378064 h 950116"/>
                <a:gd name="connsiteX26" fmla="*/ 30138 w 621373"/>
                <a:gd name="connsiteY26" fmla="*/ 323819 h 950116"/>
                <a:gd name="connsiteX27" fmla="*/ 56802 w 621373"/>
                <a:gd name="connsiteY27" fmla="*/ 363813 h 950116"/>
                <a:gd name="connsiteX28" fmla="*/ 54043 w 621373"/>
                <a:gd name="connsiteY28" fmla="*/ 150967 h 950116"/>
                <a:gd name="connsiteX29" fmla="*/ 139550 w 621373"/>
                <a:gd name="connsiteY29" fmla="*/ 82470 h 950116"/>
                <a:gd name="connsiteX30" fmla="*/ 266430 w 621373"/>
                <a:gd name="connsiteY30" fmla="*/ 52130 h 950116"/>
                <a:gd name="connsiteX31" fmla="*/ 360670 w 621373"/>
                <a:gd name="connsiteY31" fmla="*/ 4320 h 950116"/>
                <a:gd name="connsiteX32" fmla="*/ 440201 w 621373"/>
                <a:gd name="connsiteY32" fmla="*/ 21329 h 950116"/>
                <a:gd name="connsiteX33" fmla="*/ 490309 w 621373"/>
                <a:gd name="connsiteY33" fmla="*/ 89826 h 950116"/>
                <a:gd name="connsiteX34" fmla="*/ 549612 w 621373"/>
                <a:gd name="connsiteY34" fmla="*/ 258540 h 950116"/>
                <a:gd name="connsiteX35" fmla="*/ 564782 w 621373"/>
                <a:gd name="connsiteY35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47773 w 621373"/>
                <a:gd name="connsiteY11" fmla="*/ 734340 h 950116"/>
                <a:gd name="connsiteX12" fmla="*/ 553749 w 621373"/>
                <a:gd name="connsiteY12" fmla="*/ 750430 h 950116"/>
                <a:gd name="connsiteX13" fmla="*/ 555128 w 621373"/>
                <a:gd name="connsiteY13" fmla="*/ 808354 h 950116"/>
                <a:gd name="connsiteX14" fmla="*/ 465603 w 621373"/>
                <a:gd name="connsiteY14" fmla="*/ 935693 h 950116"/>
                <a:gd name="connsiteX15" fmla="*/ 402514 w 621373"/>
                <a:gd name="connsiteY15" fmla="*/ 946727 h 950116"/>
                <a:gd name="connsiteX16" fmla="*/ 252638 w 621373"/>
                <a:gd name="connsiteY16" fmla="*/ 858002 h 950116"/>
                <a:gd name="connsiteX17" fmla="*/ 157019 w 621373"/>
                <a:gd name="connsiteY17" fmla="*/ 755947 h 950116"/>
                <a:gd name="connsiteX18" fmla="*/ 136332 w 621373"/>
                <a:gd name="connsiteY18" fmla="*/ 659867 h 950116"/>
                <a:gd name="connsiteX19" fmla="*/ 94958 w 621373"/>
                <a:gd name="connsiteY19" fmla="*/ 550916 h 950116"/>
                <a:gd name="connsiteX20" fmla="*/ 78408 w 621373"/>
                <a:gd name="connsiteY20" fmla="*/ 537124 h 950116"/>
                <a:gd name="connsiteX21" fmla="*/ 53124 w 621373"/>
                <a:gd name="connsiteY21" fmla="*/ 521494 h 950116"/>
                <a:gd name="connsiteX22" fmla="*/ 8992 w 621373"/>
                <a:gd name="connsiteY22" fmla="*/ 431391 h 950116"/>
                <a:gd name="connsiteX23" fmla="*/ 6693 w 621373"/>
                <a:gd name="connsiteY23" fmla="*/ 414841 h 950116"/>
                <a:gd name="connsiteX24" fmla="*/ 1636 w 621373"/>
                <a:gd name="connsiteY24" fmla="*/ 378064 h 950116"/>
                <a:gd name="connsiteX25" fmla="*/ 30138 w 621373"/>
                <a:gd name="connsiteY25" fmla="*/ 323819 h 950116"/>
                <a:gd name="connsiteX26" fmla="*/ 56802 w 621373"/>
                <a:gd name="connsiteY26" fmla="*/ 363813 h 950116"/>
                <a:gd name="connsiteX27" fmla="*/ 54043 w 621373"/>
                <a:gd name="connsiteY27" fmla="*/ 150967 h 950116"/>
                <a:gd name="connsiteX28" fmla="*/ 139550 w 621373"/>
                <a:gd name="connsiteY28" fmla="*/ 82470 h 950116"/>
                <a:gd name="connsiteX29" fmla="*/ 266430 w 621373"/>
                <a:gd name="connsiteY29" fmla="*/ 52130 h 950116"/>
                <a:gd name="connsiteX30" fmla="*/ 360670 w 621373"/>
                <a:gd name="connsiteY30" fmla="*/ 4320 h 950116"/>
                <a:gd name="connsiteX31" fmla="*/ 440201 w 621373"/>
                <a:gd name="connsiteY31" fmla="*/ 21329 h 950116"/>
                <a:gd name="connsiteX32" fmla="*/ 490309 w 621373"/>
                <a:gd name="connsiteY32" fmla="*/ 89826 h 950116"/>
                <a:gd name="connsiteX33" fmla="*/ 549612 w 621373"/>
                <a:gd name="connsiteY33" fmla="*/ 258540 h 950116"/>
                <a:gd name="connsiteX34" fmla="*/ 564782 w 621373"/>
                <a:gd name="connsiteY34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53749 w 621373"/>
                <a:gd name="connsiteY11" fmla="*/ 750430 h 950116"/>
                <a:gd name="connsiteX12" fmla="*/ 555128 w 621373"/>
                <a:gd name="connsiteY12" fmla="*/ 808354 h 950116"/>
                <a:gd name="connsiteX13" fmla="*/ 465603 w 621373"/>
                <a:gd name="connsiteY13" fmla="*/ 935693 h 950116"/>
                <a:gd name="connsiteX14" fmla="*/ 402514 w 621373"/>
                <a:gd name="connsiteY14" fmla="*/ 946727 h 950116"/>
                <a:gd name="connsiteX15" fmla="*/ 252638 w 621373"/>
                <a:gd name="connsiteY15" fmla="*/ 858002 h 950116"/>
                <a:gd name="connsiteX16" fmla="*/ 157019 w 621373"/>
                <a:gd name="connsiteY16" fmla="*/ 755947 h 950116"/>
                <a:gd name="connsiteX17" fmla="*/ 136332 w 621373"/>
                <a:gd name="connsiteY17" fmla="*/ 659867 h 950116"/>
                <a:gd name="connsiteX18" fmla="*/ 94958 w 621373"/>
                <a:gd name="connsiteY18" fmla="*/ 550916 h 950116"/>
                <a:gd name="connsiteX19" fmla="*/ 78408 w 621373"/>
                <a:gd name="connsiteY19" fmla="*/ 537124 h 950116"/>
                <a:gd name="connsiteX20" fmla="*/ 53124 w 621373"/>
                <a:gd name="connsiteY20" fmla="*/ 521494 h 950116"/>
                <a:gd name="connsiteX21" fmla="*/ 8992 w 621373"/>
                <a:gd name="connsiteY21" fmla="*/ 431391 h 950116"/>
                <a:gd name="connsiteX22" fmla="*/ 6693 w 621373"/>
                <a:gd name="connsiteY22" fmla="*/ 414841 h 950116"/>
                <a:gd name="connsiteX23" fmla="*/ 1636 w 621373"/>
                <a:gd name="connsiteY23" fmla="*/ 378064 h 950116"/>
                <a:gd name="connsiteX24" fmla="*/ 30138 w 621373"/>
                <a:gd name="connsiteY24" fmla="*/ 323819 h 950116"/>
                <a:gd name="connsiteX25" fmla="*/ 56802 w 621373"/>
                <a:gd name="connsiteY25" fmla="*/ 363813 h 950116"/>
                <a:gd name="connsiteX26" fmla="*/ 54043 w 621373"/>
                <a:gd name="connsiteY26" fmla="*/ 150967 h 950116"/>
                <a:gd name="connsiteX27" fmla="*/ 139550 w 621373"/>
                <a:gd name="connsiteY27" fmla="*/ 82470 h 950116"/>
                <a:gd name="connsiteX28" fmla="*/ 266430 w 621373"/>
                <a:gd name="connsiteY28" fmla="*/ 52130 h 950116"/>
                <a:gd name="connsiteX29" fmla="*/ 360670 w 621373"/>
                <a:gd name="connsiteY29" fmla="*/ 4320 h 950116"/>
                <a:gd name="connsiteX30" fmla="*/ 440201 w 621373"/>
                <a:gd name="connsiteY30" fmla="*/ 21329 h 950116"/>
                <a:gd name="connsiteX31" fmla="*/ 490309 w 621373"/>
                <a:gd name="connsiteY31" fmla="*/ 89826 h 950116"/>
                <a:gd name="connsiteX32" fmla="*/ 549612 w 621373"/>
                <a:gd name="connsiteY32" fmla="*/ 258540 h 950116"/>
                <a:gd name="connsiteX33" fmla="*/ 564782 w 621373"/>
                <a:gd name="connsiteY33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56130 w 621373"/>
                <a:gd name="connsiteY11" fmla="*/ 728999 h 950116"/>
                <a:gd name="connsiteX12" fmla="*/ 555128 w 621373"/>
                <a:gd name="connsiteY12" fmla="*/ 808354 h 950116"/>
                <a:gd name="connsiteX13" fmla="*/ 465603 w 621373"/>
                <a:gd name="connsiteY13" fmla="*/ 935693 h 950116"/>
                <a:gd name="connsiteX14" fmla="*/ 402514 w 621373"/>
                <a:gd name="connsiteY14" fmla="*/ 946727 h 950116"/>
                <a:gd name="connsiteX15" fmla="*/ 252638 w 621373"/>
                <a:gd name="connsiteY15" fmla="*/ 858002 h 950116"/>
                <a:gd name="connsiteX16" fmla="*/ 157019 w 621373"/>
                <a:gd name="connsiteY16" fmla="*/ 755947 h 950116"/>
                <a:gd name="connsiteX17" fmla="*/ 136332 w 621373"/>
                <a:gd name="connsiteY17" fmla="*/ 659867 h 950116"/>
                <a:gd name="connsiteX18" fmla="*/ 94958 w 621373"/>
                <a:gd name="connsiteY18" fmla="*/ 550916 h 950116"/>
                <a:gd name="connsiteX19" fmla="*/ 78408 w 621373"/>
                <a:gd name="connsiteY19" fmla="*/ 537124 h 950116"/>
                <a:gd name="connsiteX20" fmla="*/ 53124 w 621373"/>
                <a:gd name="connsiteY20" fmla="*/ 521494 h 950116"/>
                <a:gd name="connsiteX21" fmla="*/ 8992 w 621373"/>
                <a:gd name="connsiteY21" fmla="*/ 431391 h 950116"/>
                <a:gd name="connsiteX22" fmla="*/ 6693 w 621373"/>
                <a:gd name="connsiteY22" fmla="*/ 414841 h 950116"/>
                <a:gd name="connsiteX23" fmla="*/ 1636 w 621373"/>
                <a:gd name="connsiteY23" fmla="*/ 378064 h 950116"/>
                <a:gd name="connsiteX24" fmla="*/ 30138 w 621373"/>
                <a:gd name="connsiteY24" fmla="*/ 323819 h 950116"/>
                <a:gd name="connsiteX25" fmla="*/ 56802 w 621373"/>
                <a:gd name="connsiteY25" fmla="*/ 363813 h 950116"/>
                <a:gd name="connsiteX26" fmla="*/ 54043 w 621373"/>
                <a:gd name="connsiteY26" fmla="*/ 150967 h 950116"/>
                <a:gd name="connsiteX27" fmla="*/ 139550 w 621373"/>
                <a:gd name="connsiteY27" fmla="*/ 82470 h 950116"/>
                <a:gd name="connsiteX28" fmla="*/ 266430 w 621373"/>
                <a:gd name="connsiteY28" fmla="*/ 52130 h 950116"/>
                <a:gd name="connsiteX29" fmla="*/ 360670 w 621373"/>
                <a:gd name="connsiteY29" fmla="*/ 4320 h 950116"/>
                <a:gd name="connsiteX30" fmla="*/ 440201 w 621373"/>
                <a:gd name="connsiteY30" fmla="*/ 21329 h 950116"/>
                <a:gd name="connsiteX31" fmla="*/ 490309 w 621373"/>
                <a:gd name="connsiteY31" fmla="*/ 89826 h 950116"/>
                <a:gd name="connsiteX32" fmla="*/ 549612 w 621373"/>
                <a:gd name="connsiteY32" fmla="*/ 258540 h 950116"/>
                <a:gd name="connsiteX33" fmla="*/ 564782 w 621373"/>
                <a:gd name="connsiteY33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56130 w 621373"/>
                <a:gd name="connsiteY10" fmla="*/ 728999 h 950116"/>
                <a:gd name="connsiteX11" fmla="*/ 555128 w 621373"/>
                <a:gd name="connsiteY11" fmla="*/ 808354 h 950116"/>
                <a:gd name="connsiteX12" fmla="*/ 465603 w 621373"/>
                <a:gd name="connsiteY12" fmla="*/ 935693 h 950116"/>
                <a:gd name="connsiteX13" fmla="*/ 402514 w 621373"/>
                <a:gd name="connsiteY13" fmla="*/ 946727 h 950116"/>
                <a:gd name="connsiteX14" fmla="*/ 252638 w 621373"/>
                <a:gd name="connsiteY14" fmla="*/ 858002 h 950116"/>
                <a:gd name="connsiteX15" fmla="*/ 157019 w 621373"/>
                <a:gd name="connsiteY15" fmla="*/ 755947 h 950116"/>
                <a:gd name="connsiteX16" fmla="*/ 136332 w 621373"/>
                <a:gd name="connsiteY16" fmla="*/ 659867 h 950116"/>
                <a:gd name="connsiteX17" fmla="*/ 94958 w 621373"/>
                <a:gd name="connsiteY17" fmla="*/ 550916 h 950116"/>
                <a:gd name="connsiteX18" fmla="*/ 78408 w 621373"/>
                <a:gd name="connsiteY18" fmla="*/ 537124 h 950116"/>
                <a:gd name="connsiteX19" fmla="*/ 53124 w 621373"/>
                <a:gd name="connsiteY19" fmla="*/ 521494 h 950116"/>
                <a:gd name="connsiteX20" fmla="*/ 8992 w 621373"/>
                <a:gd name="connsiteY20" fmla="*/ 431391 h 950116"/>
                <a:gd name="connsiteX21" fmla="*/ 6693 w 621373"/>
                <a:gd name="connsiteY21" fmla="*/ 414841 h 950116"/>
                <a:gd name="connsiteX22" fmla="*/ 1636 w 621373"/>
                <a:gd name="connsiteY22" fmla="*/ 378064 h 950116"/>
                <a:gd name="connsiteX23" fmla="*/ 30138 w 621373"/>
                <a:gd name="connsiteY23" fmla="*/ 323819 h 950116"/>
                <a:gd name="connsiteX24" fmla="*/ 56802 w 621373"/>
                <a:gd name="connsiteY24" fmla="*/ 363813 h 950116"/>
                <a:gd name="connsiteX25" fmla="*/ 54043 w 621373"/>
                <a:gd name="connsiteY25" fmla="*/ 150967 h 950116"/>
                <a:gd name="connsiteX26" fmla="*/ 139550 w 621373"/>
                <a:gd name="connsiteY26" fmla="*/ 82470 h 950116"/>
                <a:gd name="connsiteX27" fmla="*/ 266430 w 621373"/>
                <a:gd name="connsiteY27" fmla="*/ 52130 h 950116"/>
                <a:gd name="connsiteX28" fmla="*/ 360670 w 621373"/>
                <a:gd name="connsiteY28" fmla="*/ 4320 h 950116"/>
                <a:gd name="connsiteX29" fmla="*/ 440201 w 621373"/>
                <a:gd name="connsiteY29" fmla="*/ 21329 h 950116"/>
                <a:gd name="connsiteX30" fmla="*/ 490309 w 621373"/>
                <a:gd name="connsiteY30" fmla="*/ 89826 h 950116"/>
                <a:gd name="connsiteX31" fmla="*/ 549612 w 621373"/>
                <a:gd name="connsiteY31" fmla="*/ 258540 h 950116"/>
                <a:gd name="connsiteX32" fmla="*/ 564782 w 621373"/>
                <a:gd name="connsiteY32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56130 w 621373"/>
                <a:gd name="connsiteY10" fmla="*/ 728999 h 950116"/>
                <a:gd name="connsiteX11" fmla="*/ 555128 w 621373"/>
                <a:gd name="connsiteY11" fmla="*/ 808354 h 950116"/>
                <a:gd name="connsiteX12" fmla="*/ 465603 w 621373"/>
                <a:gd name="connsiteY12" fmla="*/ 935693 h 950116"/>
                <a:gd name="connsiteX13" fmla="*/ 402514 w 621373"/>
                <a:gd name="connsiteY13" fmla="*/ 946727 h 950116"/>
                <a:gd name="connsiteX14" fmla="*/ 252638 w 621373"/>
                <a:gd name="connsiteY14" fmla="*/ 858002 h 950116"/>
                <a:gd name="connsiteX15" fmla="*/ 157019 w 621373"/>
                <a:gd name="connsiteY15" fmla="*/ 755947 h 950116"/>
                <a:gd name="connsiteX16" fmla="*/ 136332 w 621373"/>
                <a:gd name="connsiteY16" fmla="*/ 659867 h 950116"/>
                <a:gd name="connsiteX17" fmla="*/ 94958 w 621373"/>
                <a:gd name="connsiteY17" fmla="*/ 550916 h 950116"/>
                <a:gd name="connsiteX18" fmla="*/ 78408 w 621373"/>
                <a:gd name="connsiteY18" fmla="*/ 537124 h 950116"/>
                <a:gd name="connsiteX19" fmla="*/ 53124 w 621373"/>
                <a:gd name="connsiteY19" fmla="*/ 521494 h 950116"/>
                <a:gd name="connsiteX20" fmla="*/ 8992 w 621373"/>
                <a:gd name="connsiteY20" fmla="*/ 431391 h 950116"/>
                <a:gd name="connsiteX21" fmla="*/ 6693 w 621373"/>
                <a:gd name="connsiteY21" fmla="*/ 414841 h 950116"/>
                <a:gd name="connsiteX22" fmla="*/ 1636 w 621373"/>
                <a:gd name="connsiteY22" fmla="*/ 378064 h 950116"/>
                <a:gd name="connsiteX23" fmla="*/ 30138 w 621373"/>
                <a:gd name="connsiteY23" fmla="*/ 323819 h 950116"/>
                <a:gd name="connsiteX24" fmla="*/ 56802 w 621373"/>
                <a:gd name="connsiteY24" fmla="*/ 363813 h 950116"/>
                <a:gd name="connsiteX25" fmla="*/ 54043 w 621373"/>
                <a:gd name="connsiteY25" fmla="*/ 150967 h 950116"/>
                <a:gd name="connsiteX26" fmla="*/ 139550 w 621373"/>
                <a:gd name="connsiteY26" fmla="*/ 82470 h 950116"/>
                <a:gd name="connsiteX27" fmla="*/ 266430 w 621373"/>
                <a:gd name="connsiteY27" fmla="*/ 52130 h 950116"/>
                <a:gd name="connsiteX28" fmla="*/ 360670 w 621373"/>
                <a:gd name="connsiteY28" fmla="*/ 4320 h 950116"/>
                <a:gd name="connsiteX29" fmla="*/ 440201 w 621373"/>
                <a:gd name="connsiteY29" fmla="*/ 21329 h 950116"/>
                <a:gd name="connsiteX30" fmla="*/ 490309 w 621373"/>
                <a:gd name="connsiteY30" fmla="*/ 89826 h 950116"/>
                <a:gd name="connsiteX31" fmla="*/ 549612 w 621373"/>
                <a:gd name="connsiteY31" fmla="*/ 258540 h 950116"/>
                <a:gd name="connsiteX32" fmla="*/ 564782 w 621373"/>
                <a:gd name="connsiteY32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56130 w 621373"/>
                <a:gd name="connsiteY10" fmla="*/ 728999 h 950116"/>
                <a:gd name="connsiteX11" fmla="*/ 555128 w 621373"/>
                <a:gd name="connsiteY11" fmla="*/ 808354 h 950116"/>
                <a:gd name="connsiteX12" fmla="*/ 465603 w 621373"/>
                <a:gd name="connsiteY12" fmla="*/ 935693 h 950116"/>
                <a:gd name="connsiteX13" fmla="*/ 402514 w 621373"/>
                <a:gd name="connsiteY13" fmla="*/ 946727 h 950116"/>
                <a:gd name="connsiteX14" fmla="*/ 252638 w 621373"/>
                <a:gd name="connsiteY14" fmla="*/ 858002 h 950116"/>
                <a:gd name="connsiteX15" fmla="*/ 157019 w 621373"/>
                <a:gd name="connsiteY15" fmla="*/ 755947 h 950116"/>
                <a:gd name="connsiteX16" fmla="*/ 136332 w 621373"/>
                <a:gd name="connsiteY16" fmla="*/ 659867 h 950116"/>
                <a:gd name="connsiteX17" fmla="*/ 94958 w 621373"/>
                <a:gd name="connsiteY17" fmla="*/ 550916 h 950116"/>
                <a:gd name="connsiteX18" fmla="*/ 78408 w 621373"/>
                <a:gd name="connsiteY18" fmla="*/ 537124 h 950116"/>
                <a:gd name="connsiteX19" fmla="*/ 53124 w 621373"/>
                <a:gd name="connsiteY19" fmla="*/ 521494 h 950116"/>
                <a:gd name="connsiteX20" fmla="*/ 8992 w 621373"/>
                <a:gd name="connsiteY20" fmla="*/ 431391 h 950116"/>
                <a:gd name="connsiteX21" fmla="*/ 1636 w 621373"/>
                <a:gd name="connsiteY21" fmla="*/ 378064 h 950116"/>
                <a:gd name="connsiteX22" fmla="*/ 30138 w 621373"/>
                <a:gd name="connsiteY22" fmla="*/ 323819 h 950116"/>
                <a:gd name="connsiteX23" fmla="*/ 56802 w 621373"/>
                <a:gd name="connsiteY23" fmla="*/ 363813 h 950116"/>
                <a:gd name="connsiteX24" fmla="*/ 54043 w 621373"/>
                <a:gd name="connsiteY24" fmla="*/ 150967 h 950116"/>
                <a:gd name="connsiteX25" fmla="*/ 139550 w 621373"/>
                <a:gd name="connsiteY25" fmla="*/ 82470 h 950116"/>
                <a:gd name="connsiteX26" fmla="*/ 266430 w 621373"/>
                <a:gd name="connsiteY26" fmla="*/ 52130 h 950116"/>
                <a:gd name="connsiteX27" fmla="*/ 360670 w 621373"/>
                <a:gd name="connsiteY27" fmla="*/ 4320 h 950116"/>
                <a:gd name="connsiteX28" fmla="*/ 440201 w 621373"/>
                <a:gd name="connsiteY28" fmla="*/ 21329 h 950116"/>
                <a:gd name="connsiteX29" fmla="*/ 490309 w 621373"/>
                <a:gd name="connsiteY29" fmla="*/ 89826 h 950116"/>
                <a:gd name="connsiteX30" fmla="*/ 549612 w 621373"/>
                <a:gd name="connsiteY30" fmla="*/ 258540 h 950116"/>
                <a:gd name="connsiteX31" fmla="*/ 564782 w 621373"/>
                <a:gd name="connsiteY31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90234 h 950116"/>
                <a:gd name="connsiteX7" fmla="*/ 560645 w 621373"/>
                <a:gd name="connsiteY7" fmla="*/ 593209 h 950116"/>
                <a:gd name="connsiteX8" fmla="*/ 545015 w 621373"/>
                <a:gd name="connsiteY8" fmla="*/ 618953 h 950116"/>
                <a:gd name="connsiteX9" fmla="*/ 556130 w 621373"/>
                <a:gd name="connsiteY9" fmla="*/ 728999 h 950116"/>
                <a:gd name="connsiteX10" fmla="*/ 555128 w 621373"/>
                <a:gd name="connsiteY10" fmla="*/ 808354 h 950116"/>
                <a:gd name="connsiteX11" fmla="*/ 465603 w 621373"/>
                <a:gd name="connsiteY11" fmla="*/ 935693 h 950116"/>
                <a:gd name="connsiteX12" fmla="*/ 402514 w 621373"/>
                <a:gd name="connsiteY12" fmla="*/ 946727 h 950116"/>
                <a:gd name="connsiteX13" fmla="*/ 252638 w 621373"/>
                <a:gd name="connsiteY13" fmla="*/ 858002 h 950116"/>
                <a:gd name="connsiteX14" fmla="*/ 157019 w 621373"/>
                <a:gd name="connsiteY14" fmla="*/ 755947 h 950116"/>
                <a:gd name="connsiteX15" fmla="*/ 136332 w 621373"/>
                <a:gd name="connsiteY15" fmla="*/ 659867 h 950116"/>
                <a:gd name="connsiteX16" fmla="*/ 94958 w 621373"/>
                <a:gd name="connsiteY16" fmla="*/ 550916 h 950116"/>
                <a:gd name="connsiteX17" fmla="*/ 78408 w 621373"/>
                <a:gd name="connsiteY17" fmla="*/ 537124 h 950116"/>
                <a:gd name="connsiteX18" fmla="*/ 53124 w 621373"/>
                <a:gd name="connsiteY18" fmla="*/ 521494 h 950116"/>
                <a:gd name="connsiteX19" fmla="*/ 8992 w 621373"/>
                <a:gd name="connsiteY19" fmla="*/ 431391 h 950116"/>
                <a:gd name="connsiteX20" fmla="*/ 1636 w 621373"/>
                <a:gd name="connsiteY20" fmla="*/ 378064 h 950116"/>
                <a:gd name="connsiteX21" fmla="*/ 30138 w 621373"/>
                <a:gd name="connsiteY21" fmla="*/ 323819 h 950116"/>
                <a:gd name="connsiteX22" fmla="*/ 56802 w 621373"/>
                <a:gd name="connsiteY22" fmla="*/ 363813 h 950116"/>
                <a:gd name="connsiteX23" fmla="*/ 54043 w 621373"/>
                <a:gd name="connsiteY23" fmla="*/ 150967 h 950116"/>
                <a:gd name="connsiteX24" fmla="*/ 139550 w 621373"/>
                <a:gd name="connsiteY24" fmla="*/ 82470 h 950116"/>
                <a:gd name="connsiteX25" fmla="*/ 266430 w 621373"/>
                <a:gd name="connsiteY25" fmla="*/ 52130 h 950116"/>
                <a:gd name="connsiteX26" fmla="*/ 360670 w 621373"/>
                <a:gd name="connsiteY26" fmla="*/ 4320 h 950116"/>
                <a:gd name="connsiteX27" fmla="*/ 440201 w 621373"/>
                <a:gd name="connsiteY27" fmla="*/ 21329 h 950116"/>
                <a:gd name="connsiteX28" fmla="*/ 490309 w 621373"/>
                <a:gd name="connsiteY28" fmla="*/ 89826 h 950116"/>
                <a:gd name="connsiteX29" fmla="*/ 549612 w 621373"/>
                <a:gd name="connsiteY29" fmla="*/ 258540 h 950116"/>
                <a:gd name="connsiteX30" fmla="*/ 564782 w 621373"/>
                <a:gd name="connsiteY30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90234 h 950116"/>
                <a:gd name="connsiteX7" fmla="*/ 560645 w 621373"/>
                <a:gd name="connsiteY7" fmla="*/ 593209 h 950116"/>
                <a:gd name="connsiteX8" fmla="*/ 545015 w 621373"/>
                <a:gd name="connsiteY8" fmla="*/ 618953 h 950116"/>
                <a:gd name="connsiteX9" fmla="*/ 556130 w 621373"/>
                <a:gd name="connsiteY9" fmla="*/ 728999 h 950116"/>
                <a:gd name="connsiteX10" fmla="*/ 555128 w 621373"/>
                <a:gd name="connsiteY10" fmla="*/ 808354 h 950116"/>
                <a:gd name="connsiteX11" fmla="*/ 465603 w 621373"/>
                <a:gd name="connsiteY11" fmla="*/ 935693 h 950116"/>
                <a:gd name="connsiteX12" fmla="*/ 402514 w 621373"/>
                <a:gd name="connsiteY12" fmla="*/ 946727 h 950116"/>
                <a:gd name="connsiteX13" fmla="*/ 252638 w 621373"/>
                <a:gd name="connsiteY13" fmla="*/ 858002 h 950116"/>
                <a:gd name="connsiteX14" fmla="*/ 157019 w 621373"/>
                <a:gd name="connsiteY14" fmla="*/ 755947 h 950116"/>
                <a:gd name="connsiteX15" fmla="*/ 136332 w 621373"/>
                <a:gd name="connsiteY15" fmla="*/ 659867 h 950116"/>
                <a:gd name="connsiteX16" fmla="*/ 94958 w 621373"/>
                <a:gd name="connsiteY16" fmla="*/ 550916 h 950116"/>
                <a:gd name="connsiteX17" fmla="*/ 78408 w 621373"/>
                <a:gd name="connsiteY17" fmla="*/ 537124 h 950116"/>
                <a:gd name="connsiteX18" fmla="*/ 53124 w 621373"/>
                <a:gd name="connsiteY18" fmla="*/ 521494 h 950116"/>
                <a:gd name="connsiteX19" fmla="*/ 8992 w 621373"/>
                <a:gd name="connsiteY19" fmla="*/ 431391 h 950116"/>
                <a:gd name="connsiteX20" fmla="*/ 1636 w 621373"/>
                <a:gd name="connsiteY20" fmla="*/ 378064 h 950116"/>
                <a:gd name="connsiteX21" fmla="*/ 30138 w 621373"/>
                <a:gd name="connsiteY21" fmla="*/ 323819 h 950116"/>
                <a:gd name="connsiteX22" fmla="*/ 56802 w 621373"/>
                <a:gd name="connsiteY22" fmla="*/ 363813 h 950116"/>
                <a:gd name="connsiteX23" fmla="*/ 54043 w 621373"/>
                <a:gd name="connsiteY23" fmla="*/ 150967 h 950116"/>
                <a:gd name="connsiteX24" fmla="*/ 139550 w 621373"/>
                <a:gd name="connsiteY24" fmla="*/ 82470 h 950116"/>
                <a:gd name="connsiteX25" fmla="*/ 266430 w 621373"/>
                <a:gd name="connsiteY25" fmla="*/ 52130 h 950116"/>
                <a:gd name="connsiteX26" fmla="*/ 360670 w 621373"/>
                <a:gd name="connsiteY26" fmla="*/ 4320 h 950116"/>
                <a:gd name="connsiteX27" fmla="*/ 440201 w 621373"/>
                <a:gd name="connsiteY27" fmla="*/ 21329 h 950116"/>
                <a:gd name="connsiteX28" fmla="*/ 490309 w 621373"/>
                <a:gd name="connsiteY28" fmla="*/ 89826 h 950116"/>
                <a:gd name="connsiteX29" fmla="*/ 549612 w 621373"/>
                <a:gd name="connsiteY29" fmla="*/ 258540 h 950116"/>
                <a:gd name="connsiteX30" fmla="*/ 564782 w 621373"/>
                <a:gd name="connsiteY30" fmla="*/ 229578 h 95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21373" h="950116">
                  <a:moveTo>
                    <a:pt x="564782" y="229578"/>
                  </a:moveTo>
                  <a:cubicBezTo>
                    <a:pt x="572137" y="222682"/>
                    <a:pt x="578573" y="212109"/>
                    <a:pt x="590526" y="217166"/>
                  </a:cubicBezTo>
                  <a:cubicBezTo>
                    <a:pt x="602018" y="222222"/>
                    <a:pt x="606616" y="232796"/>
                    <a:pt x="610294" y="246127"/>
                  </a:cubicBezTo>
                  <a:cubicBezTo>
                    <a:pt x="617189" y="271412"/>
                    <a:pt x="620867" y="297155"/>
                    <a:pt x="621326" y="321980"/>
                  </a:cubicBezTo>
                  <a:cubicBezTo>
                    <a:pt x="621786" y="357377"/>
                    <a:pt x="619028" y="393695"/>
                    <a:pt x="608914" y="428173"/>
                  </a:cubicBezTo>
                  <a:cubicBezTo>
                    <a:pt x="605696" y="438746"/>
                    <a:pt x="592058" y="438057"/>
                    <a:pt x="586388" y="448400"/>
                  </a:cubicBezTo>
                  <a:cubicBezTo>
                    <a:pt x="580718" y="458743"/>
                    <a:pt x="579187" y="466099"/>
                    <a:pt x="574896" y="490234"/>
                  </a:cubicBezTo>
                  <a:cubicBezTo>
                    <a:pt x="575355" y="525172"/>
                    <a:pt x="580908" y="549665"/>
                    <a:pt x="560645" y="593209"/>
                  </a:cubicBezTo>
                  <a:cubicBezTo>
                    <a:pt x="558806" y="602863"/>
                    <a:pt x="548233" y="608839"/>
                    <a:pt x="545015" y="618953"/>
                  </a:cubicBezTo>
                  <a:cubicBezTo>
                    <a:pt x="532357" y="658254"/>
                    <a:pt x="554445" y="697432"/>
                    <a:pt x="556130" y="728999"/>
                  </a:cubicBezTo>
                  <a:cubicBezTo>
                    <a:pt x="568083" y="747847"/>
                    <a:pt x="563863" y="790425"/>
                    <a:pt x="555128" y="808354"/>
                  </a:cubicBezTo>
                  <a:cubicBezTo>
                    <a:pt x="530763" y="859382"/>
                    <a:pt x="519094" y="899670"/>
                    <a:pt x="465603" y="935693"/>
                  </a:cubicBezTo>
                  <a:cubicBezTo>
                    <a:pt x="444533" y="958755"/>
                    <a:pt x="412781" y="947416"/>
                    <a:pt x="402514" y="946727"/>
                  </a:cubicBezTo>
                  <a:cubicBezTo>
                    <a:pt x="369798" y="933778"/>
                    <a:pt x="293554" y="889799"/>
                    <a:pt x="252638" y="858002"/>
                  </a:cubicBezTo>
                  <a:cubicBezTo>
                    <a:pt x="211722" y="826205"/>
                    <a:pt x="176403" y="788969"/>
                    <a:pt x="157019" y="755947"/>
                  </a:cubicBezTo>
                  <a:cubicBezTo>
                    <a:pt x="145526" y="725146"/>
                    <a:pt x="156559" y="688829"/>
                    <a:pt x="136332" y="659867"/>
                  </a:cubicBezTo>
                  <a:cubicBezTo>
                    <a:pt x="113346" y="626768"/>
                    <a:pt x="103232" y="589531"/>
                    <a:pt x="94958" y="550916"/>
                  </a:cubicBezTo>
                  <a:cubicBezTo>
                    <a:pt x="93119" y="542181"/>
                    <a:pt x="87602" y="536665"/>
                    <a:pt x="78408" y="537124"/>
                  </a:cubicBezTo>
                  <a:cubicBezTo>
                    <a:pt x="65996" y="537584"/>
                    <a:pt x="60939" y="529769"/>
                    <a:pt x="53124" y="521494"/>
                  </a:cubicBezTo>
                  <a:cubicBezTo>
                    <a:pt x="27840" y="496210"/>
                    <a:pt x="25541" y="460812"/>
                    <a:pt x="8992" y="431391"/>
                  </a:cubicBezTo>
                  <a:cubicBezTo>
                    <a:pt x="411" y="407486"/>
                    <a:pt x="-1888" y="395993"/>
                    <a:pt x="1636" y="378064"/>
                  </a:cubicBezTo>
                  <a:cubicBezTo>
                    <a:pt x="-5719" y="362434"/>
                    <a:pt x="13129" y="329335"/>
                    <a:pt x="30138" y="323819"/>
                  </a:cubicBezTo>
                  <a:cubicBezTo>
                    <a:pt x="52205" y="330254"/>
                    <a:pt x="50825" y="351401"/>
                    <a:pt x="56802" y="363813"/>
                  </a:cubicBezTo>
                  <a:cubicBezTo>
                    <a:pt x="54963" y="295316"/>
                    <a:pt x="42551" y="223602"/>
                    <a:pt x="54043" y="150967"/>
                  </a:cubicBezTo>
                  <a:cubicBezTo>
                    <a:pt x="63238" y="93963"/>
                    <a:pt x="82545" y="75575"/>
                    <a:pt x="139550" y="82470"/>
                  </a:cubicBezTo>
                  <a:cubicBezTo>
                    <a:pt x="185980" y="88447"/>
                    <a:pt x="226895" y="75575"/>
                    <a:pt x="266430" y="52130"/>
                  </a:cubicBezTo>
                  <a:cubicBezTo>
                    <a:pt x="296771" y="34201"/>
                    <a:pt x="326652" y="15353"/>
                    <a:pt x="360670" y="4320"/>
                  </a:cubicBezTo>
                  <a:cubicBezTo>
                    <a:pt x="391011" y="-5334"/>
                    <a:pt x="416755" y="1561"/>
                    <a:pt x="440201" y="21329"/>
                  </a:cubicBezTo>
                  <a:cubicBezTo>
                    <a:pt x="462267" y="40177"/>
                    <a:pt x="477897" y="64082"/>
                    <a:pt x="490309" y="89826"/>
                  </a:cubicBezTo>
                  <a:cubicBezTo>
                    <a:pt x="516053" y="144072"/>
                    <a:pt x="536280" y="200156"/>
                    <a:pt x="549612" y="258540"/>
                  </a:cubicBezTo>
                  <a:cubicBezTo>
                    <a:pt x="553289" y="250265"/>
                    <a:pt x="551450" y="236014"/>
                    <a:pt x="564782" y="229578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24AAF5A-BC33-410A-946F-7571A10320A0}"/>
                </a:ext>
              </a:extLst>
            </p:cNvPr>
            <p:cNvSpPr/>
            <p:nvPr/>
          </p:nvSpPr>
          <p:spPr>
            <a:xfrm>
              <a:off x="7602888" y="5488731"/>
              <a:ext cx="707619" cy="322803"/>
            </a:xfrm>
            <a:custGeom>
              <a:avLst/>
              <a:gdLst>
                <a:gd name="connsiteX0" fmla="*/ 633141 w 709453"/>
                <a:gd name="connsiteY0" fmla="*/ 62528 h 322803"/>
                <a:gd name="connsiteX1" fmla="*/ 672676 w 709453"/>
                <a:gd name="connsiteY1" fmla="*/ 155849 h 322803"/>
                <a:gd name="connsiteX2" fmla="*/ 707614 w 709453"/>
                <a:gd name="connsiteY2" fmla="*/ 245493 h 322803"/>
                <a:gd name="connsiteX3" fmla="*/ 709453 w 709453"/>
                <a:gd name="connsiteY3" fmla="*/ 253768 h 322803"/>
                <a:gd name="connsiteX4" fmla="*/ 694283 w 709453"/>
                <a:gd name="connsiteY4" fmla="*/ 261123 h 322803"/>
                <a:gd name="connsiteX5" fmla="*/ 629464 w 709453"/>
                <a:gd name="connsiteY5" fmla="*/ 261583 h 322803"/>
                <a:gd name="connsiteX6" fmla="*/ 550393 w 709453"/>
                <a:gd name="connsiteY6" fmla="*/ 285947 h 322803"/>
                <a:gd name="connsiteX7" fmla="*/ 430409 w 709453"/>
                <a:gd name="connsiteY7" fmla="*/ 317208 h 322803"/>
                <a:gd name="connsiteX8" fmla="*/ 296173 w 709453"/>
                <a:gd name="connsiteY8" fmla="*/ 322724 h 322803"/>
                <a:gd name="connsiteX9" fmla="*/ 210207 w 709453"/>
                <a:gd name="connsiteY9" fmla="*/ 313990 h 322803"/>
                <a:gd name="connsiteX10" fmla="*/ 63560 w 709453"/>
                <a:gd name="connsiteY10" fmla="*/ 280431 h 322803"/>
                <a:gd name="connsiteX11" fmla="*/ 7935 w 709453"/>
                <a:gd name="connsiteY11" fmla="*/ 248711 h 322803"/>
                <a:gd name="connsiteX12" fmla="*/ 1499 w 709453"/>
                <a:gd name="connsiteY12" fmla="*/ 222507 h 322803"/>
                <a:gd name="connsiteX13" fmla="*/ 18508 w 709453"/>
                <a:gd name="connsiteY13" fmla="*/ 212853 h 322803"/>
                <a:gd name="connsiteX14" fmla="*/ 178028 w 709453"/>
                <a:gd name="connsiteY14" fmla="*/ 191707 h 322803"/>
                <a:gd name="connsiteX15" fmla="*/ 276865 w 709453"/>
                <a:gd name="connsiteY15" fmla="*/ 152171 h 322803"/>
                <a:gd name="connsiteX16" fmla="*/ 374784 w 709453"/>
                <a:gd name="connsiteY16" fmla="*/ 95627 h 322803"/>
                <a:gd name="connsiteX17" fmla="*/ 383518 w 709453"/>
                <a:gd name="connsiteY17" fmla="*/ 82755 h 322803"/>
                <a:gd name="connsiteX18" fmla="*/ 348580 w 709453"/>
                <a:gd name="connsiteY18" fmla="*/ 82296 h 322803"/>
                <a:gd name="connsiteX19" fmla="*/ 256638 w 709453"/>
                <a:gd name="connsiteY19" fmla="*/ 62988 h 322803"/>
                <a:gd name="connsiteX20" fmla="*/ 231354 w 709453"/>
                <a:gd name="connsiteY20" fmla="*/ 43680 h 322803"/>
                <a:gd name="connsiteX21" fmla="*/ 246065 w 709453"/>
                <a:gd name="connsiteY21" fmla="*/ 2306 h 322803"/>
                <a:gd name="connsiteX22" fmla="*/ 310424 w 709453"/>
                <a:gd name="connsiteY22" fmla="*/ 5983 h 322803"/>
                <a:gd name="connsiteX23" fmla="*/ 320538 w 709453"/>
                <a:gd name="connsiteY23" fmla="*/ 7822 h 322803"/>
                <a:gd name="connsiteX24" fmla="*/ 483735 w 709453"/>
                <a:gd name="connsiteY24" fmla="*/ 14258 h 322803"/>
                <a:gd name="connsiteX25" fmla="*/ 587170 w 709453"/>
                <a:gd name="connsiteY25" fmla="*/ 48736 h 322803"/>
                <a:gd name="connsiteX26" fmla="*/ 633141 w 709453"/>
                <a:gd name="connsiteY26" fmla="*/ 62528 h 322803"/>
                <a:gd name="connsiteX0" fmla="*/ 633141 w 708887"/>
                <a:gd name="connsiteY0" fmla="*/ 62528 h 322803"/>
                <a:gd name="connsiteX1" fmla="*/ 672676 w 708887"/>
                <a:gd name="connsiteY1" fmla="*/ 155849 h 322803"/>
                <a:gd name="connsiteX2" fmla="*/ 707614 w 708887"/>
                <a:gd name="connsiteY2" fmla="*/ 245493 h 322803"/>
                <a:gd name="connsiteX3" fmla="*/ 694283 w 708887"/>
                <a:gd name="connsiteY3" fmla="*/ 261123 h 322803"/>
                <a:gd name="connsiteX4" fmla="*/ 629464 w 708887"/>
                <a:gd name="connsiteY4" fmla="*/ 261583 h 322803"/>
                <a:gd name="connsiteX5" fmla="*/ 550393 w 708887"/>
                <a:gd name="connsiteY5" fmla="*/ 285947 h 322803"/>
                <a:gd name="connsiteX6" fmla="*/ 430409 w 708887"/>
                <a:gd name="connsiteY6" fmla="*/ 317208 h 322803"/>
                <a:gd name="connsiteX7" fmla="*/ 296173 w 708887"/>
                <a:gd name="connsiteY7" fmla="*/ 322724 h 322803"/>
                <a:gd name="connsiteX8" fmla="*/ 210207 w 708887"/>
                <a:gd name="connsiteY8" fmla="*/ 313990 h 322803"/>
                <a:gd name="connsiteX9" fmla="*/ 63560 w 708887"/>
                <a:gd name="connsiteY9" fmla="*/ 280431 h 322803"/>
                <a:gd name="connsiteX10" fmla="*/ 7935 w 708887"/>
                <a:gd name="connsiteY10" fmla="*/ 248711 h 322803"/>
                <a:gd name="connsiteX11" fmla="*/ 1499 w 708887"/>
                <a:gd name="connsiteY11" fmla="*/ 222507 h 322803"/>
                <a:gd name="connsiteX12" fmla="*/ 18508 w 708887"/>
                <a:gd name="connsiteY12" fmla="*/ 212853 h 322803"/>
                <a:gd name="connsiteX13" fmla="*/ 178028 w 708887"/>
                <a:gd name="connsiteY13" fmla="*/ 191707 h 322803"/>
                <a:gd name="connsiteX14" fmla="*/ 276865 w 708887"/>
                <a:gd name="connsiteY14" fmla="*/ 152171 h 322803"/>
                <a:gd name="connsiteX15" fmla="*/ 374784 w 708887"/>
                <a:gd name="connsiteY15" fmla="*/ 95627 h 322803"/>
                <a:gd name="connsiteX16" fmla="*/ 383518 w 708887"/>
                <a:gd name="connsiteY16" fmla="*/ 82755 h 322803"/>
                <a:gd name="connsiteX17" fmla="*/ 348580 w 708887"/>
                <a:gd name="connsiteY17" fmla="*/ 82296 h 322803"/>
                <a:gd name="connsiteX18" fmla="*/ 256638 w 708887"/>
                <a:gd name="connsiteY18" fmla="*/ 62988 h 322803"/>
                <a:gd name="connsiteX19" fmla="*/ 231354 w 708887"/>
                <a:gd name="connsiteY19" fmla="*/ 43680 h 322803"/>
                <a:gd name="connsiteX20" fmla="*/ 246065 w 708887"/>
                <a:gd name="connsiteY20" fmla="*/ 2306 h 322803"/>
                <a:gd name="connsiteX21" fmla="*/ 310424 w 708887"/>
                <a:gd name="connsiteY21" fmla="*/ 5983 h 322803"/>
                <a:gd name="connsiteX22" fmla="*/ 320538 w 708887"/>
                <a:gd name="connsiteY22" fmla="*/ 7822 h 322803"/>
                <a:gd name="connsiteX23" fmla="*/ 483735 w 708887"/>
                <a:gd name="connsiteY23" fmla="*/ 14258 h 322803"/>
                <a:gd name="connsiteX24" fmla="*/ 587170 w 708887"/>
                <a:gd name="connsiteY24" fmla="*/ 48736 h 322803"/>
                <a:gd name="connsiteX25" fmla="*/ 633141 w 708887"/>
                <a:gd name="connsiteY25" fmla="*/ 62528 h 322803"/>
                <a:gd name="connsiteX0" fmla="*/ 633141 w 707614"/>
                <a:gd name="connsiteY0" fmla="*/ 62528 h 322803"/>
                <a:gd name="connsiteX1" fmla="*/ 672676 w 707614"/>
                <a:gd name="connsiteY1" fmla="*/ 155849 h 322803"/>
                <a:gd name="connsiteX2" fmla="*/ 707614 w 707614"/>
                <a:gd name="connsiteY2" fmla="*/ 245493 h 322803"/>
                <a:gd name="connsiteX3" fmla="*/ 629464 w 707614"/>
                <a:gd name="connsiteY3" fmla="*/ 261583 h 322803"/>
                <a:gd name="connsiteX4" fmla="*/ 550393 w 707614"/>
                <a:gd name="connsiteY4" fmla="*/ 285947 h 322803"/>
                <a:gd name="connsiteX5" fmla="*/ 430409 w 707614"/>
                <a:gd name="connsiteY5" fmla="*/ 317208 h 322803"/>
                <a:gd name="connsiteX6" fmla="*/ 296173 w 707614"/>
                <a:gd name="connsiteY6" fmla="*/ 322724 h 322803"/>
                <a:gd name="connsiteX7" fmla="*/ 210207 w 707614"/>
                <a:gd name="connsiteY7" fmla="*/ 313990 h 322803"/>
                <a:gd name="connsiteX8" fmla="*/ 63560 w 707614"/>
                <a:gd name="connsiteY8" fmla="*/ 280431 h 322803"/>
                <a:gd name="connsiteX9" fmla="*/ 7935 w 707614"/>
                <a:gd name="connsiteY9" fmla="*/ 248711 h 322803"/>
                <a:gd name="connsiteX10" fmla="*/ 1499 w 707614"/>
                <a:gd name="connsiteY10" fmla="*/ 222507 h 322803"/>
                <a:gd name="connsiteX11" fmla="*/ 18508 w 707614"/>
                <a:gd name="connsiteY11" fmla="*/ 212853 h 322803"/>
                <a:gd name="connsiteX12" fmla="*/ 178028 w 707614"/>
                <a:gd name="connsiteY12" fmla="*/ 191707 h 322803"/>
                <a:gd name="connsiteX13" fmla="*/ 276865 w 707614"/>
                <a:gd name="connsiteY13" fmla="*/ 152171 h 322803"/>
                <a:gd name="connsiteX14" fmla="*/ 374784 w 707614"/>
                <a:gd name="connsiteY14" fmla="*/ 95627 h 322803"/>
                <a:gd name="connsiteX15" fmla="*/ 383518 w 707614"/>
                <a:gd name="connsiteY15" fmla="*/ 82755 h 322803"/>
                <a:gd name="connsiteX16" fmla="*/ 348580 w 707614"/>
                <a:gd name="connsiteY16" fmla="*/ 82296 h 322803"/>
                <a:gd name="connsiteX17" fmla="*/ 256638 w 707614"/>
                <a:gd name="connsiteY17" fmla="*/ 62988 h 322803"/>
                <a:gd name="connsiteX18" fmla="*/ 231354 w 707614"/>
                <a:gd name="connsiteY18" fmla="*/ 43680 h 322803"/>
                <a:gd name="connsiteX19" fmla="*/ 246065 w 707614"/>
                <a:gd name="connsiteY19" fmla="*/ 2306 h 322803"/>
                <a:gd name="connsiteX20" fmla="*/ 310424 w 707614"/>
                <a:gd name="connsiteY20" fmla="*/ 5983 h 322803"/>
                <a:gd name="connsiteX21" fmla="*/ 320538 w 707614"/>
                <a:gd name="connsiteY21" fmla="*/ 7822 h 322803"/>
                <a:gd name="connsiteX22" fmla="*/ 483735 w 707614"/>
                <a:gd name="connsiteY22" fmla="*/ 14258 h 322803"/>
                <a:gd name="connsiteX23" fmla="*/ 587170 w 707614"/>
                <a:gd name="connsiteY23" fmla="*/ 48736 h 322803"/>
                <a:gd name="connsiteX24" fmla="*/ 633141 w 707614"/>
                <a:gd name="connsiteY24" fmla="*/ 62528 h 322803"/>
                <a:gd name="connsiteX0" fmla="*/ 633141 w 707619"/>
                <a:gd name="connsiteY0" fmla="*/ 62528 h 322803"/>
                <a:gd name="connsiteX1" fmla="*/ 707614 w 707619"/>
                <a:gd name="connsiteY1" fmla="*/ 245493 h 322803"/>
                <a:gd name="connsiteX2" fmla="*/ 629464 w 707619"/>
                <a:gd name="connsiteY2" fmla="*/ 261583 h 322803"/>
                <a:gd name="connsiteX3" fmla="*/ 550393 w 707619"/>
                <a:gd name="connsiteY3" fmla="*/ 285947 h 322803"/>
                <a:gd name="connsiteX4" fmla="*/ 430409 w 707619"/>
                <a:gd name="connsiteY4" fmla="*/ 317208 h 322803"/>
                <a:gd name="connsiteX5" fmla="*/ 296173 w 707619"/>
                <a:gd name="connsiteY5" fmla="*/ 322724 h 322803"/>
                <a:gd name="connsiteX6" fmla="*/ 210207 w 707619"/>
                <a:gd name="connsiteY6" fmla="*/ 313990 h 322803"/>
                <a:gd name="connsiteX7" fmla="*/ 63560 w 707619"/>
                <a:gd name="connsiteY7" fmla="*/ 280431 h 322803"/>
                <a:gd name="connsiteX8" fmla="*/ 7935 w 707619"/>
                <a:gd name="connsiteY8" fmla="*/ 248711 h 322803"/>
                <a:gd name="connsiteX9" fmla="*/ 1499 w 707619"/>
                <a:gd name="connsiteY9" fmla="*/ 222507 h 322803"/>
                <a:gd name="connsiteX10" fmla="*/ 18508 w 707619"/>
                <a:gd name="connsiteY10" fmla="*/ 212853 h 322803"/>
                <a:gd name="connsiteX11" fmla="*/ 178028 w 707619"/>
                <a:gd name="connsiteY11" fmla="*/ 191707 h 322803"/>
                <a:gd name="connsiteX12" fmla="*/ 276865 w 707619"/>
                <a:gd name="connsiteY12" fmla="*/ 152171 h 322803"/>
                <a:gd name="connsiteX13" fmla="*/ 374784 w 707619"/>
                <a:gd name="connsiteY13" fmla="*/ 95627 h 322803"/>
                <a:gd name="connsiteX14" fmla="*/ 383518 w 707619"/>
                <a:gd name="connsiteY14" fmla="*/ 82755 h 322803"/>
                <a:gd name="connsiteX15" fmla="*/ 348580 w 707619"/>
                <a:gd name="connsiteY15" fmla="*/ 82296 h 322803"/>
                <a:gd name="connsiteX16" fmla="*/ 256638 w 707619"/>
                <a:gd name="connsiteY16" fmla="*/ 62988 h 322803"/>
                <a:gd name="connsiteX17" fmla="*/ 231354 w 707619"/>
                <a:gd name="connsiteY17" fmla="*/ 43680 h 322803"/>
                <a:gd name="connsiteX18" fmla="*/ 246065 w 707619"/>
                <a:gd name="connsiteY18" fmla="*/ 2306 h 322803"/>
                <a:gd name="connsiteX19" fmla="*/ 310424 w 707619"/>
                <a:gd name="connsiteY19" fmla="*/ 5983 h 322803"/>
                <a:gd name="connsiteX20" fmla="*/ 320538 w 707619"/>
                <a:gd name="connsiteY20" fmla="*/ 7822 h 322803"/>
                <a:gd name="connsiteX21" fmla="*/ 483735 w 707619"/>
                <a:gd name="connsiteY21" fmla="*/ 14258 h 322803"/>
                <a:gd name="connsiteX22" fmla="*/ 587170 w 707619"/>
                <a:gd name="connsiteY22" fmla="*/ 48736 h 322803"/>
                <a:gd name="connsiteX23" fmla="*/ 633141 w 707619"/>
                <a:gd name="connsiteY23" fmla="*/ 62528 h 322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07619" h="322803">
                  <a:moveTo>
                    <a:pt x="633141" y="62528"/>
                  </a:moveTo>
                  <a:cubicBezTo>
                    <a:pt x="653215" y="95321"/>
                    <a:pt x="708227" y="212317"/>
                    <a:pt x="707614" y="245493"/>
                  </a:cubicBezTo>
                  <a:cubicBezTo>
                    <a:pt x="700412" y="263115"/>
                    <a:pt x="655668" y="254841"/>
                    <a:pt x="629464" y="261583"/>
                  </a:cubicBezTo>
                  <a:cubicBezTo>
                    <a:pt x="598203" y="253768"/>
                    <a:pt x="576137" y="275834"/>
                    <a:pt x="550393" y="285947"/>
                  </a:cubicBezTo>
                  <a:cubicBezTo>
                    <a:pt x="511778" y="301118"/>
                    <a:pt x="472242" y="311231"/>
                    <a:pt x="430409" y="317208"/>
                  </a:cubicBezTo>
                  <a:cubicBezTo>
                    <a:pt x="385357" y="323644"/>
                    <a:pt x="340765" y="321345"/>
                    <a:pt x="296173" y="322724"/>
                  </a:cubicBezTo>
                  <a:cubicBezTo>
                    <a:pt x="267212" y="323644"/>
                    <a:pt x="239169" y="316288"/>
                    <a:pt x="210207" y="313990"/>
                  </a:cubicBezTo>
                  <a:cubicBezTo>
                    <a:pt x="160099" y="309852"/>
                    <a:pt x="111370" y="295601"/>
                    <a:pt x="63560" y="280431"/>
                  </a:cubicBezTo>
                  <a:cubicBezTo>
                    <a:pt x="43792" y="273995"/>
                    <a:pt x="25863" y="260203"/>
                    <a:pt x="7935" y="248711"/>
                  </a:cubicBezTo>
                  <a:cubicBezTo>
                    <a:pt x="-800" y="242734"/>
                    <a:pt x="-1260" y="233081"/>
                    <a:pt x="1499" y="222507"/>
                  </a:cubicBezTo>
                  <a:cubicBezTo>
                    <a:pt x="4257" y="211934"/>
                    <a:pt x="12072" y="214692"/>
                    <a:pt x="18508" y="212853"/>
                  </a:cubicBezTo>
                  <a:cubicBezTo>
                    <a:pt x="70915" y="199522"/>
                    <a:pt x="125621" y="201820"/>
                    <a:pt x="178028" y="191707"/>
                  </a:cubicBezTo>
                  <a:cubicBezTo>
                    <a:pt x="212966" y="184811"/>
                    <a:pt x="245605" y="170100"/>
                    <a:pt x="276865" y="152171"/>
                  </a:cubicBezTo>
                  <a:lnTo>
                    <a:pt x="374784" y="95627"/>
                  </a:lnTo>
                  <a:cubicBezTo>
                    <a:pt x="378462" y="93328"/>
                    <a:pt x="381220" y="89651"/>
                    <a:pt x="383518" y="82755"/>
                  </a:cubicBezTo>
                  <a:cubicBezTo>
                    <a:pt x="372026" y="82755"/>
                    <a:pt x="360073" y="84134"/>
                    <a:pt x="348580" y="82296"/>
                  </a:cubicBezTo>
                  <a:cubicBezTo>
                    <a:pt x="317780" y="77239"/>
                    <a:pt x="286060" y="74021"/>
                    <a:pt x="256638" y="62988"/>
                  </a:cubicBezTo>
                  <a:cubicBezTo>
                    <a:pt x="246065" y="58850"/>
                    <a:pt x="238250" y="51495"/>
                    <a:pt x="231354" y="43680"/>
                  </a:cubicBezTo>
                  <a:cubicBezTo>
                    <a:pt x="214804" y="24372"/>
                    <a:pt x="220781" y="5064"/>
                    <a:pt x="246065" y="2306"/>
                  </a:cubicBezTo>
                  <a:cubicBezTo>
                    <a:pt x="267212" y="7"/>
                    <a:pt x="289278" y="-2751"/>
                    <a:pt x="310424" y="5983"/>
                  </a:cubicBezTo>
                  <a:cubicBezTo>
                    <a:pt x="313642" y="7363"/>
                    <a:pt x="316860" y="7363"/>
                    <a:pt x="320538" y="7822"/>
                  </a:cubicBezTo>
                  <a:cubicBezTo>
                    <a:pt x="374784" y="17017"/>
                    <a:pt x="429489" y="16557"/>
                    <a:pt x="483735" y="14258"/>
                  </a:cubicBezTo>
                  <a:cubicBezTo>
                    <a:pt x="523730" y="12420"/>
                    <a:pt x="556370" y="27590"/>
                    <a:pt x="587170" y="48736"/>
                  </a:cubicBezTo>
                  <a:cubicBezTo>
                    <a:pt x="601881" y="57931"/>
                    <a:pt x="616132" y="63907"/>
                    <a:pt x="633141" y="62528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A3ACD67-402A-49C5-B6A9-5F902028BEAD}"/>
                </a:ext>
              </a:extLst>
            </p:cNvPr>
            <p:cNvSpPr/>
            <p:nvPr/>
          </p:nvSpPr>
          <p:spPr>
            <a:xfrm>
              <a:off x="9767372" y="3079795"/>
              <a:ext cx="562182" cy="563665"/>
            </a:xfrm>
            <a:custGeom>
              <a:avLst/>
              <a:gdLst>
                <a:gd name="connsiteX0" fmla="*/ 563992 w 563991"/>
                <a:gd name="connsiteY0" fmla="*/ 401387 h 563664"/>
                <a:gd name="connsiteX1" fmla="*/ 551579 w 563991"/>
                <a:gd name="connsiteY1" fmla="*/ 454713 h 563664"/>
                <a:gd name="connsiteX2" fmla="*/ 536868 w 563991"/>
                <a:gd name="connsiteY2" fmla="*/ 409662 h 563664"/>
                <a:gd name="connsiteX3" fmla="*/ 461936 w 563991"/>
                <a:gd name="connsiteY3" fmla="*/ 229455 h 563664"/>
                <a:gd name="connsiteX4" fmla="*/ 327240 w 563991"/>
                <a:gd name="connsiteY4" fmla="*/ 197735 h 563664"/>
                <a:gd name="connsiteX5" fmla="*/ 259203 w 563991"/>
                <a:gd name="connsiteY5" fmla="*/ 236810 h 563664"/>
                <a:gd name="connsiteX6" fmla="*/ 144735 w 563991"/>
                <a:gd name="connsiteY6" fmla="*/ 262554 h 563664"/>
                <a:gd name="connsiteX7" fmla="*/ 110717 w 563991"/>
                <a:gd name="connsiteY7" fmla="*/ 260256 h 563664"/>
                <a:gd name="connsiteX8" fmla="*/ 67044 w 563991"/>
                <a:gd name="connsiteY8" fmla="*/ 291516 h 563664"/>
                <a:gd name="connsiteX9" fmla="*/ 55551 w 563991"/>
                <a:gd name="connsiteY9" fmla="*/ 373804 h 563664"/>
                <a:gd name="connsiteX10" fmla="*/ 62907 w 563991"/>
                <a:gd name="connsiteY10" fmla="*/ 551253 h 563664"/>
                <a:gd name="connsiteX11" fmla="*/ 61068 w 563991"/>
                <a:gd name="connsiteY11" fmla="*/ 563665 h 563664"/>
                <a:gd name="connsiteX12" fmla="*/ 29348 w 563991"/>
                <a:gd name="connsiteY12" fmla="*/ 497926 h 563664"/>
                <a:gd name="connsiteX13" fmla="*/ 2225 w 563991"/>
                <a:gd name="connsiteY13" fmla="*/ 371965 h 563664"/>
                <a:gd name="connsiteX14" fmla="*/ 16936 w 563991"/>
                <a:gd name="connsiteY14" fmla="*/ 292435 h 563664"/>
                <a:gd name="connsiteX15" fmla="*/ 17395 w 563991"/>
                <a:gd name="connsiteY15" fmla="*/ 279563 h 563664"/>
                <a:gd name="connsiteX16" fmla="*/ 10500 w 563991"/>
                <a:gd name="connsiteY16" fmla="*/ 202332 h 563664"/>
                <a:gd name="connsiteX17" fmla="*/ 44978 w 563991"/>
                <a:gd name="connsiteY17" fmla="*/ 142570 h 563664"/>
                <a:gd name="connsiteX18" fmla="*/ 168640 w 563991"/>
                <a:gd name="connsiteY18" fmla="*/ 34538 h 563664"/>
                <a:gd name="connsiteX19" fmla="*/ 369534 w 563991"/>
                <a:gd name="connsiteY19" fmla="*/ 35457 h 563664"/>
                <a:gd name="connsiteX20" fmla="*/ 413206 w 563991"/>
                <a:gd name="connsiteY20" fmla="*/ 104873 h 563664"/>
                <a:gd name="connsiteX21" fmla="*/ 422860 w 563991"/>
                <a:gd name="connsiteY21" fmla="*/ 115447 h 563664"/>
                <a:gd name="connsiteX22" fmla="*/ 528134 w 563991"/>
                <a:gd name="connsiteY22" fmla="*/ 200953 h 563664"/>
                <a:gd name="connsiteX23" fmla="*/ 559854 w 563991"/>
                <a:gd name="connsiteY23" fmla="*/ 382079 h 563664"/>
                <a:gd name="connsiteX24" fmla="*/ 563992 w 563991"/>
                <a:gd name="connsiteY24" fmla="*/ 401387 h 563664"/>
                <a:gd name="connsiteX0" fmla="*/ 562182 w 562182"/>
                <a:gd name="connsiteY0" fmla="*/ 401387 h 563665"/>
                <a:gd name="connsiteX1" fmla="*/ 549769 w 562182"/>
                <a:gd name="connsiteY1" fmla="*/ 454713 h 563665"/>
                <a:gd name="connsiteX2" fmla="*/ 535058 w 562182"/>
                <a:gd name="connsiteY2" fmla="*/ 409662 h 563665"/>
                <a:gd name="connsiteX3" fmla="*/ 460126 w 562182"/>
                <a:gd name="connsiteY3" fmla="*/ 229455 h 563665"/>
                <a:gd name="connsiteX4" fmla="*/ 325430 w 562182"/>
                <a:gd name="connsiteY4" fmla="*/ 197735 h 563665"/>
                <a:gd name="connsiteX5" fmla="*/ 257393 w 562182"/>
                <a:gd name="connsiteY5" fmla="*/ 236810 h 563665"/>
                <a:gd name="connsiteX6" fmla="*/ 142925 w 562182"/>
                <a:gd name="connsiteY6" fmla="*/ 262554 h 563665"/>
                <a:gd name="connsiteX7" fmla="*/ 108907 w 562182"/>
                <a:gd name="connsiteY7" fmla="*/ 260256 h 563665"/>
                <a:gd name="connsiteX8" fmla="*/ 65234 w 562182"/>
                <a:gd name="connsiteY8" fmla="*/ 291516 h 563665"/>
                <a:gd name="connsiteX9" fmla="*/ 53741 w 562182"/>
                <a:gd name="connsiteY9" fmla="*/ 373804 h 563665"/>
                <a:gd name="connsiteX10" fmla="*/ 61097 w 562182"/>
                <a:gd name="connsiteY10" fmla="*/ 551253 h 563665"/>
                <a:gd name="connsiteX11" fmla="*/ 59258 w 562182"/>
                <a:gd name="connsiteY11" fmla="*/ 563665 h 563665"/>
                <a:gd name="connsiteX12" fmla="*/ 27538 w 562182"/>
                <a:gd name="connsiteY12" fmla="*/ 497926 h 563665"/>
                <a:gd name="connsiteX13" fmla="*/ 415 w 562182"/>
                <a:gd name="connsiteY13" fmla="*/ 371965 h 563665"/>
                <a:gd name="connsiteX14" fmla="*/ 15126 w 562182"/>
                <a:gd name="connsiteY14" fmla="*/ 292435 h 563665"/>
                <a:gd name="connsiteX15" fmla="*/ 8690 w 562182"/>
                <a:gd name="connsiteY15" fmla="*/ 202332 h 563665"/>
                <a:gd name="connsiteX16" fmla="*/ 43168 w 562182"/>
                <a:gd name="connsiteY16" fmla="*/ 142570 h 563665"/>
                <a:gd name="connsiteX17" fmla="*/ 166830 w 562182"/>
                <a:gd name="connsiteY17" fmla="*/ 34538 h 563665"/>
                <a:gd name="connsiteX18" fmla="*/ 367724 w 562182"/>
                <a:gd name="connsiteY18" fmla="*/ 35457 h 563665"/>
                <a:gd name="connsiteX19" fmla="*/ 411396 w 562182"/>
                <a:gd name="connsiteY19" fmla="*/ 104873 h 563665"/>
                <a:gd name="connsiteX20" fmla="*/ 421050 w 562182"/>
                <a:gd name="connsiteY20" fmla="*/ 115447 h 563665"/>
                <a:gd name="connsiteX21" fmla="*/ 526324 w 562182"/>
                <a:gd name="connsiteY21" fmla="*/ 200953 h 563665"/>
                <a:gd name="connsiteX22" fmla="*/ 558044 w 562182"/>
                <a:gd name="connsiteY22" fmla="*/ 382079 h 563665"/>
                <a:gd name="connsiteX23" fmla="*/ 562182 w 562182"/>
                <a:gd name="connsiteY23" fmla="*/ 401387 h 56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62182" h="563665">
                  <a:moveTo>
                    <a:pt x="562182" y="401387"/>
                  </a:moveTo>
                  <a:cubicBezTo>
                    <a:pt x="555745" y="418396"/>
                    <a:pt x="549769" y="435865"/>
                    <a:pt x="549769" y="454713"/>
                  </a:cubicBezTo>
                  <a:cubicBezTo>
                    <a:pt x="541035" y="440922"/>
                    <a:pt x="539656" y="424832"/>
                    <a:pt x="535058" y="409662"/>
                  </a:cubicBezTo>
                  <a:cubicBezTo>
                    <a:pt x="516210" y="346681"/>
                    <a:pt x="496903" y="284620"/>
                    <a:pt x="460126" y="229455"/>
                  </a:cubicBezTo>
                  <a:cubicBezTo>
                    <a:pt x="423349" y="175209"/>
                    <a:pt x="383354" y="165555"/>
                    <a:pt x="325430" y="197735"/>
                  </a:cubicBezTo>
                  <a:cubicBezTo>
                    <a:pt x="302445" y="210607"/>
                    <a:pt x="279459" y="223019"/>
                    <a:pt x="257393" y="236810"/>
                  </a:cubicBezTo>
                  <a:cubicBezTo>
                    <a:pt x="221996" y="258417"/>
                    <a:pt x="183840" y="265772"/>
                    <a:pt x="142925" y="262554"/>
                  </a:cubicBezTo>
                  <a:cubicBezTo>
                    <a:pt x="131433" y="261635"/>
                    <a:pt x="120399" y="260256"/>
                    <a:pt x="108907" y="260256"/>
                  </a:cubicBezTo>
                  <a:cubicBezTo>
                    <a:pt x="87300" y="260256"/>
                    <a:pt x="72130" y="270829"/>
                    <a:pt x="65234" y="291516"/>
                  </a:cubicBezTo>
                  <a:cubicBezTo>
                    <a:pt x="56040" y="318179"/>
                    <a:pt x="54201" y="346222"/>
                    <a:pt x="53741" y="373804"/>
                  </a:cubicBezTo>
                  <a:cubicBezTo>
                    <a:pt x="52362" y="433107"/>
                    <a:pt x="55121" y="492410"/>
                    <a:pt x="61097" y="551253"/>
                  </a:cubicBezTo>
                  <a:cubicBezTo>
                    <a:pt x="61557" y="554930"/>
                    <a:pt x="62936" y="558608"/>
                    <a:pt x="59258" y="563665"/>
                  </a:cubicBezTo>
                  <a:cubicBezTo>
                    <a:pt x="49604" y="540679"/>
                    <a:pt x="43628" y="516774"/>
                    <a:pt x="27538" y="497926"/>
                  </a:cubicBezTo>
                  <a:cubicBezTo>
                    <a:pt x="19263" y="455633"/>
                    <a:pt x="5472" y="414718"/>
                    <a:pt x="415" y="371965"/>
                  </a:cubicBezTo>
                  <a:cubicBezTo>
                    <a:pt x="-2803" y="343923"/>
                    <a:pt x="13747" y="320707"/>
                    <a:pt x="15126" y="292435"/>
                  </a:cubicBezTo>
                  <a:cubicBezTo>
                    <a:pt x="16505" y="264163"/>
                    <a:pt x="4016" y="227309"/>
                    <a:pt x="8690" y="202332"/>
                  </a:cubicBezTo>
                  <a:cubicBezTo>
                    <a:pt x="12827" y="178427"/>
                    <a:pt x="25699" y="158660"/>
                    <a:pt x="43168" y="142570"/>
                  </a:cubicBezTo>
                  <a:cubicBezTo>
                    <a:pt x="83623" y="105793"/>
                    <a:pt x="123158" y="67637"/>
                    <a:pt x="166830" y="34538"/>
                  </a:cubicBezTo>
                  <a:cubicBezTo>
                    <a:pt x="227972" y="-11893"/>
                    <a:pt x="307502" y="-11433"/>
                    <a:pt x="367724" y="35457"/>
                  </a:cubicBezTo>
                  <a:cubicBezTo>
                    <a:pt x="390709" y="53386"/>
                    <a:pt x="404501" y="76831"/>
                    <a:pt x="411396" y="104873"/>
                  </a:cubicBezTo>
                  <a:cubicBezTo>
                    <a:pt x="412776" y="110850"/>
                    <a:pt x="412776" y="116366"/>
                    <a:pt x="421050" y="115447"/>
                  </a:cubicBezTo>
                  <a:cubicBezTo>
                    <a:pt x="489547" y="108091"/>
                    <a:pt x="509774" y="145328"/>
                    <a:pt x="526324" y="200953"/>
                  </a:cubicBezTo>
                  <a:cubicBezTo>
                    <a:pt x="543793" y="259796"/>
                    <a:pt x="551148" y="320937"/>
                    <a:pt x="558044" y="382079"/>
                  </a:cubicBezTo>
                  <a:cubicBezTo>
                    <a:pt x="558963" y="388515"/>
                    <a:pt x="557584" y="395870"/>
                    <a:pt x="562182" y="40138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468DB27-CE24-44AE-B355-429A916C55E4}"/>
                </a:ext>
              </a:extLst>
            </p:cNvPr>
            <p:cNvSpPr/>
            <p:nvPr/>
          </p:nvSpPr>
          <p:spPr>
            <a:xfrm rot="266163">
              <a:off x="10007485" y="4087818"/>
              <a:ext cx="378659" cy="282321"/>
            </a:xfrm>
            <a:custGeom>
              <a:avLst/>
              <a:gdLst>
                <a:gd name="connsiteX0" fmla="*/ 193682 w 378659"/>
                <a:gd name="connsiteY0" fmla="*/ 101932 h 282321"/>
                <a:gd name="connsiteX1" fmla="*/ 249307 w 378659"/>
                <a:gd name="connsiteY1" fmla="*/ 72051 h 282321"/>
                <a:gd name="connsiteX2" fmla="*/ 308609 w 378659"/>
                <a:gd name="connsiteY2" fmla="*/ 10909 h 282321"/>
                <a:gd name="connsiteX3" fmla="*/ 363775 w 378659"/>
                <a:gd name="connsiteY3" fmla="*/ 27918 h 282321"/>
                <a:gd name="connsiteX4" fmla="*/ 377566 w 378659"/>
                <a:gd name="connsiteY4" fmla="*/ 145604 h 282321"/>
                <a:gd name="connsiteX5" fmla="*/ 368831 w 378659"/>
                <a:gd name="connsiteY5" fmla="*/ 195713 h 282321"/>
                <a:gd name="connsiteX6" fmla="*/ 317344 w 378659"/>
                <a:gd name="connsiteY6" fmla="*/ 221456 h 282321"/>
                <a:gd name="connsiteX7" fmla="*/ 248387 w 378659"/>
                <a:gd name="connsiteY7" fmla="*/ 181462 h 282321"/>
                <a:gd name="connsiteX8" fmla="*/ 215748 w 378659"/>
                <a:gd name="connsiteY8" fmla="*/ 173187 h 282321"/>
                <a:gd name="connsiteX9" fmla="*/ 185407 w 378659"/>
                <a:gd name="connsiteY9" fmla="*/ 177784 h 282321"/>
                <a:gd name="connsiteX10" fmla="*/ 171156 w 378659"/>
                <a:gd name="connsiteY10" fmla="*/ 188357 h 282321"/>
                <a:gd name="connsiteX11" fmla="*/ 104498 w 378659"/>
                <a:gd name="connsiteY11" fmla="*/ 265589 h 282321"/>
                <a:gd name="connsiteX12" fmla="*/ 26347 w 378659"/>
                <a:gd name="connsiteY12" fmla="*/ 248580 h 282321"/>
                <a:gd name="connsiteX13" fmla="*/ 1523 w 378659"/>
                <a:gd name="connsiteY13" fmla="*/ 102851 h 282321"/>
                <a:gd name="connsiteX14" fmla="*/ 54389 w 378659"/>
                <a:gd name="connsiteY14" fmla="*/ 68373 h 282321"/>
                <a:gd name="connsiteX15" fmla="*/ 133460 w 378659"/>
                <a:gd name="connsiteY15" fmla="*/ 103311 h 282321"/>
                <a:gd name="connsiteX16" fmla="*/ 182649 w 378659"/>
                <a:gd name="connsiteY16" fmla="*/ 105150 h 282321"/>
                <a:gd name="connsiteX17" fmla="*/ 193682 w 378659"/>
                <a:gd name="connsiteY17" fmla="*/ 101932 h 282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8659" h="282321">
                  <a:moveTo>
                    <a:pt x="193682" y="101932"/>
                  </a:moveTo>
                  <a:cubicBezTo>
                    <a:pt x="216208" y="99633"/>
                    <a:pt x="235056" y="92278"/>
                    <a:pt x="249307" y="72051"/>
                  </a:cubicBezTo>
                  <a:cubicBezTo>
                    <a:pt x="265396" y="48605"/>
                    <a:pt x="285164" y="27918"/>
                    <a:pt x="308609" y="10909"/>
                  </a:cubicBezTo>
                  <a:cubicBezTo>
                    <a:pt x="334813" y="-7939"/>
                    <a:pt x="353201" y="-2423"/>
                    <a:pt x="363775" y="27918"/>
                  </a:cubicBezTo>
                  <a:cubicBezTo>
                    <a:pt x="377106" y="66074"/>
                    <a:pt x="380784" y="105609"/>
                    <a:pt x="377566" y="145604"/>
                  </a:cubicBezTo>
                  <a:cubicBezTo>
                    <a:pt x="376187" y="162614"/>
                    <a:pt x="374808" y="179623"/>
                    <a:pt x="368831" y="195713"/>
                  </a:cubicBezTo>
                  <a:cubicBezTo>
                    <a:pt x="358718" y="222836"/>
                    <a:pt x="344927" y="230191"/>
                    <a:pt x="317344" y="221456"/>
                  </a:cubicBezTo>
                  <a:cubicBezTo>
                    <a:pt x="291140" y="213641"/>
                    <a:pt x="269994" y="197092"/>
                    <a:pt x="248387" y="181462"/>
                  </a:cubicBezTo>
                  <a:cubicBezTo>
                    <a:pt x="237814" y="173647"/>
                    <a:pt x="228160" y="169969"/>
                    <a:pt x="215748" y="173187"/>
                  </a:cubicBezTo>
                  <a:cubicBezTo>
                    <a:pt x="205634" y="175485"/>
                    <a:pt x="195521" y="176405"/>
                    <a:pt x="185407" y="177784"/>
                  </a:cubicBezTo>
                  <a:cubicBezTo>
                    <a:pt x="178511" y="178703"/>
                    <a:pt x="174834" y="182381"/>
                    <a:pt x="171156" y="188357"/>
                  </a:cubicBezTo>
                  <a:cubicBezTo>
                    <a:pt x="153227" y="217779"/>
                    <a:pt x="131161" y="243982"/>
                    <a:pt x="104498" y="265589"/>
                  </a:cubicBezTo>
                  <a:cubicBezTo>
                    <a:pt x="71399" y="292712"/>
                    <a:pt x="45195" y="286735"/>
                    <a:pt x="26347" y="248580"/>
                  </a:cubicBezTo>
                  <a:cubicBezTo>
                    <a:pt x="3821" y="202608"/>
                    <a:pt x="-3534" y="153419"/>
                    <a:pt x="1523" y="102851"/>
                  </a:cubicBezTo>
                  <a:cubicBezTo>
                    <a:pt x="4281" y="74349"/>
                    <a:pt x="25428" y="61017"/>
                    <a:pt x="54389" y="68373"/>
                  </a:cubicBezTo>
                  <a:cubicBezTo>
                    <a:pt x="82892" y="75728"/>
                    <a:pt x="109095" y="88140"/>
                    <a:pt x="133460" y="103311"/>
                  </a:cubicBezTo>
                  <a:cubicBezTo>
                    <a:pt x="150469" y="113884"/>
                    <a:pt x="165639" y="114344"/>
                    <a:pt x="182649" y="105150"/>
                  </a:cubicBezTo>
                  <a:cubicBezTo>
                    <a:pt x="186786" y="106069"/>
                    <a:pt x="190464" y="105150"/>
                    <a:pt x="193682" y="101932"/>
                  </a:cubicBezTo>
                  <a:close/>
                </a:path>
              </a:pathLst>
            </a:custGeom>
            <a:solidFill>
              <a:schemeClr val="accent1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aphic 147">
            <a:extLst>
              <a:ext uri="{FF2B5EF4-FFF2-40B4-BE49-F238E27FC236}">
                <a16:creationId xmlns:a16="http://schemas.microsoft.com/office/drawing/2014/main" id="{16D90E24-26F1-4801-876F-8B6F152B6D2A}"/>
              </a:ext>
            </a:extLst>
          </p:cNvPr>
          <p:cNvGrpSpPr/>
          <p:nvPr/>
        </p:nvGrpSpPr>
        <p:grpSpPr>
          <a:xfrm>
            <a:off x="3001774" y="4864867"/>
            <a:ext cx="2817460" cy="822216"/>
            <a:chOff x="6260681" y="5031712"/>
            <a:chExt cx="2447925" cy="71437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DE6AAF3-036C-4D1E-8DB6-A7F194A9A34F}"/>
                </a:ext>
              </a:extLst>
            </p:cNvPr>
            <p:cNvSpPr/>
            <p:nvPr/>
          </p:nvSpPr>
          <p:spPr>
            <a:xfrm>
              <a:off x="6260660" y="5034569"/>
              <a:ext cx="2448145" cy="711517"/>
            </a:xfrm>
            <a:custGeom>
              <a:avLst/>
              <a:gdLst>
                <a:gd name="connsiteX0" fmla="*/ 2447945 w 2448145"/>
                <a:gd name="connsiteY0" fmla="*/ 376238 h 711517"/>
                <a:gd name="connsiteX1" fmla="*/ 1217315 w 2448145"/>
                <a:gd name="connsiteY1" fmla="*/ 711518 h 711517"/>
                <a:gd name="connsiteX2" fmla="*/ 20 w 2448145"/>
                <a:gd name="connsiteY2" fmla="*/ 359093 h 711517"/>
                <a:gd name="connsiteX3" fmla="*/ 1217315 w 2448145"/>
                <a:gd name="connsiteY3" fmla="*/ 0 h 711517"/>
                <a:gd name="connsiteX4" fmla="*/ 2447945 w 2448145"/>
                <a:gd name="connsiteY4" fmla="*/ 376238 h 71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8145" h="711517">
                  <a:moveTo>
                    <a:pt x="2447945" y="376238"/>
                  </a:moveTo>
                  <a:cubicBezTo>
                    <a:pt x="2434610" y="618173"/>
                    <a:pt x="1898353" y="711518"/>
                    <a:pt x="1217315" y="711518"/>
                  </a:cubicBezTo>
                  <a:cubicBezTo>
                    <a:pt x="536278" y="711518"/>
                    <a:pt x="2878" y="540068"/>
                    <a:pt x="20" y="359093"/>
                  </a:cubicBezTo>
                  <a:cubicBezTo>
                    <a:pt x="-3790" y="140018"/>
                    <a:pt x="536278" y="0"/>
                    <a:pt x="1217315" y="0"/>
                  </a:cubicBezTo>
                  <a:cubicBezTo>
                    <a:pt x="1898353" y="0"/>
                    <a:pt x="2460328" y="156210"/>
                    <a:pt x="2447945" y="376238"/>
                  </a:cubicBezTo>
                  <a:close/>
                </a:path>
              </a:pathLst>
            </a:custGeom>
            <a:solidFill>
              <a:srgbClr val="B396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BFDDC3B-7F4C-4010-B807-446F8FF23A55}"/>
                </a:ext>
              </a:extLst>
            </p:cNvPr>
            <p:cNvSpPr/>
            <p:nvPr/>
          </p:nvSpPr>
          <p:spPr>
            <a:xfrm>
              <a:off x="6260681" y="5034569"/>
              <a:ext cx="2448125" cy="690605"/>
            </a:xfrm>
            <a:custGeom>
              <a:avLst/>
              <a:gdLst>
                <a:gd name="connsiteX0" fmla="*/ 2447925 w 2448125"/>
                <a:gd name="connsiteY0" fmla="*/ 363855 h 690605"/>
                <a:gd name="connsiteX1" fmla="*/ 1216343 w 2448125"/>
                <a:gd name="connsiteY1" fmla="*/ 689610 h 690605"/>
                <a:gd name="connsiteX2" fmla="*/ 0 w 2448125"/>
                <a:gd name="connsiteY2" fmla="*/ 347663 h 690605"/>
                <a:gd name="connsiteX3" fmla="*/ 1217295 w 2448125"/>
                <a:gd name="connsiteY3" fmla="*/ 0 h 690605"/>
                <a:gd name="connsiteX4" fmla="*/ 2447925 w 2448125"/>
                <a:gd name="connsiteY4" fmla="*/ 363855 h 690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8125" h="690605">
                  <a:moveTo>
                    <a:pt x="2447925" y="363855"/>
                  </a:moveTo>
                  <a:cubicBezTo>
                    <a:pt x="2434590" y="599123"/>
                    <a:pt x="1747838" y="701993"/>
                    <a:pt x="1216343" y="689610"/>
                  </a:cubicBezTo>
                  <a:cubicBezTo>
                    <a:pt x="545783" y="673418"/>
                    <a:pt x="0" y="521018"/>
                    <a:pt x="0" y="347663"/>
                  </a:cubicBezTo>
                  <a:cubicBezTo>
                    <a:pt x="0" y="135255"/>
                    <a:pt x="536258" y="0"/>
                    <a:pt x="1217295" y="0"/>
                  </a:cubicBezTo>
                  <a:cubicBezTo>
                    <a:pt x="1898333" y="0"/>
                    <a:pt x="2460308" y="151448"/>
                    <a:pt x="2447925" y="363855"/>
                  </a:cubicBezTo>
                  <a:close/>
                </a:path>
              </a:pathLst>
            </a:custGeom>
            <a:solidFill>
              <a:srgbClr val="D1B0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9E10457-F887-4111-A17B-BF607CD180B1}"/>
                </a:ext>
              </a:extLst>
            </p:cNvPr>
            <p:cNvSpPr/>
            <p:nvPr/>
          </p:nvSpPr>
          <p:spPr>
            <a:xfrm>
              <a:off x="6273063" y="5031712"/>
              <a:ext cx="2400514" cy="649699"/>
            </a:xfrm>
            <a:custGeom>
              <a:avLst/>
              <a:gdLst>
                <a:gd name="connsiteX0" fmla="*/ 2400300 w 2400514"/>
                <a:gd name="connsiteY0" fmla="*/ 342900 h 649699"/>
                <a:gd name="connsiteX1" fmla="*/ 1210628 w 2400514"/>
                <a:gd name="connsiteY1" fmla="*/ 648653 h 649699"/>
                <a:gd name="connsiteX2" fmla="*/ 0 w 2400514"/>
                <a:gd name="connsiteY2" fmla="*/ 327660 h 649699"/>
                <a:gd name="connsiteX3" fmla="*/ 1210628 w 2400514"/>
                <a:gd name="connsiteY3" fmla="*/ 0 h 649699"/>
                <a:gd name="connsiteX4" fmla="*/ 2400300 w 2400514"/>
                <a:gd name="connsiteY4" fmla="*/ 342900 h 64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0514" h="649699">
                  <a:moveTo>
                    <a:pt x="2400300" y="342900"/>
                  </a:moveTo>
                  <a:cubicBezTo>
                    <a:pt x="2386965" y="563880"/>
                    <a:pt x="1739265" y="661035"/>
                    <a:pt x="1210628" y="648653"/>
                  </a:cubicBezTo>
                  <a:cubicBezTo>
                    <a:pt x="542925" y="633413"/>
                    <a:pt x="0" y="490538"/>
                    <a:pt x="0" y="327660"/>
                  </a:cubicBezTo>
                  <a:cubicBezTo>
                    <a:pt x="0" y="127635"/>
                    <a:pt x="533400" y="0"/>
                    <a:pt x="1210628" y="0"/>
                  </a:cubicBezTo>
                  <a:cubicBezTo>
                    <a:pt x="1887855" y="0"/>
                    <a:pt x="2412683" y="142875"/>
                    <a:pt x="2400300" y="342900"/>
                  </a:cubicBezTo>
                  <a:close/>
                </a:path>
              </a:pathLst>
            </a:custGeom>
            <a:solidFill>
              <a:srgbClr val="ECD3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99ADDD7-2FFC-41D4-A6AB-ADED2AE28DCB}"/>
                </a:ext>
              </a:extLst>
            </p:cNvPr>
            <p:cNvSpPr/>
            <p:nvPr/>
          </p:nvSpPr>
          <p:spPr>
            <a:xfrm>
              <a:off x="6690258" y="5152679"/>
              <a:ext cx="1486852" cy="516255"/>
            </a:xfrm>
            <a:custGeom>
              <a:avLst/>
              <a:gdLst>
                <a:gd name="connsiteX0" fmla="*/ 1104900 w 1486852"/>
                <a:gd name="connsiteY0" fmla="*/ 359093 h 516255"/>
                <a:gd name="connsiteX1" fmla="*/ 1104900 w 1486852"/>
                <a:gd name="connsiteY1" fmla="*/ 359093 h 516255"/>
                <a:gd name="connsiteX2" fmla="*/ 1107758 w 1486852"/>
                <a:gd name="connsiteY2" fmla="*/ 358140 h 516255"/>
                <a:gd name="connsiteX3" fmla="*/ 1106805 w 1486852"/>
                <a:gd name="connsiteY3" fmla="*/ 360045 h 516255"/>
                <a:gd name="connsiteX4" fmla="*/ 1104900 w 1486852"/>
                <a:gd name="connsiteY4" fmla="*/ 359093 h 516255"/>
                <a:gd name="connsiteX5" fmla="*/ 1104900 w 1486852"/>
                <a:gd name="connsiteY5" fmla="*/ 359093 h 516255"/>
                <a:gd name="connsiteX6" fmla="*/ 990600 w 1486852"/>
                <a:gd name="connsiteY6" fmla="*/ 64770 h 516255"/>
                <a:gd name="connsiteX7" fmla="*/ 987743 w 1486852"/>
                <a:gd name="connsiteY7" fmla="*/ 62865 h 516255"/>
                <a:gd name="connsiteX8" fmla="*/ 990600 w 1486852"/>
                <a:gd name="connsiteY8" fmla="*/ 63818 h 516255"/>
                <a:gd name="connsiteX9" fmla="*/ 990600 w 1486852"/>
                <a:gd name="connsiteY9" fmla="*/ 64770 h 516255"/>
                <a:gd name="connsiteX10" fmla="*/ 990600 w 1486852"/>
                <a:gd name="connsiteY10" fmla="*/ 64770 h 516255"/>
                <a:gd name="connsiteX11" fmla="*/ 1137285 w 1486852"/>
                <a:gd name="connsiteY11" fmla="*/ 267653 h 516255"/>
                <a:gd name="connsiteX12" fmla="*/ 1137285 w 1486852"/>
                <a:gd name="connsiteY12" fmla="*/ 267653 h 516255"/>
                <a:gd name="connsiteX13" fmla="*/ 1137285 w 1486852"/>
                <a:gd name="connsiteY13" fmla="*/ 267653 h 516255"/>
                <a:gd name="connsiteX14" fmla="*/ 1137285 w 1486852"/>
                <a:gd name="connsiteY14" fmla="*/ 267653 h 516255"/>
                <a:gd name="connsiteX15" fmla="*/ 1137285 w 1486852"/>
                <a:gd name="connsiteY15" fmla="*/ 267653 h 516255"/>
                <a:gd name="connsiteX16" fmla="*/ 1137285 w 1486852"/>
                <a:gd name="connsiteY16" fmla="*/ 267653 h 516255"/>
                <a:gd name="connsiteX17" fmla="*/ 1137285 w 1486852"/>
                <a:gd name="connsiteY17" fmla="*/ 267653 h 516255"/>
                <a:gd name="connsiteX18" fmla="*/ 1137285 w 1486852"/>
                <a:gd name="connsiteY18" fmla="*/ 267653 h 516255"/>
                <a:gd name="connsiteX19" fmla="*/ 1137285 w 1486852"/>
                <a:gd name="connsiteY19" fmla="*/ 267653 h 516255"/>
                <a:gd name="connsiteX20" fmla="*/ 1137285 w 1486852"/>
                <a:gd name="connsiteY20" fmla="*/ 267653 h 516255"/>
                <a:gd name="connsiteX21" fmla="*/ 1138238 w 1486852"/>
                <a:gd name="connsiteY21" fmla="*/ 267653 h 516255"/>
                <a:gd name="connsiteX22" fmla="*/ 1138238 w 1486852"/>
                <a:gd name="connsiteY22" fmla="*/ 268605 h 516255"/>
                <a:gd name="connsiteX23" fmla="*/ 1137285 w 1486852"/>
                <a:gd name="connsiteY23" fmla="*/ 267653 h 516255"/>
                <a:gd name="connsiteX24" fmla="*/ 1137285 w 1486852"/>
                <a:gd name="connsiteY24" fmla="*/ 267653 h 516255"/>
                <a:gd name="connsiteX25" fmla="*/ 609600 w 1486852"/>
                <a:gd name="connsiteY25" fmla="*/ 0 h 516255"/>
                <a:gd name="connsiteX26" fmla="*/ 609600 w 1486852"/>
                <a:gd name="connsiteY26" fmla="*/ 0 h 516255"/>
                <a:gd name="connsiteX27" fmla="*/ 609600 w 1486852"/>
                <a:gd name="connsiteY27" fmla="*/ 0 h 516255"/>
                <a:gd name="connsiteX28" fmla="*/ 609600 w 1486852"/>
                <a:gd name="connsiteY28" fmla="*/ 0 h 516255"/>
                <a:gd name="connsiteX29" fmla="*/ 609600 w 1486852"/>
                <a:gd name="connsiteY29" fmla="*/ 0 h 516255"/>
                <a:gd name="connsiteX30" fmla="*/ 0 w 1486852"/>
                <a:gd name="connsiteY30" fmla="*/ 267653 h 516255"/>
                <a:gd name="connsiteX31" fmla="*/ 0 w 1486852"/>
                <a:gd name="connsiteY31" fmla="*/ 267653 h 516255"/>
                <a:gd name="connsiteX32" fmla="*/ 0 w 1486852"/>
                <a:gd name="connsiteY32" fmla="*/ 267653 h 516255"/>
                <a:gd name="connsiteX33" fmla="*/ 0 w 1486852"/>
                <a:gd name="connsiteY33" fmla="*/ 267653 h 516255"/>
                <a:gd name="connsiteX34" fmla="*/ 0 w 1486852"/>
                <a:gd name="connsiteY34" fmla="*/ 267653 h 516255"/>
                <a:gd name="connsiteX35" fmla="*/ 0 w 1486852"/>
                <a:gd name="connsiteY35" fmla="*/ 267653 h 516255"/>
                <a:gd name="connsiteX36" fmla="*/ 0 w 1486852"/>
                <a:gd name="connsiteY36" fmla="*/ 267653 h 516255"/>
                <a:gd name="connsiteX37" fmla="*/ 1486853 w 1486852"/>
                <a:gd name="connsiteY37" fmla="*/ 313373 h 516255"/>
                <a:gd name="connsiteX38" fmla="*/ 1486853 w 1486852"/>
                <a:gd name="connsiteY38" fmla="*/ 313373 h 516255"/>
                <a:gd name="connsiteX39" fmla="*/ 1486853 w 1486852"/>
                <a:gd name="connsiteY39" fmla="*/ 313373 h 516255"/>
                <a:gd name="connsiteX40" fmla="*/ 1486853 w 1486852"/>
                <a:gd name="connsiteY40" fmla="*/ 313373 h 516255"/>
                <a:gd name="connsiteX41" fmla="*/ 1486853 w 1486852"/>
                <a:gd name="connsiteY41" fmla="*/ 313373 h 516255"/>
                <a:gd name="connsiteX42" fmla="*/ 1486853 w 1486852"/>
                <a:gd name="connsiteY42" fmla="*/ 313373 h 516255"/>
                <a:gd name="connsiteX43" fmla="*/ 991553 w 1486852"/>
                <a:gd name="connsiteY43" fmla="*/ 477203 h 516255"/>
                <a:gd name="connsiteX44" fmla="*/ 991553 w 1486852"/>
                <a:gd name="connsiteY44" fmla="*/ 477203 h 516255"/>
                <a:gd name="connsiteX45" fmla="*/ 991553 w 1486852"/>
                <a:gd name="connsiteY45" fmla="*/ 477203 h 516255"/>
                <a:gd name="connsiteX46" fmla="*/ 991553 w 1486852"/>
                <a:gd name="connsiteY46" fmla="*/ 477203 h 516255"/>
                <a:gd name="connsiteX47" fmla="*/ 991553 w 1486852"/>
                <a:gd name="connsiteY47" fmla="*/ 477203 h 516255"/>
                <a:gd name="connsiteX48" fmla="*/ 1111568 w 1486852"/>
                <a:gd name="connsiteY48" fmla="*/ 516255 h 516255"/>
                <a:gd name="connsiteX49" fmla="*/ 1111568 w 1486852"/>
                <a:gd name="connsiteY49" fmla="*/ 516255 h 516255"/>
                <a:gd name="connsiteX50" fmla="*/ 1111568 w 1486852"/>
                <a:gd name="connsiteY50" fmla="*/ 516255 h 516255"/>
                <a:gd name="connsiteX51" fmla="*/ 1111568 w 1486852"/>
                <a:gd name="connsiteY51" fmla="*/ 516255 h 516255"/>
                <a:gd name="connsiteX52" fmla="*/ 1111568 w 1486852"/>
                <a:gd name="connsiteY52" fmla="*/ 516255 h 516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486852" h="516255">
                  <a:moveTo>
                    <a:pt x="1104900" y="359093"/>
                  </a:moveTo>
                  <a:lnTo>
                    <a:pt x="1104900" y="359093"/>
                  </a:lnTo>
                  <a:cubicBezTo>
                    <a:pt x="1105853" y="358140"/>
                    <a:pt x="1106805" y="358140"/>
                    <a:pt x="1107758" y="358140"/>
                  </a:cubicBezTo>
                  <a:cubicBezTo>
                    <a:pt x="1106805" y="359093"/>
                    <a:pt x="1106805" y="359093"/>
                    <a:pt x="1106805" y="360045"/>
                  </a:cubicBezTo>
                  <a:cubicBezTo>
                    <a:pt x="1105853" y="359093"/>
                    <a:pt x="1105853" y="359093"/>
                    <a:pt x="1104900" y="359093"/>
                  </a:cubicBezTo>
                  <a:lnTo>
                    <a:pt x="1104900" y="359093"/>
                  </a:lnTo>
                  <a:close/>
                  <a:moveTo>
                    <a:pt x="990600" y="64770"/>
                  </a:moveTo>
                  <a:cubicBezTo>
                    <a:pt x="989648" y="63818"/>
                    <a:pt x="988695" y="63818"/>
                    <a:pt x="987743" y="62865"/>
                  </a:cubicBezTo>
                  <a:cubicBezTo>
                    <a:pt x="988695" y="62865"/>
                    <a:pt x="989648" y="62865"/>
                    <a:pt x="990600" y="63818"/>
                  </a:cubicBezTo>
                  <a:cubicBezTo>
                    <a:pt x="990600" y="64770"/>
                    <a:pt x="990600" y="64770"/>
                    <a:pt x="990600" y="64770"/>
                  </a:cubicBezTo>
                  <a:lnTo>
                    <a:pt x="990600" y="64770"/>
                  </a:lnTo>
                  <a:close/>
                  <a:moveTo>
                    <a:pt x="1137285" y="267653"/>
                  </a:moveTo>
                  <a:lnTo>
                    <a:pt x="1137285" y="267653"/>
                  </a:lnTo>
                  <a:lnTo>
                    <a:pt x="1137285" y="267653"/>
                  </a:lnTo>
                  <a:lnTo>
                    <a:pt x="1137285" y="267653"/>
                  </a:lnTo>
                  <a:lnTo>
                    <a:pt x="1137285" y="267653"/>
                  </a:lnTo>
                  <a:lnTo>
                    <a:pt x="1137285" y="267653"/>
                  </a:lnTo>
                  <a:lnTo>
                    <a:pt x="1137285" y="267653"/>
                  </a:lnTo>
                  <a:lnTo>
                    <a:pt x="1137285" y="267653"/>
                  </a:lnTo>
                  <a:cubicBezTo>
                    <a:pt x="1137285" y="267653"/>
                    <a:pt x="1137285" y="267653"/>
                    <a:pt x="1137285" y="267653"/>
                  </a:cubicBezTo>
                  <a:cubicBezTo>
                    <a:pt x="1137285" y="267653"/>
                    <a:pt x="1137285" y="267653"/>
                    <a:pt x="1137285" y="267653"/>
                  </a:cubicBezTo>
                  <a:cubicBezTo>
                    <a:pt x="1137285" y="267653"/>
                    <a:pt x="1138238" y="267653"/>
                    <a:pt x="1138238" y="267653"/>
                  </a:cubicBezTo>
                  <a:lnTo>
                    <a:pt x="1138238" y="268605"/>
                  </a:lnTo>
                  <a:cubicBezTo>
                    <a:pt x="1138238" y="267653"/>
                    <a:pt x="1137285" y="267653"/>
                    <a:pt x="1137285" y="267653"/>
                  </a:cubicBezTo>
                  <a:lnTo>
                    <a:pt x="1137285" y="267653"/>
                  </a:lnTo>
                  <a:close/>
                  <a:moveTo>
                    <a:pt x="609600" y="0"/>
                  </a:moveTo>
                  <a:lnTo>
                    <a:pt x="609600" y="0"/>
                  </a:lnTo>
                  <a:lnTo>
                    <a:pt x="609600" y="0"/>
                  </a:lnTo>
                  <a:lnTo>
                    <a:pt x="609600" y="0"/>
                  </a:lnTo>
                  <a:lnTo>
                    <a:pt x="609600" y="0"/>
                  </a:lnTo>
                  <a:close/>
                  <a:moveTo>
                    <a:pt x="0" y="267653"/>
                  </a:moveTo>
                  <a:cubicBezTo>
                    <a:pt x="0" y="267653"/>
                    <a:pt x="0" y="267653"/>
                    <a:pt x="0" y="267653"/>
                  </a:cubicBezTo>
                  <a:cubicBezTo>
                    <a:pt x="0" y="267653"/>
                    <a:pt x="0" y="267653"/>
                    <a:pt x="0" y="267653"/>
                  </a:cubicBezTo>
                  <a:cubicBezTo>
                    <a:pt x="0" y="267653"/>
                    <a:pt x="0" y="267653"/>
                    <a:pt x="0" y="267653"/>
                  </a:cubicBezTo>
                  <a:cubicBezTo>
                    <a:pt x="0" y="267653"/>
                    <a:pt x="0" y="267653"/>
                    <a:pt x="0" y="267653"/>
                  </a:cubicBezTo>
                  <a:lnTo>
                    <a:pt x="0" y="267653"/>
                  </a:lnTo>
                  <a:lnTo>
                    <a:pt x="0" y="267653"/>
                  </a:lnTo>
                  <a:close/>
                  <a:moveTo>
                    <a:pt x="1486853" y="313373"/>
                  </a:moveTo>
                  <a:lnTo>
                    <a:pt x="1486853" y="313373"/>
                  </a:lnTo>
                  <a:cubicBezTo>
                    <a:pt x="1486853" y="313373"/>
                    <a:pt x="1486853" y="313373"/>
                    <a:pt x="1486853" y="313373"/>
                  </a:cubicBezTo>
                  <a:cubicBezTo>
                    <a:pt x="1486853" y="313373"/>
                    <a:pt x="1486853" y="313373"/>
                    <a:pt x="1486853" y="313373"/>
                  </a:cubicBezTo>
                  <a:lnTo>
                    <a:pt x="1486853" y="313373"/>
                  </a:lnTo>
                  <a:lnTo>
                    <a:pt x="1486853" y="313373"/>
                  </a:lnTo>
                  <a:close/>
                  <a:moveTo>
                    <a:pt x="991553" y="477203"/>
                  </a:moveTo>
                  <a:lnTo>
                    <a:pt x="991553" y="477203"/>
                  </a:lnTo>
                  <a:lnTo>
                    <a:pt x="991553" y="477203"/>
                  </a:lnTo>
                  <a:lnTo>
                    <a:pt x="991553" y="477203"/>
                  </a:lnTo>
                  <a:lnTo>
                    <a:pt x="991553" y="477203"/>
                  </a:lnTo>
                  <a:close/>
                  <a:moveTo>
                    <a:pt x="1111568" y="516255"/>
                  </a:moveTo>
                  <a:lnTo>
                    <a:pt x="1111568" y="516255"/>
                  </a:lnTo>
                  <a:lnTo>
                    <a:pt x="1111568" y="516255"/>
                  </a:lnTo>
                  <a:lnTo>
                    <a:pt x="1111568" y="516255"/>
                  </a:lnTo>
                  <a:lnTo>
                    <a:pt x="1111568" y="516255"/>
                  </a:lnTo>
                  <a:close/>
                </a:path>
              </a:pathLst>
            </a:custGeom>
            <a:solidFill>
              <a:srgbClr val="ECD3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F73D94-24B5-4363-9EBA-79E163B247DB}"/>
                </a:ext>
              </a:extLst>
            </p:cNvPr>
            <p:cNvSpPr/>
            <p:nvPr/>
          </p:nvSpPr>
          <p:spPr>
            <a:xfrm>
              <a:off x="6359606" y="5041607"/>
              <a:ext cx="2256993" cy="579994"/>
            </a:xfrm>
            <a:custGeom>
              <a:avLst/>
              <a:gdLst>
                <a:gd name="connsiteX0" fmla="*/ 2236605 w 2256993"/>
                <a:gd name="connsiteY0" fmla="*/ 252042 h 579994"/>
                <a:gd name="connsiteX1" fmla="*/ 2057535 w 2256993"/>
                <a:gd name="connsiteY1" fmla="*/ 147267 h 579994"/>
                <a:gd name="connsiteX2" fmla="*/ 1901325 w 2256993"/>
                <a:gd name="connsiteY2" fmla="*/ 93927 h 579994"/>
                <a:gd name="connsiteX3" fmla="*/ 1738447 w 2256993"/>
                <a:gd name="connsiteY3" fmla="*/ 47254 h 579994"/>
                <a:gd name="connsiteX4" fmla="*/ 1624147 w 2256993"/>
                <a:gd name="connsiteY4" fmla="*/ 39634 h 579994"/>
                <a:gd name="connsiteX5" fmla="*/ 1514610 w 2256993"/>
                <a:gd name="connsiteY5" fmla="*/ 32014 h 579994"/>
                <a:gd name="connsiteX6" fmla="*/ 1239337 w 2256993"/>
                <a:gd name="connsiteY6" fmla="*/ 3439 h 579994"/>
                <a:gd name="connsiteX7" fmla="*/ 948825 w 2256993"/>
                <a:gd name="connsiteY7" fmla="*/ 14869 h 579994"/>
                <a:gd name="connsiteX8" fmla="*/ 664980 w 2256993"/>
                <a:gd name="connsiteY8" fmla="*/ 40587 h 579994"/>
                <a:gd name="connsiteX9" fmla="*/ 387802 w 2256993"/>
                <a:gd name="connsiteY9" fmla="*/ 82497 h 579994"/>
                <a:gd name="connsiteX10" fmla="*/ 247785 w 2256993"/>
                <a:gd name="connsiteY10" fmla="*/ 111072 h 579994"/>
                <a:gd name="connsiteX11" fmla="*/ 127770 w 2256993"/>
                <a:gd name="connsiteY11" fmla="*/ 151077 h 579994"/>
                <a:gd name="connsiteX12" fmla="*/ 58237 w 2256993"/>
                <a:gd name="connsiteY12" fmla="*/ 197749 h 579994"/>
                <a:gd name="connsiteX13" fmla="*/ 5850 w 2256993"/>
                <a:gd name="connsiteY13" fmla="*/ 252994 h 579994"/>
                <a:gd name="connsiteX14" fmla="*/ 85860 w 2256993"/>
                <a:gd name="connsiteY14" fmla="*/ 386344 h 579994"/>
                <a:gd name="connsiteX15" fmla="*/ 203970 w 2256993"/>
                <a:gd name="connsiteY15" fmla="*/ 440637 h 579994"/>
                <a:gd name="connsiteX16" fmla="*/ 334462 w 2256993"/>
                <a:gd name="connsiteY16" fmla="*/ 468260 h 579994"/>
                <a:gd name="connsiteX17" fmla="*/ 608782 w 2256993"/>
                <a:gd name="connsiteY17" fmla="*/ 523504 h 579994"/>
                <a:gd name="connsiteX18" fmla="*/ 893580 w 2256993"/>
                <a:gd name="connsiteY18" fmla="*/ 547317 h 579994"/>
                <a:gd name="connsiteX19" fmla="*/ 1124085 w 2256993"/>
                <a:gd name="connsiteY19" fmla="*/ 558747 h 579994"/>
                <a:gd name="connsiteX20" fmla="*/ 1279342 w 2256993"/>
                <a:gd name="connsiteY20" fmla="*/ 578750 h 579994"/>
                <a:gd name="connsiteX21" fmla="*/ 1435552 w 2256993"/>
                <a:gd name="connsiteY21" fmla="*/ 572082 h 579994"/>
                <a:gd name="connsiteX22" fmla="*/ 1612717 w 2256993"/>
                <a:gd name="connsiteY22" fmla="*/ 556842 h 579994"/>
                <a:gd name="connsiteX23" fmla="*/ 1778452 w 2256993"/>
                <a:gd name="connsiteY23" fmla="*/ 527315 h 579994"/>
                <a:gd name="connsiteX24" fmla="*/ 2002290 w 2256993"/>
                <a:gd name="connsiteY24" fmla="*/ 473974 h 579994"/>
                <a:gd name="connsiteX25" fmla="*/ 2148022 w 2256993"/>
                <a:gd name="connsiteY25" fmla="*/ 409204 h 579994"/>
                <a:gd name="connsiteX26" fmla="*/ 2210887 w 2256993"/>
                <a:gd name="connsiteY26" fmla="*/ 364437 h 579994"/>
                <a:gd name="connsiteX27" fmla="*/ 2241367 w 2256993"/>
                <a:gd name="connsiteY27" fmla="*/ 255852 h 579994"/>
                <a:gd name="connsiteX28" fmla="*/ 2236605 w 2256993"/>
                <a:gd name="connsiteY28" fmla="*/ 252042 h 579994"/>
                <a:gd name="connsiteX29" fmla="*/ 1828935 w 2256993"/>
                <a:gd name="connsiteY29" fmla="*/ 413967 h 579994"/>
                <a:gd name="connsiteX30" fmla="*/ 1828935 w 2256993"/>
                <a:gd name="connsiteY30" fmla="*/ 413967 h 579994"/>
                <a:gd name="connsiteX31" fmla="*/ 1828935 w 2256993"/>
                <a:gd name="connsiteY31" fmla="*/ 413967 h 579994"/>
                <a:gd name="connsiteX32" fmla="*/ 1828935 w 2256993"/>
                <a:gd name="connsiteY32" fmla="*/ 413967 h 579994"/>
                <a:gd name="connsiteX33" fmla="*/ 1828935 w 2256993"/>
                <a:gd name="connsiteY33" fmla="*/ 413967 h 579994"/>
                <a:gd name="connsiteX34" fmla="*/ 1828935 w 2256993"/>
                <a:gd name="connsiteY34" fmla="*/ 413967 h 579994"/>
                <a:gd name="connsiteX35" fmla="*/ 1446030 w 2256993"/>
                <a:gd name="connsiteY35" fmla="*/ 460640 h 579994"/>
                <a:gd name="connsiteX36" fmla="*/ 1446030 w 2256993"/>
                <a:gd name="connsiteY36" fmla="*/ 460640 h 579994"/>
                <a:gd name="connsiteX37" fmla="*/ 1448887 w 2256993"/>
                <a:gd name="connsiteY37" fmla="*/ 459687 h 579994"/>
                <a:gd name="connsiteX38" fmla="*/ 1447935 w 2256993"/>
                <a:gd name="connsiteY38" fmla="*/ 461592 h 579994"/>
                <a:gd name="connsiteX39" fmla="*/ 1446030 w 2256993"/>
                <a:gd name="connsiteY39" fmla="*/ 460640 h 579994"/>
                <a:gd name="connsiteX40" fmla="*/ 1446030 w 2256993"/>
                <a:gd name="connsiteY40" fmla="*/ 460640 h 579994"/>
                <a:gd name="connsiteX41" fmla="*/ 1478415 w 2256993"/>
                <a:gd name="connsiteY41" fmla="*/ 366342 h 579994"/>
                <a:gd name="connsiteX42" fmla="*/ 1478415 w 2256993"/>
                <a:gd name="connsiteY42" fmla="*/ 366342 h 579994"/>
                <a:gd name="connsiteX43" fmla="*/ 1478415 w 2256993"/>
                <a:gd name="connsiteY43" fmla="*/ 366342 h 579994"/>
                <a:gd name="connsiteX44" fmla="*/ 1478415 w 2256993"/>
                <a:gd name="connsiteY44" fmla="*/ 366342 h 579994"/>
                <a:gd name="connsiteX45" fmla="*/ 1478415 w 2256993"/>
                <a:gd name="connsiteY45" fmla="*/ 366342 h 579994"/>
                <a:gd name="connsiteX46" fmla="*/ 1478415 w 2256993"/>
                <a:gd name="connsiteY46" fmla="*/ 366342 h 579994"/>
                <a:gd name="connsiteX47" fmla="*/ 1478415 w 2256993"/>
                <a:gd name="connsiteY47" fmla="*/ 366342 h 579994"/>
                <a:gd name="connsiteX48" fmla="*/ 1478415 w 2256993"/>
                <a:gd name="connsiteY48" fmla="*/ 366342 h 579994"/>
                <a:gd name="connsiteX49" fmla="*/ 1478415 w 2256993"/>
                <a:gd name="connsiteY49" fmla="*/ 366342 h 579994"/>
                <a:gd name="connsiteX50" fmla="*/ 1478415 w 2256993"/>
                <a:gd name="connsiteY50" fmla="*/ 366342 h 579994"/>
                <a:gd name="connsiteX51" fmla="*/ 1479367 w 2256993"/>
                <a:gd name="connsiteY51" fmla="*/ 366342 h 579994"/>
                <a:gd name="connsiteX52" fmla="*/ 1479367 w 2256993"/>
                <a:gd name="connsiteY52" fmla="*/ 367294 h 579994"/>
                <a:gd name="connsiteX53" fmla="*/ 1478415 w 2256993"/>
                <a:gd name="connsiteY53" fmla="*/ 366342 h 579994"/>
                <a:gd name="connsiteX54" fmla="*/ 1478415 w 2256993"/>
                <a:gd name="connsiteY54" fmla="*/ 366342 h 579994"/>
                <a:gd name="connsiteX55" fmla="*/ 1331730 w 2256993"/>
                <a:gd name="connsiteY55" fmla="*/ 158697 h 579994"/>
                <a:gd name="connsiteX56" fmla="*/ 1328872 w 2256993"/>
                <a:gd name="connsiteY56" fmla="*/ 156792 h 579994"/>
                <a:gd name="connsiteX57" fmla="*/ 1331730 w 2256993"/>
                <a:gd name="connsiteY57" fmla="*/ 157744 h 579994"/>
                <a:gd name="connsiteX58" fmla="*/ 1331730 w 2256993"/>
                <a:gd name="connsiteY58" fmla="*/ 158697 h 579994"/>
                <a:gd name="connsiteX59" fmla="*/ 1331730 w 2256993"/>
                <a:gd name="connsiteY59" fmla="*/ 158697 h 579994"/>
                <a:gd name="connsiteX60" fmla="*/ 949777 w 2256993"/>
                <a:gd name="connsiteY60" fmla="*/ 92022 h 579994"/>
                <a:gd name="connsiteX61" fmla="*/ 949777 w 2256993"/>
                <a:gd name="connsiteY61" fmla="*/ 92022 h 579994"/>
                <a:gd name="connsiteX62" fmla="*/ 949777 w 2256993"/>
                <a:gd name="connsiteY62" fmla="*/ 92022 h 579994"/>
                <a:gd name="connsiteX63" fmla="*/ 949777 w 2256993"/>
                <a:gd name="connsiteY63" fmla="*/ 92022 h 579994"/>
                <a:gd name="connsiteX64" fmla="*/ 949777 w 2256993"/>
                <a:gd name="connsiteY64" fmla="*/ 92022 h 579994"/>
                <a:gd name="connsiteX65" fmla="*/ 339225 w 2256993"/>
                <a:gd name="connsiteY65" fmla="*/ 366342 h 579994"/>
                <a:gd name="connsiteX66" fmla="*/ 339225 w 2256993"/>
                <a:gd name="connsiteY66" fmla="*/ 366342 h 579994"/>
                <a:gd name="connsiteX67" fmla="*/ 339225 w 2256993"/>
                <a:gd name="connsiteY67" fmla="*/ 366342 h 579994"/>
                <a:gd name="connsiteX68" fmla="*/ 339225 w 2256993"/>
                <a:gd name="connsiteY68" fmla="*/ 366342 h 579994"/>
                <a:gd name="connsiteX69" fmla="*/ 339225 w 2256993"/>
                <a:gd name="connsiteY69" fmla="*/ 366342 h 579994"/>
                <a:gd name="connsiteX70" fmla="*/ 339225 w 2256993"/>
                <a:gd name="connsiteY70" fmla="*/ 366342 h 579994"/>
                <a:gd name="connsiteX71" fmla="*/ 339225 w 2256993"/>
                <a:gd name="connsiteY71" fmla="*/ 366342 h 57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256993" h="579994">
                  <a:moveTo>
                    <a:pt x="2236605" y="252042"/>
                  </a:moveTo>
                  <a:cubicBezTo>
                    <a:pt x="2183265" y="204417"/>
                    <a:pt x="2125162" y="172032"/>
                    <a:pt x="2057535" y="147267"/>
                  </a:cubicBezTo>
                  <a:cubicBezTo>
                    <a:pt x="2006100" y="128217"/>
                    <a:pt x="1953712" y="111072"/>
                    <a:pt x="1901325" y="93927"/>
                  </a:cubicBezTo>
                  <a:cubicBezTo>
                    <a:pt x="1847985" y="76782"/>
                    <a:pt x="1794645" y="50112"/>
                    <a:pt x="1738447" y="47254"/>
                  </a:cubicBezTo>
                  <a:cubicBezTo>
                    <a:pt x="1700347" y="44397"/>
                    <a:pt x="1662247" y="42492"/>
                    <a:pt x="1624147" y="39634"/>
                  </a:cubicBezTo>
                  <a:cubicBezTo>
                    <a:pt x="1588905" y="37729"/>
                    <a:pt x="1549852" y="39634"/>
                    <a:pt x="1514610" y="32014"/>
                  </a:cubicBezTo>
                  <a:cubicBezTo>
                    <a:pt x="1424122" y="12964"/>
                    <a:pt x="1330777" y="12012"/>
                    <a:pt x="1239337" y="3439"/>
                  </a:cubicBezTo>
                  <a:cubicBezTo>
                    <a:pt x="1142182" y="-6086"/>
                    <a:pt x="1045027" y="6297"/>
                    <a:pt x="948825" y="14869"/>
                  </a:cubicBezTo>
                  <a:cubicBezTo>
                    <a:pt x="854527" y="23442"/>
                    <a:pt x="759277" y="29157"/>
                    <a:pt x="664980" y="40587"/>
                  </a:cubicBezTo>
                  <a:cubicBezTo>
                    <a:pt x="572587" y="52017"/>
                    <a:pt x="480195" y="65352"/>
                    <a:pt x="387802" y="82497"/>
                  </a:cubicBezTo>
                  <a:cubicBezTo>
                    <a:pt x="341130" y="91069"/>
                    <a:pt x="294457" y="100594"/>
                    <a:pt x="247785" y="111072"/>
                  </a:cubicBezTo>
                  <a:cubicBezTo>
                    <a:pt x="206827" y="120597"/>
                    <a:pt x="165870" y="132027"/>
                    <a:pt x="127770" y="151077"/>
                  </a:cubicBezTo>
                  <a:cubicBezTo>
                    <a:pt x="102052" y="163459"/>
                    <a:pt x="79192" y="179652"/>
                    <a:pt x="58237" y="197749"/>
                  </a:cubicBezTo>
                  <a:cubicBezTo>
                    <a:pt x="39187" y="213942"/>
                    <a:pt x="15375" y="228229"/>
                    <a:pt x="5850" y="252994"/>
                  </a:cubicBezTo>
                  <a:cubicBezTo>
                    <a:pt x="-18915" y="313954"/>
                    <a:pt x="40140" y="360627"/>
                    <a:pt x="85860" y="386344"/>
                  </a:cubicBezTo>
                  <a:cubicBezTo>
                    <a:pt x="123007" y="406347"/>
                    <a:pt x="163012" y="426349"/>
                    <a:pt x="203970" y="440637"/>
                  </a:cubicBezTo>
                  <a:cubicBezTo>
                    <a:pt x="246832" y="455877"/>
                    <a:pt x="290647" y="459687"/>
                    <a:pt x="334462" y="468260"/>
                  </a:cubicBezTo>
                  <a:cubicBezTo>
                    <a:pt x="425902" y="484452"/>
                    <a:pt x="516390" y="508265"/>
                    <a:pt x="608782" y="523504"/>
                  </a:cubicBezTo>
                  <a:cubicBezTo>
                    <a:pt x="702127" y="538744"/>
                    <a:pt x="798330" y="544460"/>
                    <a:pt x="893580" y="547317"/>
                  </a:cubicBezTo>
                  <a:cubicBezTo>
                    <a:pt x="970732" y="549222"/>
                    <a:pt x="1046932" y="547317"/>
                    <a:pt x="1124085" y="558747"/>
                  </a:cubicBezTo>
                  <a:cubicBezTo>
                    <a:pt x="1175520" y="566367"/>
                    <a:pt x="1226955" y="574940"/>
                    <a:pt x="1279342" y="578750"/>
                  </a:cubicBezTo>
                  <a:cubicBezTo>
                    <a:pt x="1331730" y="582560"/>
                    <a:pt x="1383165" y="576844"/>
                    <a:pt x="1435552" y="572082"/>
                  </a:cubicBezTo>
                  <a:cubicBezTo>
                    <a:pt x="1494607" y="567319"/>
                    <a:pt x="1553662" y="562557"/>
                    <a:pt x="1612717" y="556842"/>
                  </a:cubicBezTo>
                  <a:cubicBezTo>
                    <a:pt x="1667962" y="552080"/>
                    <a:pt x="1725112" y="546365"/>
                    <a:pt x="1778452" y="527315"/>
                  </a:cubicBezTo>
                  <a:cubicBezTo>
                    <a:pt x="1850842" y="502549"/>
                    <a:pt x="1926090" y="486357"/>
                    <a:pt x="2002290" y="473974"/>
                  </a:cubicBezTo>
                  <a:cubicBezTo>
                    <a:pt x="2054677" y="465402"/>
                    <a:pt x="2108970" y="448257"/>
                    <a:pt x="2148022" y="409204"/>
                  </a:cubicBezTo>
                  <a:cubicBezTo>
                    <a:pt x="2166120" y="391107"/>
                    <a:pt x="2191837" y="382535"/>
                    <a:pt x="2210887" y="364437"/>
                  </a:cubicBezTo>
                  <a:cubicBezTo>
                    <a:pt x="2239462" y="339672"/>
                    <a:pt x="2279467" y="291094"/>
                    <a:pt x="2241367" y="255852"/>
                  </a:cubicBezTo>
                  <a:cubicBezTo>
                    <a:pt x="2239462" y="254899"/>
                    <a:pt x="2237557" y="252994"/>
                    <a:pt x="2236605" y="252042"/>
                  </a:cubicBezTo>
                  <a:close/>
                  <a:moveTo>
                    <a:pt x="1828935" y="413967"/>
                  </a:moveTo>
                  <a:lnTo>
                    <a:pt x="1828935" y="413967"/>
                  </a:lnTo>
                  <a:lnTo>
                    <a:pt x="1828935" y="413967"/>
                  </a:lnTo>
                  <a:lnTo>
                    <a:pt x="1828935" y="413967"/>
                  </a:lnTo>
                  <a:lnTo>
                    <a:pt x="1828935" y="413967"/>
                  </a:lnTo>
                  <a:lnTo>
                    <a:pt x="1828935" y="413967"/>
                  </a:lnTo>
                  <a:close/>
                  <a:moveTo>
                    <a:pt x="1446030" y="460640"/>
                  </a:moveTo>
                  <a:lnTo>
                    <a:pt x="1446030" y="460640"/>
                  </a:lnTo>
                  <a:cubicBezTo>
                    <a:pt x="1446982" y="459687"/>
                    <a:pt x="1447935" y="459687"/>
                    <a:pt x="1448887" y="459687"/>
                  </a:cubicBezTo>
                  <a:cubicBezTo>
                    <a:pt x="1447935" y="460640"/>
                    <a:pt x="1447935" y="460640"/>
                    <a:pt x="1447935" y="461592"/>
                  </a:cubicBezTo>
                  <a:cubicBezTo>
                    <a:pt x="1447935" y="461592"/>
                    <a:pt x="1446982" y="460640"/>
                    <a:pt x="1446030" y="460640"/>
                  </a:cubicBezTo>
                  <a:lnTo>
                    <a:pt x="1446030" y="460640"/>
                  </a:lnTo>
                  <a:close/>
                  <a:moveTo>
                    <a:pt x="1478415" y="366342"/>
                  </a:moveTo>
                  <a:lnTo>
                    <a:pt x="1478415" y="366342"/>
                  </a:lnTo>
                  <a:cubicBezTo>
                    <a:pt x="1478415" y="366342"/>
                    <a:pt x="1478415" y="366342"/>
                    <a:pt x="1478415" y="366342"/>
                  </a:cubicBezTo>
                  <a:cubicBezTo>
                    <a:pt x="1478415" y="366342"/>
                    <a:pt x="1478415" y="366342"/>
                    <a:pt x="1478415" y="366342"/>
                  </a:cubicBezTo>
                  <a:lnTo>
                    <a:pt x="1478415" y="366342"/>
                  </a:lnTo>
                  <a:lnTo>
                    <a:pt x="1478415" y="366342"/>
                  </a:lnTo>
                  <a:cubicBezTo>
                    <a:pt x="1478415" y="366342"/>
                    <a:pt x="1478415" y="366342"/>
                    <a:pt x="1478415" y="366342"/>
                  </a:cubicBezTo>
                  <a:lnTo>
                    <a:pt x="1478415" y="366342"/>
                  </a:lnTo>
                  <a:cubicBezTo>
                    <a:pt x="1478415" y="366342"/>
                    <a:pt x="1478415" y="366342"/>
                    <a:pt x="1478415" y="366342"/>
                  </a:cubicBezTo>
                  <a:cubicBezTo>
                    <a:pt x="1478415" y="366342"/>
                    <a:pt x="1478415" y="366342"/>
                    <a:pt x="1478415" y="366342"/>
                  </a:cubicBezTo>
                  <a:cubicBezTo>
                    <a:pt x="1478415" y="366342"/>
                    <a:pt x="1479367" y="366342"/>
                    <a:pt x="1479367" y="366342"/>
                  </a:cubicBezTo>
                  <a:lnTo>
                    <a:pt x="1479367" y="367294"/>
                  </a:lnTo>
                  <a:cubicBezTo>
                    <a:pt x="1479367" y="366342"/>
                    <a:pt x="1478415" y="366342"/>
                    <a:pt x="1478415" y="366342"/>
                  </a:cubicBezTo>
                  <a:lnTo>
                    <a:pt x="1478415" y="366342"/>
                  </a:lnTo>
                  <a:close/>
                  <a:moveTo>
                    <a:pt x="1331730" y="158697"/>
                  </a:moveTo>
                  <a:cubicBezTo>
                    <a:pt x="1330777" y="157744"/>
                    <a:pt x="1329825" y="157744"/>
                    <a:pt x="1328872" y="156792"/>
                  </a:cubicBezTo>
                  <a:cubicBezTo>
                    <a:pt x="1329825" y="156792"/>
                    <a:pt x="1330777" y="156792"/>
                    <a:pt x="1331730" y="157744"/>
                  </a:cubicBezTo>
                  <a:cubicBezTo>
                    <a:pt x="1331730" y="157744"/>
                    <a:pt x="1331730" y="157744"/>
                    <a:pt x="1331730" y="158697"/>
                  </a:cubicBezTo>
                  <a:lnTo>
                    <a:pt x="1331730" y="158697"/>
                  </a:lnTo>
                  <a:close/>
                  <a:moveTo>
                    <a:pt x="949777" y="92022"/>
                  </a:moveTo>
                  <a:lnTo>
                    <a:pt x="949777" y="92022"/>
                  </a:lnTo>
                  <a:lnTo>
                    <a:pt x="949777" y="92022"/>
                  </a:lnTo>
                  <a:lnTo>
                    <a:pt x="949777" y="92022"/>
                  </a:lnTo>
                  <a:lnTo>
                    <a:pt x="949777" y="92022"/>
                  </a:lnTo>
                  <a:close/>
                  <a:moveTo>
                    <a:pt x="339225" y="366342"/>
                  </a:moveTo>
                  <a:lnTo>
                    <a:pt x="339225" y="366342"/>
                  </a:lnTo>
                  <a:cubicBezTo>
                    <a:pt x="340177" y="366342"/>
                    <a:pt x="340177" y="366342"/>
                    <a:pt x="339225" y="366342"/>
                  </a:cubicBezTo>
                  <a:cubicBezTo>
                    <a:pt x="340177" y="366342"/>
                    <a:pt x="340177" y="366342"/>
                    <a:pt x="339225" y="366342"/>
                  </a:cubicBezTo>
                  <a:lnTo>
                    <a:pt x="339225" y="366342"/>
                  </a:lnTo>
                  <a:lnTo>
                    <a:pt x="339225" y="366342"/>
                  </a:lnTo>
                  <a:lnTo>
                    <a:pt x="339225" y="366342"/>
                  </a:lnTo>
                  <a:close/>
                </a:path>
              </a:pathLst>
            </a:custGeom>
            <a:solidFill>
              <a:srgbClr val="974D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F0045BE-A712-49DB-A5FC-2B474B6C3C4F}"/>
                </a:ext>
              </a:extLst>
            </p:cNvPr>
            <p:cNvSpPr/>
            <p:nvPr/>
          </p:nvSpPr>
          <p:spPr>
            <a:xfrm>
              <a:off x="8170443" y="5414656"/>
              <a:ext cx="282892" cy="94258"/>
            </a:xfrm>
            <a:custGeom>
              <a:avLst/>
              <a:gdLst>
                <a:gd name="connsiteX0" fmla="*/ 199072 w 282892"/>
                <a:gd name="connsiteY0" fmla="*/ 2818 h 94258"/>
                <a:gd name="connsiteX1" fmla="*/ 91440 w 282892"/>
                <a:gd name="connsiteY1" fmla="*/ 19011 h 94258"/>
                <a:gd name="connsiteX2" fmla="*/ 39053 w 282892"/>
                <a:gd name="connsiteY2" fmla="*/ 29488 h 94258"/>
                <a:gd name="connsiteX3" fmla="*/ 2858 w 282892"/>
                <a:gd name="connsiteY3" fmla="*/ 42823 h 94258"/>
                <a:gd name="connsiteX4" fmla="*/ 0 w 282892"/>
                <a:gd name="connsiteY4" fmla="*/ 94258 h 94258"/>
                <a:gd name="connsiteX5" fmla="*/ 19050 w 282892"/>
                <a:gd name="connsiteY5" fmla="*/ 90448 h 94258"/>
                <a:gd name="connsiteX6" fmla="*/ 147638 w 282892"/>
                <a:gd name="connsiteY6" fmla="*/ 52348 h 94258"/>
                <a:gd name="connsiteX7" fmla="*/ 219075 w 282892"/>
                <a:gd name="connsiteY7" fmla="*/ 35203 h 94258"/>
                <a:gd name="connsiteX8" fmla="*/ 282892 w 282892"/>
                <a:gd name="connsiteY8" fmla="*/ 913 h 94258"/>
                <a:gd name="connsiteX9" fmla="*/ 199072 w 282892"/>
                <a:gd name="connsiteY9" fmla="*/ 2818 h 94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892" h="94258">
                  <a:moveTo>
                    <a:pt x="199072" y="2818"/>
                  </a:moveTo>
                  <a:cubicBezTo>
                    <a:pt x="162878" y="1866"/>
                    <a:pt x="126683" y="10438"/>
                    <a:pt x="91440" y="19011"/>
                  </a:cubicBezTo>
                  <a:cubicBezTo>
                    <a:pt x="74295" y="22821"/>
                    <a:pt x="56197" y="26631"/>
                    <a:pt x="39053" y="29488"/>
                  </a:cubicBezTo>
                  <a:cubicBezTo>
                    <a:pt x="25717" y="31393"/>
                    <a:pt x="7620" y="29488"/>
                    <a:pt x="2858" y="42823"/>
                  </a:cubicBezTo>
                  <a:cubicBezTo>
                    <a:pt x="0" y="48538"/>
                    <a:pt x="4763" y="92353"/>
                    <a:pt x="0" y="94258"/>
                  </a:cubicBezTo>
                  <a:cubicBezTo>
                    <a:pt x="6667" y="92353"/>
                    <a:pt x="12383" y="91401"/>
                    <a:pt x="19050" y="90448"/>
                  </a:cubicBezTo>
                  <a:cubicBezTo>
                    <a:pt x="62865" y="79971"/>
                    <a:pt x="104775" y="64731"/>
                    <a:pt x="147638" y="52348"/>
                  </a:cubicBezTo>
                  <a:cubicBezTo>
                    <a:pt x="171450" y="45681"/>
                    <a:pt x="195263" y="42823"/>
                    <a:pt x="219075" y="35203"/>
                  </a:cubicBezTo>
                  <a:cubicBezTo>
                    <a:pt x="241935" y="27583"/>
                    <a:pt x="260985" y="12343"/>
                    <a:pt x="282892" y="913"/>
                  </a:cubicBezTo>
                  <a:cubicBezTo>
                    <a:pt x="253365" y="-1944"/>
                    <a:pt x="226695" y="2818"/>
                    <a:pt x="199072" y="2818"/>
                  </a:cubicBezTo>
                  <a:close/>
                </a:path>
              </a:pathLst>
            </a:custGeom>
            <a:solidFill>
              <a:srgbClr val="C368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13E70D8-0776-44D4-8318-AA4CCD7B8CCD}"/>
                </a:ext>
              </a:extLst>
            </p:cNvPr>
            <p:cNvSpPr/>
            <p:nvPr/>
          </p:nvSpPr>
          <p:spPr>
            <a:xfrm>
              <a:off x="7635138" y="5536595"/>
              <a:ext cx="323850" cy="38283"/>
            </a:xfrm>
            <a:custGeom>
              <a:avLst/>
              <a:gdLst>
                <a:gd name="connsiteX0" fmla="*/ 0 w 323850"/>
                <a:gd name="connsiteY0" fmla="*/ 34232 h 38283"/>
                <a:gd name="connsiteX1" fmla="*/ 323850 w 323850"/>
                <a:gd name="connsiteY1" fmla="*/ 18039 h 38283"/>
                <a:gd name="connsiteX2" fmla="*/ 0 w 323850"/>
                <a:gd name="connsiteY2" fmla="*/ 34232 h 38283"/>
                <a:gd name="connsiteX3" fmla="*/ 0 w 323850"/>
                <a:gd name="connsiteY3" fmla="*/ 34232 h 38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" h="38283">
                  <a:moveTo>
                    <a:pt x="0" y="34232"/>
                  </a:moveTo>
                  <a:cubicBezTo>
                    <a:pt x="106680" y="44709"/>
                    <a:pt x="214313" y="33279"/>
                    <a:pt x="323850" y="18039"/>
                  </a:cubicBezTo>
                  <a:cubicBezTo>
                    <a:pt x="211455" y="-3868"/>
                    <a:pt x="102870" y="-13393"/>
                    <a:pt x="0" y="34232"/>
                  </a:cubicBezTo>
                  <a:lnTo>
                    <a:pt x="0" y="34232"/>
                  </a:lnTo>
                  <a:close/>
                </a:path>
              </a:pathLst>
            </a:custGeom>
            <a:solidFill>
              <a:srgbClr val="C368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A176069-15C0-4200-9094-3489FBCE41D5}"/>
                </a:ext>
              </a:extLst>
            </p:cNvPr>
            <p:cNvSpPr/>
            <p:nvPr/>
          </p:nvSpPr>
          <p:spPr>
            <a:xfrm>
              <a:off x="7006488" y="5517260"/>
              <a:ext cx="314325" cy="37927"/>
            </a:xfrm>
            <a:custGeom>
              <a:avLst/>
              <a:gdLst>
                <a:gd name="connsiteX0" fmla="*/ 0 w 314325"/>
                <a:gd name="connsiteY0" fmla="*/ 4036 h 37927"/>
                <a:gd name="connsiteX1" fmla="*/ 314325 w 314325"/>
                <a:gd name="connsiteY1" fmla="*/ 28801 h 37927"/>
                <a:gd name="connsiteX2" fmla="*/ 0 w 314325"/>
                <a:gd name="connsiteY2" fmla="*/ 4036 h 37927"/>
                <a:gd name="connsiteX3" fmla="*/ 0 w 314325"/>
                <a:gd name="connsiteY3" fmla="*/ 4036 h 37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37927">
                  <a:moveTo>
                    <a:pt x="0" y="4036"/>
                  </a:moveTo>
                  <a:cubicBezTo>
                    <a:pt x="103822" y="16419"/>
                    <a:pt x="204788" y="55471"/>
                    <a:pt x="314325" y="28801"/>
                  </a:cubicBezTo>
                  <a:cubicBezTo>
                    <a:pt x="257175" y="6894"/>
                    <a:pt x="86677" y="-7394"/>
                    <a:pt x="0" y="4036"/>
                  </a:cubicBezTo>
                  <a:lnTo>
                    <a:pt x="0" y="4036"/>
                  </a:lnTo>
                  <a:close/>
                </a:path>
              </a:pathLst>
            </a:custGeom>
            <a:solidFill>
              <a:srgbClr val="C368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0AF14A6-A931-44EE-85A7-8E3C4D1D51D6}"/>
                </a:ext>
              </a:extLst>
            </p:cNvPr>
            <p:cNvSpPr/>
            <p:nvPr/>
          </p:nvSpPr>
          <p:spPr>
            <a:xfrm>
              <a:off x="6701688" y="5451159"/>
              <a:ext cx="161925" cy="47277"/>
            </a:xfrm>
            <a:custGeom>
              <a:avLst/>
              <a:gdLst>
                <a:gd name="connsiteX0" fmla="*/ 119063 w 161925"/>
                <a:gd name="connsiteY0" fmla="*/ 605 h 47277"/>
                <a:gd name="connsiteX1" fmla="*/ 0 w 161925"/>
                <a:gd name="connsiteY1" fmla="*/ 15845 h 47277"/>
                <a:gd name="connsiteX2" fmla="*/ 161925 w 161925"/>
                <a:gd name="connsiteY2" fmla="*/ 47278 h 47277"/>
                <a:gd name="connsiteX3" fmla="*/ 119063 w 161925"/>
                <a:gd name="connsiteY3" fmla="*/ 605 h 47277"/>
                <a:gd name="connsiteX4" fmla="*/ 119063 w 161925"/>
                <a:gd name="connsiteY4" fmla="*/ 605 h 4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47277">
                  <a:moveTo>
                    <a:pt x="119063" y="605"/>
                  </a:moveTo>
                  <a:cubicBezTo>
                    <a:pt x="78105" y="-2252"/>
                    <a:pt x="39053" y="5368"/>
                    <a:pt x="0" y="15845"/>
                  </a:cubicBezTo>
                  <a:cubicBezTo>
                    <a:pt x="54293" y="25370"/>
                    <a:pt x="107632" y="35848"/>
                    <a:pt x="161925" y="47278"/>
                  </a:cubicBezTo>
                  <a:cubicBezTo>
                    <a:pt x="160020" y="16798"/>
                    <a:pt x="145733" y="2510"/>
                    <a:pt x="119063" y="605"/>
                  </a:cubicBezTo>
                  <a:lnTo>
                    <a:pt x="119063" y="605"/>
                  </a:lnTo>
                  <a:close/>
                </a:path>
              </a:pathLst>
            </a:custGeom>
            <a:solidFill>
              <a:srgbClr val="C368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954F180-944D-4241-BA35-FF870E9B2D5C}"/>
                </a:ext>
              </a:extLst>
            </p:cNvPr>
            <p:cNvSpPr/>
            <p:nvPr/>
          </p:nvSpPr>
          <p:spPr>
            <a:xfrm>
              <a:off x="6444916" y="5049069"/>
              <a:ext cx="2066226" cy="493423"/>
            </a:xfrm>
            <a:custGeom>
              <a:avLst/>
              <a:gdLst>
                <a:gd name="connsiteX0" fmla="*/ 2042709 w 2066226"/>
                <a:gd name="connsiteY0" fmla="*/ 229340 h 493423"/>
                <a:gd name="connsiteX1" fmla="*/ 2036994 w 2066226"/>
                <a:gd name="connsiteY1" fmla="*/ 227435 h 493423"/>
                <a:gd name="connsiteX2" fmla="*/ 1980797 w 2066226"/>
                <a:gd name="connsiteY2" fmla="*/ 199812 h 493423"/>
                <a:gd name="connsiteX3" fmla="*/ 1973177 w 2066226"/>
                <a:gd name="connsiteY3" fmla="*/ 183620 h 493423"/>
                <a:gd name="connsiteX4" fmla="*/ 1956984 w 2066226"/>
                <a:gd name="connsiteY4" fmla="*/ 171237 h 493423"/>
                <a:gd name="connsiteX5" fmla="*/ 1843637 w 2066226"/>
                <a:gd name="connsiteY5" fmla="*/ 137900 h 493423"/>
                <a:gd name="connsiteX6" fmla="*/ 1826492 w 2066226"/>
                <a:gd name="connsiteY6" fmla="*/ 130280 h 493423"/>
                <a:gd name="connsiteX7" fmla="*/ 1728384 w 2066226"/>
                <a:gd name="connsiteY7" fmla="*/ 75987 h 493423"/>
                <a:gd name="connsiteX8" fmla="*/ 1623609 w 2066226"/>
                <a:gd name="connsiteY8" fmla="*/ 67415 h 493423"/>
                <a:gd name="connsiteX9" fmla="*/ 1454064 w 2066226"/>
                <a:gd name="connsiteY9" fmla="*/ 44555 h 493423"/>
                <a:gd name="connsiteX10" fmla="*/ 1308332 w 2066226"/>
                <a:gd name="connsiteY10" fmla="*/ 35030 h 493423"/>
                <a:gd name="connsiteX11" fmla="*/ 961622 w 2066226"/>
                <a:gd name="connsiteY11" fmla="*/ 4550 h 493423"/>
                <a:gd name="connsiteX12" fmla="*/ 895899 w 2066226"/>
                <a:gd name="connsiteY12" fmla="*/ 15027 h 493423"/>
                <a:gd name="connsiteX13" fmla="*/ 795887 w 2066226"/>
                <a:gd name="connsiteY13" fmla="*/ 18837 h 493423"/>
                <a:gd name="connsiteX14" fmla="*/ 519662 w 2066226"/>
                <a:gd name="connsiteY14" fmla="*/ 47412 h 493423"/>
                <a:gd name="connsiteX15" fmla="*/ 402504 w 2066226"/>
                <a:gd name="connsiteY15" fmla="*/ 75035 h 493423"/>
                <a:gd name="connsiteX16" fmla="*/ 278679 w 2066226"/>
                <a:gd name="connsiteY16" fmla="*/ 95037 h 493423"/>
                <a:gd name="connsiteX17" fmla="*/ 171047 w 2066226"/>
                <a:gd name="connsiteY17" fmla="*/ 109325 h 493423"/>
                <a:gd name="connsiteX18" fmla="*/ 88179 w 2066226"/>
                <a:gd name="connsiteY18" fmla="*/ 138852 h 493423"/>
                <a:gd name="connsiteX19" fmla="*/ 64367 w 2066226"/>
                <a:gd name="connsiteY19" fmla="*/ 167427 h 493423"/>
                <a:gd name="connsiteX20" fmla="*/ 7217 w 2066226"/>
                <a:gd name="connsiteY20" fmla="*/ 234102 h 493423"/>
                <a:gd name="connsiteX21" fmla="*/ 14837 w 2066226"/>
                <a:gd name="connsiteY21" fmla="*/ 274107 h 493423"/>
                <a:gd name="connsiteX22" fmla="*/ 40554 w 2066226"/>
                <a:gd name="connsiteY22" fmla="*/ 285537 h 493423"/>
                <a:gd name="connsiteX23" fmla="*/ 113897 w 2066226"/>
                <a:gd name="connsiteY23" fmla="*/ 345545 h 493423"/>
                <a:gd name="connsiteX24" fmla="*/ 147234 w 2066226"/>
                <a:gd name="connsiteY24" fmla="*/ 372215 h 493423"/>
                <a:gd name="connsiteX25" fmla="*/ 240579 w 2066226"/>
                <a:gd name="connsiteY25" fmla="*/ 378882 h 493423"/>
                <a:gd name="connsiteX26" fmla="*/ 336782 w 2066226"/>
                <a:gd name="connsiteY26" fmla="*/ 370310 h 493423"/>
                <a:gd name="connsiteX27" fmla="*/ 402504 w 2066226"/>
                <a:gd name="connsiteY27" fmla="*/ 395075 h 493423"/>
                <a:gd name="connsiteX28" fmla="*/ 459654 w 2066226"/>
                <a:gd name="connsiteY28" fmla="*/ 436032 h 493423"/>
                <a:gd name="connsiteX29" fmla="*/ 603482 w 2066226"/>
                <a:gd name="connsiteY29" fmla="*/ 443652 h 493423"/>
                <a:gd name="connsiteX30" fmla="*/ 695874 w 2066226"/>
                <a:gd name="connsiteY30" fmla="*/ 433175 h 493423"/>
                <a:gd name="connsiteX31" fmla="*/ 785409 w 2066226"/>
                <a:gd name="connsiteY31" fmla="*/ 458892 h 493423"/>
                <a:gd name="connsiteX32" fmla="*/ 921617 w 2066226"/>
                <a:gd name="connsiteY32" fmla="*/ 486515 h 493423"/>
                <a:gd name="connsiteX33" fmla="*/ 1061634 w 2066226"/>
                <a:gd name="connsiteY33" fmla="*/ 492230 h 493423"/>
                <a:gd name="connsiteX34" fmla="*/ 1211177 w 2066226"/>
                <a:gd name="connsiteY34" fmla="*/ 480800 h 493423"/>
                <a:gd name="connsiteX35" fmla="*/ 1352147 w 2066226"/>
                <a:gd name="connsiteY35" fmla="*/ 443652 h 493423"/>
                <a:gd name="connsiteX36" fmla="*/ 1526454 w 2066226"/>
                <a:gd name="connsiteY36" fmla="*/ 465560 h 493423"/>
                <a:gd name="connsiteX37" fmla="*/ 1623609 w 2066226"/>
                <a:gd name="connsiteY37" fmla="*/ 455082 h 493423"/>
                <a:gd name="connsiteX38" fmla="*/ 1713144 w 2066226"/>
                <a:gd name="connsiteY38" fmla="*/ 374120 h 493423"/>
                <a:gd name="connsiteX39" fmla="*/ 1798869 w 2066226"/>
                <a:gd name="connsiteY39" fmla="*/ 356975 h 493423"/>
                <a:gd name="connsiteX40" fmla="*/ 1882689 w 2066226"/>
                <a:gd name="connsiteY40" fmla="*/ 334115 h 493423"/>
                <a:gd name="connsiteX41" fmla="*/ 2047472 w 2066226"/>
                <a:gd name="connsiteY41" fmla="*/ 282680 h 493423"/>
                <a:gd name="connsiteX42" fmla="*/ 2062712 w 2066226"/>
                <a:gd name="connsiteY42" fmla="*/ 241722 h 493423"/>
                <a:gd name="connsiteX43" fmla="*/ 2042709 w 2066226"/>
                <a:gd name="connsiteY43" fmla="*/ 229340 h 493423"/>
                <a:gd name="connsiteX44" fmla="*/ 224387 w 2066226"/>
                <a:gd name="connsiteY44" fmla="*/ 343640 h 493423"/>
                <a:gd name="connsiteX45" fmla="*/ 224387 w 2066226"/>
                <a:gd name="connsiteY45" fmla="*/ 343640 h 493423"/>
                <a:gd name="connsiteX46" fmla="*/ 224387 w 2066226"/>
                <a:gd name="connsiteY46" fmla="*/ 343640 h 493423"/>
                <a:gd name="connsiteX47" fmla="*/ 224387 w 2066226"/>
                <a:gd name="connsiteY47" fmla="*/ 343640 h 493423"/>
                <a:gd name="connsiteX48" fmla="*/ 224387 w 2066226"/>
                <a:gd name="connsiteY48" fmla="*/ 343640 h 493423"/>
                <a:gd name="connsiteX49" fmla="*/ 224387 w 2066226"/>
                <a:gd name="connsiteY49" fmla="*/ 343640 h 493423"/>
                <a:gd name="connsiteX50" fmla="*/ 224387 w 2066226"/>
                <a:gd name="connsiteY50" fmla="*/ 343640 h 493423"/>
                <a:gd name="connsiteX51" fmla="*/ 1217844 w 2066226"/>
                <a:gd name="connsiteY51" fmla="*/ 141710 h 493423"/>
                <a:gd name="connsiteX52" fmla="*/ 1214987 w 2066226"/>
                <a:gd name="connsiteY52" fmla="*/ 139805 h 493423"/>
                <a:gd name="connsiteX53" fmla="*/ 1217844 w 2066226"/>
                <a:gd name="connsiteY53" fmla="*/ 140757 h 493423"/>
                <a:gd name="connsiteX54" fmla="*/ 1217844 w 2066226"/>
                <a:gd name="connsiteY54" fmla="*/ 141710 h 493423"/>
                <a:gd name="connsiteX55" fmla="*/ 1217844 w 2066226"/>
                <a:gd name="connsiteY55" fmla="*/ 141710 h 493423"/>
                <a:gd name="connsiteX56" fmla="*/ 1365482 w 2066226"/>
                <a:gd name="connsiteY56" fmla="*/ 343640 h 493423"/>
                <a:gd name="connsiteX57" fmla="*/ 1365482 w 2066226"/>
                <a:gd name="connsiteY57" fmla="*/ 343640 h 493423"/>
                <a:gd name="connsiteX58" fmla="*/ 1365482 w 2066226"/>
                <a:gd name="connsiteY58" fmla="*/ 343640 h 493423"/>
                <a:gd name="connsiteX59" fmla="*/ 1365482 w 2066226"/>
                <a:gd name="connsiteY59" fmla="*/ 343640 h 493423"/>
                <a:gd name="connsiteX60" fmla="*/ 1365482 w 2066226"/>
                <a:gd name="connsiteY60" fmla="*/ 343640 h 493423"/>
                <a:gd name="connsiteX61" fmla="*/ 1365482 w 2066226"/>
                <a:gd name="connsiteY61" fmla="*/ 343640 h 493423"/>
                <a:gd name="connsiteX62" fmla="*/ 1365482 w 2066226"/>
                <a:gd name="connsiteY62" fmla="*/ 343640 h 493423"/>
                <a:gd name="connsiteX63" fmla="*/ 1365482 w 2066226"/>
                <a:gd name="connsiteY63" fmla="*/ 343640 h 493423"/>
                <a:gd name="connsiteX64" fmla="*/ 1365482 w 2066226"/>
                <a:gd name="connsiteY64" fmla="*/ 343640 h 493423"/>
                <a:gd name="connsiteX65" fmla="*/ 1365482 w 2066226"/>
                <a:gd name="connsiteY65" fmla="*/ 343640 h 493423"/>
                <a:gd name="connsiteX66" fmla="*/ 1366434 w 2066226"/>
                <a:gd name="connsiteY66" fmla="*/ 343640 h 493423"/>
                <a:gd name="connsiteX67" fmla="*/ 1366434 w 2066226"/>
                <a:gd name="connsiteY67" fmla="*/ 344592 h 493423"/>
                <a:gd name="connsiteX68" fmla="*/ 1365482 w 2066226"/>
                <a:gd name="connsiteY68" fmla="*/ 343640 h 493423"/>
                <a:gd name="connsiteX69" fmla="*/ 1365482 w 2066226"/>
                <a:gd name="connsiteY69" fmla="*/ 343640 h 493423"/>
                <a:gd name="connsiteX70" fmla="*/ 835892 w 2066226"/>
                <a:gd name="connsiteY70" fmla="*/ 76940 h 493423"/>
                <a:gd name="connsiteX71" fmla="*/ 835892 w 2066226"/>
                <a:gd name="connsiteY71" fmla="*/ 76940 h 493423"/>
                <a:gd name="connsiteX72" fmla="*/ 835892 w 2066226"/>
                <a:gd name="connsiteY72" fmla="*/ 76940 h 493423"/>
                <a:gd name="connsiteX73" fmla="*/ 835892 w 2066226"/>
                <a:gd name="connsiteY73" fmla="*/ 76940 h 493423"/>
                <a:gd name="connsiteX74" fmla="*/ 835892 w 2066226"/>
                <a:gd name="connsiteY74" fmla="*/ 76940 h 493423"/>
                <a:gd name="connsiteX75" fmla="*/ 1333097 w 2066226"/>
                <a:gd name="connsiteY75" fmla="*/ 436032 h 493423"/>
                <a:gd name="connsiteX76" fmla="*/ 1335954 w 2066226"/>
                <a:gd name="connsiteY76" fmla="*/ 435080 h 493423"/>
                <a:gd name="connsiteX77" fmla="*/ 1335002 w 2066226"/>
                <a:gd name="connsiteY77" fmla="*/ 436985 h 493423"/>
                <a:gd name="connsiteX78" fmla="*/ 1333097 w 2066226"/>
                <a:gd name="connsiteY78" fmla="*/ 436032 h 493423"/>
                <a:gd name="connsiteX79" fmla="*/ 1333097 w 2066226"/>
                <a:gd name="connsiteY79" fmla="*/ 436032 h 493423"/>
                <a:gd name="connsiteX80" fmla="*/ 1333097 w 2066226"/>
                <a:gd name="connsiteY80" fmla="*/ 436032 h 493423"/>
                <a:gd name="connsiteX81" fmla="*/ 855894 w 2066226"/>
                <a:gd name="connsiteY81" fmla="*/ 24552 h 493423"/>
                <a:gd name="connsiteX82" fmla="*/ 857799 w 2066226"/>
                <a:gd name="connsiteY82" fmla="*/ 22647 h 493423"/>
                <a:gd name="connsiteX83" fmla="*/ 855894 w 2066226"/>
                <a:gd name="connsiteY83" fmla="*/ 24552 h 493423"/>
                <a:gd name="connsiteX84" fmla="*/ 855894 w 2066226"/>
                <a:gd name="connsiteY84" fmla="*/ 24552 h 493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066226" h="493423">
                  <a:moveTo>
                    <a:pt x="2042709" y="229340"/>
                  </a:moveTo>
                  <a:cubicBezTo>
                    <a:pt x="2040804" y="228387"/>
                    <a:pt x="2038899" y="227435"/>
                    <a:pt x="2036994" y="227435"/>
                  </a:cubicBezTo>
                  <a:cubicBezTo>
                    <a:pt x="2019849" y="220767"/>
                    <a:pt x="1989369" y="217910"/>
                    <a:pt x="1980797" y="199812"/>
                  </a:cubicBezTo>
                  <a:cubicBezTo>
                    <a:pt x="1977939" y="195050"/>
                    <a:pt x="1976987" y="188382"/>
                    <a:pt x="1973177" y="183620"/>
                  </a:cubicBezTo>
                  <a:cubicBezTo>
                    <a:pt x="1969367" y="177905"/>
                    <a:pt x="1962699" y="174095"/>
                    <a:pt x="1956984" y="171237"/>
                  </a:cubicBezTo>
                  <a:cubicBezTo>
                    <a:pt x="1921742" y="153140"/>
                    <a:pt x="1883642" y="140757"/>
                    <a:pt x="1843637" y="137900"/>
                  </a:cubicBezTo>
                  <a:cubicBezTo>
                    <a:pt x="1836017" y="136947"/>
                    <a:pt x="1830302" y="135995"/>
                    <a:pt x="1826492" y="130280"/>
                  </a:cubicBezTo>
                  <a:cubicBezTo>
                    <a:pt x="1798869" y="100752"/>
                    <a:pt x="1767437" y="81702"/>
                    <a:pt x="1728384" y="75987"/>
                  </a:cubicBezTo>
                  <a:cubicBezTo>
                    <a:pt x="1690284" y="70272"/>
                    <a:pt x="1658852" y="80750"/>
                    <a:pt x="1623609" y="67415"/>
                  </a:cubicBezTo>
                  <a:cubicBezTo>
                    <a:pt x="1576937" y="50270"/>
                    <a:pt x="1504547" y="47412"/>
                    <a:pt x="1454064" y="44555"/>
                  </a:cubicBezTo>
                  <a:cubicBezTo>
                    <a:pt x="1404534" y="41697"/>
                    <a:pt x="1356909" y="45507"/>
                    <a:pt x="1308332" y="35030"/>
                  </a:cubicBezTo>
                  <a:cubicBezTo>
                    <a:pt x="1194032" y="12170"/>
                    <a:pt x="1079732" y="-9738"/>
                    <a:pt x="961622" y="4550"/>
                  </a:cubicBezTo>
                  <a:cubicBezTo>
                    <a:pt x="939714" y="4550"/>
                    <a:pt x="917807" y="12170"/>
                    <a:pt x="895899" y="15027"/>
                  </a:cubicBezTo>
                  <a:cubicBezTo>
                    <a:pt x="870182" y="18837"/>
                    <a:pt x="821604" y="15027"/>
                    <a:pt x="795887" y="18837"/>
                  </a:cubicBezTo>
                  <a:cubicBezTo>
                    <a:pt x="695874" y="32172"/>
                    <a:pt x="620627" y="47412"/>
                    <a:pt x="519662" y="47412"/>
                  </a:cubicBezTo>
                  <a:cubicBezTo>
                    <a:pt x="479657" y="47412"/>
                    <a:pt x="443462" y="69320"/>
                    <a:pt x="402504" y="75035"/>
                  </a:cubicBezTo>
                  <a:cubicBezTo>
                    <a:pt x="358689" y="81702"/>
                    <a:pt x="322494" y="94085"/>
                    <a:pt x="278679" y="95037"/>
                  </a:cubicBezTo>
                  <a:cubicBezTo>
                    <a:pt x="246294" y="95990"/>
                    <a:pt x="201527" y="98847"/>
                    <a:pt x="171047" y="109325"/>
                  </a:cubicBezTo>
                  <a:cubicBezTo>
                    <a:pt x="147234" y="117897"/>
                    <a:pt x="103419" y="115992"/>
                    <a:pt x="88179" y="138852"/>
                  </a:cubicBezTo>
                  <a:cubicBezTo>
                    <a:pt x="80559" y="150282"/>
                    <a:pt x="67224" y="154092"/>
                    <a:pt x="64367" y="167427"/>
                  </a:cubicBezTo>
                  <a:cubicBezTo>
                    <a:pt x="55794" y="200765"/>
                    <a:pt x="29124" y="214100"/>
                    <a:pt x="7217" y="234102"/>
                  </a:cubicBezTo>
                  <a:cubicBezTo>
                    <a:pt x="-6118" y="246485"/>
                    <a:pt x="549" y="266487"/>
                    <a:pt x="14837" y="274107"/>
                  </a:cubicBezTo>
                  <a:cubicBezTo>
                    <a:pt x="23409" y="278870"/>
                    <a:pt x="31982" y="283632"/>
                    <a:pt x="40554" y="285537"/>
                  </a:cubicBezTo>
                  <a:cubicBezTo>
                    <a:pt x="76749" y="292205"/>
                    <a:pt x="100562" y="312207"/>
                    <a:pt x="113897" y="345545"/>
                  </a:cubicBezTo>
                  <a:cubicBezTo>
                    <a:pt x="119612" y="360785"/>
                    <a:pt x="131994" y="367452"/>
                    <a:pt x="147234" y="372215"/>
                  </a:cubicBezTo>
                  <a:cubicBezTo>
                    <a:pt x="178667" y="382692"/>
                    <a:pt x="208194" y="380787"/>
                    <a:pt x="240579" y="378882"/>
                  </a:cubicBezTo>
                  <a:cubicBezTo>
                    <a:pt x="272964" y="376977"/>
                    <a:pt x="304397" y="368405"/>
                    <a:pt x="336782" y="370310"/>
                  </a:cubicBezTo>
                  <a:cubicBezTo>
                    <a:pt x="359642" y="372215"/>
                    <a:pt x="385359" y="378882"/>
                    <a:pt x="402504" y="395075"/>
                  </a:cubicBezTo>
                  <a:cubicBezTo>
                    <a:pt x="421554" y="412220"/>
                    <a:pt x="432984" y="428412"/>
                    <a:pt x="459654" y="436032"/>
                  </a:cubicBezTo>
                  <a:cubicBezTo>
                    <a:pt x="506327" y="450320"/>
                    <a:pt x="555857" y="448415"/>
                    <a:pt x="603482" y="443652"/>
                  </a:cubicBezTo>
                  <a:cubicBezTo>
                    <a:pt x="633962" y="439842"/>
                    <a:pt x="665394" y="432222"/>
                    <a:pt x="695874" y="433175"/>
                  </a:cubicBezTo>
                  <a:cubicBezTo>
                    <a:pt x="728259" y="434127"/>
                    <a:pt x="754929" y="449367"/>
                    <a:pt x="785409" y="458892"/>
                  </a:cubicBezTo>
                  <a:cubicBezTo>
                    <a:pt x="829224" y="474132"/>
                    <a:pt x="875897" y="481752"/>
                    <a:pt x="921617" y="486515"/>
                  </a:cubicBezTo>
                  <a:cubicBezTo>
                    <a:pt x="968289" y="491277"/>
                    <a:pt x="1014962" y="488420"/>
                    <a:pt x="1061634" y="492230"/>
                  </a:cubicBezTo>
                  <a:cubicBezTo>
                    <a:pt x="1112117" y="496040"/>
                    <a:pt x="1162599" y="490325"/>
                    <a:pt x="1211177" y="480800"/>
                  </a:cubicBezTo>
                  <a:cubicBezTo>
                    <a:pt x="1258802" y="471275"/>
                    <a:pt x="1304522" y="453177"/>
                    <a:pt x="1352147" y="443652"/>
                  </a:cubicBezTo>
                  <a:cubicBezTo>
                    <a:pt x="1408344" y="431270"/>
                    <a:pt x="1469304" y="462702"/>
                    <a:pt x="1526454" y="465560"/>
                  </a:cubicBezTo>
                  <a:cubicBezTo>
                    <a:pt x="1558839" y="466512"/>
                    <a:pt x="1592177" y="463655"/>
                    <a:pt x="1623609" y="455082"/>
                  </a:cubicBezTo>
                  <a:cubicBezTo>
                    <a:pt x="1654089" y="447462"/>
                    <a:pt x="1736004" y="421745"/>
                    <a:pt x="1713144" y="374120"/>
                  </a:cubicBezTo>
                  <a:cubicBezTo>
                    <a:pt x="1715049" y="376977"/>
                    <a:pt x="1791249" y="358880"/>
                    <a:pt x="1798869" y="356975"/>
                  </a:cubicBezTo>
                  <a:cubicBezTo>
                    <a:pt x="1827444" y="351260"/>
                    <a:pt x="1854114" y="339830"/>
                    <a:pt x="1882689" y="334115"/>
                  </a:cubicBezTo>
                  <a:cubicBezTo>
                    <a:pt x="1943649" y="336972"/>
                    <a:pt x="1996989" y="316017"/>
                    <a:pt x="2047472" y="282680"/>
                  </a:cubicBezTo>
                  <a:cubicBezTo>
                    <a:pt x="2060807" y="274107"/>
                    <a:pt x="2072237" y="256962"/>
                    <a:pt x="2062712" y="241722"/>
                  </a:cubicBezTo>
                  <a:cubicBezTo>
                    <a:pt x="2057949" y="236007"/>
                    <a:pt x="2050329" y="232197"/>
                    <a:pt x="2042709" y="229340"/>
                  </a:cubicBezTo>
                  <a:close/>
                  <a:moveTo>
                    <a:pt x="224387" y="343640"/>
                  </a:moveTo>
                  <a:cubicBezTo>
                    <a:pt x="225339" y="343640"/>
                    <a:pt x="225339" y="343640"/>
                    <a:pt x="224387" y="343640"/>
                  </a:cubicBezTo>
                  <a:cubicBezTo>
                    <a:pt x="225339" y="344592"/>
                    <a:pt x="225339" y="344592"/>
                    <a:pt x="224387" y="343640"/>
                  </a:cubicBezTo>
                  <a:cubicBezTo>
                    <a:pt x="225339" y="344592"/>
                    <a:pt x="225339" y="344592"/>
                    <a:pt x="224387" y="343640"/>
                  </a:cubicBezTo>
                  <a:cubicBezTo>
                    <a:pt x="225339" y="344592"/>
                    <a:pt x="224387" y="344592"/>
                    <a:pt x="224387" y="343640"/>
                  </a:cubicBezTo>
                  <a:lnTo>
                    <a:pt x="224387" y="343640"/>
                  </a:lnTo>
                  <a:lnTo>
                    <a:pt x="224387" y="343640"/>
                  </a:lnTo>
                  <a:close/>
                  <a:moveTo>
                    <a:pt x="1217844" y="141710"/>
                  </a:moveTo>
                  <a:cubicBezTo>
                    <a:pt x="1216892" y="140757"/>
                    <a:pt x="1215939" y="140757"/>
                    <a:pt x="1214987" y="139805"/>
                  </a:cubicBezTo>
                  <a:cubicBezTo>
                    <a:pt x="1215939" y="139805"/>
                    <a:pt x="1216892" y="139805"/>
                    <a:pt x="1217844" y="140757"/>
                  </a:cubicBezTo>
                  <a:cubicBezTo>
                    <a:pt x="1218797" y="140757"/>
                    <a:pt x="1217844" y="141710"/>
                    <a:pt x="1217844" y="141710"/>
                  </a:cubicBezTo>
                  <a:lnTo>
                    <a:pt x="1217844" y="141710"/>
                  </a:lnTo>
                  <a:close/>
                  <a:moveTo>
                    <a:pt x="1365482" y="343640"/>
                  </a:moveTo>
                  <a:lnTo>
                    <a:pt x="1365482" y="343640"/>
                  </a:lnTo>
                  <a:lnTo>
                    <a:pt x="1365482" y="343640"/>
                  </a:lnTo>
                  <a:lnTo>
                    <a:pt x="1365482" y="343640"/>
                  </a:lnTo>
                  <a:lnTo>
                    <a:pt x="1365482" y="343640"/>
                  </a:lnTo>
                  <a:lnTo>
                    <a:pt x="1365482" y="343640"/>
                  </a:lnTo>
                  <a:lnTo>
                    <a:pt x="1365482" y="343640"/>
                  </a:lnTo>
                  <a:lnTo>
                    <a:pt x="1365482" y="343640"/>
                  </a:lnTo>
                  <a:cubicBezTo>
                    <a:pt x="1364529" y="343640"/>
                    <a:pt x="1364529" y="343640"/>
                    <a:pt x="1365482" y="343640"/>
                  </a:cubicBezTo>
                  <a:cubicBezTo>
                    <a:pt x="1364529" y="343640"/>
                    <a:pt x="1364529" y="343640"/>
                    <a:pt x="1365482" y="343640"/>
                  </a:cubicBezTo>
                  <a:cubicBezTo>
                    <a:pt x="1365482" y="343640"/>
                    <a:pt x="1366434" y="343640"/>
                    <a:pt x="1366434" y="343640"/>
                  </a:cubicBezTo>
                  <a:lnTo>
                    <a:pt x="1366434" y="344592"/>
                  </a:lnTo>
                  <a:cubicBezTo>
                    <a:pt x="1365482" y="344592"/>
                    <a:pt x="1365482" y="344592"/>
                    <a:pt x="1365482" y="343640"/>
                  </a:cubicBezTo>
                  <a:lnTo>
                    <a:pt x="1365482" y="343640"/>
                  </a:lnTo>
                  <a:close/>
                  <a:moveTo>
                    <a:pt x="835892" y="76940"/>
                  </a:moveTo>
                  <a:lnTo>
                    <a:pt x="835892" y="76940"/>
                  </a:lnTo>
                  <a:cubicBezTo>
                    <a:pt x="835892" y="76940"/>
                    <a:pt x="835892" y="76940"/>
                    <a:pt x="835892" y="76940"/>
                  </a:cubicBezTo>
                  <a:cubicBezTo>
                    <a:pt x="835892" y="76940"/>
                    <a:pt x="835892" y="76940"/>
                    <a:pt x="835892" y="76940"/>
                  </a:cubicBezTo>
                  <a:lnTo>
                    <a:pt x="835892" y="76940"/>
                  </a:lnTo>
                  <a:close/>
                  <a:moveTo>
                    <a:pt x="1333097" y="436032"/>
                  </a:moveTo>
                  <a:cubicBezTo>
                    <a:pt x="1334049" y="435080"/>
                    <a:pt x="1335002" y="435080"/>
                    <a:pt x="1335954" y="435080"/>
                  </a:cubicBezTo>
                  <a:cubicBezTo>
                    <a:pt x="1335002" y="436032"/>
                    <a:pt x="1335002" y="436032"/>
                    <a:pt x="1335002" y="436985"/>
                  </a:cubicBezTo>
                  <a:cubicBezTo>
                    <a:pt x="1334049" y="436032"/>
                    <a:pt x="1333097" y="436032"/>
                    <a:pt x="1333097" y="436032"/>
                  </a:cubicBezTo>
                  <a:lnTo>
                    <a:pt x="1333097" y="436032"/>
                  </a:lnTo>
                  <a:lnTo>
                    <a:pt x="1333097" y="436032"/>
                  </a:lnTo>
                  <a:close/>
                  <a:moveTo>
                    <a:pt x="855894" y="24552"/>
                  </a:moveTo>
                  <a:cubicBezTo>
                    <a:pt x="856847" y="23600"/>
                    <a:pt x="856847" y="23600"/>
                    <a:pt x="857799" y="22647"/>
                  </a:cubicBezTo>
                  <a:cubicBezTo>
                    <a:pt x="856847" y="23600"/>
                    <a:pt x="856847" y="23600"/>
                    <a:pt x="855894" y="24552"/>
                  </a:cubicBezTo>
                  <a:lnTo>
                    <a:pt x="855894" y="24552"/>
                  </a:lnTo>
                  <a:close/>
                </a:path>
              </a:pathLst>
            </a:custGeom>
            <a:solidFill>
              <a:srgbClr val="F2D6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C9A549F-71EA-49D6-B049-0655A5D2F9A1}"/>
                </a:ext>
              </a:extLst>
            </p:cNvPr>
            <p:cNvSpPr/>
            <p:nvPr/>
          </p:nvSpPr>
          <p:spPr>
            <a:xfrm>
              <a:off x="7625600" y="5128092"/>
              <a:ext cx="639140" cy="112241"/>
            </a:xfrm>
            <a:custGeom>
              <a:avLst/>
              <a:gdLst>
                <a:gd name="connsiteX0" fmla="*/ 15253 w 639140"/>
                <a:gd name="connsiteY0" fmla="*/ 60782 h 112241"/>
                <a:gd name="connsiteX1" fmla="*/ 6680 w 639140"/>
                <a:gd name="connsiteY1" fmla="*/ 61734 h 112241"/>
                <a:gd name="connsiteX2" fmla="*/ 13 w 639140"/>
                <a:gd name="connsiteY2" fmla="*/ 66497 h 112241"/>
                <a:gd name="connsiteX3" fmla="*/ 70498 w 639140"/>
                <a:gd name="connsiteY3" fmla="*/ 78879 h 112241"/>
                <a:gd name="connsiteX4" fmla="*/ 133363 w 639140"/>
                <a:gd name="connsiteY4" fmla="*/ 101739 h 112241"/>
                <a:gd name="connsiteX5" fmla="*/ 162890 w 639140"/>
                <a:gd name="connsiteY5" fmla="*/ 112217 h 112241"/>
                <a:gd name="connsiteX6" fmla="*/ 302908 w 639140"/>
                <a:gd name="connsiteY6" fmla="*/ 78879 h 112241"/>
                <a:gd name="connsiteX7" fmla="*/ 368630 w 639140"/>
                <a:gd name="connsiteY7" fmla="*/ 56019 h 112241"/>
                <a:gd name="connsiteX8" fmla="*/ 609613 w 639140"/>
                <a:gd name="connsiteY8" fmla="*/ 45542 h 112241"/>
                <a:gd name="connsiteX9" fmla="*/ 639140 w 639140"/>
                <a:gd name="connsiteY9" fmla="*/ 45542 h 112241"/>
                <a:gd name="connsiteX10" fmla="*/ 500075 w 639140"/>
                <a:gd name="connsiteY10" fmla="*/ 774 h 112241"/>
                <a:gd name="connsiteX11" fmla="*/ 390538 w 639140"/>
                <a:gd name="connsiteY11" fmla="*/ 12204 h 112241"/>
                <a:gd name="connsiteX12" fmla="*/ 354343 w 639140"/>
                <a:gd name="connsiteY12" fmla="*/ 23634 h 112241"/>
                <a:gd name="connsiteX13" fmla="*/ 311480 w 639140"/>
                <a:gd name="connsiteY13" fmla="*/ 44589 h 112241"/>
                <a:gd name="connsiteX14" fmla="*/ 224803 w 639140"/>
                <a:gd name="connsiteY14" fmla="*/ 52209 h 112241"/>
                <a:gd name="connsiteX15" fmla="*/ 15253 w 639140"/>
                <a:gd name="connsiteY15" fmla="*/ 60782 h 11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39140" h="112241">
                  <a:moveTo>
                    <a:pt x="15253" y="60782"/>
                  </a:moveTo>
                  <a:cubicBezTo>
                    <a:pt x="12395" y="60782"/>
                    <a:pt x="9538" y="60782"/>
                    <a:pt x="6680" y="61734"/>
                  </a:cubicBezTo>
                  <a:cubicBezTo>
                    <a:pt x="3823" y="62687"/>
                    <a:pt x="13" y="63639"/>
                    <a:pt x="13" y="66497"/>
                  </a:cubicBezTo>
                  <a:cubicBezTo>
                    <a:pt x="-940" y="70307"/>
                    <a:pt x="52400" y="77927"/>
                    <a:pt x="70498" y="78879"/>
                  </a:cubicBezTo>
                  <a:cubicBezTo>
                    <a:pt x="94310" y="79832"/>
                    <a:pt x="116218" y="82689"/>
                    <a:pt x="133363" y="101739"/>
                  </a:cubicBezTo>
                  <a:cubicBezTo>
                    <a:pt x="140983" y="110312"/>
                    <a:pt x="151460" y="112217"/>
                    <a:pt x="162890" y="112217"/>
                  </a:cubicBezTo>
                  <a:cubicBezTo>
                    <a:pt x="194323" y="113169"/>
                    <a:pt x="295288" y="86499"/>
                    <a:pt x="302908" y="78879"/>
                  </a:cubicBezTo>
                  <a:cubicBezTo>
                    <a:pt x="321005" y="61734"/>
                    <a:pt x="345770" y="59829"/>
                    <a:pt x="368630" y="56019"/>
                  </a:cubicBezTo>
                  <a:cubicBezTo>
                    <a:pt x="448640" y="41732"/>
                    <a:pt x="529603" y="45542"/>
                    <a:pt x="609613" y="45542"/>
                  </a:cubicBezTo>
                  <a:cubicBezTo>
                    <a:pt x="619138" y="45542"/>
                    <a:pt x="629615" y="51257"/>
                    <a:pt x="639140" y="45542"/>
                  </a:cubicBezTo>
                  <a:cubicBezTo>
                    <a:pt x="601040" y="6489"/>
                    <a:pt x="553415" y="-3036"/>
                    <a:pt x="500075" y="774"/>
                  </a:cubicBezTo>
                  <a:cubicBezTo>
                    <a:pt x="492455" y="-1131"/>
                    <a:pt x="433400" y="12204"/>
                    <a:pt x="390538" y="12204"/>
                  </a:cubicBezTo>
                  <a:cubicBezTo>
                    <a:pt x="377203" y="12204"/>
                    <a:pt x="363868" y="14109"/>
                    <a:pt x="354343" y="23634"/>
                  </a:cubicBezTo>
                  <a:cubicBezTo>
                    <a:pt x="344818" y="38874"/>
                    <a:pt x="328625" y="42684"/>
                    <a:pt x="311480" y="44589"/>
                  </a:cubicBezTo>
                  <a:cubicBezTo>
                    <a:pt x="282905" y="47447"/>
                    <a:pt x="254330" y="50304"/>
                    <a:pt x="224803" y="52209"/>
                  </a:cubicBezTo>
                  <a:cubicBezTo>
                    <a:pt x="165748" y="55067"/>
                    <a:pt x="21920" y="59829"/>
                    <a:pt x="15253" y="60782"/>
                  </a:cubicBezTo>
                  <a:close/>
                </a:path>
              </a:pathLst>
            </a:custGeom>
            <a:solidFill>
              <a:srgbClr val="FCF2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D4DA2EB-28A7-4089-90FD-55D1FFDBCACE}"/>
                </a:ext>
              </a:extLst>
            </p:cNvPr>
            <p:cNvSpPr/>
            <p:nvPr/>
          </p:nvSpPr>
          <p:spPr>
            <a:xfrm>
              <a:off x="6806463" y="5222212"/>
              <a:ext cx="266700" cy="76200"/>
            </a:xfrm>
            <a:custGeom>
              <a:avLst/>
              <a:gdLst>
                <a:gd name="connsiteX0" fmla="*/ 237172 w 266700"/>
                <a:gd name="connsiteY0" fmla="*/ 67628 h 76200"/>
                <a:gd name="connsiteX1" fmla="*/ 245745 w 266700"/>
                <a:gd name="connsiteY1" fmla="*/ 60007 h 76200"/>
                <a:gd name="connsiteX2" fmla="*/ 240030 w 266700"/>
                <a:gd name="connsiteY2" fmla="*/ 48578 h 76200"/>
                <a:gd name="connsiteX3" fmla="*/ 221933 w 266700"/>
                <a:gd name="connsiteY3" fmla="*/ 42863 h 76200"/>
                <a:gd name="connsiteX4" fmla="*/ 170497 w 266700"/>
                <a:gd name="connsiteY4" fmla="*/ 33338 h 76200"/>
                <a:gd name="connsiteX5" fmla="*/ 188595 w 266700"/>
                <a:gd name="connsiteY5" fmla="*/ 27622 h 76200"/>
                <a:gd name="connsiteX6" fmla="*/ 240030 w 266700"/>
                <a:gd name="connsiteY6" fmla="*/ 26670 h 76200"/>
                <a:gd name="connsiteX7" fmla="*/ 266700 w 266700"/>
                <a:gd name="connsiteY7" fmla="*/ 16193 h 76200"/>
                <a:gd name="connsiteX8" fmla="*/ 239078 w 266700"/>
                <a:gd name="connsiteY8" fmla="*/ 3810 h 76200"/>
                <a:gd name="connsiteX9" fmla="*/ 178118 w 266700"/>
                <a:gd name="connsiteY9" fmla="*/ 0 h 76200"/>
                <a:gd name="connsiteX10" fmla="*/ 173355 w 266700"/>
                <a:gd name="connsiteY10" fmla="*/ 3810 h 76200"/>
                <a:gd name="connsiteX11" fmla="*/ 143828 w 266700"/>
                <a:gd name="connsiteY11" fmla="*/ 22860 h 76200"/>
                <a:gd name="connsiteX12" fmla="*/ 57150 w 266700"/>
                <a:gd name="connsiteY12" fmla="*/ 40005 h 76200"/>
                <a:gd name="connsiteX13" fmla="*/ 49530 w 266700"/>
                <a:gd name="connsiteY13" fmla="*/ 46672 h 76200"/>
                <a:gd name="connsiteX14" fmla="*/ 59055 w 266700"/>
                <a:gd name="connsiteY14" fmla="*/ 50482 h 76200"/>
                <a:gd name="connsiteX15" fmla="*/ 113347 w 266700"/>
                <a:gd name="connsiteY15" fmla="*/ 44768 h 76200"/>
                <a:gd name="connsiteX16" fmla="*/ 20003 w 266700"/>
                <a:gd name="connsiteY16" fmla="*/ 67628 h 76200"/>
                <a:gd name="connsiteX17" fmla="*/ 0 w 266700"/>
                <a:gd name="connsiteY17" fmla="*/ 74295 h 76200"/>
                <a:gd name="connsiteX18" fmla="*/ 215265 w 266700"/>
                <a:gd name="connsiteY18" fmla="*/ 76200 h 76200"/>
                <a:gd name="connsiteX19" fmla="*/ 237172 w 266700"/>
                <a:gd name="connsiteY19" fmla="*/ 67628 h 76200"/>
                <a:gd name="connsiteX20" fmla="*/ 237172 w 266700"/>
                <a:gd name="connsiteY20" fmla="*/ 676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700" h="76200">
                  <a:moveTo>
                    <a:pt x="237172" y="67628"/>
                  </a:moveTo>
                  <a:cubicBezTo>
                    <a:pt x="240983" y="65723"/>
                    <a:pt x="245745" y="65723"/>
                    <a:pt x="245745" y="60007"/>
                  </a:cubicBezTo>
                  <a:cubicBezTo>
                    <a:pt x="245745" y="54293"/>
                    <a:pt x="242888" y="52388"/>
                    <a:pt x="240030" y="48578"/>
                  </a:cubicBezTo>
                  <a:cubicBezTo>
                    <a:pt x="235268" y="42863"/>
                    <a:pt x="228600" y="43815"/>
                    <a:pt x="221933" y="42863"/>
                  </a:cubicBezTo>
                  <a:cubicBezTo>
                    <a:pt x="204788" y="40957"/>
                    <a:pt x="187643" y="40005"/>
                    <a:pt x="170497" y="33338"/>
                  </a:cubicBezTo>
                  <a:cubicBezTo>
                    <a:pt x="175260" y="25718"/>
                    <a:pt x="182880" y="27622"/>
                    <a:pt x="188595" y="27622"/>
                  </a:cubicBezTo>
                  <a:cubicBezTo>
                    <a:pt x="205740" y="27622"/>
                    <a:pt x="222885" y="29528"/>
                    <a:pt x="240030" y="26670"/>
                  </a:cubicBezTo>
                  <a:cubicBezTo>
                    <a:pt x="249555" y="24765"/>
                    <a:pt x="266700" y="28575"/>
                    <a:pt x="266700" y="16193"/>
                  </a:cubicBezTo>
                  <a:cubicBezTo>
                    <a:pt x="266700" y="1905"/>
                    <a:pt x="249555" y="4763"/>
                    <a:pt x="239078" y="3810"/>
                  </a:cubicBezTo>
                  <a:cubicBezTo>
                    <a:pt x="219075" y="1905"/>
                    <a:pt x="198120" y="8572"/>
                    <a:pt x="178118" y="0"/>
                  </a:cubicBezTo>
                  <a:cubicBezTo>
                    <a:pt x="177165" y="953"/>
                    <a:pt x="175260" y="2857"/>
                    <a:pt x="173355" y="3810"/>
                  </a:cubicBezTo>
                  <a:cubicBezTo>
                    <a:pt x="167640" y="18097"/>
                    <a:pt x="155258" y="20003"/>
                    <a:pt x="143828" y="22860"/>
                  </a:cubicBezTo>
                  <a:cubicBezTo>
                    <a:pt x="115253" y="29528"/>
                    <a:pt x="85725" y="34290"/>
                    <a:pt x="57150" y="40005"/>
                  </a:cubicBezTo>
                  <a:cubicBezTo>
                    <a:pt x="54293" y="41910"/>
                    <a:pt x="49530" y="44768"/>
                    <a:pt x="49530" y="46672"/>
                  </a:cubicBezTo>
                  <a:cubicBezTo>
                    <a:pt x="49530" y="53340"/>
                    <a:pt x="55245" y="51435"/>
                    <a:pt x="59055" y="50482"/>
                  </a:cubicBezTo>
                  <a:cubicBezTo>
                    <a:pt x="77153" y="48578"/>
                    <a:pt x="95250" y="46672"/>
                    <a:pt x="113347" y="44768"/>
                  </a:cubicBezTo>
                  <a:cubicBezTo>
                    <a:pt x="83820" y="60007"/>
                    <a:pt x="52388" y="66675"/>
                    <a:pt x="20003" y="67628"/>
                  </a:cubicBezTo>
                  <a:cubicBezTo>
                    <a:pt x="13335" y="68580"/>
                    <a:pt x="4763" y="62865"/>
                    <a:pt x="0" y="74295"/>
                  </a:cubicBezTo>
                  <a:cubicBezTo>
                    <a:pt x="71438" y="67628"/>
                    <a:pt x="142875" y="70485"/>
                    <a:pt x="215265" y="76200"/>
                  </a:cubicBezTo>
                  <a:cubicBezTo>
                    <a:pt x="222885" y="73343"/>
                    <a:pt x="230505" y="70485"/>
                    <a:pt x="237172" y="67628"/>
                  </a:cubicBezTo>
                  <a:lnTo>
                    <a:pt x="237172" y="67628"/>
                  </a:lnTo>
                  <a:close/>
                </a:path>
              </a:pathLst>
            </a:custGeom>
            <a:solidFill>
              <a:srgbClr val="FCF2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FC65DF-0AD7-4294-BBA8-98B565AE40DC}"/>
                </a:ext>
              </a:extLst>
            </p:cNvPr>
            <p:cNvSpPr/>
            <p:nvPr/>
          </p:nvSpPr>
          <p:spPr>
            <a:xfrm>
              <a:off x="6549415" y="5288496"/>
              <a:ext cx="247522" cy="86202"/>
            </a:xfrm>
            <a:custGeom>
              <a:avLst/>
              <a:gdLst>
                <a:gd name="connsiteX0" fmla="*/ 210375 w 247522"/>
                <a:gd name="connsiteY0" fmla="*/ 3248 h 86202"/>
                <a:gd name="connsiteX1" fmla="*/ 119888 w 247522"/>
                <a:gd name="connsiteY1" fmla="*/ 5153 h 86202"/>
                <a:gd name="connsiteX2" fmla="*/ 72263 w 247522"/>
                <a:gd name="connsiteY2" fmla="*/ 1343 h 86202"/>
                <a:gd name="connsiteX3" fmla="*/ 20828 w 247522"/>
                <a:gd name="connsiteY3" fmla="*/ 5153 h 86202"/>
                <a:gd name="connsiteX4" fmla="*/ 3683 w 247522"/>
                <a:gd name="connsiteY4" fmla="*/ 33728 h 86202"/>
                <a:gd name="connsiteX5" fmla="*/ 75120 w 247522"/>
                <a:gd name="connsiteY5" fmla="*/ 86115 h 86202"/>
                <a:gd name="connsiteX6" fmla="*/ 81788 w 247522"/>
                <a:gd name="connsiteY6" fmla="*/ 68018 h 86202"/>
                <a:gd name="connsiteX7" fmla="*/ 122745 w 247522"/>
                <a:gd name="connsiteY7" fmla="*/ 31823 h 86202"/>
                <a:gd name="connsiteX8" fmla="*/ 247523 w 247522"/>
                <a:gd name="connsiteY8" fmla="*/ 6105 h 86202"/>
                <a:gd name="connsiteX9" fmla="*/ 210375 w 247522"/>
                <a:gd name="connsiteY9" fmla="*/ 3248 h 86202"/>
                <a:gd name="connsiteX10" fmla="*/ 210375 w 247522"/>
                <a:gd name="connsiteY10" fmla="*/ 3248 h 86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522" h="86202">
                  <a:moveTo>
                    <a:pt x="210375" y="3248"/>
                  </a:moveTo>
                  <a:cubicBezTo>
                    <a:pt x="179895" y="6105"/>
                    <a:pt x="150368" y="13725"/>
                    <a:pt x="119888" y="5153"/>
                  </a:cubicBezTo>
                  <a:cubicBezTo>
                    <a:pt x="104648" y="390"/>
                    <a:pt x="88455" y="-1515"/>
                    <a:pt x="72263" y="1343"/>
                  </a:cubicBezTo>
                  <a:cubicBezTo>
                    <a:pt x="55118" y="4200"/>
                    <a:pt x="37973" y="4200"/>
                    <a:pt x="20828" y="5153"/>
                  </a:cubicBezTo>
                  <a:cubicBezTo>
                    <a:pt x="1778" y="6105"/>
                    <a:pt x="-4890" y="14678"/>
                    <a:pt x="3683" y="33728"/>
                  </a:cubicBezTo>
                  <a:cubicBezTo>
                    <a:pt x="14160" y="58493"/>
                    <a:pt x="43688" y="88020"/>
                    <a:pt x="75120" y="86115"/>
                  </a:cubicBezTo>
                  <a:cubicBezTo>
                    <a:pt x="75120" y="79448"/>
                    <a:pt x="75120" y="71828"/>
                    <a:pt x="81788" y="68018"/>
                  </a:cubicBezTo>
                  <a:cubicBezTo>
                    <a:pt x="85598" y="43253"/>
                    <a:pt x="105600" y="38490"/>
                    <a:pt x="122745" y="31823"/>
                  </a:cubicBezTo>
                  <a:cubicBezTo>
                    <a:pt x="162750" y="16583"/>
                    <a:pt x="205613" y="10868"/>
                    <a:pt x="247523" y="6105"/>
                  </a:cubicBezTo>
                  <a:cubicBezTo>
                    <a:pt x="235140" y="-562"/>
                    <a:pt x="222758" y="2295"/>
                    <a:pt x="210375" y="3248"/>
                  </a:cubicBezTo>
                  <a:lnTo>
                    <a:pt x="210375" y="3248"/>
                  </a:lnTo>
                  <a:close/>
                </a:path>
              </a:pathLst>
            </a:custGeom>
            <a:solidFill>
              <a:srgbClr val="FCF2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76D76E8-D43E-4428-ACF1-C3AD29FF6173}"/>
                </a:ext>
              </a:extLst>
            </p:cNvPr>
            <p:cNvSpPr/>
            <p:nvPr/>
          </p:nvSpPr>
          <p:spPr>
            <a:xfrm>
              <a:off x="6664541" y="5089363"/>
              <a:ext cx="1064894" cy="132655"/>
            </a:xfrm>
            <a:custGeom>
              <a:avLst/>
              <a:gdLst>
                <a:gd name="connsiteX0" fmla="*/ 1905 w 1064894"/>
                <a:gd name="connsiteY0" fmla="*/ 86176 h 132655"/>
                <a:gd name="connsiteX1" fmla="*/ 221932 w 1064894"/>
                <a:gd name="connsiteY1" fmla="*/ 89033 h 132655"/>
                <a:gd name="connsiteX2" fmla="*/ 324803 w 1064894"/>
                <a:gd name="connsiteY2" fmla="*/ 116656 h 132655"/>
                <a:gd name="connsiteX3" fmla="*/ 395288 w 1064894"/>
                <a:gd name="connsiteY3" fmla="*/ 120466 h 132655"/>
                <a:gd name="connsiteX4" fmla="*/ 481013 w 1064894"/>
                <a:gd name="connsiteY4" fmla="*/ 131896 h 132655"/>
                <a:gd name="connsiteX5" fmla="*/ 539115 w 1064894"/>
                <a:gd name="connsiteY5" fmla="*/ 120466 h 132655"/>
                <a:gd name="connsiteX6" fmla="*/ 621982 w 1064894"/>
                <a:gd name="connsiteY6" fmla="*/ 120466 h 132655"/>
                <a:gd name="connsiteX7" fmla="*/ 786765 w 1064894"/>
                <a:gd name="connsiteY7" fmla="*/ 105226 h 132655"/>
                <a:gd name="connsiteX8" fmla="*/ 855345 w 1064894"/>
                <a:gd name="connsiteY8" fmla="*/ 105226 h 132655"/>
                <a:gd name="connsiteX9" fmla="*/ 879157 w 1064894"/>
                <a:gd name="connsiteY9" fmla="*/ 95701 h 132655"/>
                <a:gd name="connsiteX10" fmla="*/ 964882 w 1064894"/>
                <a:gd name="connsiteY10" fmla="*/ 91891 h 132655"/>
                <a:gd name="connsiteX11" fmla="*/ 980123 w 1064894"/>
                <a:gd name="connsiteY11" fmla="*/ 89033 h 132655"/>
                <a:gd name="connsiteX12" fmla="*/ 947737 w 1064894"/>
                <a:gd name="connsiteY12" fmla="*/ 75698 h 132655"/>
                <a:gd name="connsiteX13" fmla="*/ 942975 w 1064894"/>
                <a:gd name="connsiteY13" fmla="*/ 69031 h 132655"/>
                <a:gd name="connsiteX14" fmla="*/ 929640 w 1064894"/>
                <a:gd name="connsiteY14" fmla="*/ 53791 h 132655"/>
                <a:gd name="connsiteX15" fmla="*/ 947737 w 1064894"/>
                <a:gd name="connsiteY15" fmla="*/ 40456 h 132655"/>
                <a:gd name="connsiteX16" fmla="*/ 1020128 w 1064894"/>
                <a:gd name="connsiteY16" fmla="*/ 26168 h 132655"/>
                <a:gd name="connsiteX17" fmla="*/ 1064895 w 1064894"/>
                <a:gd name="connsiteY17" fmla="*/ 15691 h 132655"/>
                <a:gd name="connsiteX18" fmla="*/ 1056323 w 1064894"/>
                <a:gd name="connsiteY18" fmla="*/ 6166 h 132655"/>
                <a:gd name="connsiteX19" fmla="*/ 999173 w 1064894"/>
                <a:gd name="connsiteY19" fmla="*/ 451 h 132655"/>
                <a:gd name="connsiteX20" fmla="*/ 999173 w 1064894"/>
                <a:gd name="connsiteY20" fmla="*/ 451 h 132655"/>
                <a:gd name="connsiteX21" fmla="*/ 975360 w 1064894"/>
                <a:gd name="connsiteY21" fmla="*/ 17596 h 132655"/>
                <a:gd name="connsiteX22" fmla="*/ 860107 w 1064894"/>
                <a:gd name="connsiteY22" fmla="*/ 29978 h 132655"/>
                <a:gd name="connsiteX23" fmla="*/ 775335 w 1064894"/>
                <a:gd name="connsiteY23" fmla="*/ 30931 h 132655"/>
                <a:gd name="connsiteX24" fmla="*/ 645795 w 1064894"/>
                <a:gd name="connsiteY24" fmla="*/ 19501 h 132655"/>
                <a:gd name="connsiteX25" fmla="*/ 619125 w 1064894"/>
                <a:gd name="connsiteY25" fmla="*/ 29978 h 132655"/>
                <a:gd name="connsiteX26" fmla="*/ 643890 w 1064894"/>
                <a:gd name="connsiteY26" fmla="*/ 44266 h 132655"/>
                <a:gd name="connsiteX27" fmla="*/ 664845 w 1064894"/>
                <a:gd name="connsiteY27" fmla="*/ 64268 h 132655"/>
                <a:gd name="connsiteX28" fmla="*/ 639128 w 1064894"/>
                <a:gd name="connsiteY28" fmla="*/ 79508 h 132655"/>
                <a:gd name="connsiteX29" fmla="*/ 524828 w 1064894"/>
                <a:gd name="connsiteY29" fmla="*/ 94748 h 132655"/>
                <a:gd name="connsiteX30" fmla="*/ 314325 w 1064894"/>
                <a:gd name="connsiteY30" fmla="*/ 83318 h 132655"/>
                <a:gd name="connsiteX31" fmla="*/ 254317 w 1064894"/>
                <a:gd name="connsiteY31" fmla="*/ 54743 h 132655"/>
                <a:gd name="connsiteX32" fmla="*/ 101917 w 1064894"/>
                <a:gd name="connsiteY32" fmla="*/ 60458 h 132655"/>
                <a:gd name="connsiteX33" fmla="*/ 0 w 1064894"/>
                <a:gd name="connsiteY33" fmla="*/ 82366 h 132655"/>
                <a:gd name="connsiteX34" fmla="*/ 1905 w 1064894"/>
                <a:gd name="connsiteY34" fmla="*/ 86176 h 132655"/>
                <a:gd name="connsiteX35" fmla="*/ 1905 w 1064894"/>
                <a:gd name="connsiteY35" fmla="*/ 86176 h 132655"/>
                <a:gd name="connsiteX36" fmla="*/ 1905 w 1064894"/>
                <a:gd name="connsiteY36" fmla="*/ 86176 h 132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64894" h="132655">
                  <a:moveTo>
                    <a:pt x="1905" y="86176"/>
                  </a:moveTo>
                  <a:cubicBezTo>
                    <a:pt x="75247" y="80461"/>
                    <a:pt x="148590" y="80461"/>
                    <a:pt x="221932" y="89033"/>
                  </a:cubicBezTo>
                  <a:cubicBezTo>
                    <a:pt x="257175" y="93796"/>
                    <a:pt x="293370" y="97606"/>
                    <a:pt x="324803" y="116656"/>
                  </a:cubicBezTo>
                  <a:cubicBezTo>
                    <a:pt x="348615" y="109036"/>
                    <a:pt x="373380" y="111893"/>
                    <a:pt x="395288" y="120466"/>
                  </a:cubicBezTo>
                  <a:cubicBezTo>
                    <a:pt x="422910" y="132848"/>
                    <a:pt x="450532" y="133801"/>
                    <a:pt x="481013" y="131896"/>
                  </a:cubicBezTo>
                  <a:cubicBezTo>
                    <a:pt x="501015" y="130943"/>
                    <a:pt x="519113" y="121418"/>
                    <a:pt x="539115" y="120466"/>
                  </a:cubicBezTo>
                  <a:cubicBezTo>
                    <a:pt x="566738" y="119513"/>
                    <a:pt x="594360" y="120466"/>
                    <a:pt x="621982" y="120466"/>
                  </a:cubicBezTo>
                  <a:cubicBezTo>
                    <a:pt x="676275" y="110941"/>
                    <a:pt x="731520" y="105226"/>
                    <a:pt x="786765" y="105226"/>
                  </a:cubicBezTo>
                  <a:cubicBezTo>
                    <a:pt x="809625" y="105226"/>
                    <a:pt x="832485" y="105226"/>
                    <a:pt x="855345" y="105226"/>
                  </a:cubicBezTo>
                  <a:cubicBezTo>
                    <a:pt x="862965" y="102368"/>
                    <a:pt x="869632" y="96653"/>
                    <a:pt x="879157" y="95701"/>
                  </a:cubicBezTo>
                  <a:cubicBezTo>
                    <a:pt x="907732" y="93796"/>
                    <a:pt x="936307" y="90938"/>
                    <a:pt x="964882" y="91891"/>
                  </a:cubicBezTo>
                  <a:cubicBezTo>
                    <a:pt x="969645" y="91891"/>
                    <a:pt x="974407" y="93796"/>
                    <a:pt x="980123" y="89033"/>
                  </a:cubicBezTo>
                  <a:cubicBezTo>
                    <a:pt x="968693" y="84271"/>
                    <a:pt x="958215" y="80461"/>
                    <a:pt x="947737" y="75698"/>
                  </a:cubicBezTo>
                  <a:cubicBezTo>
                    <a:pt x="946785" y="72841"/>
                    <a:pt x="944880" y="70936"/>
                    <a:pt x="942975" y="69031"/>
                  </a:cubicBezTo>
                  <a:cubicBezTo>
                    <a:pt x="937260" y="65221"/>
                    <a:pt x="926782" y="63316"/>
                    <a:pt x="929640" y="53791"/>
                  </a:cubicBezTo>
                  <a:cubicBezTo>
                    <a:pt x="931545" y="44266"/>
                    <a:pt x="940118" y="42361"/>
                    <a:pt x="947737" y="40456"/>
                  </a:cubicBezTo>
                  <a:cubicBezTo>
                    <a:pt x="971550" y="32836"/>
                    <a:pt x="995362" y="28073"/>
                    <a:pt x="1020128" y="26168"/>
                  </a:cubicBezTo>
                  <a:cubicBezTo>
                    <a:pt x="1035368" y="25216"/>
                    <a:pt x="1051560" y="28073"/>
                    <a:pt x="1064895" y="15691"/>
                  </a:cubicBezTo>
                  <a:cubicBezTo>
                    <a:pt x="1064895" y="9023"/>
                    <a:pt x="1062037" y="8071"/>
                    <a:pt x="1056323" y="6166"/>
                  </a:cubicBezTo>
                  <a:cubicBezTo>
                    <a:pt x="1038225" y="-502"/>
                    <a:pt x="1018223" y="-502"/>
                    <a:pt x="999173" y="451"/>
                  </a:cubicBezTo>
                  <a:lnTo>
                    <a:pt x="999173" y="451"/>
                  </a:lnTo>
                  <a:cubicBezTo>
                    <a:pt x="995362" y="11881"/>
                    <a:pt x="985837" y="14738"/>
                    <a:pt x="975360" y="17596"/>
                  </a:cubicBezTo>
                  <a:cubicBezTo>
                    <a:pt x="937260" y="25216"/>
                    <a:pt x="899160" y="26168"/>
                    <a:pt x="860107" y="29978"/>
                  </a:cubicBezTo>
                  <a:cubicBezTo>
                    <a:pt x="832485" y="31883"/>
                    <a:pt x="803910" y="32836"/>
                    <a:pt x="775335" y="30931"/>
                  </a:cubicBezTo>
                  <a:cubicBezTo>
                    <a:pt x="732473" y="28073"/>
                    <a:pt x="688657" y="24263"/>
                    <a:pt x="645795" y="19501"/>
                  </a:cubicBezTo>
                  <a:cubicBezTo>
                    <a:pt x="636270" y="22358"/>
                    <a:pt x="625793" y="20453"/>
                    <a:pt x="619125" y="29978"/>
                  </a:cubicBezTo>
                  <a:cubicBezTo>
                    <a:pt x="622935" y="42361"/>
                    <a:pt x="635318" y="40456"/>
                    <a:pt x="643890" y="44266"/>
                  </a:cubicBezTo>
                  <a:cubicBezTo>
                    <a:pt x="653415" y="48076"/>
                    <a:pt x="665798" y="49028"/>
                    <a:pt x="664845" y="64268"/>
                  </a:cubicBezTo>
                  <a:cubicBezTo>
                    <a:pt x="660082" y="74746"/>
                    <a:pt x="648653" y="77603"/>
                    <a:pt x="639128" y="79508"/>
                  </a:cubicBezTo>
                  <a:cubicBezTo>
                    <a:pt x="601980" y="89033"/>
                    <a:pt x="562928" y="92843"/>
                    <a:pt x="524828" y="94748"/>
                  </a:cubicBezTo>
                  <a:cubicBezTo>
                    <a:pt x="454342" y="98558"/>
                    <a:pt x="384810" y="89986"/>
                    <a:pt x="314325" y="83318"/>
                  </a:cubicBezTo>
                  <a:cubicBezTo>
                    <a:pt x="292417" y="81413"/>
                    <a:pt x="264795" y="83318"/>
                    <a:pt x="254317" y="54743"/>
                  </a:cubicBezTo>
                  <a:cubicBezTo>
                    <a:pt x="203835" y="54743"/>
                    <a:pt x="152400" y="59506"/>
                    <a:pt x="101917" y="60458"/>
                  </a:cubicBezTo>
                  <a:cubicBezTo>
                    <a:pt x="65722" y="61411"/>
                    <a:pt x="34290" y="73793"/>
                    <a:pt x="0" y="82366"/>
                  </a:cubicBezTo>
                  <a:cubicBezTo>
                    <a:pt x="0" y="83318"/>
                    <a:pt x="0" y="84271"/>
                    <a:pt x="1905" y="86176"/>
                  </a:cubicBezTo>
                  <a:cubicBezTo>
                    <a:pt x="0" y="85223"/>
                    <a:pt x="952" y="85223"/>
                    <a:pt x="1905" y="86176"/>
                  </a:cubicBezTo>
                  <a:lnTo>
                    <a:pt x="1905" y="86176"/>
                  </a:lnTo>
                  <a:close/>
                </a:path>
              </a:pathLst>
            </a:custGeom>
            <a:solidFill>
              <a:srgbClr val="FCF2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0777768-6C2C-40EB-9D21-78445D8D73E7}"/>
                </a:ext>
              </a:extLst>
            </p:cNvPr>
            <p:cNvSpPr/>
            <p:nvPr/>
          </p:nvSpPr>
          <p:spPr>
            <a:xfrm>
              <a:off x="6625488" y="5288887"/>
              <a:ext cx="552450" cy="123825"/>
            </a:xfrm>
            <a:custGeom>
              <a:avLst/>
              <a:gdLst>
                <a:gd name="connsiteX0" fmla="*/ 552450 w 552450"/>
                <a:gd name="connsiteY0" fmla="*/ 61913 h 123825"/>
                <a:gd name="connsiteX1" fmla="*/ 276225 w 552450"/>
                <a:gd name="connsiteY1" fmla="*/ 123825 h 123825"/>
                <a:gd name="connsiteX2" fmla="*/ 0 w 552450"/>
                <a:gd name="connsiteY2" fmla="*/ 61913 h 123825"/>
                <a:gd name="connsiteX3" fmla="*/ 276225 w 552450"/>
                <a:gd name="connsiteY3" fmla="*/ 0 h 123825"/>
                <a:gd name="connsiteX4" fmla="*/ 552450 w 552450"/>
                <a:gd name="connsiteY4" fmla="*/ 61913 h 123825"/>
                <a:gd name="connsiteX5" fmla="*/ 552450 w 552450"/>
                <a:gd name="connsiteY5" fmla="*/ 61913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450" h="123825">
                  <a:moveTo>
                    <a:pt x="552450" y="61913"/>
                  </a:moveTo>
                  <a:cubicBezTo>
                    <a:pt x="552450" y="96202"/>
                    <a:pt x="428625" y="123825"/>
                    <a:pt x="276225" y="123825"/>
                  </a:cubicBezTo>
                  <a:cubicBezTo>
                    <a:pt x="123825" y="123825"/>
                    <a:pt x="0" y="96202"/>
                    <a:pt x="0" y="61913"/>
                  </a:cubicBezTo>
                  <a:cubicBezTo>
                    <a:pt x="0" y="27622"/>
                    <a:pt x="123825" y="0"/>
                    <a:pt x="276225" y="0"/>
                  </a:cubicBezTo>
                  <a:cubicBezTo>
                    <a:pt x="428625" y="0"/>
                    <a:pt x="552450" y="27622"/>
                    <a:pt x="552450" y="61913"/>
                  </a:cubicBezTo>
                  <a:lnTo>
                    <a:pt x="552450" y="6191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471B13-0D62-4B00-9067-0DDE378F57FB}"/>
                </a:ext>
              </a:extLst>
            </p:cNvPr>
            <p:cNvSpPr/>
            <p:nvPr/>
          </p:nvSpPr>
          <p:spPr>
            <a:xfrm>
              <a:off x="6520713" y="5165062"/>
              <a:ext cx="466725" cy="85725"/>
            </a:xfrm>
            <a:custGeom>
              <a:avLst/>
              <a:gdLst>
                <a:gd name="connsiteX0" fmla="*/ 466725 w 466725"/>
                <a:gd name="connsiteY0" fmla="*/ 42863 h 85725"/>
                <a:gd name="connsiteX1" fmla="*/ 233363 w 466725"/>
                <a:gd name="connsiteY1" fmla="*/ 85725 h 85725"/>
                <a:gd name="connsiteX2" fmla="*/ 0 w 466725"/>
                <a:gd name="connsiteY2" fmla="*/ 42863 h 85725"/>
                <a:gd name="connsiteX3" fmla="*/ 233363 w 466725"/>
                <a:gd name="connsiteY3" fmla="*/ 0 h 85725"/>
                <a:gd name="connsiteX4" fmla="*/ 466725 w 466725"/>
                <a:gd name="connsiteY4" fmla="*/ 42863 h 85725"/>
                <a:gd name="connsiteX5" fmla="*/ 466725 w 466725"/>
                <a:gd name="connsiteY5" fmla="*/ 4286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725" h="85725">
                  <a:moveTo>
                    <a:pt x="466725" y="42863"/>
                  </a:moveTo>
                  <a:cubicBezTo>
                    <a:pt x="466725" y="66675"/>
                    <a:pt x="361950" y="85725"/>
                    <a:pt x="233363" y="85725"/>
                  </a:cubicBezTo>
                  <a:cubicBezTo>
                    <a:pt x="104775" y="85725"/>
                    <a:pt x="0" y="66675"/>
                    <a:pt x="0" y="42863"/>
                  </a:cubicBezTo>
                  <a:cubicBezTo>
                    <a:pt x="0" y="19050"/>
                    <a:pt x="104775" y="0"/>
                    <a:pt x="233363" y="0"/>
                  </a:cubicBezTo>
                  <a:cubicBezTo>
                    <a:pt x="361950" y="0"/>
                    <a:pt x="466725" y="19050"/>
                    <a:pt x="466725" y="42863"/>
                  </a:cubicBezTo>
                  <a:lnTo>
                    <a:pt x="466725" y="4286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651CF14-6795-45A6-952E-1990B95F5B21}"/>
                </a:ext>
              </a:extLst>
            </p:cNvPr>
            <p:cNvSpPr/>
            <p:nvPr/>
          </p:nvSpPr>
          <p:spPr>
            <a:xfrm>
              <a:off x="6911238" y="5088862"/>
              <a:ext cx="400050" cy="76200"/>
            </a:xfrm>
            <a:custGeom>
              <a:avLst/>
              <a:gdLst>
                <a:gd name="connsiteX0" fmla="*/ 400050 w 400050"/>
                <a:gd name="connsiteY0" fmla="*/ 38100 h 76200"/>
                <a:gd name="connsiteX1" fmla="*/ 200025 w 400050"/>
                <a:gd name="connsiteY1" fmla="*/ 76200 h 76200"/>
                <a:gd name="connsiteX2" fmla="*/ 0 w 400050"/>
                <a:gd name="connsiteY2" fmla="*/ 38100 h 76200"/>
                <a:gd name="connsiteX3" fmla="*/ 200025 w 400050"/>
                <a:gd name="connsiteY3" fmla="*/ 0 h 76200"/>
                <a:gd name="connsiteX4" fmla="*/ 400050 w 400050"/>
                <a:gd name="connsiteY4" fmla="*/ 38100 h 76200"/>
                <a:gd name="connsiteX5" fmla="*/ 400050 w 400050"/>
                <a:gd name="connsiteY5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050" h="76200">
                  <a:moveTo>
                    <a:pt x="400050" y="38100"/>
                  </a:moveTo>
                  <a:cubicBezTo>
                    <a:pt x="400050" y="59055"/>
                    <a:pt x="310515" y="76200"/>
                    <a:pt x="200025" y="76200"/>
                  </a:cubicBezTo>
                  <a:cubicBezTo>
                    <a:pt x="89535" y="76200"/>
                    <a:pt x="0" y="59055"/>
                    <a:pt x="0" y="38100"/>
                  </a:cubicBezTo>
                  <a:cubicBezTo>
                    <a:pt x="0" y="17145"/>
                    <a:pt x="89535" y="0"/>
                    <a:pt x="200025" y="0"/>
                  </a:cubicBezTo>
                  <a:cubicBezTo>
                    <a:pt x="310515" y="0"/>
                    <a:pt x="400050" y="17145"/>
                    <a:pt x="400050" y="38100"/>
                  </a:cubicBezTo>
                  <a:lnTo>
                    <a:pt x="400050" y="381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C9D02B0-4ADD-4DC5-AF35-7A626FFE86C2}"/>
                </a:ext>
              </a:extLst>
            </p:cNvPr>
            <p:cNvSpPr/>
            <p:nvPr/>
          </p:nvSpPr>
          <p:spPr>
            <a:xfrm>
              <a:off x="7301763" y="5041237"/>
              <a:ext cx="361950" cy="57150"/>
            </a:xfrm>
            <a:custGeom>
              <a:avLst/>
              <a:gdLst>
                <a:gd name="connsiteX0" fmla="*/ 361950 w 361950"/>
                <a:gd name="connsiteY0" fmla="*/ 28575 h 57150"/>
                <a:gd name="connsiteX1" fmla="*/ 180975 w 361950"/>
                <a:gd name="connsiteY1" fmla="*/ 57150 h 57150"/>
                <a:gd name="connsiteX2" fmla="*/ 0 w 361950"/>
                <a:gd name="connsiteY2" fmla="*/ 28575 h 57150"/>
                <a:gd name="connsiteX3" fmla="*/ 180975 w 361950"/>
                <a:gd name="connsiteY3" fmla="*/ 0 h 57150"/>
                <a:gd name="connsiteX4" fmla="*/ 361950 w 361950"/>
                <a:gd name="connsiteY4" fmla="*/ 28575 h 57150"/>
                <a:gd name="connsiteX5" fmla="*/ 361950 w 361950"/>
                <a:gd name="connsiteY5" fmla="*/ 2857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57150">
                  <a:moveTo>
                    <a:pt x="361950" y="28575"/>
                  </a:moveTo>
                  <a:cubicBezTo>
                    <a:pt x="361950" y="44768"/>
                    <a:pt x="280988" y="57150"/>
                    <a:pt x="180975" y="57150"/>
                  </a:cubicBezTo>
                  <a:cubicBezTo>
                    <a:pt x="80963" y="57150"/>
                    <a:pt x="0" y="44768"/>
                    <a:pt x="0" y="28575"/>
                  </a:cubicBezTo>
                  <a:cubicBezTo>
                    <a:pt x="0" y="12383"/>
                    <a:pt x="80963" y="0"/>
                    <a:pt x="180975" y="0"/>
                  </a:cubicBezTo>
                  <a:cubicBezTo>
                    <a:pt x="280988" y="0"/>
                    <a:pt x="361950" y="12383"/>
                    <a:pt x="361950" y="28575"/>
                  </a:cubicBezTo>
                  <a:lnTo>
                    <a:pt x="361950" y="2857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6317F21-0951-43E1-A10C-96E0025A0614}"/>
                </a:ext>
              </a:extLst>
            </p:cNvPr>
            <p:cNvSpPr/>
            <p:nvPr/>
          </p:nvSpPr>
          <p:spPr>
            <a:xfrm>
              <a:off x="7587513" y="5098387"/>
              <a:ext cx="409575" cy="85725"/>
            </a:xfrm>
            <a:custGeom>
              <a:avLst/>
              <a:gdLst>
                <a:gd name="connsiteX0" fmla="*/ 409575 w 409575"/>
                <a:gd name="connsiteY0" fmla="*/ 42863 h 85725"/>
                <a:gd name="connsiteX1" fmla="*/ 204788 w 409575"/>
                <a:gd name="connsiteY1" fmla="*/ 85725 h 85725"/>
                <a:gd name="connsiteX2" fmla="*/ 0 w 409575"/>
                <a:gd name="connsiteY2" fmla="*/ 42863 h 85725"/>
                <a:gd name="connsiteX3" fmla="*/ 204788 w 409575"/>
                <a:gd name="connsiteY3" fmla="*/ 0 h 85725"/>
                <a:gd name="connsiteX4" fmla="*/ 409575 w 409575"/>
                <a:gd name="connsiteY4" fmla="*/ 42863 h 85725"/>
                <a:gd name="connsiteX5" fmla="*/ 409575 w 409575"/>
                <a:gd name="connsiteY5" fmla="*/ 4286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9575" h="85725">
                  <a:moveTo>
                    <a:pt x="409575" y="42863"/>
                  </a:moveTo>
                  <a:cubicBezTo>
                    <a:pt x="409575" y="66675"/>
                    <a:pt x="318135" y="85725"/>
                    <a:pt x="204788" y="85725"/>
                  </a:cubicBezTo>
                  <a:cubicBezTo>
                    <a:pt x="91440" y="85725"/>
                    <a:pt x="0" y="66675"/>
                    <a:pt x="0" y="42863"/>
                  </a:cubicBezTo>
                  <a:cubicBezTo>
                    <a:pt x="0" y="19050"/>
                    <a:pt x="91440" y="0"/>
                    <a:pt x="204788" y="0"/>
                  </a:cubicBezTo>
                  <a:cubicBezTo>
                    <a:pt x="318135" y="0"/>
                    <a:pt x="409575" y="19050"/>
                    <a:pt x="409575" y="42863"/>
                  </a:cubicBezTo>
                  <a:lnTo>
                    <a:pt x="409575" y="4286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11D9E29-5DA8-487D-8204-91E9D8D9BBCC}"/>
                </a:ext>
              </a:extLst>
            </p:cNvPr>
            <p:cNvSpPr/>
            <p:nvPr/>
          </p:nvSpPr>
          <p:spPr>
            <a:xfrm>
              <a:off x="7930413" y="5174587"/>
              <a:ext cx="447675" cy="76200"/>
            </a:xfrm>
            <a:custGeom>
              <a:avLst/>
              <a:gdLst>
                <a:gd name="connsiteX0" fmla="*/ 447675 w 447675"/>
                <a:gd name="connsiteY0" fmla="*/ 38100 h 76200"/>
                <a:gd name="connsiteX1" fmla="*/ 223838 w 447675"/>
                <a:gd name="connsiteY1" fmla="*/ 76200 h 76200"/>
                <a:gd name="connsiteX2" fmla="*/ 0 w 447675"/>
                <a:gd name="connsiteY2" fmla="*/ 38100 h 76200"/>
                <a:gd name="connsiteX3" fmla="*/ 223838 w 447675"/>
                <a:gd name="connsiteY3" fmla="*/ 0 h 76200"/>
                <a:gd name="connsiteX4" fmla="*/ 447675 w 447675"/>
                <a:gd name="connsiteY4" fmla="*/ 38100 h 76200"/>
                <a:gd name="connsiteX5" fmla="*/ 447675 w 447675"/>
                <a:gd name="connsiteY5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675" h="76200">
                  <a:moveTo>
                    <a:pt x="447675" y="38100"/>
                  </a:moveTo>
                  <a:cubicBezTo>
                    <a:pt x="447675" y="59055"/>
                    <a:pt x="347663" y="76200"/>
                    <a:pt x="223838" y="76200"/>
                  </a:cubicBezTo>
                  <a:cubicBezTo>
                    <a:pt x="100013" y="76200"/>
                    <a:pt x="0" y="59055"/>
                    <a:pt x="0" y="38100"/>
                  </a:cubicBezTo>
                  <a:cubicBezTo>
                    <a:pt x="0" y="17145"/>
                    <a:pt x="100013" y="0"/>
                    <a:pt x="223838" y="0"/>
                  </a:cubicBezTo>
                  <a:cubicBezTo>
                    <a:pt x="347663" y="0"/>
                    <a:pt x="447675" y="17145"/>
                    <a:pt x="447675" y="38100"/>
                  </a:cubicBezTo>
                  <a:lnTo>
                    <a:pt x="447675" y="381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E3683D1-6148-46D9-A108-A6E712D49279}"/>
                </a:ext>
              </a:extLst>
            </p:cNvPr>
            <p:cNvSpPr/>
            <p:nvPr/>
          </p:nvSpPr>
          <p:spPr>
            <a:xfrm>
              <a:off x="7235088" y="5184112"/>
              <a:ext cx="457200" cy="114300"/>
            </a:xfrm>
            <a:custGeom>
              <a:avLst/>
              <a:gdLst>
                <a:gd name="connsiteX0" fmla="*/ 457200 w 457200"/>
                <a:gd name="connsiteY0" fmla="*/ 57150 h 114300"/>
                <a:gd name="connsiteX1" fmla="*/ 228600 w 457200"/>
                <a:gd name="connsiteY1" fmla="*/ 114300 h 114300"/>
                <a:gd name="connsiteX2" fmla="*/ 0 w 457200"/>
                <a:gd name="connsiteY2" fmla="*/ 57150 h 114300"/>
                <a:gd name="connsiteX3" fmla="*/ 228600 w 457200"/>
                <a:gd name="connsiteY3" fmla="*/ 0 h 114300"/>
                <a:gd name="connsiteX4" fmla="*/ 457200 w 457200"/>
                <a:gd name="connsiteY4" fmla="*/ 57150 h 114300"/>
                <a:gd name="connsiteX5" fmla="*/ 457200 w 457200"/>
                <a:gd name="connsiteY5" fmla="*/ 5715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200" h="114300">
                  <a:moveTo>
                    <a:pt x="457200" y="57150"/>
                  </a:moveTo>
                  <a:cubicBezTo>
                    <a:pt x="457200" y="88582"/>
                    <a:pt x="355283" y="114300"/>
                    <a:pt x="228600" y="114300"/>
                  </a:cubicBezTo>
                  <a:cubicBezTo>
                    <a:pt x="101917" y="114300"/>
                    <a:pt x="0" y="88582"/>
                    <a:pt x="0" y="57150"/>
                  </a:cubicBezTo>
                  <a:cubicBezTo>
                    <a:pt x="0" y="25718"/>
                    <a:pt x="101917" y="0"/>
                    <a:pt x="228600" y="0"/>
                  </a:cubicBezTo>
                  <a:cubicBezTo>
                    <a:pt x="355283" y="0"/>
                    <a:pt x="457200" y="25718"/>
                    <a:pt x="457200" y="57150"/>
                  </a:cubicBezTo>
                  <a:lnTo>
                    <a:pt x="457200" y="5715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EB2DED8-4748-4A6C-A5B8-89E989690147}"/>
                </a:ext>
              </a:extLst>
            </p:cNvPr>
            <p:cNvSpPr/>
            <p:nvPr/>
          </p:nvSpPr>
          <p:spPr>
            <a:xfrm>
              <a:off x="6428321" y="5331749"/>
              <a:ext cx="124068" cy="102136"/>
            </a:xfrm>
            <a:custGeom>
              <a:avLst/>
              <a:gdLst>
                <a:gd name="connsiteX0" fmla="*/ 93345 w 124068"/>
                <a:gd name="connsiteY0" fmla="*/ 39052 h 102136"/>
                <a:gd name="connsiteX1" fmla="*/ 0 w 124068"/>
                <a:gd name="connsiteY1" fmla="*/ 0 h 102136"/>
                <a:gd name="connsiteX2" fmla="*/ 120015 w 124068"/>
                <a:gd name="connsiteY2" fmla="*/ 93345 h 102136"/>
                <a:gd name="connsiteX3" fmla="*/ 93345 w 124068"/>
                <a:gd name="connsiteY3" fmla="*/ 39052 h 102136"/>
                <a:gd name="connsiteX4" fmla="*/ 93345 w 124068"/>
                <a:gd name="connsiteY4" fmla="*/ 39052 h 10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068" h="102136">
                  <a:moveTo>
                    <a:pt x="93345" y="39052"/>
                  </a:moveTo>
                  <a:cubicBezTo>
                    <a:pt x="65723" y="19050"/>
                    <a:pt x="33338" y="9525"/>
                    <a:pt x="0" y="0"/>
                  </a:cubicBezTo>
                  <a:cubicBezTo>
                    <a:pt x="34290" y="30480"/>
                    <a:pt x="146685" y="132398"/>
                    <a:pt x="120015" y="93345"/>
                  </a:cubicBezTo>
                  <a:cubicBezTo>
                    <a:pt x="93345" y="54293"/>
                    <a:pt x="97155" y="49530"/>
                    <a:pt x="93345" y="39052"/>
                  </a:cubicBezTo>
                  <a:lnTo>
                    <a:pt x="93345" y="39052"/>
                  </a:lnTo>
                  <a:close/>
                </a:path>
              </a:pathLst>
            </a:custGeom>
            <a:solidFill>
              <a:srgbClr val="C368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B43FED5-4789-46EC-9E76-09536D671EBC}"/>
                </a:ext>
              </a:extLst>
            </p:cNvPr>
            <p:cNvSpPr/>
            <p:nvPr/>
          </p:nvSpPr>
          <p:spPr>
            <a:xfrm>
              <a:off x="6987438" y="5213150"/>
              <a:ext cx="1446969" cy="245948"/>
            </a:xfrm>
            <a:custGeom>
              <a:avLst/>
              <a:gdLst>
                <a:gd name="connsiteX0" fmla="*/ 1442085 w 1446969"/>
                <a:gd name="connsiteY0" fmla="*/ 66212 h 245948"/>
                <a:gd name="connsiteX1" fmla="*/ 1441133 w 1446969"/>
                <a:gd name="connsiteY1" fmla="*/ 65259 h 245948"/>
                <a:gd name="connsiteX2" fmla="*/ 1417320 w 1446969"/>
                <a:gd name="connsiteY2" fmla="*/ 38589 h 245948"/>
                <a:gd name="connsiteX3" fmla="*/ 1415415 w 1446969"/>
                <a:gd name="connsiteY3" fmla="*/ 23349 h 245948"/>
                <a:gd name="connsiteX4" fmla="*/ 1426845 w 1446969"/>
                <a:gd name="connsiteY4" fmla="*/ 12872 h 245948"/>
                <a:gd name="connsiteX5" fmla="*/ 1405890 w 1446969"/>
                <a:gd name="connsiteY5" fmla="*/ 1442 h 245948"/>
                <a:gd name="connsiteX6" fmla="*/ 1379220 w 1446969"/>
                <a:gd name="connsiteY6" fmla="*/ 15729 h 245948"/>
                <a:gd name="connsiteX7" fmla="*/ 1352550 w 1446969"/>
                <a:gd name="connsiteY7" fmla="*/ 31922 h 245948"/>
                <a:gd name="connsiteX8" fmla="*/ 1175385 w 1446969"/>
                <a:gd name="connsiteY8" fmla="*/ 52877 h 245948"/>
                <a:gd name="connsiteX9" fmla="*/ 1047750 w 1446969"/>
                <a:gd name="connsiteY9" fmla="*/ 44304 h 245948"/>
                <a:gd name="connsiteX10" fmla="*/ 879158 w 1446969"/>
                <a:gd name="connsiteY10" fmla="*/ 38589 h 245948"/>
                <a:gd name="connsiteX11" fmla="*/ 796290 w 1446969"/>
                <a:gd name="connsiteY11" fmla="*/ 43352 h 245948"/>
                <a:gd name="connsiteX12" fmla="*/ 718185 w 1446969"/>
                <a:gd name="connsiteY12" fmla="*/ 44304 h 245948"/>
                <a:gd name="connsiteX13" fmla="*/ 687705 w 1446969"/>
                <a:gd name="connsiteY13" fmla="*/ 62402 h 245948"/>
                <a:gd name="connsiteX14" fmla="*/ 615315 w 1446969"/>
                <a:gd name="connsiteY14" fmla="*/ 79547 h 245948"/>
                <a:gd name="connsiteX15" fmla="*/ 360045 w 1446969"/>
                <a:gd name="connsiteY15" fmla="*/ 83357 h 245948"/>
                <a:gd name="connsiteX16" fmla="*/ 266700 w 1446969"/>
                <a:gd name="connsiteY16" fmla="*/ 82404 h 245948"/>
                <a:gd name="connsiteX17" fmla="*/ 220980 w 1446969"/>
                <a:gd name="connsiteY17" fmla="*/ 93834 h 245948"/>
                <a:gd name="connsiteX18" fmla="*/ 178117 w 1446969"/>
                <a:gd name="connsiteY18" fmla="*/ 89072 h 245948"/>
                <a:gd name="connsiteX19" fmla="*/ 156210 w 1446969"/>
                <a:gd name="connsiteY19" fmla="*/ 84309 h 245948"/>
                <a:gd name="connsiteX20" fmla="*/ 131445 w 1446969"/>
                <a:gd name="connsiteY20" fmla="*/ 101454 h 245948"/>
                <a:gd name="connsiteX21" fmla="*/ 148590 w 1446969"/>
                <a:gd name="connsiteY21" fmla="*/ 190989 h 245948"/>
                <a:gd name="connsiteX22" fmla="*/ 0 w 1446969"/>
                <a:gd name="connsiteY22" fmla="*/ 216707 h 245948"/>
                <a:gd name="connsiteX23" fmla="*/ 63817 w 1446969"/>
                <a:gd name="connsiteY23" fmla="*/ 222422 h 245948"/>
                <a:gd name="connsiteX24" fmla="*/ 195263 w 1446969"/>
                <a:gd name="connsiteY24" fmla="*/ 210039 h 245948"/>
                <a:gd name="connsiteX25" fmla="*/ 250507 w 1446969"/>
                <a:gd name="connsiteY25" fmla="*/ 183369 h 245948"/>
                <a:gd name="connsiteX26" fmla="*/ 228600 w 1446969"/>
                <a:gd name="connsiteY26" fmla="*/ 170034 h 245948"/>
                <a:gd name="connsiteX27" fmla="*/ 241935 w 1446969"/>
                <a:gd name="connsiteY27" fmla="*/ 164319 h 245948"/>
                <a:gd name="connsiteX28" fmla="*/ 363855 w 1446969"/>
                <a:gd name="connsiteY28" fmla="*/ 166224 h 245948"/>
                <a:gd name="connsiteX29" fmla="*/ 381000 w 1446969"/>
                <a:gd name="connsiteY29" fmla="*/ 166224 h 245948"/>
                <a:gd name="connsiteX30" fmla="*/ 882015 w 1446969"/>
                <a:gd name="connsiteY30" fmla="*/ 235757 h 245948"/>
                <a:gd name="connsiteX31" fmla="*/ 961072 w 1446969"/>
                <a:gd name="connsiteY31" fmla="*/ 245282 h 245948"/>
                <a:gd name="connsiteX32" fmla="*/ 1073468 w 1446969"/>
                <a:gd name="connsiteY32" fmla="*/ 226232 h 245948"/>
                <a:gd name="connsiteX33" fmla="*/ 1376363 w 1446969"/>
                <a:gd name="connsiteY33" fmla="*/ 117647 h 245948"/>
                <a:gd name="connsiteX34" fmla="*/ 1425893 w 1446969"/>
                <a:gd name="connsiteY34" fmla="*/ 106217 h 245948"/>
                <a:gd name="connsiteX35" fmla="*/ 1444943 w 1446969"/>
                <a:gd name="connsiteY35" fmla="*/ 91929 h 245948"/>
                <a:gd name="connsiteX36" fmla="*/ 1442085 w 1446969"/>
                <a:gd name="connsiteY36" fmla="*/ 66212 h 245948"/>
                <a:gd name="connsiteX37" fmla="*/ 387667 w 1446969"/>
                <a:gd name="connsiteY37" fmla="*/ 121457 h 245948"/>
                <a:gd name="connsiteX38" fmla="*/ 397192 w 1446969"/>
                <a:gd name="connsiteY38" fmla="*/ 117647 h 245948"/>
                <a:gd name="connsiteX39" fmla="*/ 387667 w 1446969"/>
                <a:gd name="connsiteY39" fmla="*/ 121457 h 245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46969" h="245948">
                  <a:moveTo>
                    <a:pt x="1442085" y="66212"/>
                  </a:moveTo>
                  <a:cubicBezTo>
                    <a:pt x="1442085" y="66212"/>
                    <a:pt x="1441133" y="65259"/>
                    <a:pt x="1441133" y="65259"/>
                  </a:cubicBezTo>
                  <a:cubicBezTo>
                    <a:pt x="1434465" y="54782"/>
                    <a:pt x="1422083" y="50019"/>
                    <a:pt x="1417320" y="38589"/>
                  </a:cubicBezTo>
                  <a:cubicBezTo>
                    <a:pt x="1415415" y="33827"/>
                    <a:pt x="1413510" y="29064"/>
                    <a:pt x="1415415" y="23349"/>
                  </a:cubicBezTo>
                  <a:cubicBezTo>
                    <a:pt x="1416368" y="21444"/>
                    <a:pt x="1426845" y="11919"/>
                    <a:pt x="1426845" y="12872"/>
                  </a:cubicBezTo>
                  <a:cubicBezTo>
                    <a:pt x="1423988" y="489"/>
                    <a:pt x="1411605" y="6204"/>
                    <a:pt x="1405890" y="1442"/>
                  </a:cubicBezTo>
                  <a:cubicBezTo>
                    <a:pt x="1392555" y="-3321"/>
                    <a:pt x="1383983" y="4299"/>
                    <a:pt x="1379220" y="15729"/>
                  </a:cubicBezTo>
                  <a:cubicBezTo>
                    <a:pt x="1372552" y="26207"/>
                    <a:pt x="1362075" y="29064"/>
                    <a:pt x="1352550" y="31922"/>
                  </a:cubicBezTo>
                  <a:cubicBezTo>
                    <a:pt x="1294448" y="45257"/>
                    <a:pt x="1235393" y="54782"/>
                    <a:pt x="1175385" y="52877"/>
                  </a:cubicBezTo>
                  <a:cubicBezTo>
                    <a:pt x="1132523" y="50972"/>
                    <a:pt x="1090613" y="48114"/>
                    <a:pt x="1047750" y="44304"/>
                  </a:cubicBezTo>
                  <a:cubicBezTo>
                    <a:pt x="992505" y="39542"/>
                    <a:pt x="935355" y="36684"/>
                    <a:pt x="879158" y="38589"/>
                  </a:cubicBezTo>
                  <a:cubicBezTo>
                    <a:pt x="851535" y="39542"/>
                    <a:pt x="823913" y="44304"/>
                    <a:pt x="796290" y="43352"/>
                  </a:cubicBezTo>
                  <a:cubicBezTo>
                    <a:pt x="769620" y="43352"/>
                    <a:pt x="742950" y="33827"/>
                    <a:pt x="718185" y="44304"/>
                  </a:cubicBezTo>
                  <a:cubicBezTo>
                    <a:pt x="707708" y="49067"/>
                    <a:pt x="698183" y="56687"/>
                    <a:pt x="687705" y="62402"/>
                  </a:cubicBezTo>
                  <a:cubicBezTo>
                    <a:pt x="665797" y="74784"/>
                    <a:pt x="640080" y="77642"/>
                    <a:pt x="615315" y="79547"/>
                  </a:cubicBezTo>
                  <a:cubicBezTo>
                    <a:pt x="532447" y="87167"/>
                    <a:pt x="442913" y="95739"/>
                    <a:pt x="360045" y="83357"/>
                  </a:cubicBezTo>
                  <a:cubicBezTo>
                    <a:pt x="328613" y="80499"/>
                    <a:pt x="297180" y="78594"/>
                    <a:pt x="266700" y="82404"/>
                  </a:cubicBezTo>
                  <a:cubicBezTo>
                    <a:pt x="251460" y="84309"/>
                    <a:pt x="236220" y="91929"/>
                    <a:pt x="220980" y="93834"/>
                  </a:cubicBezTo>
                  <a:cubicBezTo>
                    <a:pt x="207645" y="95739"/>
                    <a:pt x="190500" y="91929"/>
                    <a:pt x="178117" y="89072"/>
                  </a:cubicBezTo>
                  <a:cubicBezTo>
                    <a:pt x="170497" y="87167"/>
                    <a:pt x="163830" y="85262"/>
                    <a:pt x="156210" y="84309"/>
                  </a:cubicBezTo>
                  <a:cubicBezTo>
                    <a:pt x="144780" y="83357"/>
                    <a:pt x="132397" y="88119"/>
                    <a:pt x="131445" y="101454"/>
                  </a:cubicBezTo>
                  <a:cubicBezTo>
                    <a:pt x="259080" y="142412"/>
                    <a:pt x="160020" y="189084"/>
                    <a:pt x="148590" y="190989"/>
                  </a:cubicBezTo>
                  <a:cubicBezTo>
                    <a:pt x="99060" y="199562"/>
                    <a:pt x="49530" y="208134"/>
                    <a:pt x="0" y="216707"/>
                  </a:cubicBezTo>
                  <a:cubicBezTo>
                    <a:pt x="20955" y="224327"/>
                    <a:pt x="41910" y="224327"/>
                    <a:pt x="63817" y="222422"/>
                  </a:cubicBezTo>
                  <a:cubicBezTo>
                    <a:pt x="107632" y="217659"/>
                    <a:pt x="150495" y="207182"/>
                    <a:pt x="195263" y="210039"/>
                  </a:cubicBezTo>
                  <a:cubicBezTo>
                    <a:pt x="216217" y="207182"/>
                    <a:pt x="235267" y="198609"/>
                    <a:pt x="250507" y="183369"/>
                  </a:cubicBezTo>
                  <a:cubicBezTo>
                    <a:pt x="246697" y="172892"/>
                    <a:pt x="234315" y="177654"/>
                    <a:pt x="228600" y="170034"/>
                  </a:cubicBezTo>
                  <a:cubicBezTo>
                    <a:pt x="232410" y="165272"/>
                    <a:pt x="237172" y="165272"/>
                    <a:pt x="241935" y="164319"/>
                  </a:cubicBezTo>
                  <a:cubicBezTo>
                    <a:pt x="282892" y="153842"/>
                    <a:pt x="322897" y="156699"/>
                    <a:pt x="363855" y="166224"/>
                  </a:cubicBezTo>
                  <a:cubicBezTo>
                    <a:pt x="369570" y="166224"/>
                    <a:pt x="375285" y="166224"/>
                    <a:pt x="381000" y="166224"/>
                  </a:cubicBezTo>
                  <a:cubicBezTo>
                    <a:pt x="436245" y="191942"/>
                    <a:pt x="857250" y="231947"/>
                    <a:pt x="882015" y="235757"/>
                  </a:cubicBezTo>
                  <a:cubicBezTo>
                    <a:pt x="908685" y="239567"/>
                    <a:pt x="934402" y="242424"/>
                    <a:pt x="961072" y="245282"/>
                  </a:cubicBezTo>
                  <a:cubicBezTo>
                    <a:pt x="1000125" y="249092"/>
                    <a:pt x="1036320" y="235757"/>
                    <a:pt x="1073468" y="226232"/>
                  </a:cubicBezTo>
                  <a:cubicBezTo>
                    <a:pt x="1082993" y="223374"/>
                    <a:pt x="1359218" y="120504"/>
                    <a:pt x="1376363" y="117647"/>
                  </a:cubicBezTo>
                  <a:cubicBezTo>
                    <a:pt x="1393508" y="115742"/>
                    <a:pt x="1410652" y="112884"/>
                    <a:pt x="1425893" y="106217"/>
                  </a:cubicBezTo>
                  <a:cubicBezTo>
                    <a:pt x="1433513" y="103359"/>
                    <a:pt x="1441133" y="98597"/>
                    <a:pt x="1444943" y="91929"/>
                  </a:cubicBezTo>
                  <a:cubicBezTo>
                    <a:pt x="1448752" y="84309"/>
                    <a:pt x="1446848" y="74784"/>
                    <a:pt x="1442085" y="66212"/>
                  </a:cubicBezTo>
                  <a:close/>
                  <a:moveTo>
                    <a:pt x="387667" y="121457"/>
                  </a:moveTo>
                  <a:cubicBezTo>
                    <a:pt x="391478" y="119552"/>
                    <a:pt x="394335" y="118599"/>
                    <a:pt x="397192" y="117647"/>
                  </a:cubicBezTo>
                  <a:cubicBezTo>
                    <a:pt x="394335" y="119552"/>
                    <a:pt x="391478" y="120504"/>
                    <a:pt x="387667" y="121457"/>
                  </a:cubicBezTo>
                  <a:close/>
                </a:path>
              </a:pathLst>
            </a:custGeom>
            <a:solidFill>
              <a:srgbClr val="FCF2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E64F61D-D3DA-404F-8D72-C74D303DA31F}"/>
                </a:ext>
              </a:extLst>
            </p:cNvPr>
            <p:cNvSpPr/>
            <p:nvPr/>
          </p:nvSpPr>
          <p:spPr>
            <a:xfrm>
              <a:off x="7168413" y="5365087"/>
              <a:ext cx="628650" cy="171450"/>
            </a:xfrm>
            <a:custGeom>
              <a:avLst/>
              <a:gdLst>
                <a:gd name="connsiteX0" fmla="*/ 628650 w 628650"/>
                <a:gd name="connsiteY0" fmla="*/ 85725 h 171450"/>
                <a:gd name="connsiteX1" fmla="*/ 314325 w 628650"/>
                <a:gd name="connsiteY1" fmla="*/ 171450 h 171450"/>
                <a:gd name="connsiteX2" fmla="*/ 0 w 628650"/>
                <a:gd name="connsiteY2" fmla="*/ 85725 h 171450"/>
                <a:gd name="connsiteX3" fmla="*/ 314325 w 628650"/>
                <a:gd name="connsiteY3" fmla="*/ 0 h 171450"/>
                <a:gd name="connsiteX4" fmla="*/ 628650 w 628650"/>
                <a:gd name="connsiteY4" fmla="*/ 85725 h 171450"/>
                <a:gd name="connsiteX5" fmla="*/ 628650 w 628650"/>
                <a:gd name="connsiteY5" fmla="*/ 857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8650" h="171450">
                  <a:moveTo>
                    <a:pt x="628650" y="85725"/>
                  </a:moveTo>
                  <a:cubicBezTo>
                    <a:pt x="628650" y="133350"/>
                    <a:pt x="487680" y="171450"/>
                    <a:pt x="314325" y="171450"/>
                  </a:cubicBezTo>
                  <a:cubicBezTo>
                    <a:pt x="140970" y="171450"/>
                    <a:pt x="0" y="133350"/>
                    <a:pt x="0" y="85725"/>
                  </a:cubicBezTo>
                  <a:cubicBezTo>
                    <a:pt x="0" y="38100"/>
                    <a:pt x="140970" y="0"/>
                    <a:pt x="314325" y="0"/>
                  </a:cubicBezTo>
                  <a:cubicBezTo>
                    <a:pt x="487680" y="0"/>
                    <a:pt x="628650" y="38100"/>
                    <a:pt x="628650" y="85725"/>
                  </a:cubicBezTo>
                  <a:lnTo>
                    <a:pt x="628650" y="8572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528FDD4-F898-44F8-9676-82D9048A51F1}"/>
                </a:ext>
              </a:extLst>
            </p:cNvPr>
            <p:cNvSpPr/>
            <p:nvPr/>
          </p:nvSpPr>
          <p:spPr>
            <a:xfrm>
              <a:off x="7778013" y="5298412"/>
              <a:ext cx="552450" cy="123825"/>
            </a:xfrm>
            <a:custGeom>
              <a:avLst/>
              <a:gdLst>
                <a:gd name="connsiteX0" fmla="*/ 552450 w 552450"/>
                <a:gd name="connsiteY0" fmla="*/ 61913 h 123825"/>
                <a:gd name="connsiteX1" fmla="*/ 276225 w 552450"/>
                <a:gd name="connsiteY1" fmla="*/ 123825 h 123825"/>
                <a:gd name="connsiteX2" fmla="*/ 0 w 552450"/>
                <a:gd name="connsiteY2" fmla="*/ 61913 h 123825"/>
                <a:gd name="connsiteX3" fmla="*/ 276225 w 552450"/>
                <a:gd name="connsiteY3" fmla="*/ 0 h 123825"/>
                <a:gd name="connsiteX4" fmla="*/ 552450 w 552450"/>
                <a:gd name="connsiteY4" fmla="*/ 61913 h 123825"/>
                <a:gd name="connsiteX5" fmla="*/ 552450 w 552450"/>
                <a:gd name="connsiteY5" fmla="*/ 61913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450" h="123825">
                  <a:moveTo>
                    <a:pt x="552450" y="61913"/>
                  </a:moveTo>
                  <a:cubicBezTo>
                    <a:pt x="552450" y="96202"/>
                    <a:pt x="428625" y="123825"/>
                    <a:pt x="276225" y="123825"/>
                  </a:cubicBezTo>
                  <a:cubicBezTo>
                    <a:pt x="123825" y="123825"/>
                    <a:pt x="0" y="96202"/>
                    <a:pt x="0" y="61913"/>
                  </a:cubicBezTo>
                  <a:cubicBezTo>
                    <a:pt x="0" y="27622"/>
                    <a:pt x="123825" y="0"/>
                    <a:pt x="276225" y="0"/>
                  </a:cubicBezTo>
                  <a:cubicBezTo>
                    <a:pt x="428625" y="0"/>
                    <a:pt x="552450" y="27622"/>
                    <a:pt x="552450" y="61913"/>
                  </a:cubicBezTo>
                  <a:lnTo>
                    <a:pt x="552450" y="6191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E4A13A8-A0F2-4FFA-95C4-3E63C886CDCA}"/>
              </a:ext>
            </a:extLst>
          </p:cNvPr>
          <p:cNvGrpSpPr/>
          <p:nvPr/>
        </p:nvGrpSpPr>
        <p:grpSpPr>
          <a:xfrm>
            <a:off x="410339" y="882720"/>
            <a:ext cx="2894367" cy="5642798"/>
            <a:chOff x="7731116" y="-159093"/>
            <a:chExt cx="1859025" cy="3624317"/>
          </a:xfrm>
        </p:grpSpPr>
        <p:sp>
          <p:nvSpPr>
            <p:cNvPr id="37" name="Graphic 20">
              <a:extLst>
                <a:ext uri="{FF2B5EF4-FFF2-40B4-BE49-F238E27FC236}">
                  <a16:creationId xmlns:a16="http://schemas.microsoft.com/office/drawing/2014/main" id="{66B088C4-EFE2-4DCE-BBFA-F9BAFFA646D0}"/>
                </a:ext>
              </a:extLst>
            </p:cNvPr>
            <p:cNvSpPr/>
            <p:nvPr/>
          </p:nvSpPr>
          <p:spPr>
            <a:xfrm>
              <a:off x="7731116" y="-159093"/>
              <a:ext cx="1859025" cy="3624317"/>
            </a:xfrm>
            <a:custGeom>
              <a:avLst/>
              <a:gdLst>
                <a:gd name="connsiteX0" fmla="*/ 1109922 w 1133475"/>
                <a:gd name="connsiteY0" fmla="*/ 750223 h 2209800"/>
                <a:gd name="connsiteX1" fmla="*/ 806075 w 1133475"/>
                <a:gd name="connsiteY1" fmla="*/ 754033 h 2209800"/>
                <a:gd name="connsiteX2" fmla="*/ 882275 w 1133475"/>
                <a:gd name="connsiteY2" fmla="*/ 799753 h 2209800"/>
                <a:gd name="connsiteX3" fmla="*/ 781310 w 1133475"/>
                <a:gd name="connsiteY3" fmla="*/ 832138 h 2209800"/>
                <a:gd name="connsiteX4" fmla="*/ 643197 w 1133475"/>
                <a:gd name="connsiteY4" fmla="*/ 733078 h 2209800"/>
                <a:gd name="connsiteX5" fmla="*/ 586047 w 1133475"/>
                <a:gd name="connsiteY5" fmla="*/ 523528 h 2209800"/>
                <a:gd name="connsiteX6" fmla="*/ 522230 w 1133475"/>
                <a:gd name="connsiteY6" fmla="*/ 442566 h 2209800"/>
                <a:gd name="connsiteX7" fmla="*/ 523182 w 1133475"/>
                <a:gd name="connsiteY7" fmla="*/ 442566 h 2209800"/>
                <a:gd name="connsiteX8" fmla="*/ 558425 w 1133475"/>
                <a:gd name="connsiteY8" fmla="*/ 395893 h 2209800"/>
                <a:gd name="connsiteX9" fmla="*/ 566997 w 1133475"/>
                <a:gd name="connsiteY9" fmla="*/ 383511 h 2209800"/>
                <a:gd name="connsiteX10" fmla="*/ 585095 w 1133475"/>
                <a:gd name="connsiteY10" fmla="*/ 318741 h 2209800"/>
                <a:gd name="connsiteX11" fmla="*/ 596525 w 1133475"/>
                <a:gd name="connsiteY11" fmla="*/ 54898 h 2209800"/>
                <a:gd name="connsiteX12" fmla="*/ 576522 w 1133475"/>
                <a:gd name="connsiteY12" fmla="*/ 26323 h 2209800"/>
                <a:gd name="connsiteX13" fmla="*/ 433647 w 1133475"/>
                <a:gd name="connsiteY13" fmla="*/ 87283 h 2209800"/>
                <a:gd name="connsiteX14" fmla="*/ 405072 w 1133475"/>
                <a:gd name="connsiteY14" fmla="*/ 176818 h 2209800"/>
                <a:gd name="connsiteX15" fmla="*/ 371735 w 1133475"/>
                <a:gd name="connsiteY15" fmla="*/ 336838 h 2209800"/>
                <a:gd name="connsiteX16" fmla="*/ 401262 w 1133475"/>
                <a:gd name="connsiteY16" fmla="*/ 420658 h 2209800"/>
                <a:gd name="connsiteX17" fmla="*/ 320300 w 1133475"/>
                <a:gd name="connsiteY17" fmla="*/ 492096 h 2209800"/>
                <a:gd name="connsiteX18" fmla="*/ 20262 w 1133475"/>
                <a:gd name="connsiteY18" fmla="*/ 750223 h 2209800"/>
                <a:gd name="connsiteX19" fmla="*/ 26930 w 1133475"/>
                <a:gd name="connsiteY19" fmla="*/ 830233 h 2209800"/>
                <a:gd name="connsiteX20" fmla="*/ 275532 w 1133475"/>
                <a:gd name="connsiteY20" fmla="*/ 939771 h 2209800"/>
                <a:gd name="connsiteX21" fmla="*/ 307917 w 1133475"/>
                <a:gd name="connsiteY21" fmla="*/ 1035021 h 2209800"/>
                <a:gd name="connsiteX22" fmla="*/ 280295 w 1133475"/>
                <a:gd name="connsiteY22" fmla="*/ 1157893 h 2209800"/>
                <a:gd name="connsiteX23" fmla="*/ 247910 w 1133475"/>
                <a:gd name="connsiteY23" fmla="*/ 1575088 h 2209800"/>
                <a:gd name="connsiteX24" fmla="*/ 246005 w 1133475"/>
                <a:gd name="connsiteY24" fmla="*/ 1602711 h 2209800"/>
                <a:gd name="connsiteX25" fmla="*/ 271722 w 1133475"/>
                <a:gd name="connsiteY25" fmla="*/ 1602711 h 2209800"/>
                <a:gd name="connsiteX26" fmla="*/ 275532 w 1133475"/>
                <a:gd name="connsiteY26" fmla="*/ 1858933 h 2209800"/>
                <a:gd name="connsiteX27" fmla="*/ 279342 w 1133475"/>
                <a:gd name="connsiteY27" fmla="*/ 1916083 h 2209800"/>
                <a:gd name="connsiteX28" fmla="*/ 289820 w 1133475"/>
                <a:gd name="connsiteY28" fmla="*/ 2094201 h 2209800"/>
                <a:gd name="connsiteX29" fmla="*/ 326967 w 1133475"/>
                <a:gd name="connsiteY29" fmla="*/ 2193261 h 2209800"/>
                <a:gd name="connsiteX30" fmla="*/ 423170 w 1133475"/>
                <a:gd name="connsiteY30" fmla="*/ 2189451 h 2209800"/>
                <a:gd name="connsiteX31" fmla="*/ 397452 w 1133475"/>
                <a:gd name="connsiteY31" fmla="*/ 2089438 h 2209800"/>
                <a:gd name="connsiteX32" fmla="*/ 403167 w 1133475"/>
                <a:gd name="connsiteY32" fmla="*/ 1921798 h 2209800"/>
                <a:gd name="connsiteX33" fmla="*/ 400310 w 1133475"/>
                <a:gd name="connsiteY33" fmla="*/ 1817023 h 2209800"/>
                <a:gd name="connsiteX34" fmla="*/ 421265 w 1133475"/>
                <a:gd name="connsiteY34" fmla="*/ 1603663 h 2209800"/>
                <a:gd name="connsiteX35" fmla="*/ 470795 w 1133475"/>
                <a:gd name="connsiteY35" fmla="*/ 1603663 h 2209800"/>
                <a:gd name="connsiteX36" fmla="*/ 472700 w 1133475"/>
                <a:gd name="connsiteY36" fmla="*/ 1610331 h 2209800"/>
                <a:gd name="connsiteX37" fmla="*/ 471747 w 1133475"/>
                <a:gd name="connsiteY37" fmla="*/ 1608426 h 2209800"/>
                <a:gd name="connsiteX38" fmla="*/ 473652 w 1133475"/>
                <a:gd name="connsiteY38" fmla="*/ 1851313 h 2209800"/>
                <a:gd name="connsiteX39" fmla="*/ 479367 w 1133475"/>
                <a:gd name="connsiteY39" fmla="*/ 1927513 h 2209800"/>
                <a:gd name="connsiteX40" fmla="*/ 482225 w 1133475"/>
                <a:gd name="connsiteY40" fmla="*/ 2052291 h 2209800"/>
                <a:gd name="connsiteX41" fmla="*/ 482225 w 1133475"/>
                <a:gd name="connsiteY41" fmla="*/ 2086581 h 2209800"/>
                <a:gd name="connsiteX42" fmla="*/ 533660 w 1133475"/>
                <a:gd name="connsiteY42" fmla="*/ 2124681 h 2209800"/>
                <a:gd name="connsiteX43" fmla="*/ 654627 w 1133475"/>
                <a:gd name="connsiteY43" fmla="*/ 2171353 h 2209800"/>
                <a:gd name="connsiteX44" fmla="*/ 704157 w 1133475"/>
                <a:gd name="connsiteY44" fmla="*/ 2158971 h 2209800"/>
                <a:gd name="connsiteX45" fmla="*/ 677487 w 1133475"/>
                <a:gd name="connsiteY45" fmla="*/ 2114203 h 2209800"/>
                <a:gd name="connsiteX46" fmla="*/ 601287 w 1133475"/>
                <a:gd name="connsiteY46" fmla="*/ 1846551 h 2209800"/>
                <a:gd name="connsiteX47" fmla="*/ 614622 w 1133475"/>
                <a:gd name="connsiteY47" fmla="*/ 1631286 h 2209800"/>
                <a:gd name="connsiteX48" fmla="*/ 626052 w 1133475"/>
                <a:gd name="connsiteY48" fmla="*/ 1593186 h 2209800"/>
                <a:gd name="connsiteX49" fmla="*/ 666057 w 1133475"/>
                <a:gd name="connsiteY49" fmla="*/ 1549371 h 2209800"/>
                <a:gd name="connsiteX50" fmla="*/ 634625 w 1133475"/>
                <a:gd name="connsiteY50" fmla="*/ 1023591 h 2209800"/>
                <a:gd name="connsiteX51" fmla="*/ 690822 w 1133475"/>
                <a:gd name="connsiteY51" fmla="*/ 928341 h 2209800"/>
                <a:gd name="connsiteX52" fmla="*/ 1009910 w 1133475"/>
                <a:gd name="connsiteY52" fmla="*/ 814993 h 2209800"/>
                <a:gd name="connsiteX53" fmla="*/ 1059440 w 1133475"/>
                <a:gd name="connsiteY53" fmla="*/ 800706 h 2209800"/>
                <a:gd name="connsiteX54" fmla="*/ 1115637 w 1133475"/>
                <a:gd name="connsiteY54" fmla="*/ 780703 h 2209800"/>
                <a:gd name="connsiteX55" fmla="*/ 1109922 w 1133475"/>
                <a:gd name="connsiteY55" fmla="*/ 750223 h 2209800"/>
                <a:gd name="connsiteX56" fmla="*/ 334587 w 1133475"/>
                <a:gd name="connsiteY56" fmla="*/ 871191 h 2209800"/>
                <a:gd name="connsiteX57" fmla="*/ 137420 w 1133475"/>
                <a:gd name="connsiteY57" fmla="*/ 780703 h 2209800"/>
                <a:gd name="connsiteX58" fmla="*/ 278390 w 1133475"/>
                <a:gd name="connsiteY58" fmla="*/ 688311 h 2209800"/>
                <a:gd name="connsiteX59" fmla="*/ 334587 w 1133475"/>
                <a:gd name="connsiteY59" fmla="*/ 871191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133475" h="2209800">
                  <a:moveTo>
                    <a:pt x="1109922" y="750223"/>
                  </a:moveTo>
                  <a:cubicBezTo>
                    <a:pt x="1056582" y="753081"/>
                    <a:pt x="878465" y="754033"/>
                    <a:pt x="806075" y="754033"/>
                  </a:cubicBezTo>
                  <a:cubicBezTo>
                    <a:pt x="828935" y="805468"/>
                    <a:pt x="866082" y="773083"/>
                    <a:pt x="882275" y="799753"/>
                  </a:cubicBezTo>
                  <a:cubicBezTo>
                    <a:pt x="851795" y="838806"/>
                    <a:pt x="818457" y="826423"/>
                    <a:pt x="781310" y="832138"/>
                  </a:cubicBezTo>
                  <a:cubicBezTo>
                    <a:pt x="648912" y="852141"/>
                    <a:pt x="634625" y="866428"/>
                    <a:pt x="643197" y="733078"/>
                  </a:cubicBezTo>
                  <a:cubicBezTo>
                    <a:pt x="647960" y="650211"/>
                    <a:pt x="683202" y="548293"/>
                    <a:pt x="586047" y="523528"/>
                  </a:cubicBezTo>
                  <a:cubicBezTo>
                    <a:pt x="524135" y="507336"/>
                    <a:pt x="519372" y="474951"/>
                    <a:pt x="522230" y="442566"/>
                  </a:cubicBezTo>
                  <a:cubicBezTo>
                    <a:pt x="522230" y="442566"/>
                    <a:pt x="523182" y="442566"/>
                    <a:pt x="523182" y="442566"/>
                  </a:cubicBezTo>
                  <a:cubicBezTo>
                    <a:pt x="525087" y="429231"/>
                    <a:pt x="548900" y="413991"/>
                    <a:pt x="558425" y="395893"/>
                  </a:cubicBezTo>
                  <a:cubicBezTo>
                    <a:pt x="561282" y="392083"/>
                    <a:pt x="564140" y="387321"/>
                    <a:pt x="566997" y="383511"/>
                  </a:cubicBezTo>
                  <a:cubicBezTo>
                    <a:pt x="583190" y="362556"/>
                    <a:pt x="582237" y="340648"/>
                    <a:pt x="585095" y="318741"/>
                  </a:cubicBezTo>
                  <a:cubicBezTo>
                    <a:pt x="611765" y="214918"/>
                    <a:pt x="586047" y="144433"/>
                    <a:pt x="596525" y="54898"/>
                  </a:cubicBezTo>
                  <a:cubicBezTo>
                    <a:pt x="598430" y="40611"/>
                    <a:pt x="590810" y="32038"/>
                    <a:pt x="576522" y="26323"/>
                  </a:cubicBezTo>
                  <a:cubicBezTo>
                    <a:pt x="480320" y="-9872"/>
                    <a:pt x="454602" y="-24159"/>
                    <a:pt x="433647" y="87283"/>
                  </a:cubicBezTo>
                  <a:cubicBezTo>
                    <a:pt x="426980" y="120621"/>
                    <a:pt x="409835" y="143481"/>
                    <a:pt x="405072" y="176818"/>
                  </a:cubicBezTo>
                  <a:cubicBezTo>
                    <a:pt x="398405" y="232063"/>
                    <a:pt x="351732" y="280641"/>
                    <a:pt x="371735" y="336838"/>
                  </a:cubicBezTo>
                  <a:cubicBezTo>
                    <a:pt x="382212" y="367318"/>
                    <a:pt x="396500" y="417801"/>
                    <a:pt x="401262" y="420658"/>
                  </a:cubicBezTo>
                  <a:cubicBezTo>
                    <a:pt x="396500" y="448281"/>
                    <a:pt x="414597" y="471141"/>
                    <a:pt x="320300" y="492096"/>
                  </a:cubicBezTo>
                  <a:cubicBezTo>
                    <a:pt x="178377" y="524481"/>
                    <a:pt x="113607" y="646401"/>
                    <a:pt x="20262" y="750223"/>
                  </a:cubicBezTo>
                  <a:cubicBezTo>
                    <a:pt x="-6408" y="779751"/>
                    <a:pt x="-9265" y="807373"/>
                    <a:pt x="26930" y="830233"/>
                  </a:cubicBezTo>
                  <a:cubicBezTo>
                    <a:pt x="115512" y="886431"/>
                    <a:pt x="193617" y="900718"/>
                    <a:pt x="275532" y="939771"/>
                  </a:cubicBezTo>
                  <a:cubicBezTo>
                    <a:pt x="351732" y="975966"/>
                    <a:pt x="336492" y="955011"/>
                    <a:pt x="307917" y="1035021"/>
                  </a:cubicBezTo>
                  <a:cubicBezTo>
                    <a:pt x="293630" y="1075026"/>
                    <a:pt x="284105" y="1115031"/>
                    <a:pt x="280295" y="1157893"/>
                  </a:cubicBezTo>
                  <a:cubicBezTo>
                    <a:pt x="267912" y="1306483"/>
                    <a:pt x="265055" y="1427451"/>
                    <a:pt x="247910" y="1575088"/>
                  </a:cubicBezTo>
                  <a:cubicBezTo>
                    <a:pt x="248862" y="1575088"/>
                    <a:pt x="246005" y="1602711"/>
                    <a:pt x="246005" y="1602711"/>
                  </a:cubicBezTo>
                  <a:lnTo>
                    <a:pt x="271722" y="1602711"/>
                  </a:lnTo>
                  <a:cubicBezTo>
                    <a:pt x="269817" y="1688436"/>
                    <a:pt x="277437" y="1773208"/>
                    <a:pt x="275532" y="1858933"/>
                  </a:cubicBezTo>
                  <a:cubicBezTo>
                    <a:pt x="275532" y="1877983"/>
                    <a:pt x="271722" y="1900843"/>
                    <a:pt x="279342" y="1916083"/>
                  </a:cubicBezTo>
                  <a:cubicBezTo>
                    <a:pt x="308870" y="1973233"/>
                    <a:pt x="296487" y="2032288"/>
                    <a:pt x="289820" y="2094201"/>
                  </a:cubicBezTo>
                  <a:cubicBezTo>
                    <a:pt x="286010" y="2130396"/>
                    <a:pt x="294582" y="2167544"/>
                    <a:pt x="326967" y="2193261"/>
                  </a:cubicBezTo>
                  <a:cubicBezTo>
                    <a:pt x="362210" y="2204691"/>
                    <a:pt x="388880" y="2226599"/>
                    <a:pt x="423170" y="2189451"/>
                  </a:cubicBezTo>
                  <a:cubicBezTo>
                    <a:pt x="417455" y="2156113"/>
                    <a:pt x="403167" y="2122776"/>
                    <a:pt x="397452" y="2089438"/>
                  </a:cubicBezTo>
                  <a:cubicBezTo>
                    <a:pt x="388880" y="2058958"/>
                    <a:pt x="394595" y="1957041"/>
                    <a:pt x="403167" y="1921798"/>
                  </a:cubicBezTo>
                  <a:cubicBezTo>
                    <a:pt x="406025" y="1888461"/>
                    <a:pt x="397452" y="1820833"/>
                    <a:pt x="400310" y="1817023"/>
                  </a:cubicBezTo>
                  <a:cubicBezTo>
                    <a:pt x="390785" y="1734156"/>
                    <a:pt x="403167" y="1682721"/>
                    <a:pt x="421265" y="1603663"/>
                  </a:cubicBezTo>
                  <a:lnTo>
                    <a:pt x="470795" y="1603663"/>
                  </a:lnTo>
                  <a:cubicBezTo>
                    <a:pt x="471747" y="1605568"/>
                    <a:pt x="471747" y="1608426"/>
                    <a:pt x="472700" y="1610331"/>
                  </a:cubicBezTo>
                  <a:lnTo>
                    <a:pt x="471747" y="1608426"/>
                  </a:lnTo>
                  <a:cubicBezTo>
                    <a:pt x="491750" y="1692246"/>
                    <a:pt x="464127" y="1767493"/>
                    <a:pt x="473652" y="1851313"/>
                  </a:cubicBezTo>
                  <a:cubicBezTo>
                    <a:pt x="483177" y="1876078"/>
                    <a:pt x="455555" y="1903701"/>
                    <a:pt x="479367" y="1927513"/>
                  </a:cubicBezTo>
                  <a:cubicBezTo>
                    <a:pt x="494607" y="1965613"/>
                    <a:pt x="466032" y="2014191"/>
                    <a:pt x="482225" y="2052291"/>
                  </a:cubicBezTo>
                  <a:cubicBezTo>
                    <a:pt x="482225" y="2060863"/>
                    <a:pt x="482225" y="2078008"/>
                    <a:pt x="482225" y="2086581"/>
                  </a:cubicBezTo>
                  <a:cubicBezTo>
                    <a:pt x="483177" y="2125633"/>
                    <a:pt x="518420" y="2109441"/>
                    <a:pt x="533660" y="2124681"/>
                  </a:cubicBezTo>
                  <a:cubicBezTo>
                    <a:pt x="589857" y="2123728"/>
                    <a:pt x="596525" y="2176116"/>
                    <a:pt x="654627" y="2171353"/>
                  </a:cubicBezTo>
                  <a:cubicBezTo>
                    <a:pt x="671772" y="2169449"/>
                    <a:pt x="695585" y="2178021"/>
                    <a:pt x="704157" y="2158971"/>
                  </a:cubicBezTo>
                  <a:cubicBezTo>
                    <a:pt x="713682" y="2138016"/>
                    <a:pt x="691775" y="2123728"/>
                    <a:pt x="677487" y="2114203"/>
                  </a:cubicBezTo>
                  <a:cubicBezTo>
                    <a:pt x="562235" y="2034193"/>
                    <a:pt x="588905" y="1957993"/>
                    <a:pt x="601287" y="1846551"/>
                  </a:cubicBezTo>
                  <a:cubicBezTo>
                    <a:pt x="608907" y="1775113"/>
                    <a:pt x="611765" y="1703676"/>
                    <a:pt x="614622" y="1631286"/>
                  </a:cubicBezTo>
                  <a:cubicBezTo>
                    <a:pt x="615575" y="1618903"/>
                    <a:pt x="625100" y="1606521"/>
                    <a:pt x="626052" y="1593186"/>
                  </a:cubicBezTo>
                  <a:cubicBezTo>
                    <a:pt x="649865" y="1575088"/>
                    <a:pt x="666057" y="1576041"/>
                    <a:pt x="666057" y="1549371"/>
                  </a:cubicBezTo>
                  <a:cubicBezTo>
                    <a:pt x="666057" y="1383636"/>
                    <a:pt x="655580" y="1188373"/>
                    <a:pt x="634625" y="1023591"/>
                  </a:cubicBezTo>
                  <a:cubicBezTo>
                    <a:pt x="627005" y="965488"/>
                    <a:pt x="634625" y="938818"/>
                    <a:pt x="690822" y="928341"/>
                  </a:cubicBezTo>
                  <a:cubicBezTo>
                    <a:pt x="798455" y="906433"/>
                    <a:pt x="910850" y="865476"/>
                    <a:pt x="1009910" y="814993"/>
                  </a:cubicBezTo>
                  <a:cubicBezTo>
                    <a:pt x="1030865" y="816898"/>
                    <a:pt x="1046105" y="814993"/>
                    <a:pt x="1059440" y="800706"/>
                  </a:cubicBezTo>
                  <a:cubicBezTo>
                    <a:pt x="1093730" y="774036"/>
                    <a:pt x="1078490" y="791181"/>
                    <a:pt x="1115637" y="780703"/>
                  </a:cubicBezTo>
                  <a:cubicBezTo>
                    <a:pt x="1156595" y="759748"/>
                    <a:pt x="1137545" y="749271"/>
                    <a:pt x="1109922" y="750223"/>
                  </a:cubicBezTo>
                  <a:close/>
                  <a:moveTo>
                    <a:pt x="334587" y="871191"/>
                  </a:moveTo>
                  <a:cubicBezTo>
                    <a:pt x="313632" y="896908"/>
                    <a:pt x="173615" y="802611"/>
                    <a:pt x="137420" y="780703"/>
                  </a:cubicBezTo>
                  <a:cubicBezTo>
                    <a:pt x="178377" y="740698"/>
                    <a:pt x="237432" y="658783"/>
                    <a:pt x="278390" y="688311"/>
                  </a:cubicBezTo>
                  <a:cubicBezTo>
                    <a:pt x="307917" y="710218"/>
                    <a:pt x="364115" y="834996"/>
                    <a:pt x="334587" y="8711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3DFAC6B-D2F6-4165-9055-30118662500C}"/>
                </a:ext>
              </a:extLst>
            </p:cNvPr>
            <p:cNvSpPr/>
            <p:nvPr/>
          </p:nvSpPr>
          <p:spPr>
            <a:xfrm>
              <a:off x="8271807" y="620940"/>
              <a:ext cx="551393" cy="1537213"/>
            </a:xfrm>
            <a:custGeom>
              <a:avLst/>
              <a:gdLst>
                <a:gd name="connsiteX0" fmla="*/ 39756 w 536713"/>
                <a:gd name="connsiteY0" fmla="*/ 0 h 1530626"/>
                <a:gd name="connsiteX1" fmla="*/ 159026 w 536713"/>
                <a:gd name="connsiteY1" fmla="*/ 268357 h 1530626"/>
                <a:gd name="connsiteX2" fmla="*/ 387626 w 536713"/>
                <a:gd name="connsiteY2" fmla="*/ 268357 h 1530626"/>
                <a:gd name="connsiteX3" fmla="*/ 367747 w 536713"/>
                <a:gd name="connsiteY3" fmla="*/ 49696 h 1530626"/>
                <a:gd name="connsiteX4" fmla="*/ 417443 w 536713"/>
                <a:gd name="connsiteY4" fmla="*/ 99392 h 1530626"/>
                <a:gd name="connsiteX5" fmla="*/ 447260 w 536713"/>
                <a:gd name="connsiteY5" fmla="*/ 377687 h 1530626"/>
                <a:gd name="connsiteX6" fmla="*/ 536713 w 536713"/>
                <a:gd name="connsiteY6" fmla="*/ 1530626 h 1530626"/>
                <a:gd name="connsiteX7" fmla="*/ 79513 w 536713"/>
                <a:gd name="connsiteY7" fmla="*/ 1520687 h 1530626"/>
                <a:gd name="connsiteX8" fmla="*/ 139147 w 536713"/>
                <a:gd name="connsiteY8" fmla="*/ 695739 h 1530626"/>
                <a:gd name="connsiteX9" fmla="*/ 9939 w 536713"/>
                <a:gd name="connsiteY9" fmla="*/ 636105 h 1530626"/>
                <a:gd name="connsiteX10" fmla="*/ 0 w 536713"/>
                <a:gd name="connsiteY10" fmla="*/ 606287 h 1530626"/>
                <a:gd name="connsiteX11" fmla="*/ 109330 w 536713"/>
                <a:gd name="connsiteY11" fmla="*/ 636105 h 1530626"/>
                <a:gd name="connsiteX12" fmla="*/ 49695 w 536713"/>
                <a:gd name="connsiteY12" fmla="*/ 318052 h 1530626"/>
                <a:gd name="connsiteX13" fmla="*/ 39756 w 536713"/>
                <a:gd name="connsiteY13" fmla="*/ 0 h 1530626"/>
                <a:gd name="connsiteX0" fmla="*/ 39756 w 536713"/>
                <a:gd name="connsiteY0" fmla="*/ 0 h 1530626"/>
                <a:gd name="connsiteX1" fmla="*/ 159026 w 536713"/>
                <a:gd name="connsiteY1" fmla="*/ 268357 h 1530626"/>
                <a:gd name="connsiteX2" fmla="*/ 387626 w 536713"/>
                <a:gd name="connsiteY2" fmla="*/ 268357 h 1530626"/>
                <a:gd name="connsiteX3" fmla="*/ 367747 w 536713"/>
                <a:gd name="connsiteY3" fmla="*/ 49696 h 1530626"/>
                <a:gd name="connsiteX4" fmla="*/ 409180 w 536713"/>
                <a:gd name="connsiteY4" fmla="*/ 77358 h 1530626"/>
                <a:gd name="connsiteX5" fmla="*/ 447260 w 536713"/>
                <a:gd name="connsiteY5" fmla="*/ 377687 h 1530626"/>
                <a:gd name="connsiteX6" fmla="*/ 536713 w 536713"/>
                <a:gd name="connsiteY6" fmla="*/ 1530626 h 1530626"/>
                <a:gd name="connsiteX7" fmla="*/ 79513 w 536713"/>
                <a:gd name="connsiteY7" fmla="*/ 1520687 h 1530626"/>
                <a:gd name="connsiteX8" fmla="*/ 139147 w 536713"/>
                <a:gd name="connsiteY8" fmla="*/ 695739 h 1530626"/>
                <a:gd name="connsiteX9" fmla="*/ 9939 w 536713"/>
                <a:gd name="connsiteY9" fmla="*/ 636105 h 1530626"/>
                <a:gd name="connsiteX10" fmla="*/ 0 w 536713"/>
                <a:gd name="connsiteY10" fmla="*/ 606287 h 1530626"/>
                <a:gd name="connsiteX11" fmla="*/ 109330 w 536713"/>
                <a:gd name="connsiteY11" fmla="*/ 636105 h 1530626"/>
                <a:gd name="connsiteX12" fmla="*/ 49695 w 536713"/>
                <a:gd name="connsiteY12" fmla="*/ 318052 h 1530626"/>
                <a:gd name="connsiteX13" fmla="*/ 39756 w 536713"/>
                <a:gd name="connsiteY13" fmla="*/ 0 h 1530626"/>
                <a:gd name="connsiteX0" fmla="*/ 39756 w 536713"/>
                <a:gd name="connsiteY0" fmla="*/ 0 h 1530626"/>
                <a:gd name="connsiteX1" fmla="*/ 159026 w 536713"/>
                <a:gd name="connsiteY1" fmla="*/ 268357 h 1530626"/>
                <a:gd name="connsiteX2" fmla="*/ 387626 w 536713"/>
                <a:gd name="connsiteY2" fmla="*/ 268357 h 1530626"/>
                <a:gd name="connsiteX3" fmla="*/ 367747 w 536713"/>
                <a:gd name="connsiteY3" fmla="*/ 49696 h 1530626"/>
                <a:gd name="connsiteX4" fmla="*/ 409180 w 536713"/>
                <a:gd name="connsiteY4" fmla="*/ 77358 h 1530626"/>
                <a:gd name="connsiteX5" fmla="*/ 450015 w 536713"/>
                <a:gd name="connsiteY5" fmla="*/ 303323 h 1530626"/>
                <a:gd name="connsiteX6" fmla="*/ 536713 w 536713"/>
                <a:gd name="connsiteY6" fmla="*/ 1530626 h 1530626"/>
                <a:gd name="connsiteX7" fmla="*/ 79513 w 536713"/>
                <a:gd name="connsiteY7" fmla="*/ 1520687 h 1530626"/>
                <a:gd name="connsiteX8" fmla="*/ 139147 w 536713"/>
                <a:gd name="connsiteY8" fmla="*/ 695739 h 1530626"/>
                <a:gd name="connsiteX9" fmla="*/ 9939 w 536713"/>
                <a:gd name="connsiteY9" fmla="*/ 636105 h 1530626"/>
                <a:gd name="connsiteX10" fmla="*/ 0 w 536713"/>
                <a:gd name="connsiteY10" fmla="*/ 606287 h 1530626"/>
                <a:gd name="connsiteX11" fmla="*/ 109330 w 536713"/>
                <a:gd name="connsiteY11" fmla="*/ 636105 h 1530626"/>
                <a:gd name="connsiteX12" fmla="*/ 49695 w 536713"/>
                <a:gd name="connsiteY12" fmla="*/ 318052 h 1530626"/>
                <a:gd name="connsiteX13" fmla="*/ 39756 w 536713"/>
                <a:gd name="connsiteY13" fmla="*/ 0 h 1530626"/>
                <a:gd name="connsiteX0" fmla="*/ 39756 w 536713"/>
                <a:gd name="connsiteY0" fmla="*/ 0 h 1530626"/>
                <a:gd name="connsiteX1" fmla="*/ 159026 w 536713"/>
                <a:gd name="connsiteY1" fmla="*/ 268357 h 1530626"/>
                <a:gd name="connsiteX2" fmla="*/ 387626 w 536713"/>
                <a:gd name="connsiteY2" fmla="*/ 268357 h 1530626"/>
                <a:gd name="connsiteX3" fmla="*/ 367747 w 536713"/>
                <a:gd name="connsiteY3" fmla="*/ 49696 h 1530626"/>
                <a:gd name="connsiteX4" fmla="*/ 409180 w 536713"/>
                <a:gd name="connsiteY4" fmla="*/ 77358 h 1530626"/>
                <a:gd name="connsiteX5" fmla="*/ 450015 w 536713"/>
                <a:gd name="connsiteY5" fmla="*/ 303323 h 1530626"/>
                <a:gd name="connsiteX6" fmla="*/ 536713 w 536713"/>
                <a:gd name="connsiteY6" fmla="*/ 1530626 h 1530626"/>
                <a:gd name="connsiteX7" fmla="*/ 79513 w 536713"/>
                <a:gd name="connsiteY7" fmla="*/ 1520687 h 1530626"/>
                <a:gd name="connsiteX8" fmla="*/ 139147 w 536713"/>
                <a:gd name="connsiteY8" fmla="*/ 695739 h 1530626"/>
                <a:gd name="connsiteX9" fmla="*/ 9939 w 536713"/>
                <a:gd name="connsiteY9" fmla="*/ 636105 h 1530626"/>
                <a:gd name="connsiteX10" fmla="*/ 0 w 536713"/>
                <a:gd name="connsiteY10" fmla="*/ 606287 h 1530626"/>
                <a:gd name="connsiteX11" fmla="*/ 109330 w 536713"/>
                <a:gd name="connsiteY11" fmla="*/ 636105 h 1530626"/>
                <a:gd name="connsiteX12" fmla="*/ 49695 w 536713"/>
                <a:gd name="connsiteY12" fmla="*/ 318052 h 1530626"/>
                <a:gd name="connsiteX13" fmla="*/ 39756 w 536713"/>
                <a:gd name="connsiteY13" fmla="*/ 0 h 1530626"/>
                <a:gd name="connsiteX0" fmla="*/ 39756 w 556835"/>
                <a:gd name="connsiteY0" fmla="*/ 0 h 1530626"/>
                <a:gd name="connsiteX1" fmla="*/ 159026 w 556835"/>
                <a:gd name="connsiteY1" fmla="*/ 268357 h 1530626"/>
                <a:gd name="connsiteX2" fmla="*/ 387626 w 556835"/>
                <a:gd name="connsiteY2" fmla="*/ 268357 h 1530626"/>
                <a:gd name="connsiteX3" fmla="*/ 367747 w 556835"/>
                <a:gd name="connsiteY3" fmla="*/ 49696 h 1530626"/>
                <a:gd name="connsiteX4" fmla="*/ 409180 w 556835"/>
                <a:gd name="connsiteY4" fmla="*/ 77358 h 1530626"/>
                <a:gd name="connsiteX5" fmla="*/ 450015 w 556835"/>
                <a:gd name="connsiteY5" fmla="*/ 303323 h 1530626"/>
                <a:gd name="connsiteX6" fmla="*/ 473246 w 556835"/>
                <a:gd name="connsiteY6" fmla="*/ 473486 h 1530626"/>
                <a:gd name="connsiteX7" fmla="*/ 536713 w 556835"/>
                <a:gd name="connsiteY7" fmla="*/ 1530626 h 1530626"/>
                <a:gd name="connsiteX8" fmla="*/ 79513 w 556835"/>
                <a:gd name="connsiteY8" fmla="*/ 1520687 h 1530626"/>
                <a:gd name="connsiteX9" fmla="*/ 139147 w 556835"/>
                <a:gd name="connsiteY9" fmla="*/ 695739 h 1530626"/>
                <a:gd name="connsiteX10" fmla="*/ 9939 w 556835"/>
                <a:gd name="connsiteY10" fmla="*/ 636105 h 1530626"/>
                <a:gd name="connsiteX11" fmla="*/ 0 w 556835"/>
                <a:gd name="connsiteY11" fmla="*/ 606287 h 1530626"/>
                <a:gd name="connsiteX12" fmla="*/ 109330 w 556835"/>
                <a:gd name="connsiteY12" fmla="*/ 636105 h 1530626"/>
                <a:gd name="connsiteX13" fmla="*/ 49695 w 556835"/>
                <a:gd name="connsiteY13" fmla="*/ 318052 h 1530626"/>
                <a:gd name="connsiteX14" fmla="*/ 39756 w 556835"/>
                <a:gd name="connsiteY14" fmla="*/ 0 h 1530626"/>
                <a:gd name="connsiteX0" fmla="*/ 39756 w 554175"/>
                <a:gd name="connsiteY0" fmla="*/ 0 h 1530626"/>
                <a:gd name="connsiteX1" fmla="*/ 159026 w 554175"/>
                <a:gd name="connsiteY1" fmla="*/ 268357 h 1530626"/>
                <a:gd name="connsiteX2" fmla="*/ 387626 w 554175"/>
                <a:gd name="connsiteY2" fmla="*/ 268357 h 1530626"/>
                <a:gd name="connsiteX3" fmla="*/ 367747 w 554175"/>
                <a:gd name="connsiteY3" fmla="*/ 49696 h 1530626"/>
                <a:gd name="connsiteX4" fmla="*/ 409180 w 554175"/>
                <a:gd name="connsiteY4" fmla="*/ 77358 h 1530626"/>
                <a:gd name="connsiteX5" fmla="*/ 450015 w 554175"/>
                <a:gd name="connsiteY5" fmla="*/ 303323 h 1530626"/>
                <a:gd name="connsiteX6" fmla="*/ 448458 w 554175"/>
                <a:gd name="connsiteY6" fmla="*/ 506536 h 1530626"/>
                <a:gd name="connsiteX7" fmla="*/ 536713 w 554175"/>
                <a:gd name="connsiteY7" fmla="*/ 1530626 h 1530626"/>
                <a:gd name="connsiteX8" fmla="*/ 79513 w 554175"/>
                <a:gd name="connsiteY8" fmla="*/ 1520687 h 1530626"/>
                <a:gd name="connsiteX9" fmla="*/ 139147 w 554175"/>
                <a:gd name="connsiteY9" fmla="*/ 695739 h 1530626"/>
                <a:gd name="connsiteX10" fmla="*/ 9939 w 554175"/>
                <a:gd name="connsiteY10" fmla="*/ 636105 h 1530626"/>
                <a:gd name="connsiteX11" fmla="*/ 0 w 554175"/>
                <a:gd name="connsiteY11" fmla="*/ 606287 h 1530626"/>
                <a:gd name="connsiteX12" fmla="*/ 109330 w 554175"/>
                <a:gd name="connsiteY12" fmla="*/ 636105 h 1530626"/>
                <a:gd name="connsiteX13" fmla="*/ 49695 w 554175"/>
                <a:gd name="connsiteY13" fmla="*/ 318052 h 1530626"/>
                <a:gd name="connsiteX14" fmla="*/ 39756 w 554175"/>
                <a:gd name="connsiteY14" fmla="*/ 0 h 1530626"/>
                <a:gd name="connsiteX0" fmla="*/ 39756 w 554175"/>
                <a:gd name="connsiteY0" fmla="*/ 0 h 1530626"/>
                <a:gd name="connsiteX1" fmla="*/ 159026 w 554175"/>
                <a:gd name="connsiteY1" fmla="*/ 268357 h 1530626"/>
                <a:gd name="connsiteX2" fmla="*/ 387626 w 554175"/>
                <a:gd name="connsiteY2" fmla="*/ 268357 h 1530626"/>
                <a:gd name="connsiteX3" fmla="*/ 367747 w 554175"/>
                <a:gd name="connsiteY3" fmla="*/ 49696 h 1530626"/>
                <a:gd name="connsiteX4" fmla="*/ 409180 w 554175"/>
                <a:gd name="connsiteY4" fmla="*/ 77358 h 1530626"/>
                <a:gd name="connsiteX5" fmla="*/ 450015 w 554175"/>
                <a:gd name="connsiteY5" fmla="*/ 303323 h 1530626"/>
                <a:gd name="connsiteX6" fmla="*/ 448458 w 554175"/>
                <a:gd name="connsiteY6" fmla="*/ 506536 h 1530626"/>
                <a:gd name="connsiteX7" fmla="*/ 536713 w 554175"/>
                <a:gd name="connsiteY7" fmla="*/ 1530626 h 1530626"/>
                <a:gd name="connsiteX8" fmla="*/ 79513 w 554175"/>
                <a:gd name="connsiteY8" fmla="*/ 1520687 h 1530626"/>
                <a:gd name="connsiteX9" fmla="*/ 139147 w 554175"/>
                <a:gd name="connsiteY9" fmla="*/ 695739 h 1530626"/>
                <a:gd name="connsiteX10" fmla="*/ 9939 w 554175"/>
                <a:gd name="connsiteY10" fmla="*/ 636105 h 1530626"/>
                <a:gd name="connsiteX11" fmla="*/ 0 w 554175"/>
                <a:gd name="connsiteY11" fmla="*/ 606287 h 1530626"/>
                <a:gd name="connsiteX12" fmla="*/ 109330 w 554175"/>
                <a:gd name="connsiteY12" fmla="*/ 636105 h 1530626"/>
                <a:gd name="connsiteX13" fmla="*/ 49695 w 554175"/>
                <a:gd name="connsiteY13" fmla="*/ 318052 h 1530626"/>
                <a:gd name="connsiteX14" fmla="*/ 39756 w 554175"/>
                <a:gd name="connsiteY14" fmla="*/ 0 h 1530626"/>
                <a:gd name="connsiteX0" fmla="*/ 39756 w 553436"/>
                <a:gd name="connsiteY0" fmla="*/ 0 h 1530626"/>
                <a:gd name="connsiteX1" fmla="*/ 159026 w 553436"/>
                <a:gd name="connsiteY1" fmla="*/ 268357 h 1530626"/>
                <a:gd name="connsiteX2" fmla="*/ 387626 w 553436"/>
                <a:gd name="connsiteY2" fmla="*/ 268357 h 1530626"/>
                <a:gd name="connsiteX3" fmla="*/ 367747 w 553436"/>
                <a:gd name="connsiteY3" fmla="*/ 49696 h 1530626"/>
                <a:gd name="connsiteX4" fmla="*/ 409180 w 553436"/>
                <a:gd name="connsiteY4" fmla="*/ 77358 h 1530626"/>
                <a:gd name="connsiteX5" fmla="*/ 450015 w 553436"/>
                <a:gd name="connsiteY5" fmla="*/ 303323 h 1530626"/>
                <a:gd name="connsiteX6" fmla="*/ 440195 w 553436"/>
                <a:gd name="connsiteY6" fmla="*/ 517553 h 1530626"/>
                <a:gd name="connsiteX7" fmla="*/ 536713 w 553436"/>
                <a:gd name="connsiteY7" fmla="*/ 1530626 h 1530626"/>
                <a:gd name="connsiteX8" fmla="*/ 79513 w 553436"/>
                <a:gd name="connsiteY8" fmla="*/ 1520687 h 1530626"/>
                <a:gd name="connsiteX9" fmla="*/ 139147 w 553436"/>
                <a:gd name="connsiteY9" fmla="*/ 695739 h 1530626"/>
                <a:gd name="connsiteX10" fmla="*/ 9939 w 553436"/>
                <a:gd name="connsiteY10" fmla="*/ 636105 h 1530626"/>
                <a:gd name="connsiteX11" fmla="*/ 0 w 553436"/>
                <a:gd name="connsiteY11" fmla="*/ 606287 h 1530626"/>
                <a:gd name="connsiteX12" fmla="*/ 109330 w 553436"/>
                <a:gd name="connsiteY12" fmla="*/ 636105 h 1530626"/>
                <a:gd name="connsiteX13" fmla="*/ 49695 w 553436"/>
                <a:gd name="connsiteY13" fmla="*/ 318052 h 1530626"/>
                <a:gd name="connsiteX14" fmla="*/ 39756 w 553436"/>
                <a:gd name="connsiteY14" fmla="*/ 0 h 1530626"/>
                <a:gd name="connsiteX0" fmla="*/ 39756 w 551130"/>
                <a:gd name="connsiteY0" fmla="*/ 0 h 1530626"/>
                <a:gd name="connsiteX1" fmla="*/ 159026 w 551130"/>
                <a:gd name="connsiteY1" fmla="*/ 268357 h 1530626"/>
                <a:gd name="connsiteX2" fmla="*/ 387626 w 551130"/>
                <a:gd name="connsiteY2" fmla="*/ 268357 h 1530626"/>
                <a:gd name="connsiteX3" fmla="*/ 367747 w 551130"/>
                <a:gd name="connsiteY3" fmla="*/ 49696 h 1530626"/>
                <a:gd name="connsiteX4" fmla="*/ 409180 w 551130"/>
                <a:gd name="connsiteY4" fmla="*/ 77358 h 1530626"/>
                <a:gd name="connsiteX5" fmla="*/ 450015 w 551130"/>
                <a:gd name="connsiteY5" fmla="*/ 303323 h 1530626"/>
                <a:gd name="connsiteX6" fmla="*/ 440195 w 551130"/>
                <a:gd name="connsiteY6" fmla="*/ 517553 h 1530626"/>
                <a:gd name="connsiteX7" fmla="*/ 536713 w 551130"/>
                <a:gd name="connsiteY7" fmla="*/ 1530626 h 1530626"/>
                <a:gd name="connsiteX8" fmla="*/ 79513 w 551130"/>
                <a:gd name="connsiteY8" fmla="*/ 1520687 h 1530626"/>
                <a:gd name="connsiteX9" fmla="*/ 139147 w 551130"/>
                <a:gd name="connsiteY9" fmla="*/ 695739 h 1530626"/>
                <a:gd name="connsiteX10" fmla="*/ 9939 w 551130"/>
                <a:gd name="connsiteY10" fmla="*/ 636105 h 1530626"/>
                <a:gd name="connsiteX11" fmla="*/ 0 w 551130"/>
                <a:gd name="connsiteY11" fmla="*/ 606287 h 1530626"/>
                <a:gd name="connsiteX12" fmla="*/ 109330 w 551130"/>
                <a:gd name="connsiteY12" fmla="*/ 636105 h 1530626"/>
                <a:gd name="connsiteX13" fmla="*/ 49695 w 551130"/>
                <a:gd name="connsiteY13" fmla="*/ 318052 h 1530626"/>
                <a:gd name="connsiteX14" fmla="*/ 39756 w 551130"/>
                <a:gd name="connsiteY14" fmla="*/ 0 h 1530626"/>
                <a:gd name="connsiteX0" fmla="*/ 39756 w 552204"/>
                <a:gd name="connsiteY0" fmla="*/ 0 h 1530626"/>
                <a:gd name="connsiteX1" fmla="*/ 159026 w 552204"/>
                <a:gd name="connsiteY1" fmla="*/ 268357 h 1530626"/>
                <a:gd name="connsiteX2" fmla="*/ 387626 w 552204"/>
                <a:gd name="connsiteY2" fmla="*/ 268357 h 1530626"/>
                <a:gd name="connsiteX3" fmla="*/ 367747 w 552204"/>
                <a:gd name="connsiteY3" fmla="*/ 49696 h 1530626"/>
                <a:gd name="connsiteX4" fmla="*/ 409180 w 552204"/>
                <a:gd name="connsiteY4" fmla="*/ 77358 h 1530626"/>
                <a:gd name="connsiteX5" fmla="*/ 450015 w 552204"/>
                <a:gd name="connsiteY5" fmla="*/ 303323 h 1530626"/>
                <a:gd name="connsiteX6" fmla="*/ 440195 w 552204"/>
                <a:gd name="connsiteY6" fmla="*/ 517553 h 1530626"/>
                <a:gd name="connsiteX7" fmla="*/ 536713 w 552204"/>
                <a:gd name="connsiteY7" fmla="*/ 1530626 h 1530626"/>
                <a:gd name="connsiteX8" fmla="*/ 79513 w 552204"/>
                <a:gd name="connsiteY8" fmla="*/ 1520687 h 1530626"/>
                <a:gd name="connsiteX9" fmla="*/ 139147 w 552204"/>
                <a:gd name="connsiteY9" fmla="*/ 695739 h 1530626"/>
                <a:gd name="connsiteX10" fmla="*/ 9939 w 552204"/>
                <a:gd name="connsiteY10" fmla="*/ 636105 h 1530626"/>
                <a:gd name="connsiteX11" fmla="*/ 0 w 552204"/>
                <a:gd name="connsiteY11" fmla="*/ 606287 h 1530626"/>
                <a:gd name="connsiteX12" fmla="*/ 109330 w 552204"/>
                <a:gd name="connsiteY12" fmla="*/ 636105 h 1530626"/>
                <a:gd name="connsiteX13" fmla="*/ 49695 w 552204"/>
                <a:gd name="connsiteY13" fmla="*/ 318052 h 1530626"/>
                <a:gd name="connsiteX14" fmla="*/ 39756 w 552204"/>
                <a:gd name="connsiteY14" fmla="*/ 0 h 1530626"/>
                <a:gd name="connsiteX0" fmla="*/ 39756 w 538253"/>
                <a:gd name="connsiteY0" fmla="*/ 0 h 1530626"/>
                <a:gd name="connsiteX1" fmla="*/ 159026 w 538253"/>
                <a:gd name="connsiteY1" fmla="*/ 268357 h 1530626"/>
                <a:gd name="connsiteX2" fmla="*/ 387626 w 538253"/>
                <a:gd name="connsiteY2" fmla="*/ 268357 h 1530626"/>
                <a:gd name="connsiteX3" fmla="*/ 367747 w 538253"/>
                <a:gd name="connsiteY3" fmla="*/ 49696 h 1530626"/>
                <a:gd name="connsiteX4" fmla="*/ 409180 w 538253"/>
                <a:gd name="connsiteY4" fmla="*/ 77358 h 1530626"/>
                <a:gd name="connsiteX5" fmla="*/ 450015 w 538253"/>
                <a:gd name="connsiteY5" fmla="*/ 303323 h 1530626"/>
                <a:gd name="connsiteX6" fmla="*/ 440195 w 538253"/>
                <a:gd name="connsiteY6" fmla="*/ 517553 h 1530626"/>
                <a:gd name="connsiteX7" fmla="*/ 536713 w 538253"/>
                <a:gd name="connsiteY7" fmla="*/ 1530626 h 1530626"/>
                <a:gd name="connsiteX8" fmla="*/ 79513 w 538253"/>
                <a:gd name="connsiteY8" fmla="*/ 1520687 h 1530626"/>
                <a:gd name="connsiteX9" fmla="*/ 139147 w 538253"/>
                <a:gd name="connsiteY9" fmla="*/ 695739 h 1530626"/>
                <a:gd name="connsiteX10" fmla="*/ 9939 w 538253"/>
                <a:gd name="connsiteY10" fmla="*/ 636105 h 1530626"/>
                <a:gd name="connsiteX11" fmla="*/ 0 w 538253"/>
                <a:gd name="connsiteY11" fmla="*/ 606287 h 1530626"/>
                <a:gd name="connsiteX12" fmla="*/ 109330 w 538253"/>
                <a:gd name="connsiteY12" fmla="*/ 636105 h 1530626"/>
                <a:gd name="connsiteX13" fmla="*/ 49695 w 538253"/>
                <a:gd name="connsiteY13" fmla="*/ 318052 h 1530626"/>
                <a:gd name="connsiteX14" fmla="*/ 39756 w 538253"/>
                <a:gd name="connsiteY14" fmla="*/ 0 h 1530626"/>
                <a:gd name="connsiteX0" fmla="*/ 39756 w 538401"/>
                <a:gd name="connsiteY0" fmla="*/ 0 h 1530626"/>
                <a:gd name="connsiteX1" fmla="*/ 159026 w 538401"/>
                <a:gd name="connsiteY1" fmla="*/ 268357 h 1530626"/>
                <a:gd name="connsiteX2" fmla="*/ 387626 w 538401"/>
                <a:gd name="connsiteY2" fmla="*/ 268357 h 1530626"/>
                <a:gd name="connsiteX3" fmla="*/ 367747 w 538401"/>
                <a:gd name="connsiteY3" fmla="*/ 49696 h 1530626"/>
                <a:gd name="connsiteX4" fmla="*/ 409180 w 538401"/>
                <a:gd name="connsiteY4" fmla="*/ 77358 h 1530626"/>
                <a:gd name="connsiteX5" fmla="*/ 450015 w 538401"/>
                <a:gd name="connsiteY5" fmla="*/ 303323 h 1530626"/>
                <a:gd name="connsiteX6" fmla="*/ 451211 w 538401"/>
                <a:gd name="connsiteY6" fmla="*/ 611197 h 1530626"/>
                <a:gd name="connsiteX7" fmla="*/ 536713 w 538401"/>
                <a:gd name="connsiteY7" fmla="*/ 1530626 h 1530626"/>
                <a:gd name="connsiteX8" fmla="*/ 79513 w 538401"/>
                <a:gd name="connsiteY8" fmla="*/ 1520687 h 1530626"/>
                <a:gd name="connsiteX9" fmla="*/ 139147 w 538401"/>
                <a:gd name="connsiteY9" fmla="*/ 695739 h 1530626"/>
                <a:gd name="connsiteX10" fmla="*/ 9939 w 538401"/>
                <a:gd name="connsiteY10" fmla="*/ 636105 h 1530626"/>
                <a:gd name="connsiteX11" fmla="*/ 0 w 538401"/>
                <a:gd name="connsiteY11" fmla="*/ 606287 h 1530626"/>
                <a:gd name="connsiteX12" fmla="*/ 109330 w 538401"/>
                <a:gd name="connsiteY12" fmla="*/ 636105 h 1530626"/>
                <a:gd name="connsiteX13" fmla="*/ 49695 w 538401"/>
                <a:gd name="connsiteY13" fmla="*/ 318052 h 1530626"/>
                <a:gd name="connsiteX14" fmla="*/ 39756 w 538401"/>
                <a:gd name="connsiteY14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387626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49695 w 539298"/>
                <a:gd name="connsiteY13" fmla="*/ 318052 h 1530626"/>
                <a:gd name="connsiteX14" fmla="*/ 39756 w 539298"/>
                <a:gd name="connsiteY14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387626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49695 w 539298"/>
                <a:gd name="connsiteY13" fmla="*/ 318052 h 1530626"/>
                <a:gd name="connsiteX14" fmla="*/ 43588 w 539298"/>
                <a:gd name="connsiteY14" fmla="*/ 126455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387626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49695 w 539298"/>
                <a:gd name="connsiteY13" fmla="*/ 318052 h 1530626"/>
                <a:gd name="connsiteX14" fmla="*/ 21554 w 539298"/>
                <a:gd name="connsiteY14" fmla="*/ 13532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387626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135076 w 539298"/>
                <a:gd name="connsiteY13" fmla="*/ 268476 h 1530626"/>
                <a:gd name="connsiteX14" fmla="*/ 21554 w 539298"/>
                <a:gd name="connsiteY14" fmla="*/ 13532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406905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135076 w 539298"/>
                <a:gd name="connsiteY13" fmla="*/ 268476 h 1530626"/>
                <a:gd name="connsiteX14" fmla="*/ 21554 w 539298"/>
                <a:gd name="connsiteY14" fmla="*/ 13532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406905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124059 w 539298"/>
                <a:gd name="connsiteY13" fmla="*/ 279493 h 1530626"/>
                <a:gd name="connsiteX14" fmla="*/ 21554 w 539298"/>
                <a:gd name="connsiteY14" fmla="*/ 13532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406905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124059 w 539298"/>
                <a:gd name="connsiteY13" fmla="*/ 279493 h 1530626"/>
                <a:gd name="connsiteX14" fmla="*/ 13292 w 539298"/>
                <a:gd name="connsiteY14" fmla="*/ 16286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406905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23101 w 539298"/>
                <a:gd name="connsiteY12" fmla="*/ 649876 h 1530626"/>
                <a:gd name="connsiteX13" fmla="*/ 124059 w 539298"/>
                <a:gd name="connsiteY13" fmla="*/ 279493 h 1530626"/>
                <a:gd name="connsiteX14" fmla="*/ 13292 w 539298"/>
                <a:gd name="connsiteY14" fmla="*/ 16286 h 1530626"/>
                <a:gd name="connsiteX15" fmla="*/ 39756 w 539298"/>
                <a:gd name="connsiteY15" fmla="*/ 0 h 1530626"/>
                <a:gd name="connsiteX0" fmla="*/ 34248 w 533790"/>
                <a:gd name="connsiteY0" fmla="*/ 0 h 1530626"/>
                <a:gd name="connsiteX1" fmla="*/ 153518 w 533790"/>
                <a:gd name="connsiteY1" fmla="*/ 268357 h 1530626"/>
                <a:gd name="connsiteX2" fmla="*/ 401397 w 533790"/>
                <a:gd name="connsiteY2" fmla="*/ 268357 h 1530626"/>
                <a:gd name="connsiteX3" fmla="*/ 362239 w 533790"/>
                <a:gd name="connsiteY3" fmla="*/ 49696 h 1530626"/>
                <a:gd name="connsiteX4" fmla="*/ 403672 w 533790"/>
                <a:gd name="connsiteY4" fmla="*/ 77358 h 1530626"/>
                <a:gd name="connsiteX5" fmla="*/ 444507 w 533790"/>
                <a:gd name="connsiteY5" fmla="*/ 303323 h 1530626"/>
                <a:gd name="connsiteX6" fmla="*/ 445703 w 533790"/>
                <a:gd name="connsiteY6" fmla="*/ 611197 h 1530626"/>
                <a:gd name="connsiteX7" fmla="*/ 531205 w 533790"/>
                <a:gd name="connsiteY7" fmla="*/ 1530626 h 1530626"/>
                <a:gd name="connsiteX8" fmla="*/ 74005 w 533790"/>
                <a:gd name="connsiteY8" fmla="*/ 1520687 h 1530626"/>
                <a:gd name="connsiteX9" fmla="*/ 133639 w 533790"/>
                <a:gd name="connsiteY9" fmla="*/ 695739 h 1530626"/>
                <a:gd name="connsiteX10" fmla="*/ 4431 w 533790"/>
                <a:gd name="connsiteY10" fmla="*/ 636105 h 1530626"/>
                <a:gd name="connsiteX11" fmla="*/ 0 w 533790"/>
                <a:gd name="connsiteY11" fmla="*/ 683405 h 1530626"/>
                <a:gd name="connsiteX12" fmla="*/ 117593 w 533790"/>
                <a:gd name="connsiteY12" fmla="*/ 649876 h 1530626"/>
                <a:gd name="connsiteX13" fmla="*/ 118551 w 533790"/>
                <a:gd name="connsiteY13" fmla="*/ 279493 h 1530626"/>
                <a:gd name="connsiteX14" fmla="*/ 7784 w 533790"/>
                <a:gd name="connsiteY14" fmla="*/ 16286 h 1530626"/>
                <a:gd name="connsiteX15" fmla="*/ 34248 w 533790"/>
                <a:gd name="connsiteY15" fmla="*/ 0 h 1530626"/>
                <a:gd name="connsiteX0" fmla="*/ 43588 w 543130"/>
                <a:gd name="connsiteY0" fmla="*/ 0 h 1530626"/>
                <a:gd name="connsiteX1" fmla="*/ 162858 w 543130"/>
                <a:gd name="connsiteY1" fmla="*/ 268357 h 1530626"/>
                <a:gd name="connsiteX2" fmla="*/ 410737 w 543130"/>
                <a:gd name="connsiteY2" fmla="*/ 268357 h 1530626"/>
                <a:gd name="connsiteX3" fmla="*/ 371579 w 543130"/>
                <a:gd name="connsiteY3" fmla="*/ 49696 h 1530626"/>
                <a:gd name="connsiteX4" fmla="*/ 413012 w 543130"/>
                <a:gd name="connsiteY4" fmla="*/ 77358 h 1530626"/>
                <a:gd name="connsiteX5" fmla="*/ 453847 w 543130"/>
                <a:gd name="connsiteY5" fmla="*/ 303323 h 1530626"/>
                <a:gd name="connsiteX6" fmla="*/ 455043 w 543130"/>
                <a:gd name="connsiteY6" fmla="*/ 611197 h 1530626"/>
                <a:gd name="connsiteX7" fmla="*/ 540545 w 543130"/>
                <a:gd name="connsiteY7" fmla="*/ 1530626 h 1530626"/>
                <a:gd name="connsiteX8" fmla="*/ 83345 w 543130"/>
                <a:gd name="connsiteY8" fmla="*/ 1520687 h 1530626"/>
                <a:gd name="connsiteX9" fmla="*/ 142979 w 543130"/>
                <a:gd name="connsiteY9" fmla="*/ 695739 h 1530626"/>
                <a:gd name="connsiteX10" fmla="*/ 0 w 543130"/>
                <a:gd name="connsiteY10" fmla="*/ 721486 h 1530626"/>
                <a:gd name="connsiteX11" fmla="*/ 9340 w 543130"/>
                <a:gd name="connsiteY11" fmla="*/ 683405 h 1530626"/>
                <a:gd name="connsiteX12" fmla="*/ 126933 w 543130"/>
                <a:gd name="connsiteY12" fmla="*/ 649876 h 1530626"/>
                <a:gd name="connsiteX13" fmla="*/ 127891 w 543130"/>
                <a:gd name="connsiteY13" fmla="*/ 279493 h 1530626"/>
                <a:gd name="connsiteX14" fmla="*/ 17124 w 543130"/>
                <a:gd name="connsiteY14" fmla="*/ 16286 h 1530626"/>
                <a:gd name="connsiteX15" fmla="*/ 43588 w 543130"/>
                <a:gd name="connsiteY15" fmla="*/ 0 h 1530626"/>
                <a:gd name="connsiteX0" fmla="*/ 43588 w 543130"/>
                <a:gd name="connsiteY0" fmla="*/ 0 h 1530626"/>
                <a:gd name="connsiteX1" fmla="*/ 162858 w 543130"/>
                <a:gd name="connsiteY1" fmla="*/ 268357 h 1530626"/>
                <a:gd name="connsiteX2" fmla="*/ 410737 w 543130"/>
                <a:gd name="connsiteY2" fmla="*/ 268357 h 1530626"/>
                <a:gd name="connsiteX3" fmla="*/ 371579 w 543130"/>
                <a:gd name="connsiteY3" fmla="*/ 49696 h 1530626"/>
                <a:gd name="connsiteX4" fmla="*/ 413012 w 543130"/>
                <a:gd name="connsiteY4" fmla="*/ 77358 h 1530626"/>
                <a:gd name="connsiteX5" fmla="*/ 453847 w 543130"/>
                <a:gd name="connsiteY5" fmla="*/ 303323 h 1530626"/>
                <a:gd name="connsiteX6" fmla="*/ 455043 w 543130"/>
                <a:gd name="connsiteY6" fmla="*/ 611197 h 1530626"/>
                <a:gd name="connsiteX7" fmla="*/ 540545 w 543130"/>
                <a:gd name="connsiteY7" fmla="*/ 1530626 h 1530626"/>
                <a:gd name="connsiteX8" fmla="*/ 83345 w 543130"/>
                <a:gd name="connsiteY8" fmla="*/ 1520687 h 1530626"/>
                <a:gd name="connsiteX9" fmla="*/ 142979 w 543130"/>
                <a:gd name="connsiteY9" fmla="*/ 695739 h 1530626"/>
                <a:gd name="connsiteX10" fmla="*/ 0 w 543130"/>
                <a:gd name="connsiteY10" fmla="*/ 721486 h 1530626"/>
                <a:gd name="connsiteX11" fmla="*/ 6586 w 543130"/>
                <a:gd name="connsiteY11" fmla="*/ 661371 h 1530626"/>
                <a:gd name="connsiteX12" fmla="*/ 126933 w 543130"/>
                <a:gd name="connsiteY12" fmla="*/ 649876 h 1530626"/>
                <a:gd name="connsiteX13" fmla="*/ 127891 w 543130"/>
                <a:gd name="connsiteY13" fmla="*/ 279493 h 1530626"/>
                <a:gd name="connsiteX14" fmla="*/ 17124 w 543130"/>
                <a:gd name="connsiteY14" fmla="*/ 16286 h 1530626"/>
                <a:gd name="connsiteX15" fmla="*/ 43588 w 543130"/>
                <a:gd name="connsiteY15" fmla="*/ 0 h 1530626"/>
                <a:gd name="connsiteX0" fmla="*/ 51851 w 551393"/>
                <a:gd name="connsiteY0" fmla="*/ 0 h 1530626"/>
                <a:gd name="connsiteX1" fmla="*/ 171121 w 551393"/>
                <a:gd name="connsiteY1" fmla="*/ 268357 h 1530626"/>
                <a:gd name="connsiteX2" fmla="*/ 419000 w 551393"/>
                <a:gd name="connsiteY2" fmla="*/ 268357 h 1530626"/>
                <a:gd name="connsiteX3" fmla="*/ 379842 w 551393"/>
                <a:gd name="connsiteY3" fmla="*/ 49696 h 1530626"/>
                <a:gd name="connsiteX4" fmla="*/ 421275 w 551393"/>
                <a:gd name="connsiteY4" fmla="*/ 77358 h 1530626"/>
                <a:gd name="connsiteX5" fmla="*/ 462110 w 551393"/>
                <a:gd name="connsiteY5" fmla="*/ 303323 h 1530626"/>
                <a:gd name="connsiteX6" fmla="*/ 463306 w 551393"/>
                <a:gd name="connsiteY6" fmla="*/ 611197 h 1530626"/>
                <a:gd name="connsiteX7" fmla="*/ 548808 w 551393"/>
                <a:gd name="connsiteY7" fmla="*/ 1530626 h 1530626"/>
                <a:gd name="connsiteX8" fmla="*/ 91608 w 551393"/>
                <a:gd name="connsiteY8" fmla="*/ 1520687 h 1530626"/>
                <a:gd name="connsiteX9" fmla="*/ 151242 w 551393"/>
                <a:gd name="connsiteY9" fmla="*/ 695739 h 1530626"/>
                <a:gd name="connsiteX10" fmla="*/ 0 w 551393"/>
                <a:gd name="connsiteY10" fmla="*/ 696698 h 1530626"/>
                <a:gd name="connsiteX11" fmla="*/ 14849 w 551393"/>
                <a:gd name="connsiteY11" fmla="*/ 661371 h 1530626"/>
                <a:gd name="connsiteX12" fmla="*/ 135196 w 551393"/>
                <a:gd name="connsiteY12" fmla="*/ 649876 h 1530626"/>
                <a:gd name="connsiteX13" fmla="*/ 136154 w 551393"/>
                <a:gd name="connsiteY13" fmla="*/ 279493 h 1530626"/>
                <a:gd name="connsiteX14" fmla="*/ 25387 w 551393"/>
                <a:gd name="connsiteY14" fmla="*/ 16286 h 1530626"/>
                <a:gd name="connsiteX15" fmla="*/ 51851 w 551393"/>
                <a:gd name="connsiteY15" fmla="*/ 0 h 1530626"/>
                <a:gd name="connsiteX0" fmla="*/ 51851 w 551393"/>
                <a:gd name="connsiteY0" fmla="*/ 0 h 1530626"/>
                <a:gd name="connsiteX1" fmla="*/ 171121 w 551393"/>
                <a:gd name="connsiteY1" fmla="*/ 268357 h 1530626"/>
                <a:gd name="connsiteX2" fmla="*/ 419000 w 551393"/>
                <a:gd name="connsiteY2" fmla="*/ 268357 h 1530626"/>
                <a:gd name="connsiteX3" fmla="*/ 379842 w 551393"/>
                <a:gd name="connsiteY3" fmla="*/ 49696 h 1530626"/>
                <a:gd name="connsiteX4" fmla="*/ 421275 w 551393"/>
                <a:gd name="connsiteY4" fmla="*/ 77358 h 1530626"/>
                <a:gd name="connsiteX5" fmla="*/ 462110 w 551393"/>
                <a:gd name="connsiteY5" fmla="*/ 303323 h 1530626"/>
                <a:gd name="connsiteX6" fmla="*/ 463306 w 551393"/>
                <a:gd name="connsiteY6" fmla="*/ 611197 h 1530626"/>
                <a:gd name="connsiteX7" fmla="*/ 548808 w 551393"/>
                <a:gd name="connsiteY7" fmla="*/ 1530626 h 1530626"/>
                <a:gd name="connsiteX8" fmla="*/ 91608 w 551393"/>
                <a:gd name="connsiteY8" fmla="*/ 1520687 h 1530626"/>
                <a:gd name="connsiteX9" fmla="*/ 134717 w 551393"/>
                <a:gd name="connsiteY9" fmla="*/ 695739 h 1530626"/>
                <a:gd name="connsiteX10" fmla="*/ 0 w 551393"/>
                <a:gd name="connsiteY10" fmla="*/ 696698 h 1530626"/>
                <a:gd name="connsiteX11" fmla="*/ 14849 w 551393"/>
                <a:gd name="connsiteY11" fmla="*/ 661371 h 1530626"/>
                <a:gd name="connsiteX12" fmla="*/ 135196 w 551393"/>
                <a:gd name="connsiteY12" fmla="*/ 649876 h 1530626"/>
                <a:gd name="connsiteX13" fmla="*/ 136154 w 551393"/>
                <a:gd name="connsiteY13" fmla="*/ 279493 h 1530626"/>
                <a:gd name="connsiteX14" fmla="*/ 25387 w 551393"/>
                <a:gd name="connsiteY14" fmla="*/ 16286 h 1530626"/>
                <a:gd name="connsiteX15" fmla="*/ 51851 w 551393"/>
                <a:gd name="connsiteY15" fmla="*/ 0 h 1530626"/>
                <a:gd name="connsiteX0" fmla="*/ 51851 w 551393"/>
                <a:gd name="connsiteY0" fmla="*/ 0 h 1530626"/>
                <a:gd name="connsiteX1" fmla="*/ 171121 w 551393"/>
                <a:gd name="connsiteY1" fmla="*/ 268357 h 1530626"/>
                <a:gd name="connsiteX2" fmla="*/ 419000 w 551393"/>
                <a:gd name="connsiteY2" fmla="*/ 268357 h 1530626"/>
                <a:gd name="connsiteX3" fmla="*/ 379842 w 551393"/>
                <a:gd name="connsiteY3" fmla="*/ 49696 h 1530626"/>
                <a:gd name="connsiteX4" fmla="*/ 421275 w 551393"/>
                <a:gd name="connsiteY4" fmla="*/ 77358 h 1530626"/>
                <a:gd name="connsiteX5" fmla="*/ 462110 w 551393"/>
                <a:gd name="connsiteY5" fmla="*/ 303323 h 1530626"/>
                <a:gd name="connsiteX6" fmla="*/ 463306 w 551393"/>
                <a:gd name="connsiteY6" fmla="*/ 611197 h 1530626"/>
                <a:gd name="connsiteX7" fmla="*/ 548808 w 551393"/>
                <a:gd name="connsiteY7" fmla="*/ 1530626 h 1530626"/>
                <a:gd name="connsiteX8" fmla="*/ 64066 w 551393"/>
                <a:gd name="connsiteY8" fmla="*/ 1520687 h 1530626"/>
                <a:gd name="connsiteX9" fmla="*/ 134717 w 551393"/>
                <a:gd name="connsiteY9" fmla="*/ 695739 h 1530626"/>
                <a:gd name="connsiteX10" fmla="*/ 0 w 551393"/>
                <a:gd name="connsiteY10" fmla="*/ 696698 h 1530626"/>
                <a:gd name="connsiteX11" fmla="*/ 14849 w 551393"/>
                <a:gd name="connsiteY11" fmla="*/ 661371 h 1530626"/>
                <a:gd name="connsiteX12" fmla="*/ 135196 w 551393"/>
                <a:gd name="connsiteY12" fmla="*/ 649876 h 1530626"/>
                <a:gd name="connsiteX13" fmla="*/ 136154 w 551393"/>
                <a:gd name="connsiteY13" fmla="*/ 279493 h 1530626"/>
                <a:gd name="connsiteX14" fmla="*/ 25387 w 551393"/>
                <a:gd name="connsiteY14" fmla="*/ 16286 h 1530626"/>
                <a:gd name="connsiteX15" fmla="*/ 51851 w 551393"/>
                <a:gd name="connsiteY15" fmla="*/ 0 h 1530626"/>
                <a:gd name="connsiteX0" fmla="*/ 51851 w 551393"/>
                <a:gd name="connsiteY0" fmla="*/ 0 h 1530626"/>
                <a:gd name="connsiteX1" fmla="*/ 171121 w 551393"/>
                <a:gd name="connsiteY1" fmla="*/ 268357 h 1530626"/>
                <a:gd name="connsiteX2" fmla="*/ 419000 w 551393"/>
                <a:gd name="connsiteY2" fmla="*/ 268357 h 1530626"/>
                <a:gd name="connsiteX3" fmla="*/ 382596 w 551393"/>
                <a:gd name="connsiteY3" fmla="*/ 66221 h 1530626"/>
                <a:gd name="connsiteX4" fmla="*/ 421275 w 551393"/>
                <a:gd name="connsiteY4" fmla="*/ 77358 h 1530626"/>
                <a:gd name="connsiteX5" fmla="*/ 462110 w 551393"/>
                <a:gd name="connsiteY5" fmla="*/ 303323 h 1530626"/>
                <a:gd name="connsiteX6" fmla="*/ 463306 w 551393"/>
                <a:gd name="connsiteY6" fmla="*/ 611197 h 1530626"/>
                <a:gd name="connsiteX7" fmla="*/ 548808 w 551393"/>
                <a:gd name="connsiteY7" fmla="*/ 1530626 h 1530626"/>
                <a:gd name="connsiteX8" fmla="*/ 64066 w 551393"/>
                <a:gd name="connsiteY8" fmla="*/ 1520687 h 1530626"/>
                <a:gd name="connsiteX9" fmla="*/ 134717 w 551393"/>
                <a:gd name="connsiteY9" fmla="*/ 695739 h 1530626"/>
                <a:gd name="connsiteX10" fmla="*/ 0 w 551393"/>
                <a:gd name="connsiteY10" fmla="*/ 696698 h 1530626"/>
                <a:gd name="connsiteX11" fmla="*/ 14849 w 551393"/>
                <a:gd name="connsiteY11" fmla="*/ 661371 h 1530626"/>
                <a:gd name="connsiteX12" fmla="*/ 135196 w 551393"/>
                <a:gd name="connsiteY12" fmla="*/ 649876 h 1530626"/>
                <a:gd name="connsiteX13" fmla="*/ 136154 w 551393"/>
                <a:gd name="connsiteY13" fmla="*/ 279493 h 1530626"/>
                <a:gd name="connsiteX14" fmla="*/ 25387 w 551393"/>
                <a:gd name="connsiteY14" fmla="*/ 16286 h 1530626"/>
                <a:gd name="connsiteX15" fmla="*/ 51851 w 551393"/>
                <a:gd name="connsiteY15" fmla="*/ 0 h 1530626"/>
                <a:gd name="connsiteX0" fmla="*/ 51851 w 551393"/>
                <a:gd name="connsiteY0" fmla="*/ 0 h 1537213"/>
                <a:gd name="connsiteX1" fmla="*/ 171121 w 551393"/>
                <a:gd name="connsiteY1" fmla="*/ 268357 h 1537213"/>
                <a:gd name="connsiteX2" fmla="*/ 419000 w 551393"/>
                <a:gd name="connsiteY2" fmla="*/ 268357 h 1537213"/>
                <a:gd name="connsiteX3" fmla="*/ 382596 w 551393"/>
                <a:gd name="connsiteY3" fmla="*/ 66221 h 1537213"/>
                <a:gd name="connsiteX4" fmla="*/ 421275 w 551393"/>
                <a:gd name="connsiteY4" fmla="*/ 77358 h 1537213"/>
                <a:gd name="connsiteX5" fmla="*/ 462110 w 551393"/>
                <a:gd name="connsiteY5" fmla="*/ 303323 h 1537213"/>
                <a:gd name="connsiteX6" fmla="*/ 463306 w 551393"/>
                <a:gd name="connsiteY6" fmla="*/ 611197 h 1537213"/>
                <a:gd name="connsiteX7" fmla="*/ 548808 w 551393"/>
                <a:gd name="connsiteY7" fmla="*/ 1530626 h 1537213"/>
                <a:gd name="connsiteX8" fmla="*/ 64066 w 551393"/>
                <a:gd name="connsiteY8" fmla="*/ 1537213 h 1537213"/>
                <a:gd name="connsiteX9" fmla="*/ 134717 w 551393"/>
                <a:gd name="connsiteY9" fmla="*/ 695739 h 1537213"/>
                <a:gd name="connsiteX10" fmla="*/ 0 w 551393"/>
                <a:gd name="connsiteY10" fmla="*/ 696698 h 1537213"/>
                <a:gd name="connsiteX11" fmla="*/ 14849 w 551393"/>
                <a:gd name="connsiteY11" fmla="*/ 661371 h 1537213"/>
                <a:gd name="connsiteX12" fmla="*/ 135196 w 551393"/>
                <a:gd name="connsiteY12" fmla="*/ 649876 h 1537213"/>
                <a:gd name="connsiteX13" fmla="*/ 136154 w 551393"/>
                <a:gd name="connsiteY13" fmla="*/ 279493 h 1537213"/>
                <a:gd name="connsiteX14" fmla="*/ 25387 w 551393"/>
                <a:gd name="connsiteY14" fmla="*/ 16286 h 1537213"/>
                <a:gd name="connsiteX15" fmla="*/ 51851 w 551393"/>
                <a:gd name="connsiteY15" fmla="*/ 0 h 1537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1393" h="1537213">
                  <a:moveTo>
                    <a:pt x="51851" y="0"/>
                  </a:moveTo>
                  <a:lnTo>
                    <a:pt x="171121" y="268357"/>
                  </a:lnTo>
                  <a:lnTo>
                    <a:pt x="419000" y="268357"/>
                  </a:lnTo>
                  <a:lnTo>
                    <a:pt x="382596" y="66221"/>
                  </a:lnTo>
                  <a:lnTo>
                    <a:pt x="421275" y="77358"/>
                  </a:lnTo>
                  <a:lnTo>
                    <a:pt x="462110" y="303323"/>
                  </a:lnTo>
                  <a:cubicBezTo>
                    <a:pt x="472788" y="369344"/>
                    <a:pt x="473644" y="522324"/>
                    <a:pt x="463306" y="611197"/>
                  </a:cubicBezTo>
                  <a:cubicBezTo>
                    <a:pt x="502543" y="961722"/>
                    <a:pt x="564854" y="1265204"/>
                    <a:pt x="548808" y="1530626"/>
                  </a:cubicBezTo>
                  <a:lnTo>
                    <a:pt x="64066" y="1537213"/>
                  </a:lnTo>
                  <a:lnTo>
                    <a:pt x="134717" y="695739"/>
                  </a:lnTo>
                  <a:lnTo>
                    <a:pt x="0" y="696698"/>
                  </a:lnTo>
                  <a:lnTo>
                    <a:pt x="14849" y="661371"/>
                  </a:lnTo>
                  <a:lnTo>
                    <a:pt x="135196" y="649876"/>
                  </a:lnTo>
                  <a:cubicBezTo>
                    <a:pt x="135515" y="526415"/>
                    <a:pt x="135835" y="402954"/>
                    <a:pt x="136154" y="279493"/>
                  </a:cubicBezTo>
                  <a:lnTo>
                    <a:pt x="25387" y="16286"/>
                  </a:lnTo>
                  <a:lnTo>
                    <a:pt x="518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aphic 14">
            <a:extLst>
              <a:ext uri="{FF2B5EF4-FFF2-40B4-BE49-F238E27FC236}">
                <a16:creationId xmlns:a16="http://schemas.microsoft.com/office/drawing/2014/main" id="{F9F345D9-8181-430A-BB7D-5E26C599F0E7}"/>
              </a:ext>
            </a:extLst>
          </p:cNvPr>
          <p:cNvGrpSpPr/>
          <p:nvPr/>
        </p:nvGrpSpPr>
        <p:grpSpPr>
          <a:xfrm>
            <a:off x="3484613" y="1290709"/>
            <a:ext cx="3341390" cy="2628060"/>
            <a:chOff x="2444748" y="555045"/>
            <a:chExt cx="7282048" cy="5727454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5D8B38E-F767-49A3-9D59-E3A48200EB9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BA2D0C8-1073-4924-8434-E65E33AAFB7E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23492EC-97F7-4526-BF55-06452EEE8C6F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CE2117C-B1B2-4978-9A30-E442F70F087D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BAB4585-3E4E-4A33-87EE-347A8BAFCF61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71F6BBB-F0C6-4931-BD22-CBE75C1245EE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80AA2D8-9A85-4B26-BA6C-DC309DFA5A58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07F9332-5AAB-4503-BDBC-159129DA32E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8" name="Picture Placeholder 2">
            <a:extLst>
              <a:ext uri="{FF2B5EF4-FFF2-40B4-BE49-F238E27FC236}">
                <a16:creationId xmlns:a16="http://schemas.microsoft.com/office/drawing/2014/main" id="{E879111E-9669-4E94-BE81-4CB0AC5E95BC}"/>
              </a:ext>
            </a:extLst>
          </p:cNvPr>
          <p:cNvSpPr txBox="1">
            <a:spLocks/>
          </p:cNvSpPr>
          <p:nvPr/>
        </p:nvSpPr>
        <p:spPr>
          <a:xfrm>
            <a:off x="3588336" y="1428043"/>
            <a:ext cx="3084005" cy="1802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Your Picture Here</a:t>
            </a:r>
            <a:endParaRPr lang="ko-KR" altLang="en-US" dirty="0"/>
          </a:p>
        </p:txBody>
      </p:sp>
      <p:grpSp>
        <p:nvGrpSpPr>
          <p:cNvPr id="49" name="Group 20">
            <a:extLst>
              <a:ext uri="{FF2B5EF4-FFF2-40B4-BE49-F238E27FC236}">
                <a16:creationId xmlns:a16="http://schemas.microsoft.com/office/drawing/2014/main" id="{06B4A866-8928-4AE8-B7A5-F50B09AFFD8D}"/>
              </a:ext>
            </a:extLst>
          </p:cNvPr>
          <p:cNvGrpSpPr/>
          <p:nvPr/>
        </p:nvGrpSpPr>
        <p:grpSpPr>
          <a:xfrm>
            <a:off x="7305201" y="1332993"/>
            <a:ext cx="1434626" cy="2521997"/>
            <a:chOff x="445712" y="1449040"/>
            <a:chExt cx="2113018" cy="3924176"/>
          </a:xfrm>
        </p:grpSpPr>
        <p:sp>
          <p:nvSpPr>
            <p:cNvPr id="50" name="Rounded Rectangle 21">
              <a:extLst>
                <a:ext uri="{FF2B5EF4-FFF2-40B4-BE49-F238E27FC236}">
                  <a16:creationId xmlns:a16="http://schemas.microsoft.com/office/drawing/2014/main" id="{1BE03F7B-4BDC-432B-B075-6FC459C941E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1" name="Rectangle 22">
              <a:extLst>
                <a:ext uri="{FF2B5EF4-FFF2-40B4-BE49-F238E27FC236}">
                  <a16:creationId xmlns:a16="http://schemas.microsoft.com/office/drawing/2014/main" id="{D6DAA192-A106-44C1-A6F5-EACA6E47B654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2" name="Group 23">
              <a:extLst>
                <a:ext uri="{FF2B5EF4-FFF2-40B4-BE49-F238E27FC236}">
                  <a16:creationId xmlns:a16="http://schemas.microsoft.com/office/drawing/2014/main" id="{1F715232-8679-45BB-8225-5FFBEAC0EF9F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53" name="Oval 24">
                <a:extLst>
                  <a:ext uri="{FF2B5EF4-FFF2-40B4-BE49-F238E27FC236}">
                    <a16:creationId xmlns:a16="http://schemas.microsoft.com/office/drawing/2014/main" id="{DBE27CA6-7A1A-48E5-8070-F1F958547A07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54" name="Rounded Rectangle 25">
                <a:extLst>
                  <a:ext uri="{FF2B5EF4-FFF2-40B4-BE49-F238E27FC236}">
                    <a16:creationId xmlns:a16="http://schemas.microsoft.com/office/drawing/2014/main" id="{F11E7414-DF82-49C2-B8E3-CAD1AA98EA1B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55" name="그림 개체 틀 2">
            <a:extLst>
              <a:ext uri="{FF2B5EF4-FFF2-40B4-BE49-F238E27FC236}">
                <a16:creationId xmlns:a16="http://schemas.microsoft.com/office/drawing/2014/main" id="{6E0EDF7E-6853-493F-ABF4-740096F01A4C}"/>
              </a:ext>
            </a:extLst>
          </p:cNvPr>
          <p:cNvSpPr txBox="1">
            <a:spLocks/>
          </p:cNvSpPr>
          <p:nvPr/>
        </p:nvSpPr>
        <p:spPr>
          <a:xfrm>
            <a:off x="7452632" y="1587910"/>
            <a:ext cx="1190833" cy="19529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7" name="Group 42">
            <a:extLst>
              <a:ext uri="{FF2B5EF4-FFF2-40B4-BE49-F238E27FC236}">
                <a16:creationId xmlns:a16="http://schemas.microsoft.com/office/drawing/2014/main" id="{34E31048-940E-4B7D-BB82-02C37BB6F1C3}"/>
              </a:ext>
            </a:extLst>
          </p:cNvPr>
          <p:cNvGrpSpPr/>
          <p:nvPr/>
        </p:nvGrpSpPr>
        <p:grpSpPr>
          <a:xfrm>
            <a:off x="1221995" y="4238912"/>
            <a:ext cx="1682435" cy="1944216"/>
            <a:chOff x="395536" y="4077072"/>
            <a:chExt cx="1682435" cy="1944216"/>
          </a:xfrm>
        </p:grpSpPr>
        <p:sp>
          <p:nvSpPr>
            <p:cNvPr id="8" name="Text Placeholder 18">
              <a:extLst>
                <a:ext uri="{FF2B5EF4-FFF2-40B4-BE49-F238E27FC236}">
                  <a16:creationId xmlns:a16="http://schemas.microsoft.com/office/drawing/2014/main" id="{997D8D60-2167-461D-85EA-4181FAAAB9D8}"/>
                </a:ext>
              </a:extLst>
            </p:cNvPr>
            <p:cNvSpPr txBox="1">
              <a:spLocks/>
            </p:cNvSpPr>
            <p:nvPr/>
          </p:nvSpPr>
          <p:spPr>
            <a:xfrm>
              <a:off x="395536" y="4410301"/>
              <a:ext cx="1682435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accent2"/>
                  </a:solidFill>
                </a:rPr>
                <a:t>Director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CA5DBD5-D928-4AA4-A4DE-66E5F573F7BB}"/>
                </a:ext>
              </a:extLst>
            </p:cNvPr>
            <p:cNvSpPr txBox="1"/>
            <p:nvPr/>
          </p:nvSpPr>
          <p:spPr>
            <a:xfrm>
              <a:off x="395536" y="4726604"/>
              <a:ext cx="16824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0" name="Group 16">
              <a:extLst>
                <a:ext uri="{FF2B5EF4-FFF2-40B4-BE49-F238E27FC236}">
                  <a16:creationId xmlns:a16="http://schemas.microsoft.com/office/drawing/2014/main" id="{988512E7-9BB1-4653-B532-C07CD73621D1}"/>
                </a:ext>
              </a:extLst>
            </p:cNvPr>
            <p:cNvGrpSpPr/>
            <p:nvPr/>
          </p:nvGrpSpPr>
          <p:grpSpPr>
            <a:xfrm>
              <a:off x="699603" y="5712163"/>
              <a:ext cx="1074300" cy="309125"/>
              <a:chOff x="3130166" y="5667342"/>
              <a:chExt cx="1254837" cy="361074"/>
            </a:xfrm>
            <a:solidFill>
              <a:schemeClr val="bg1"/>
            </a:solidFill>
          </p:grpSpPr>
          <p:sp>
            <p:nvSpPr>
              <p:cNvPr id="12" name="Rounded Rectangle 3">
                <a:extLst>
                  <a:ext uri="{FF2B5EF4-FFF2-40B4-BE49-F238E27FC236}">
                    <a16:creationId xmlns:a16="http://schemas.microsoft.com/office/drawing/2014/main" id="{6158CBFC-9779-48A7-B035-79B928B92A82}"/>
                  </a:ext>
                </a:extLst>
              </p:cNvPr>
              <p:cNvSpPr/>
              <p:nvPr/>
            </p:nvSpPr>
            <p:spPr>
              <a:xfrm>
                <a:off x="4023929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ounded Rectangle 39">
                <a:extLst>
                  <a:ext uri="{FF2B5EF4-FFF2-40B4-BE49-F238E27FC236}">
                    <a16:creationId xmlns:a16="http://schemas.microsoft.com/office/drawing/2014/main" id="{A90FA2D7-4431-4913-9A8B-D74992DCBF1B}"/>
                  </a:ext>
                </a:extLst>
              </p:cNvPr>
              <p:cNvSpPr/>
              <p:nvPr/>
            </p:nvSpPr>
            <p:spPr>
              <a:xfrm>
                <a:off x="3130166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4" name="Rounded Rectangle 2">
                <a:extLst>
                  <a:ext uri="{FF2B5EF4-FFF2-40B4-BE49-F238E27FC236}">
                    <a16:creationId xmlns:a16="http://schemas.microsoft.com/office/drawing/2014/main" id="{E829C69B-5C81-4D3A-8004-58C3A3108E8C}"/>
                  </a:ext>
                </a:extLst>
              </p:cNvPr>
              <p:cNvSpPr/>
              <p:nvPr/>
            </p:nvSpPr>
            <p:spPr>
              <a:xfrm>
                <a:off x="3577047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Text Placeholder 17">
              <a:extLst>
                <a:ext uri="{FF2B5EF4-FFF2-40B4-BE49-F238E27FC236}">
                  <a16:creationId xmlns:a16="http://schemas.microsoft.com/office/drawing/2014/main" id="{A3572DC7-4588-412A-9E65-A17392C9561D}"/>
                </a:ext>
              </a:extLst>
            </p:cNvPr>
            <p:cNvSpPr txBox="1">
              <a:spLocks/>
            </p:cNvSpPr>
            <p:nvPr/>
          </p:nvSpPr>
          <p:spPr>
            <a:xfrm>
              <a:off x="463716" y="4077072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accent2"/>
                  </a:solidFill>
                  <a:cs typeface="Arial" pitchFamily="34" charset="0"/>
                </a:rPr>
                <a:t>Name Here</a:t>
              </a:r>
            </a:p>
          </p:txBody>
        </p:sp>
      </p:grpSp>
      <p:grpSp>
        <p:nvGrpSpPr>
          <p:cNvPr id="15" name="Group 43">
            <a:extLst>
              <a:ext uri="{FF2B5EF4-FFF2-40B4-BE49-F238E27FC236}">
                <a16:creationId xmlns:a16="http://schemas.microsoft.com/office/drawing/2014/main" id="{CB47384E-8A74-4412-A94E-4BEC088DCD4F}"/>
              </a:ext>
            </a:extLst>
          </p:cNvPr>
          <p:cNvGrpSpPr/>
          <p:nvPr/>
        </p:nvGrpSpPr>
        <p:grpSpPr>
          <a:xfrm>
            <a:off x="3911039" y="4238912"/>
            <a:ext cx="1682435" cy="1944216"/>
            <a:chOff x="2555976" y="4077072"/>
            <a:chExt cx="1682435" cy="1944216"/>
          </a:xfrm>
        </p:grpSpPr>
        <p:sp>
          <p:nvSpPr>
            <p:cNvPr id="16" name="Text Placeholder 18">
              <a:extLst>
                <a:ext uri="{FF2B5EF4-FFF2-40B4-BE49-F238E27FC236}">
                  <a16:creationId xmlns:a16="http://schemas.microsoft.com/office/drawing/2014/main" id="{D378FF6C-BE93-4692-9254-A51D8E664AFA}"/>
                </a:ext>
              </a:extLst>
            </p:cNvPr>
            <p:cNvSpPr txBox="1">
              <a:spLocks/>
            </p:cNvSpPr>
            <p:nvPr/>
          </p:nvSpPr>
          <p:spPr>
            <a:xfrm>
              <a:off x="2555976" y="4410301"/>
              <a:ext cx="1682435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accent3"/>
                  </a:solidFill>
                </a:rPr>
                <a:t>Developer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ACE936-B2AC-4661-9CB6-FD128A740934}"/>
                </a:ext>
              </a:extLst>
            </p:cNvPr>
            <p:cNvSpPr txBox="1"/>
            <p:nvPr/>
          </p:nvSpPr>
          <p:spPr>
            <a:xfrm>
              <a:off x="2555976" y="4726604"/>
              <a:ext cx="16824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8" name="Group 22">
              <a:extLst>
                <a:ext uri="{FF2B5EF4-FFF2-40B4-BE49-F238E27FC236}">
                  <a16:creationId xmlns:a16="http://schemas.microsoft.com/office/drawing/2014/main" id="{E6C87497-F018-41A7-AC0E-626202EA3AAB}"/>
                </a:ext>
              </a:extLst>
            </p:cNvPr>
            <p:cNvGrpSpPr/>
            <p:nvPr/>
          </p:nvGrpSpPr>
          <p:grpSpPr>
            <a:xfrm>
              <a:off x="2860043" y="5712163"/>
              <a:ext cx="1074300" cy="309125"/>
              <a:chOff x="3130166" y="5667342"/>
              <a:chExt cx="1254837" cy="361074"/>
            </a:xfrm>
            <a:solidFill>
              <a:schemeClr val="bg1"/>
            </a:solidFill>
          </p:grpSpPr>
          <p:sp>
            <p:nvSpPr>
              <p:cNvPr id="20" name="Rounded Rectangle 3">
                <a:extLst>
                  <a:ext uri="{FF2B5EF4-FFF2-40B4-BE49-F238E27FC236}">
                    <a16:creationId xmlns:a16="http://schemas.microsoft.com/office/drawing/2014/main" id="{25A0A7B6-8C21-4F8D-868C-FFCF284A2889}"/>
                  </a:ext>
                </a:extLst>
              </p:cNvPr>
              <p:cNvSpPr/>
              <p:nvPr/>
            </p:nvSpPr>
            <p:spPr>
              <a:xfrm>
                <a:off x="4023929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ounded Rectangle 39">
                <a:extLst>
                  <a:ext uri="{FF2B5EF4-FFF2-40B4-BE49-F238E27FC236}">
                    <a16:creationId xmlns:a16="http://schemas.microsoft.com/office/drawing/2014/main" id="{E05CB0E7-63C4-4EA8-BA72-DC995D227058}"/>
                  </a:ext>
                </a:extLst>
              </p:cNvPr>
              <p:cNvSpPr/>
              <p:nvPr/>
            </p:nvSpPr>
            <p:spPr>
              <a:xfrm>
                <a:off x="3130166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2" name="Rounded Rectangle 2">
                <a:extLst>
                  <a:ext uri="{FF2B5EF4-FFF2-40B4-BE49-F238E27FC236}">
                    <a16:creationId xmlns:a16="http://schemas.microsoft.com/office/drawing/2014/main" id="{13C3AF95-FC6C-4C03-AAF2-4D8520612055}"/>
                  </a:ext>
                </a:extLst>
              </p:cNvPr>
              <p:cNvSpPr/>
              <p:nvPr/>
            </p:nvSpPr>
            <p:spPr>
              <a:xfrm>
                <a:off x="3577047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" name="Text Placeholder 17">
              <a:extLst>
                <a:ext uri="{FF2B5EF4-FFF2-40B4-BE49-F238E27FC236}">
                  <a16:creationId xmlns:a16="http://schemas.microsoft.com/office/drawing/2014/main" id="{9492D3DF-156E-4A36-A0DF-64404618645B}"/>
                </a:ext>
              </a:extLst>
            </p:cNvPr>
            <p:cNvSpPr txBox="1">
              <a:spLocks/>
            </p:cNvSpPr>
            <p:nvPr/>
          </p:nvSpPr>
          <p:spPr>
            <a:xfrm>
              <a:off x="2624156" y="4077072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accent3"/>
                  </a:solidFill>
                  <a:cs typeface="Arial" pitchFamily="34" charset="0"/>
                </a:rPr>
                <a:t>Name Here</a:t>
              </a:r>
            </a:p>
          </p:txBody>
        </p:sp>
      </p:grpSp>
      <p:grpSp>
        <p:nvGrpSpPr>
          <p:cNvPr id="23" name="Group 44">
            <a:extLst>
              <a:ext uri="{FF2B5EF4-FFF2-40B4-BE49-F238E27FC236}">
                <a16:creationId xmlns:a16="http://schemas.microsoft.com/office/drawing/2014/main" id="{71236367-1814-477B-A6D3-BE8F68F7294B}"/>
              </a:ext>
            </a:extLst>
          </p:cNvPr>
          <p:cNvGrpSpPr/>
          <p:nvPr/>
        </p:nvGrpSpPr>
        <p:grpSpPr>
          <a:xfrm>
            <a:off x="6600083" y="4238912"/>
            <a:ext cx="1682435" cy="1944216"/>
            <a:chOff x="4716416" y="4077072"/>
            <a:chExt cx="1682435" cy="1944216"/>
          </a:xfrm>
        </p:grpSpPr>
        <p:sp>
          <p:nvSpPr>
            <p:cNvPr id="24" name="Text Placeholder 18">
              <a:extLst>
                <a:ext uri="{FF2B5EF4-FFF2-40B4-BE49-F238E27FC236}">
                  <a16:creationId xmlns:a16="http://schemas.microsoft.com/office/drawing/2014/main" id="{F022BF5A-B144-4C92-B73B-BADCD82FC7EE}"/>
                </a:ext>
              </a:extLst>
            </p:cNvPr>
            <p:cNvSpPr txBox="1">
              <a:spLocks/>
            </p:cNvSpPr>
            <p:nvPr/>
          </p:nvSpPr>
          <p:spPr>
            <a:xfrm>
              <a:off x="4716416" y="4410301"/>
              <a:ext cx="1682435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accent4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0F5CF5E-3640-4DA2-8A32-EEDC056CDFCD}"/>
                </a:ext>
              </a:extLst>
            </p:cNvPr>
            <p:cNvSpPr txBox="1"/>
            <p:nvPr/>
          </p:nvSpPr>
          <p:spPr>
            <a:xfrm>
              <a:off x="4716416" y="4726604"/>
              <a:ext cx="16824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6" name="Group 28">
              <a:extLst>
                <a:ext uri="{FF2B5EF4-FFF2-40B4-BE49-F238E27FC236}">
                  <a16:creationId xmlns:a16="http://schemas.microsoft.com/office/drawing/2014/main" id="{094B5F86-E00B-400E-BED4-2C943ADDA9D0}"/>
                </a:ext>
              </a:extLst>
            </p:cNvPr>
            <p:cNvGrpSpPr/>
            <p:nvPr/>
          </p:nvGrpSpPr>
          <p:grpSpPr>
            <a:xfrm>
              <a:off x="5020483" y="5712163"/>
              <a:ext cx="1074300" cy="309125"/>
              <a:chOff x="3130166" y="5667342"/>
              <a:chExt cx="1254837" cy="361074"/>
            </a:xfrm>
            <a:solidFill>
              <a:schemeClr val="bg1"/>
            </a:solidFill>
          </p:grpSpPr>
          <p:sp>
            <p:nvSpPr>
              <p:cNvPr id="28" name="Rounded Rectangle 3">
                <a:extLst>
                  <a:ext uri="{FF2B5EF4-FFF2-40B4-BE49-F238E27FC236}">
                    <a16:creationId xmlns:a16="http://schemas.microsoft.com/office/drawing/2014/main" id="{048F45F2-9042-44AD-A4DF-ED2ED75C7ED9}"/>
                  </a:ext>
                </a:extLst>
              </p:cNvPr>
              <p:cNvSpPr/>
              <p:nvPr/>
            </p:nvSpPr>
            <p:spPr>
              <a:xfrm>
                <a:off x="4023929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ounded Rectangle 39">
                <a:extLst>
                  <a:ext uri="{FF2B5EF4-FFF2-40B4-BE49-F238E27FC236}">
                    <a16:creationId xmlns:a16="http://schemas.microsoft.com/office/drawing/2014/main" id="{763299D5-BB6B-44D2-98B0-89C1ADEFCD45}"/>
                  </a:ext>
                </a:extLst>
              </p:cNvPr>
              <p:cNvSpPr/>
              <p:nvPr/>
            </p:nvSpPr>
            <p:spPr>
              <a:xfrm>
                <a:off x="3130166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0" name="Rounded Rectangle 2">
                <a:extLst>
                  <a:ext uri="{FF2B5EF4-FFF2-40B4-BE49-F238E27FC236}">
                    <a16:creationId xmlns:a16="http://schemas.microsoft.com/office/drawing/2014/main" id="{42652727-5AA9-4226-A685-A6A7C31EC094}"/>
                  </a:ext>
                </a:extLst>
              </p:cNvPr>
              <p:cNvSpPr/>
              <p:nvPr/>
            </p:nvSpPr>
            <p:spPr>
              <a:xfrm>
                <a:off x="3577047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7" name="Text Placeholder 17">
              <a:extLst>
                <a:ext uri="{FF2B5EF4-FFF2-40B4-BE49-F238E27FC236}">
                  <a16:creationId xmlns:a16="http://schemas.microsoft.com/office/drawing/2014/main" id="{D1507ACC-0E11-40DC-B6C9-6B2AA0E87C0B}"/>
                </a:ext>
              </a:extLst>
            </p:cNvPr>
            <p:cNvSpPr txBox="1">
              <a:spLocks/>
            </p:cNvSpPr>
            <p:nvPr/>
          </p:nvSpPr>
          <p:spPr>
            <a:xfrm>
              <a:off x="4784596" y="4077072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accent4"/>
                  </a:solidFill>
                  <a:cs typeface="Arial" pitchFamily="34" charset="0"/>
                </a:rPr>
                <a:t>Name Here</a:t>
              </a:r>
            </a:p>
          </p:txBody>
        </p:sp>
      </p:grpSp>
      <p:grpSp>
        <p:nvGrpSpPr>
          <p:cNvPr id="31" name="Group 45">
            <a:extLst>
              <a:ext uri="{FF2B5EF4-FFF2-40B4-BE49-F238E27FC236}">
                <a16:creationId xmlns:a16="http://schemas.microsoft.com/office/drawing/2014/main" id="{59E79EA9-B364-4D58-8AA5-153762918F0B}"/>
              </a:ext>
            </a:extLst>
          </p:cNvPr>
          <p:cNvGrpSpPr/>
          <p:nvPr/>
        </p:nvGrpSpPr>
        <p:grpSpPr>
          <a:xfrm>
            <a:off x="9289127" y="4238912"/>
            <a:ext cx="1682435" cy="1944216"/>
            <a:chOff x="6999354" y="4077072"/>
            <a:chExt cx="1682435" cy="1944216"/>
          </a:xfrm>
        </p:grpSpPr>
        <p:sp>
          <p:nvSpPr>
            <p:cNvPr id="32" name="Text Placeholder 18">
              <a:extLst>
                <a:ext uri="{FF2B5EF4-FFF2-40B4-BE49-F238E27FC236}">
                  <a16:creationId xmlns:a16="http://schemas.microsoft.com/office/drawing/2014/main" id="{2D9287F1-A6CF-4511-AC7B-FC7E827C5EAD}"/>
                </a:ext>
              </a:extLst>
            </p:cNvPr>
            <p:cNvSpPr txBox="1">
              <a:spLocks/>
            </p:cNvSpPr>
            <p:nvPr/>
          </p:nvSpPr>
          <p:spPr>
            <a:xfrm>
              <a:off x="6999354" y="4410301"/>
              <a:ext cx="1682435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accent1"/>
                  </a:solidFill>
                </a:rPr>
                <a:t>Designer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CA90D62-E566-48D3-ABB5-77213A2EDDBB}"/>
                </a:ext>
              </a:extLst>
            </p:cNvPr>
            <p:cNvSpPr txBox="1"/>
            <p:nvPr/>
          </p:nvSpPr>
          <p:spPr>
            <a:xfrm>
              <a:off x="6999354" y="4726604"/>
              <a:ext cx="16824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34" name="Group 34">
              <a:extLst>
                <a:ext uri="{FF2B5EF4-FFF2-40B4-BE49-F238E27FC236}">
                  <a16:creationId xmlns:a16="http://schemas.microsoft.com/office/drawing/2014/main" id="{8D2F7122-3F72-4B21-8783-32879742ECB6}"/>
                </a:ext>
              </a:extLst>
            </p:cNvPr>
            <p:cNvGrpSpPr/>
            <p:nvPr/>
          </p:nvGrpSpPr>
          <p:grpSpPr>
            <a:xfrm>
              <a:off x="7303421" y="5712163"/>
              <a:ext cx="1074300" cy="309125"/>
              <a:chOff x="3130166" y="5667342"/>
              <a:chExt cx="1254837" cy="361074"/>
            </a:xfrm>
            <a:solidFill>
              <a:schemeClr val="bg1"/>
            </a:solidFill>
          </p:grpSpPr>
          <p:sp>
            <p:nvSpPr>
              <p:cNvPr id="36" name="Rounded Rectangle 3">
                <a:extLst>
                  <a:ext uri="{FF2B5EF4-FFF2-40B4-BE49-F238E27FC236}">
                    <a16:creationId xmlns:a16="http://schemas.microsoft.com/office/drawing/2014/main" id="{ECBC9322-C609-4CA9-A8B1-4FC45635EFD2}"/>
                  </a:ext>
                </a:extLst>
              </p:cNvPr>
              <p:cNvSpPr/>
              <p:nvPr/>
            </p:nvSpPr>
            <p:spPr>
              <a:xfrm>
                <a:off x="4023929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ounded Rectangle 39">
                <a:extLst>
                  <a:ext uri="{FF2B5EF4-FFF2-40B4-BE49-F238E27FC236}">
                    <a16:creationId xmlns:a16="http://schemas.microsoft.com/office/drawing/2014/main" id="{1F948F7A-050C-407F-AE9F-B7CEAB6D3A61}"/>
                  </a:ext>
                </a:extLst>
              </p:cNvPr>
              <p:cNvSpPr/>
              <p:nvPr/>
            </p:nvSpPr>
            <p:spPr>
              <a:xfrm>
                <a:off x="3130166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8" name="Rounded Rectangle 2">
                <a:extLst>
                  <a:ext uri="{FF2B5EF4-FFF2-40B4-BE49-F238E27FC236}">
                    <a16:creationId xmlns:a16="http://schemas.microsoft.com/office/drawing/2014/main" id="{6F1ABE8E-A1C3-483C-A230-D4E296B66136}"/>
                  </a:ext>
                </a:extLst>
              </p:cNvPr>
              <p:cNvSpPr/>
              <p:nvPr/>
            </p:nvSpPr>
            <p:spPr>
              <a:xfrm>
                <a:off x="3577047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5" name="Text Placeholder 17">
              <a:extLst>
                <a:ext uri="{FF2B5EF4-FFF2-40B4-BE49-F238E27FC236}">
                  <a16:creationId xmlns:a16="http://schemas.microsoft.com/office/drawing/2014/main" id="{9F72D341-2413-4C99-AD8C-57F2391591C6}"/>
                </a:ext>
              </a:extLst>
            </p:cNvPr>
            <p:cNvSpPr txBox="1">
              <a:spLocks/>
            </p:cNvSpPr>
            <p:nvPr/>
          </p:nvSpPr>
          <p:spPr>
            <a:xfrm>
              <a:off x="7067534" y="4077072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accent1"/>
                  </a:solidFill>
                  <a:cs typeface="Arial" pitchFamily="34" charset="0"/>
                </a:rPr>
                <a:t>Name Here</a:t>
              </a:r>
            </a:p>
          </p:txBody>
        </p:sp>
      </p:grpSp>
      <p:sp>
        <p:nvSpPr>
          <p:cNvPr id="49" name="Block Arc 15">
            <a:extLst>
              <a:ext uri="{FF2B5EF4-FFF2-40B4-BE49-F238E27FC236}">
                <a16:creationId xmlns:a16="http://schemas.microsoft.com/office/drawing/2014/main" id="{634D3695-BB4F-4908-91D6-2BFDF7FA771E}"/>
              </a:ext>
            </a:extLst>
          </p:cNvPr>
          <p:cNvSpPr/>
          <p:nvPr/>
        </p:nvSpPr>
        <p:spPr>
          <a:xfrm>
            <a:off x="8965554" y="1717243"/>
            <a:ext cx="2329578" cy="2329578"/>
          </a:xfrm>
          <a:prstGeom prst="blockArc">
            <a:avLst>
              <a:gd name="adj1" fmla="val 10800000"/>
              <a:gd name="adj2" fmla="val 112857"/>
              <a:gd name="adj3" fmla="val 482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0" name="Block Arc 15">
            <a:extLst>
              <a:ext uri="{FF2B5EF4-FFF2-40B4-BE49-F238E27FC236}">
                <a16:creationId xmlns:a16="http://schemas.microsoft.com/office/drawing/2014/main" id="{709C4553-AE9D-49BA-B3DA-C0CAA2CCB506}"/>
              </a:ext>
            </a:extLst>
          </p:cNvPr>
          <p:cNvSpPr/>
          <p:nvPr/>
        </p:nvSpPr>
        <p:spPr>
          <a:xfrm>
            <a:off x="6279708" y="1717243"/>
            <a:ext cx="2329578" cy="2329578"/>
          </a:xfrm>
          <a:prstGeom prst="blockArc">
            <a:avLst>
              <a:gd name="adj1" fmla="val 10800000"/>
              <a:gd name="adj2" fmla="val 112857"/>
              <a:gd name="adj3" fmla="val 4829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Block Arc 15">
            <a:extLst>
              <a:ext uri="{FF2B5EF4-FFF2-40B4-BE49-F238E27FC236}">
                <a16:creationId xmlns:a16="http://schemas.microsoft.com/office/drawing/2014/main" id="{7388770B-0317-4512-B79F-B66F0E07DF91}"/>
              </a:ext>
            </a:extLst>
          </p:cNvPr>
          <p:cNvSpPr/>
          <p:nvPr/>
        </p:nvSpPr>
        <p:spPr>
          <a:xfrm>
            <a:off x="3593862" y="1717243"/>
            <a:ext cx="2329578" cy="2329578"/>
          </a:xfrm>
          <a:prstGeom prst="blockArc">
            <a:avLst>
              <a:gd name="adj1" fmla="val 10800000"/>
              <a:gd name="adj2" fmla="val 112857"/>
              <a:gd name="adj3" fmla="val 482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2" name="Block Arc 15">
            <a:extLst>
              <a:ext uri="{FF2B5EF4-FFF2-40B4-BE49-F238E27FC236}">
                <a16:creationId xmlns:a16="http://schemas.microsoft.com/office/drawing/2014/main" id="{DAAFD52D-19FA-4DD4-99A2-F0CE24D8055C}"/>
              </a:ext>
            </a:extLst>
          </p:cNvPr>
          <p:cNvSpPr/>
          <p:nvPr/>
        </p:nvSpPr>
        <p:spPr>
          <a:xfrm>
            <a:off x="908016" y="1717243"/>
            <a:ext cx="2329578" cy="2329578"/>
          </a:xfrm>
          <a:prstGeom prst="blockArc">
            <a:avLst>
              <a:gd name="adj1" fmla="val 10800000"/>
              <a:gd name="adj2" fmla="val 112857"/>
              <a:gd name="adj3" fmla="val 4829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0D17D13-4EE9-4374-96B6-E48413DCDFD8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21439B5-9EC6-47A7-8D73-B7738AB0F21C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31E73F-6DF1-4151-BD59-417BA38BAB88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60EFD48C-CCD1-4C74-B764-4A7674F5B6E8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40">
            <a:extLst>
              <a:ext uri="{FF2B5EF4-FFF2-40B4-BE49-F238E27FC236}">
                <a16:creationId xmlns:a16="http://schemas.microsoft.com/office/drawing/2014/main" id="{2345593D-98E1-4309-968D-B75FA14E4CA4}"/>
              </a:ext>
            </a:extLst>
          </p:cNvPr>
          <p:cNvSpPr/>
          <p:nvPr/>
        </p:nvSpPr>
        <p:spPr>
          <a:xfrm>
            <a:off x="4320358" y="2373332"/>
            <a:ext cx="3548302" cy="35483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3083562-3CAC-498F-BB90-0DF934007818}"/>
              </a:ext>
            </a:extLst>
          </p:cNvPr>
          <p:cNvGrpSpPr/>
          <p:nvPr/>
        </p:nvGrpSpPr>
        <p:grpSpPr>
          <a:xfrm>
            <a:off x="6122069" y="1147206"/>
            <a:ext cx="5842624" cy="5714067"/>
            <a:chOff x="7602888" y="3079795"/>
            <a:chExt cx="3520981" cy="3443508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1BCD8A2-DDAD-4B77-AB55-290206E9725C}"/>
                </a:ext>
              </a:extLst>
            </p:cNvPr>
            <p:cNvSpPr/>
            <p:nvPr/>
          </p:nvSpPr>
          <p:spPr>
            <a:xfrm>
              <a:off x="8236029" y="3960678"/>
              <a:ext cx="2887840" cy="2556892"/>
            </a:xfrm>
            <a:custGeom>
              <a:avLst/>
              <a:gdLst>
                <a:gd name="connsiteX0" fmla="*/ 2502386 w 2887263"/>
                <a:gd name="connsiteY0" fmla="*/ 1111120 h 2567484"/>
                <a:gd name="connsiteX1" fmla="*/ 2493192 w 2887263"/>
                <a:gd name="connsiteY1" fmla="*/ 1191110 h 2567484"/>
                <a:gd name="connsiteX2" fmla="*/ 2465609 w 2887263"/>
                <a:gd name="connsiteY2" fmla="*/ 1303739 h 2567484"/>
                <a:gd name="connsiteX3" fmla="*/ 2453657 w 2887263"/>
                <a:gd name="connsiteY3" fmla="*/ 1324886 h 2567484"/>
                <a:gd name="connsiteX4" fmla="*/ 2454117 w 2887263"/>
                <a:gd name="connsiteY4" fmla="*/ 1328564 h 2567484"/>
                <a:gd name="connsiteX5" fmla="*/ 2453197 w 2887263"/>
                <a:gd name="connsiteY5" fmla="*/ 1345573 h 2567484"/>
                <a:gd name="connsiteX6" fmla="*/ 2487675 w 2887263"/>
                <a:gd name="connsiteY6" fmla="*/ 1308796 h 2567484"/>
                <a:gd name="connsiteX7" fmla="*/ 2519396 w 2887263"/>
                <a:gd name="connsiteY7" fmla="*/ 1277536 h 2567484"/>
                <a:gd name="connsiteX8" fmla="*/ 2527210 w 2887263"/>
                <a:gd name="connsiteY8" fmla="*/ 1254091 h 2567484"/>
                <a:gd name="connsiteX9" fmla="*/ 2506983 w 2887263"/>
                <a:gd name="connsiteY9" fmla="*/ 1139623 h 2567484"/>
                <a:gd name="connsiteX10" fmla="*/ 2502386 w 2887263"/>
                <a:gd name="connsiteY10" fmla="*/ 1111120 h 2567484"/>
                <a:gd name="connsiteX11" fmla="*/ 2084510 w 2887263"/>
                <a:gd name="connsiteY11" fmla="*/ 0 h 2567484"/>
                <a:gd name="connsiteX12" fmla="*/ 2147031 w 2887263"/>
                <a:gd name="connsiteY12" fmla="*/ 103435 h 2567484"/>
                <a:gd name="connsiteX13" fmla="*/ 2146811 w 2887263"/>
                <a:gd name="connsiteY13" fmla="*/ 106364 h 2567484"/>
                <a:gd name="connsiteX14" fmla="*/ 2155764 w 2887263"/>
                <a:gd name="connsiteY14" fmla="*/ 114927 h 2567484"/>
                <a:gd name="connsiteX15" fmla="*/ 2185645 w 2887263"/>
                <a:gd name="connsiteY15" fmla="*/ 115387 h 2567484"/>
                <a:gd name="connsiteX16" fmla="*/ 2343326 w 2887263"/>
                <a:gd name="connsiteY16" fmla="*/ 156761 h 2567484"/>
                <a:gd name="connsiteX17" fmla="*/ 2510201 w 2887263"/>
                <a:gd name="connsiteY17" fmla="*/ 225258 h 2567484"/>
                <a:gd name="connsiteX18" fmla="*/ 2626968 w 2887263"/>
                <a:gd name="connsiteY18" fmla="*/ 307086 h 2567484"/>
                <a:gd name="connsiteX19" fmla="*/ 2693166 w 2887263"/>
                <a:gd name="connsiteY19" fmla="*/ 393052 h 2567484"/>
                <a:gd name="connsiteX20" fmla="*/ 2731322 w 2887263"/>
                <a:gd name="connsiteY20" fmla="*/ 470284 h 2567484"/>
                <a:gd name="connsiteX21" fmla="*/ 2762123 w 2887263"/>
                <a:gd name="connsiteY21" fmla="*/ 572339 h 2567484"/>
                <a:gd name="connsiteX22" fmla="*/ 2785108 w 2887263"/>
                <a:gd name="connsiteY22" fmla="*/ 676694 h 2567484"/>
                <a:gd name="connsiteX23" fmla="*/ 2804876 w 2887263"/>
                <a:gd name="connsiteY23" fmla="*/ 790242 h 2567484"/>
                <a:gd name="connsiteX24" fmla="*/ 2823264 w 2887263"/>
                <a:gd name="connsiteY24" fmla="*/ 893218 h 2567484"/>
                <a:gd name="connsiteX25" fmla="*/ 2830160 w 2887263"/>
                <a:gd name="connsiteY25" fmla="*/ 948843 h 2567484"/>
                <a:gd name="connsiteX26" fmla="*/ 2853145 w 2887263"/>
                <a:gd name="connsiteY26" fmla="*/ 1132727 h 2567484"/>
                <a:gd name="connsiteX27" fmla="*/ 2870614 w 2887263"/>
                <a:gd name="connsiteY27" fmla="*/ 1276157 h 2567484"/>
                <a:gd name="connsiteX28" fmla="*/ 2880728 w 2887263"/>
                <a:gd name="connsiteY28" fmla="*/ 1365800 h 2567484"/>
                <a:gd name="connsiteX29" fmla="*/ 2887164 w 2887263"/>
                <a:gd name="connsiteY29" fmla="*/ 1435217 h 2567484"/>
                <a:gd name="connsiteX30" fmla="*/ 2873373 w 2887263"/>
                <a:gd name="connsiteY30" fmla="*/ 1455444 h 2567484"/>
                <a:gd name="connsiteX31" fmla="*/ 2661446 w 2887263"/>
                <a:gd name="connsiteY31" fmla="*/ 1554282 h 2567484"/>
                <a:gd name="connsiteX32" fmla="*/ 2448600 w 2887263"/>
                <a:gd name="connsiteY32" fmla="*/ 1652200 h 2567484"/>
                <a:gd name="connsiteX33" fmla="*/ 2447681 w 2887263"/>
                <a:gd name="connsiteY33" fmla="*/ 1794251 h 2567484"/>
                <a:gd name="connsiteX34" fmla="*/ 2452278 w 2887263"/>
                <a:gd name="connsiteY34" fmla="*/ 2138114 h 2567484"/>
                <a:gd name="connsiteX35" fmla="*/ 2458714 w 2887263"/>
                <a:gd name="connsiteY35" fmla="*/ 2567484 h 2567484"/>
                <a:gd name="connsiteX36" fmla="*/ 1263006 w 2887263"/>
                <a:gd name="connsiteY36" fmla="*/ 2567484 h 2567484"/>
                <a:gd name="connsiteX37" fmla="*/ 1282774 w 2887263"/>
                <a:gd name="connsiteY37" fmla="*/ 2310506 h 2567484"/>
                <a:gd name="connsiteX38" fmla="*/ 1307598 w 2887263"/>
                <a:gd name="connsiteY38" fmla="*/ 2093982 h 2567484"/>
                <a:gd name="connsiteX39" fmla="*/ 1331503 w 2887263"/>
                <a:gd name="connsiteY39" fmla="*/ 1937680 h 2567484"/>
                <a:gd name="connsiteX40" fmla="*/ 1373796 w 2887263"/>
                <a:gd name="connsiteY40" fmla="*/ 1729431 h 2567484"/>
                <a:gd name="connsiteX41" fmla="*/ 1407355 w 2887263"/>
                <a:gd name="connsiteY41" fmla="*/ 1629674 h 2567484"/>
                <a:gd name="connsiteX42" fmla="*/ 1414711 w 2887263"/>
                <a:gd name="connsiteY42" fmla="*/ 1601632 h 2567484"/>
                <a:gd name="connsiteX43" fmla="*/ 1407355 w 2887263"/>
                <a:gd name="connsiteY43" fmla="*/ 1593817 h 2567484"/>
                <a:gd name="connsiteX44" fmla="*/ 1380692 w 2887263"/>
                <a:gd name="connsiteY44" fmla="*/ 1481188 h 2567484"/>
                <a:gd name="connsiteX45" fmla="*/ 1359086 w 2887263"/>
                <a:gd name="connsiteY45" fmla="*/ 1385108 h 2567484"/>
                <a:gd name="connsiteX46" fmla="*/ 1320470 w 2887263"/>
                <a:gd name="connsiteY46" fmla="*/ 1223290 h 2567484"/>
                <a:gd name="connsiteX47" fmla="*/ 1297484 w 2887263"/>
                <a:gd name="connsiteY47" fmla="*/ 1117556 h 2567484"/>
                <a:gd name="connsiteX48" fmla="*/ 1288750 w 2887263"/>
                <a:gd name="connsiteY48" fmla="*/ 1097329 h 2567484"/>
                <a:gd name="connsiteX49" fmla="*/ 1247836 w 2887263"/>
                <a:gd name="connsiteY49" fmla="*/ 1174561 h 2567484"/>
                <a:gd name="connsiteX50" fmla="*/ 1186694 w 2887263"/>
                <a:gd name="connsiteY50" fmla="*/ 1272479 h 2567484"/>
                <a:gd name="connsiteX51" fmla="*/ 1127391 w 2887263"/>
                <a:gd name="connsiteY51" fmla="*/ 1352928 h 2567484"/>
                <a:gd name="connsiteX52" fmla="*/ 962355 w 2887263"/>
                <a:gd name="connsiteY52" fmla="*/ 1517045 h 2567484"/>
                <a:gd name="connsiteX53" fmla="*/ 851105 w 2887263"/>
                <a:gd name="connsiteY53" fmla="*/ 1597954 h 2567484"/>
                <a:gd name="connsiteX54" fmla="*/ 766059 w 2887263"/>
                <a:gd name="connsiteY54" fmla="*/ 1646683 h 2567484"/>
                <a:gd name="connsiteX55" fmla="*/ 494829 w 2887263"/>
                <a:gd name="connsiteY55" fmla="*/ 1763910 h 2567484"/>
                <a:gd name="connsiteX56" fmla="*/ 387717 w 2887263"/>
                <a:gd name="connsiteY56" fmla="*/ 1787815 h 2567484"/>
                <a:gd name="connsiteX57" fmla="*/ 272789 w 2887263"/>
                <a:gd name="connsiteY57" fmla="*/ 1802066 h 2567484"/>
                <a:gd name="connsiteX58" fmla="*/ 104995 w 2887263"/>
                <a:gd name="connsiteY58" fmla="*/ 1814937 h 2567484"/>
                <a:gd name="connsiteX59" fmla="*/ 82929 w 2887263"/>
                <a:gd name="connsiteY59" fmla="*/ 1797928 h 2567484"/>
                <a:gd name="connsiteX60" fmla="*/ 77872 w 2887263"/>
                <a:gd name="connsiteY60" fmla="*/ 1793791 h 2567484"/>
                <a:gd name="connsiteX61" fmla="*/ 61322 w 2887263"/>
                <a:gd name="connsiteY61" fmla="*/ 1768966 h 2567484"/>
                <a:gd name="connsiteX62" fmla="*/ 15811 w 2887263"/>
                <a:gd name="connsiteY62" fmla="*/ 1648063 h 2567484"/>
                <a:gd name="connsiteX63" fmla="*/ 5237 w 2887263"/>
                <a:gd name="connsiteY63" fmla="*/ 1623238 h 2567484"/>
                <a:gd name="connsiteX64" fmla="*/ 1100 w 2887263"/>
                <a:gd name="connsiteY64" fmla="*/ 1602091 h 2567484"/>
                <a:gd name="connsiteX65" fmla="*/ 48450 w 2887263"/>
                <a:gd name="connsiteY65" fmla="*/ 1582784 h 2567484"/>
                <a:gd name="connsiteX66" fmla="*/ 308187 w 2887263"/>
                <a:gd name="connsiteY66" fmla="*/ 1494979 h 2567484"/>
                <a:gd name="connsiteX67" fmla="*/ 378063 w 2887263"/>
                <a:gd name="connsiteY67" fmla="*/ 1465098 h 2567484"/>
                <a:gd name="connsiteX68" fmla="*/ 418058 w 2887263"/>
                <a:gd name="connsiteY68" fmla="*/ 1449008 h 2567484"/>
                <a:gd name="connsiteX69" fmla="*/ 576658 w 2887263"/>
                <a:gd name="connsiteY69" fmla="*/ 1360284 h 2567484"/>
                <a:gd name="connsiteX70" fmla="*/ 783528 w 2887263"/>
                <a:gd name="connsiteY70" fmla="*/ 1223290 h 2567484"/>
                <a:gd name="connsiteX71" fmla="*/ 835935 w 2887263"/>
                <a:gd name="connsiteY71" fmla="*/ 1160310 h 2567484"/>
                <a:gd name="connsiteX72" fmla="*/ 888342 w 2887263"/>
                <a:gd name="connsiteY72" fmla="*/ 1061472 h 2567484"/>
                <a:gd name="connsiteX73" fmla="*/ 1003729 w 2887263"/>
                <a:gd name="connsiteY73" fmla="*/ 840351 h 2567484"/>
                <a:gd name="connsiteX74" fmla="*/ 1096131 w 2887263"/>
                <a:gd name="connsiteY74" fmla="*/ 633021 h 2567484"/>
                <a:gd name="connsiteX75" fmla="*/ 1145780 w 2887263"/>
                <a:gd name="connsiteY75" fmla="*/ 473042 h 2567484"/>
                <a:gd name="connsiteX76" fmla="*/ 1238182 w 2887263"/>
                <a:gd name="connsiteY76" fmla="*/ 338347 h 2567484"/>
                <a:gd name="connsiteX77" fmla="*/ 1398621 w 2887263"/>
                <a:gd name="connsiteY77" fmla="*/ 254220 h 2567484"/>
                <a:gd name="connsiteX78" fmla="*/ 1538832 w 2887263"/>
                <a:gd name="connsiteY78" fmla="*/ 180666 h 2567484"/>
                <a:gd name="connsiteX79" fmla="*/ 1593998 w 2887263"/>
                <a:gd name="connsiteY79" fmla="*/ 139752 h 2567484"/>
                <a:gd name="connsiteX80" fmla="*/ 1659736 w 2887263"/>
                <a:gd name="connsiteY80" fmla="*/ 69416 h 2567484"/>
                <a:gd name="connsiteX81" fmla="*/ 1666345 w 2887263"/>
                <a:gd name="connsiteY81" fmla="*/ 75594 h 2567484"/>
                <a:gd name="connsiteX82" fmla="*/ 1666461 w 2887263"/>
                <a:gd name="connsiteY82" fmla="*/ 72635 h 2567484"/>
                <a:gd name="connsiteX83" fmla="*/ 1661576 w 2887263"/>
                <a:gd name="connsiteY83" fmla="*/ 66658 h 2567484"/>
                <a:gd name="connsiteX84" fmla="*/ 1686860 w 2887263"/>
                <a:gd name="connsiteY84" fmla="*/ 58843 h 2567484"/>
                <a:gd name="connsiteX85" fmla="*/ 1778802 w 2887263"/>
                <a:gd name="connsiteY85" fmla="*/ 149866 h 2567484"/>
                <a:gd name="connsiteX86" fmla="*/ 1913038 w 2887263"/>
                <a:gd name="connsiteY86" fmla="*/ 225718 h 2567484"/>
                <a:gd name="connsiteX87" fmla="*/ 1956806 w 2887263"/>
                <a:gd name="connsiteY87" fmla="*/ 244411 h 2567484"/>
                <a:gd name="connsiteX88" fmla="*/ 1967743 w 2887263"/>
                <a:gd name="connsiteY88" fmla="*/ 241348 h 2567484"/>
                <a:gd name="connsiteX89" fmla="*/ 1970387 w 2887263"/>
                <a:gd name="connsiteY89" fmla="*/ 240645 h 2567484"/>
                <a:gd name="connsiteX90" fmla="*/ 2020150 w 2887263"/>
                <a:gd name="connsiteY90" fmla="*/ 197216 h 2567484"/>
                <a:gd name="connsiteX91" fmla="*/ 2083131 w 2887263"/>
                <a:gd name="connsiteY91" fmla="*/ 104354 h 2567484"/>
                <a:gd name="connsiteX92" fmla="*/ 2084970 w 2887263"/>
                <a:gd name="connsiteY92" fmla="*/ 51947 h 2567484"/>
                <a:gd name="connsiteX93" fmla="*/ 2084510 w 2887263"/>
                <a:gd name="connsiteY93" fmla="*/ 0 h 2567484"/>
                <a:gd name="connsiteX0" fmla="*/ 2502386 w 2887263"/>
                <a:gd name="connsiteY0" fmla="*/ 1111120 h 2567484"/>
                <a:gd name="connsiteX1" fmla="*/ 2493192 w 2887263"/>
                <a:gd name="connsiteY1" fmla="*/ 1191110 h 2567484"/>
                <a:gd name="connsiteX2" fmla="*/ 2465609 w 2887263"/>
                <a:gd name="connsiteY2" fmla="*/ 1303739 h 2567484"/>
                <a:gd name="connsiteX3" fmla="*/ 2453657 w 2887263"/>
                <a:gd name="connsiteY3" fmla="*/ 1324886 h 2567484"/>
                <a:gd name="connsiteX4" fmla="*/ 2454117 w 2887263"/>
                <a:gd name="connsiteY4" fmla="*/ 1328564 h 2567484"/>
                <a:gd name="connsiteX5" fmla="*/ 2453197 w 2887263"/>
                <a:gd name="connsiteY5" fmla="*/ 1345573 h 2567484"/>
                <a:gd name="connsiteX6" fmla="*/ 2487675 w 2887263"/>
                <a:gd name="connsiteY6" fmla="*/ 1308796 h 2567484"/>
                <a:gd name="connsiteX7" fmla="*/ 2519396 w 2887263"/>
                <a:gd name="connsiteY7" fmla="*/ 1277536 h 2567484"/>
                <a:gd name="connsiteX8" fmla="*/ 2527210 w 2887263"/>
                <a:gd name="connsiteY8" fmla="*/ 1254091 h 2567484"/>
                <a:gd name="connsiteX9" fmla="*/ 2506983 w 2887263"/>
                <a:gd name="connsiteY9" fmla="*/ 1139623 h 2567484"/>
                <a:gd name="connsiteX10" fmla="*/ 2502386 w 2887263"/>
                <a:gd name="connsiteY10" fmla="*/ 1111120 h 2567484"/>
                <a:gd name="connsiteX11" fmla="*/ 2084510 w 2887263"/>
                <a:gd name="connsiteY11" fmla="*/ 0 h 2567484"/>
                <a:gd name="connsiteX12" fmla="*/ 2147031 w 2887263"/>
                <a:gd name="connsiteY12" fmla="*/ 103435 h 2567484"/>
                <a:gd name="connsiteX13" fmla="*/ 2146811 w 2887263"/>
                <a:gd name="connsiteY13" fmla="*/ 106364 h 2567484"/>
                <a:gd name="connsiteX14" fmla="*/ 2155764 w 2887263"/>
                <a:gd name="connsiteY14" fmla="*/ 114927 h 2567484"/>
                <a:gd name="connsiteX15" fmla="*/ 2185645 w 2887263"/>
                <a:gd name="connsiteY15" fmla="*/ 115387 h 2567484"/>
                <a:gd name="connsiteX16" fmla="*/ 2343326 w 2887263"/>
                <a:gd name="connsiteY16" fmla="*/ 156761 h 2567484"/>
                <a:gd name="connsiteX17" fmla="*/ 2510201 w 2887263"/>
                <a:gd name="connsiteY17" fmla="*/ 225258 h 2567484"/>
                <a:gd name="connsiteX18" fmla="*/ 2626968 w 2887263"/>
                <a:gd name="connsiteY18" fmla="*/ 307086 h 2567484"/>
                <a:gd name="connsiteX19" fmla="*/ 2693166 w 2887263"/>
                <a:gd name="connsiteY19" fmla="*/ 393052 h 2567484"/>
                <a:gd name="connsiteX20" fmla="*/ 2731322 w 2887263"/>
                <a:gd name="connsiteY20" fmla="*/ 470284 h 2567484"/>
                <a:gd name="connsiteX21" fmla="*/ 2762123 w 2887263"/>
                <a:gd name="connsiteY21" fmla="*/ 572339 h 2567484"/>
                <a:gd name="connsiteX22" fmla="*/ 2785108 w 2887263"/>
                <a:gd name="connsiteY22" fmla="*/ 676694 h 2567484"/>
                <a:gd name="connsiteX23" fmla="*/ 2804876 w 2887263"/>
                <a:gd name="connsiteY23" fmla="*/ 790242 h 2567484"/>
                <a:gd name="connsiteX24" fmla="*/ 2823264 w 2887263"/>
                <a:gd name="connsiteY24" fmla="*/ 893218 h 2567484"/>
                <a:gd name="connsiteX25" fmla="*/ 2830160 w 2887263"/>
                <a:gd name="connsiteY25" fmla="*/ 948843 h 2567484"/>
                <a:gd name="connsiteX26" fmla="*/ 2853145 w 2887263"/>
                <a:gd name="connsiteY26" fmla="*/ 1132727 h 2567484"/>
                <a:gd name="connsiteX27" fmla="*/ 2870614 w 2887263"/>
                <a:gd name="connsiteY27" fmla="*/ 1276157 h 2567484"/>
                <a:gd name="connsiteX28" fmla="*/ 2880728 w 2887263"/>
                <a:gd name="connsiteY28" fmla="*/ 1365800 h 2567484"/>
                <a:gd name="connsiteX29" fmla="*/ 2887164 w 2887263"/>
                <a:gd name="connsiteY29" fmla="*/ 1435217 h 2567484"/>
                <a:gd name="connsiteX30" fmla="*/ 2873373 w 2887263"/>
                <a:gd name="connsiteY30" fmla="*/ 1455444 h 2567484"/>
                <a:gd name="connsiteX31" fmla="*/ 2661446 w 2887263"/>
                <a:gd name="connsiteY31" fmla="*/ 1554282 h 2567484"/>
                <a:gd name="connsiteX32" fmla="*/ 2448600 w 2887263"/>
                <a:gd name="connsiteY32" fmla="*/ 1652200 h 2567484"/>
                <a:gd name="connsiteX33" fmla="*/ 2447681 w 2887263"/>
                <a:gd name="connsiteY33" fmla="*/ 1794251 h 2567484"/>
                <a:gd name="connsiteX34" fmla="*/ 2452278 w 2887263"/>
                <a:gd name="connsiteY34" fmla="*/ 2138114 h 2567484"/>
                <a:gd name="connsiteX35" fmla="*/ 2458714 w 2887263"/>
                <a:gd name="connsiteY35" fmla="*/ 2567484 h 2567484"/>
                <a:gd name="connsiteX36" fmla="*/ 1263006 w 2887263"/>
                <a:gd name="connsiteY36" fmla="*/ 2567484 h 2567484"/>
                <a:gd name="connsiteX37" fmla="*/ 1282774 w 2887263"/>
                <a:gd name="connsiteY37" fmla="*/ 2310506 h 2567484"/>
                <a:gd name="connsiteX38" fmla="*/ 1307598 w 2887263"/>
                <a:gd name="connsiteY38" fmla="*/ 2093982 h 2567484"/>
                <a:gd name="connsiteX39" fmla="*/ 1331503 w 2887263"/>
                <a:gd name="connsiteY39" fmla="*/ 1937680 h 2567484"/>
                <a:gd name="connsiteX40" fmla="*/ 1373796 w 2887263"/>
                <a:gd name="connsiteY40" fmla="*/ 1729431 h 2567484"/>
                <a:gd name="connsiteX41" fmla="*/ 1407355 w 2887263"/>
                <a:gd name="connsiteY41" fmla="*/ 1629674 h 2567484"/>
                <a:gd name="connsiteX42" fmla="*/ 1414711 w 2887263"/>
                <a:gd name="connsiteY42" fmla="*/ 1601632 h 2567484"/>
                <a:gd name="connsiteX43" fmla="*/ 1407355 w 2887263"/>
                <a:gd name="connsiteY43" fmla="*/ 1593817 h 2567484"/>
                <a:gd name="connsiteX44" fmla="*/ 1380692 w 2887263"/>
                <a:gd name="connsiteY44" fmla="*/ 1481188 h 2567484"/>
                <a:gd name="connsiteX45" fmla="*/ 1359086 w 2887263"/>
                <a:gd name="connsiteY45" fmla="*/ 1385108 h 2567484"/>
                <a:gd name="connsiteX46" fmla="*/ 1320470 w 2887263"/>
                <a:gd name="connsiteY46" fmla="*/ 1223290 h 2567484"/>
                <a:gd name="connsiteX47" fmla="*/ 1297484 w 2887263"/>
                <a:gd name="connsiteY47" fmla="*/ 1117556 h 2567484"/>
                <a:gd name="connsiteX48" fmla="*/ 1288750 w 2887263"/>
                <a:gd name="connsiteY48" fmla="*/ 1097329 h 2567484"/>
                <a:gd name="connsiteX49" fmla="*/ 1247836 w 2887263"/>
                <a:gd name="connsiteY49" fmla="*/ 1174561 h 2567484"/>
                <a:gd name="connsiteX50" fmla="*/ 1186694 w 2887263"/>
                <a:gd name="connsiteY50" fmla="*/ 1272479 h 2567484"/>
                <a:gd name="connsiteX51" fmla="*/ 1127391 w 2887263"/>
                <a:gd name="connsiteY51" fmla="*/ 1352928 h 2567484"/>
                <a:gd name="connsiteX52" fmla="*/ 962355 w 2887263"/>
                <a:gd name="connsiteY52" fmla="*/ 1517045 h 2567484"/>
                <a:gd name="connsiteX53" fmla="*/ 851105 w 2887263"/>
                <a:gd name="connsiteY53" fmla="*/ 1597954 h 2567484"/>
                <a:gd name="connsiteX54" fmla="*/ 766059 w 2887263"/>
                <a:gd name="connsiteY54" fmla="*/ 1646683 h 2567484"/>
                <a:gd name="connsiteX55" fmla="*/ 494829 w 2887263"/>
                <a:gd name="connsiteY55" fmla="*/ 1763910 h 2567484"/>
                <a:gd name="connsiteX56" fmla="*/ 387717 w 2887263"/>
                <a:gd name="connsiteY56" fmla="*/ 1787815 h 2567484"/>
                <a:gd name="connsiteX57" fmla="*/ 272789 w 2887263"/>
                <a:gd name="connsiteY57" fmla="*/ 1802066 h 2567484"/>
                <a:gd name="connsiteX58" fmla="*/ 104995 w 2887263"/>
                <a:gd name="connsiteY58" fmla="*/ 1814937 h 2567484"/>
                <a:gd name="connsiteX59" fmla="*/ 82929 w 2887263"/>
                <a:gd name="connsiteY59" fmla="*/ 1797928 h 2567484"/>
                <a:gd name="connsiteX60" fmla="*/ 77872 w 2887263"/>
                <a:gd name="connsiteY60" fmla="*/ 1793791 h 2567484"/>
                <a:gd name="connsiteX61" fmla="*/ 61322 w 2887263"/>
                <a:gd name="connsiteY61" fmla="*/ 1768966 h 2567484"/>
                <a:gd name="connsiteX62" fmla="*/ 15811 w 2887263"/>
                <a:gd name="connsiteY62" fmla="*/ 1648063 h 2567484"/>
                <a:gd name="connsiteX63" fmla="*/ 5237 w 2887263"/>
                <a:gd name="connsiteY63" fmla="*/ 1623238 h 2567484"/>
                <a:gd name="connsiteX64" fmla="*/ 1100 w 2887263"/>
                <a:gd name="connsiteY64" fmla="*/ 1602091 h 2567484"/>
                <a:gd name="connsiteX65" fmla="*/ 48450 w 2887263"/>
                <a:gd name="connsiteY65" fmla="*/ 1582784 h 2567484"/>
                <a:gd name="connsiteX66" fmla="*/ 308187 w 2887263"/>
                <a:gd name="connsiteY66" fmla="*/ 1494979 h 2567484"/>
                <a:gd name="connsiteX67" fmla="*/ 378063 w 2887263"/>
                <a:gd name="connsiteY67" fmla="*/ 1465098 h 2567484"/>
                <a:gd name="connsiteX68" fmla="*/ 418058 w 2887263"/>
                <a:gd name="connsiteY68" fmla="*/ 1449008 h 2567484"/>
                <a:gd name="connsiteX69" fmla="*/ 576658 w 2887263"/>
                <a:gd name="connsiteY69" fmla="*/ 1360284 h 2567484"/>
                <a:gd name="connsiteX70" fmla="*/ 783528 w 2887263"/>
                <a:gd name="connsiteY70" fmla="*/ 1223290 h 2567484"/>
                <a:gd name="connsiteX71" fmla="*/ 835935 w 2887263"/>
                <a:gd name="connsiteY71" fmla="*/ 1160310 h 2567484"/>
                <a:gd name="connsiteX72" fmla="*/ 888342 w 2887263"/>
                <a:gd name="connsiteY72" fmla="*/ 1061472 h 2567484"/>
                <a:gd name="connsiteX73" fmla="*/ 1003729 w 2887263"/>
                <a:gd name="connsiteY73" fmla="*/ 840351 h 2567484"/>
                <a:gd name="connsiteX74" fmla="*/ 1096131 w 2887263"/>
                <a:gd name="connsiteY74" fmla="*/ 633021 h 2567484"/>
                <a:gd name="connsiteX75" fmla="*/ 1145780 w 2887263"/>
                <a:gd name="connsiteY75" fmla="*/ 473042 h 2567484"/>
                <a:gd name="connsiteX76" fmla="*/ 1238182 w 2887263"/>
                <a:gd name="connsiteY76" fmla="*/ 338347 h 2567484"/>
                <a:gd name="connsiteX77" fmla="*/ 1398621 w 2887263"/>
                <a:gd name="connsiteY77" fmla="*/ 254220 h 2567484"/>
                <a:gd name="connsiteX78" fmla="*/ 1538832 w 2887263"/>
                <a:gd name="connsiteY78" fmla="*/ 180666 h 2567484"/>
                <a:gd name="connsiteX79" fmla="*/ 1593998 w 2887263"/>
                <a:gd name="connsiteY79" fmla="*/ 139752 h 2567484"/>
                <a:gd name="connsiteX80" fmla="*/ 1659736 w 2887263"/>
                <a:gd name="connsiteY80" fmla="*/ 69416 h 2567484"/>
                <a:gd name="connsiteX81" fmla="*/ 1666345 w 2887263"/>
                <a:gd name="connsiteY81" fmla="*/ 75594 h 2567484"/>
                <a:gd name="connsiteX82" fmla="*/ 1666461 w 2887263"/>
                <a:gd name="connsiteY82" fmla="*/ 72635 h 2567484"/>
                <a:gd name="connsiteX83" fmla="*/ 1661576 w 2887263"/>
                <a:gd name="connsiteY83" fmla="*/ 66658 h 2567484"/>
                <a:gd name="connsiteX84" fmla="*/ 1686860 w 2887263"/>
                <a:gd name="connsiteY84" fmla="*/ 58843 h 2567484"/>
                <a:gd name="connsiteX85" fmla="*/ 1778802 w 2887263"/>
                <a:gd name="connsiteY85" fmla="*/ 149866 h 2567484"/>
                <a:gd name="connsiteX86" fmla="*/ 1913038 w 2887263"/>
                <a:gd name="connsiteY86" fmla="*/ 225718 h 2567484"/>
                <a:gd name="connsiteX87" fmla="*/ 1956806 w 2887263"/>
                <a:gd name="connsiteY87" fmla="*/ 244411 h 2567484"/>
                <a:gd name="connsiteX88" fmla="*/ 1967743 w 2887263"/>
                <a:gd name="connsiteY88" fmla="*/ 241348 h 2567484"/>
                <a:gd name="connsiteX89" fmla="*/ 1970387 w 2887263"/>
                <a:gd name="connsiteY89" fmla="*/ 240645 h 2567484"/>
                <a:gd name="connsiteX90" fmla="*/ 2020150 w 2887263"/>
                <a:gd name="connsiteY90" fmla="*/ 197216 h 2567484"/>
                <a:gd name="connsiteX91" fmla="*/ 2083131 w 2887263"/>
                <a:gd name="connsiteY91" fmla="*/ 104354 h 2567484"/>
                <a:gd name="connsiteX92" fmla="*/ 2084510 w 2887263"/>
                <a:gd name="connsiteY92" fmla="*/ 0 h 2567484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155764 w 2887263"/>
                <a:gd name="connsiteY14" fmla="*/ 104335 h 2556892"/>
                <a:gd name="connsiteX15" fmla="*/ 2185645 w 2887263"/>
                <a:gd name="connsiteY15" fmla="*/ 104795 h 2556892"/>
                <a:gd name="connsiteX16" fmla="*/ 2343326 w 2887263"/>
                <a:gd name="connsiteY16" fmla="*/ 146169 h 2556892"/>
                <a:gd name="connsiteX17" fmla="*/ 2510201 w 2887263"/>
                <a:gd name="connsiteY17" fmla="*/ 214666 h 2556892"/>
                <a:gd name="connsiteX18" fmla="*/ 2626968 w 2887263"/>
                <a:gd name="connsiteY18" fmla="*/ 296494 h 2556892"/>
                <a:gd name="connsiteX19" fmla="*/ 2693166 w 2887263"/>
                <a:gd name="connsiteY19" fmla="*/ 382460 h 2556892"/>
                <a:gd name="connsiteX20" fmla="*/ 2731322 w 2887263"/>
                <a:gd name="connsiteY20" fmla="*/ 459692 h 2556892"/>
                <a:gd name="connsiteX21" fmla="*/ 2762123 w 2887263"/>
                <a:gd name="connsiteY21" fmla="*/ 561747 h 2556892"/>
                <a:gd name="connsiteX22" fmla="*/ 2785108 w 2887263"/>
                <a:gd name="connsiteY22" fmla="*/ 666102 h 2556892"/>
                <a:gd name="connsiteX23" fmla="*/ 2804876 w 2887263"/>
                <a:gd name="connsiteY23" fmla="*/ 779650 h 2556892"/>
                <a:gd name="connsiteX24" fmla="*/ 2823264 w 2887263"/>
                <a:gd name="connsiteY24" fmla="*/ 882626 h 2556892"/>
                <a:gd name="connsiteX25" fmla="*/ 2830160 w 2887263"/>
                <a:gd name="connsiteY25" fmla="*/ 938251 h 2556892"/>
                <a:gd name="connsiteX26" fmla="*/ 2853145 w 2887263"/>
                <a:gd name="connsiteY26" fmla="*/ 1122135 h 2556892"/>
                <a:gd name="connsiteX27" fmla="*/ 2870614 w 2887263"/>
                <a:gd name="connsiteY27" fmla="*/ 1265565 h 2556892"/>
                <a:gd name="connsiteX28" fmla="*/ 2880728 w 2887263"/>
                <a:gd name="connsiteY28" fmla="*/ 1355208 h 2556892"/>
                <a:gd name="connsiteX29" fmla="*/ 2887164 w 2887263"/>
                <a:gd name="connsiteY29" fmla="*/ 1424625 h 2556892"/>
                <a:gd name="connsiteX30" fmla="*/ 2873373 w 2887263"/>
                <a:gd name="connsiteY30" fmla="*/ 1444852 h 2556892"/>
                <a:gd name="connsiteX31" fmla="*/ 2661446 w 2887263"/>
                <a:gd name="connsiteY31" fmla="*/ 1543690 h 2556892"/>
                <a:gd name="connsiteX32" fmla="*/ 2448600 w 2887263"/>
                <a:gd name="connsiteY32" fmla="*/ 1641608 h 2556892"/>
                <a:gd name="connsiteX33" fmla="*/ 2447681 w 2887263"/>
                <a:gd name="connsiteY33" fmla="*/ 1783659 h 2556892"/>
                <a:gd name="connsiteX34" fmla="*/ 2452278 w 2887263"/>
                <a:gd name="connsiteY34" fmla="*/ 2127522 h 2556892"/>
                <a:gd name="connsiteX35" fmla="*/ 2458714 w 2887263"/>
                <a:gd name="connsiteY35" fmla="*/ 2556892 h 2556892"/>
                <a:gd name="connsiteX36" fmla="*/ 1263006 w 2887263"/>
                <a:gd name="connsiteY36" fmla="*/ 2556892 h 2556892"/>
                <a:gd name="connsiteX37" fmla="*/ 1282774 w 2887263"/>
                <a:gd name="connsiteY37" fmla="*/ 2299914 h 2556892"/>
                <a:gd name="connsiteX38" fmla="*/ 1307598 w 2887263"/>
                <a:gd name="connsiteY38" fmla="*/ 2083390 h 2556892"/>
                <a:gd name="connsiteX39" fmla="*/ 1331503 w 2887263"/>
                <a:gd name="connsiteY39" fmla="*/ 1927088 h 2556892"/>
                <a:gd name="connsiteX40" fmla="*/ 1373796 w 2887263"/>
                <a:gd name="connsiteY40" fmla="*/ 1718839 h 2556892"/>
                <a:gd name="connsiteX41" fmla="*/ 1407355 w 2887263"/>
                <a:gd name="connsiteY41" fmla="*/ 1619082 h 2556892"/>
                <a:gd name="connsiteX42" fmla="*/ 1414711 w 2887263"/>
                <a:gd name="connsiteY42" fmla="*/ 1591040 h 2556892"/>
                <a:gd name="connsiteX43" fmla="*/ 1407355 w 2887263"/>
                <a:gd name="connsiteY43" fmla="*/ 1583225 h 2556892"/>
                <a:gd name="connsiteX44" fmla="*/ 1380692 w 2887263"/>
                <a:gd name="connsiteY44" fmla="*/ 1470596 h 2556892"/>
                <a:gd name="connsiteX45" fmla="*/ 1359086 w 2887263"/>
                <a:gd name="connsiteY45" fmla="*/ 1374516 h 2556892"/>
                <a:gd name="connsiteX46" fmla="*/ 1320470 w 2887263"/>
                <a:gd name="connsiteY46" fmla="*/ 1212698 h 2556892"/>
                <a:gd name="connsiteX47" fmla="*/ 1297484 w 2887263"/>
                <a:gd name="connsiteY47" fmla="*/ 1106964 h 2556892"/>
                <a:gd name="connsiteX48" fmla="*/ 1288750 w 2887263"/>
                <a:gd name="connsiteY48" fmla="*/ 1086737 h 2556892"/>
                <a:gd name="connsiteX49" fmla="*/ 1247836 w 2887263"/>
                <a:gd name="connsiteY49" fmla="*/ 1163969 h 2556892"/>
                <a:gd name="connsiteX50" fmla="*/ 1186694 w 2887263"/>
                <a:gd name="connsiteY50" fmla="*/ 1261887 h 2556892"/>
                <a:gd name="connsiteX51" fmla="*/ 1127391 w 2887263"/>
                <a:gd name="connsiteY51" fmla="*/ 1342336 h 2556892"/>
                <a:gd name="connsiteX52" fmla="*/ 962355 w 2887263"/>
                <a:gd name="connsiteY52" fmla="*/ 1506453 h 2556892"/>
                <a:gd name="connsiteX53" fmla="*/ 851105 w 2887263"/>
                <a:gd name="connsiteY53" fmla="*/ 1587362 h 2556892"/>
                <a:gd name="connsiteX54" fmla="*/ 766059 w 2887263"/>
                <a:gd name="connsiteY54" fmla="*/ 1636091 h 2556892"/>
                <a:gd name="connsiteX55" fmla="*/ 494829 w 2887263"/>
                <a:gd name="connsiteY55" fmla="*/ 1753318 h 2556892"/>
                <a:gd name="connsiteX56" fmla="*/ 387717 w 2887263"/>
                <a:gd name="connsiteY56" fmla="*/ 1777223 h 2556892"/>
                <a:gd name="connsiteX57" fmla="*/ 272789 w 2887263"/>
                <a:gd name="connsiteY57" fmla="*/ 1791474 h 2556892"/>
                <a:gd name="connsiteX58" fmla="*/ 104995 w 2887263"/>
                <a:gd name="connsiteY58" fmla="*/ 1804345 h 2556892"/>
                <a:gd name="connsiteX59" fmla="*/ 82929 w 2887263"/>
                <a:gd name="connsiteY59" fmla="*/ 1787336 h 2556892"/>
                <a:gd name="connsiteX60" fmla="*/ 77872 w 2887263"/>
                <a:gd name="connsiteY60" fmla="*/ 1783199 h 2556892"/>
                <a:gd name="connsiteX61" fmla="*/ 61322 w 2887263"/>
                <a:gd name="connsiteY61" fmla="*/ 1758374 h 2556892"/>
                <a:gd name="connsiteX62" fmla="*/ 15811 w 2887263"/>
                <a:gd name="connsiteY62" fmla="*/ 1637471 h 2556892"/>
                <a:gd name="connsiteX63" fmla="*/ 5237 w 2887263"/>
                <a:gd name="connsiteY63" fmla="*/ 1612646 h 2556892"/>
                <a:gd name="connsiteX64" fmla="*/ 1100 w 2887263"/>
                <a:gd name="connsiteY64" fmla="*/ 1591499 h 2556892"/>
                <a:gd name="connsiteX65" fmla="*/ 48450 w 2887263"/>
                <a:gd name="connsiteY65" fmla="*/ 1572192 h 2556892"/>
                <a:gd name="connsiteX66" fmla="*/ 308187 w 2887263"/>
                <a:gd name="connsiteY66" fmla="*/ 1484387 h 2556892"/>
                <a:gd name="connsiteX67" fmla="*/ 378063 w 2887263"/>
                <a:gd name="connsiteY67" fmla="*/ 1454506 h 2556892"/>
                <a:gd name="connsiteX68" fmla="*/ 418058 w 2887263"/>
                <a:gd name="connsiteY68" fmla="*/ 1438416 h 2556892"/>
                <a:gd name="connsiteX69" fmla="*/ 576658 w 2887263"/>
                <a:gd name="connsiteY69" fmla="*/ 1349692 h 2556892"/>
                <a:gd name="connsiteX70" fmla="*/ 783528 w 2887263"/>
                <a:gd name="connsiteY70" fmla="*/ 1212698 h 2556892"/>
                <a:gd name="connsiteX71" fmla="*/ 835935 w 2887263"/>
                <a:gd name="connsiteY71" fmla="*/ 1149718 h 2556892"/>
                <a:gd name="connsiteX72" fmla="*/ 888342 w 2887263"/>
                <a:gd name="connsiteY72" fmla="*/ 1050880 h 2556892"/>
                <a:gd name="connsiteX73" fmla="*/ 1003729 w 2887263"/>
                <a:gd name="connsiteY73" fmla="*/ 829759 h 2556892"/>
                <a:gd name="connsiteX74" fmla="*/ 1096131 w 2887263"/>
                <a:gd name="connsiteY74" fmla="*/ 622429 h 2556892"/>
                <a:gd name="connsiteX75" fmla="*/ 1145780 w 2887263"/>
                <a:gd name="connsiteY75" fmla="*/ 462450 h 2556892"/>
                <a:gd name="connsiteX76" fmla="*/ 1238182 w 2887263"/>
                <a:gd name="connsiteY76" fmla="*/ 327755 h 2556892"/>
                <a:gd name="connsiteX77" fmla="*/ 1398621 w 2887263"/>
                <a:gd name="connsiteY77" fmla="*/ 243628 h 2556892"/>
                <a:gd name="connsiteX78" fmla="*/ 1538832 w 2887263"/>
                <a:gd name="connsiteY78" fmla="*/ 170074 h 2556892"/>
                <a:gd name="connsiteX79" fmla="*/ 1593998 w 2887263"/>
                <a:gd name="connsiteY79" fmla="*/ 129160 h 2556892"/>
                <a:gd name="connsiteX80" fmla="*/ 1659736 w 2887263"/>
                <a:gd name="connsiteY80" fmla="*/ 58824 h 2556892"/>
                <a:gd name="connsiteX81" fmla="*/ 1666345 w 2887263"/>
                <a:gd name="connsiteY81" fmla="*/ 65002 h 2556892"/>
                <a:gd name="connsiteX82" fmla="*/ 1666461 w 2887263"/>
                <a:gd name="connsiteY82" fmla="*/ 62043 h 2556892"/>
                <a:gd name="connsiteX83" fmla="*/ 1661576 w 2887263"/>
                <a:gd name="connsiteY83" fmla="*/ 56066 h 2556892"/>
                <a:gd name="connsiteX84" fmla="*/ 1686860 w 2887263"/>
                <a:gd name="connsiteY84" fmla="*/ 48251 h 2556892"/>
                <a:gd name="connsiteX85" fmla="*/ 1778802 w 2887263"/>
                <a:gd name="connsiteY85" fmla="*/ 139274 h 2556892"/>
                <a:gd name="connsiteX86" fmla="*/ 1913038 w 2887263"/>
                <a:gd name="connsiteY86" fmla="*/ 215126 h 2556892"/>
                <a:gd name="connsiteX87" fmla="*/ 1956806 w 2887263"/>
                <a:gd name="connsiteY87" fmla="*/ 233819 h 2556892"/>
                <a:gd name="connsiteX88" fmla="*/ 1967743 w 2887263"/>
                <a:gd name="connsiteY88" fmla="*/ 230756 h 2556892"/>
                <a:gd name="connsiteX89" fmla="*/ 1970387 w 2887263"/>
                <a:gd name="connsiteY89" fmla="*/ 230053 h 2556892"/>
                <a:gd name="connsiteX90" fmla="*/ 2020150 w 2887263"/>
                <a:gd name="connsiteY90" fmla="*/ 186624 h 2556892"/>
                <a:gd name="connsiteX91" fmla="*/ 2083131 w 2887263"/>
                <a:gd name="connsiteY91" fmla="*/ 93762 h 2556892"/>
                <a:gd name="connsiteX92" fmla="*/ 2088041 w 2887263"/>
                <a:gd name="connsiteY92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155764 w 2887263"/>
                <a:gd name="connsiteY14" fmla="*/ 104335 h 2556892"/>
                <a:gd name="connsiteX15" fmla="*/ 2343326 w 2887263"/>
                <a:gd name="connsiteY15" fmla="*/ 146169 h 2556892"/>
                <a:gd name="connsiteX16" fmla="*/ 2510201 w 2887263"/>
                <a:gd name="connsiteY16" fmla="*/ 214666 h 2556892"/>
                <a:gd name="connsiteX17" fmla="*/ 2626968 w 2887263"/>
                <a:gd name="connsiteY17" fmla="*/ 296494 h 2556892"/>
                <a:gd name="connsiteX18" fmla="*/ 2693166 w 2887263"/>
                <a:gd name="connsiteY18" fmla="*/ 382460 h 2556892"/>
                <a:gd name="connsiteX19" fmla="*/ 2731322 w 2887263"/>
                <a:gd name="connsiteY19" fmla="*/ 459692 h 2556892"/>
                <a:gd name="connsiteX20" fmla="*/ 2762123 w 2887263"/>
                <a:gd name="connsiteY20" fmla="*/ 561747 h 2556892"/>
                <a:gd name="connsiteX21" fmla="*/ 2785108 w 2887263"/>
                <a:gd name="connsiteY21" fmla="*/ 666102 h 2556892"/>
                <a:gd name="connsiteX22" fmla="*/ 2804876 w 2887263"/>
                <a:gd name="connsiteY22" fmla="*/ 779650 h 2556892"/>
                <a:gd name="connsiteX23" fmla="*/ 2823264 w 2887263"/>
                <a:gd name="connsiteY23" fmla="*/ 882626 h 2556892"/>
                <a:gd name="connsiteX24" fmla="*/ 2830160 w 2887263"/>
                <a:gd name="connsiteY24" fmla="*/ 938251 h 2556892"/>
                <a:gd name="connsiteX25" fmla="*/ 2853145 w 2887263"/>
                <a:gd name="connsiteY25" fmla="*/ 1122135 h 2556892"/>
                <a:gd name="connsiteX26" fmla="*/ 2870614 w 2887263"/>
                <a:gd name="connsiteY26" fmla="*/ 1265565 h 2556892"/>
                <a:gd name="connsiteX27" fmla="*/ 2880728 w 2887263"/>
                <a:gd name="connsiteY27" fmla="*/ 1355208 h 2556892"/>
                <a:gd name="connsiteX28" fmla="*/ 2887164 w 2887263"/>
                <a:gd name="connsiteY28" fmla="*/ 1424625 h 2556892"/>
                <a:gd name="connsiteX29" fmla="*/ 2873373 w 2887263"/>
                <a:gd name="connsiteY29" fmla="*/ 1444852 h 2556892"/>
                <a:gd name="connsiteX30" fmla="*/ 2661446 w 2887263"/>
                <a:gd name="connsiteY30" fmla="*/ 1543690 h 2556892"/>
                <a:gd name="connsiteX31" fmla="*/ 2448600 w 2887263"/>
                <a:gd name="connsiteY31" fmla="*/ 1641608 h 2556892"/>
                <a:gd name="connsiteX32" fmla="*/ 2447681 w 2887263"/>
                <a:gd name="connsiteY32" fmla="*/ 1783659 h 2556892"/>
                <a:gd name="connsiteX33" fmla="*/ 2452278 w 2887263"/>
                <a:gd name="connsiteY33" fmla="*/ 2127522 h 2556892"/>
                <a:gd name="connsiteX34" fmla="*/ 2458714 w 2887263"/>
                <a:gd name="connsiteY34" fmla="*/ 2556892 h 2556892"/>
                <a:gd name="connsiteX35" fmla="*/ 1263006 w 2887263"/>
                <a:gd name="connsiteY35" fmla="*/ 2556892 h 2556892"/>
                <a:gd name="connsiteX36" fmla="*/ 1282774 w 2887263"/>
                <a:gd name="connsiteY36" fmla="*/ 2299914 h 2556892"/>
                <a:gd name="connsiteX37" fmla="*/ 1307598 w 2887263"/>
                <a:gd name="connsiteY37" fmla="*/ 2083390 h 2556892"/>
                <a:gd name="connsiteX38" fmla="*/ 1331503 w 2887263"/>
                <a:gd name="connsiteY38" fmla="*/ 1927088 h 2556892"/>
                <a:gd name="connsiteX39" fmla="*/ 1373796 w 2887263"/>
                <a:gd name="connsiteY39" fmla="*/ 1718839 h 2556892"/>
                <a:gd name="connsiteX40" fmla="*/ 1407355 w 2887263"/>
                <a:gd name="connsiteY40" fmla="*/ 1619082 h 2556892"/>
                <a:gd name="connsiteX41" fmla="*/ 1414711 w 2887263"/>
                <a:gd name="connsiteY41" fmla="*/ 1591040 h 2556892"/>
                <a:gd name="connsiteX42" fmla="*/ 1407355 w 2887263"/>
                <a:gd name="connsiteY42" fmla="*/ 1583225 h 2556892"/>
                <a:gd name="connsiteX43" fmla="*/ 1380692 w 2887263"/>
                <a:gd name="connsiteY43" fmla="*/ 1470596 h 2556892"/>
                <a:gd name="connsiteX44" fmla="*/ 1359086 w 2887263"/>
                <a:gd name="connsiteY44" fmla="*/ 1374516 h 2556892"/>
                <a:gd name="connsiteX45" fmla="*/ 1320470 w 2887263"/>
                <a:gd name="connsiteY45" fmla="*/ 1212698 h 2556892"/>
                <a:gd name="connsiteX46" fmla="*/ 1297484 w 2887263"/>
                <a:gd name="connsiteY46" fmla="*/ 1106964 h 2556892"/>
                <a:gd name="connsiteX47" fmla="*/ 1288750 w 2887263"/>
                <a:gd name="connsiteY47" fmla="*/ 1086737 h 2556892"/>
                <a:gd name="connsiteX48" fmla="*/ 1247836 w 2887263"/>
                <a:gd name="connsiteY48" fmla="*/ 1163969 h 2556892"/>
                <a:gd name="connsiteX49" fmla="*/ 1186694 w 2887263"/>
                <a:gd name="connsiteY49" fmla="*/ 1261887 h 2556892"/>
                <a:gd name="connsiteX50" fmla="*/ 1127391 w 2887263"/>
                <a:gd name="connsiteY50" fmla="*/ 1342336 h 2556892"/>
                <a:gd name="connsiteX51" fmla="*/ 962355 w 2887263"/>
                <a:gd name="connsiteY51" fmla="*/ 1506453 h 2556892"/>
                <a:gd name="connsiteX52" fmla="*/ 851105 w 2887263"/>
                <a:gd name="connsiteY52" fmla="*/ 1587362 h 2556892"/>
                <a:gd name="connsiteX53" fmla="*/ 766059 w 2887263"/>
                <a:gd name="connsiteY53" fmla="*/ 1636091 h 2556892"/>
                <a:gd name="connsiteX54" fmla="*/ 494829 w 2887263"/>
                <a:gd name="connsiteY54" fmla="*/ 1753318 h 2556892"/>
                <a:gd name="connsiteX55" fmla="*/ 387717 w 2887263"/>
                <a:gd name="connsiteY55" fmla="*/ 1777223 h 2556892"/>
                <a:gd name="connsiteX56" fmla="*/ 272789 w 2887263"/>
                <a:gd name="connsiteY56" fmla="*/ 1791474 h 2556892"/>
                <a:gd name="connsiteX57" fmla="*/ 104995 w 2887263"/>
                <a:gd name="connsiteY57" fmla="*/ 1804345 h 2556892"/>
                <a:gd name="connsiteX58" fmla="*/ 82929 w 2887263"/>
                <a:gd name="connsiteY58" fmla="*/ 1787336 h 2556892"/>
                <a:gd name="connsiteX59" fmla="*/ 77872 w 2887263"/>
                <a:gd name="connsiteY59" fmla="*/ 1783199 h 2556892"/>
                <a:gd name="connsiteX60" fmla="*/ 61322 w 2887263"/>
                <a:gd name="connsiteY60" fmla="*/ 1758374 h 2556892"/>
                <a:gd name="connsiteX61" fmla="*/ 15811 w 2887263"/>
                <a:gd name="connsiteY61" fmla="*/ 1637471 h 2556892"/>
                <a:gd name="connsiteX62" fmla="*/ 5237 w 2887263"/>
                <a:gd name="connsiteY62" fmla="*/ 1612646 h 2556892"/>
                <a:gd name="connsiteX63" fmla="*/ 1100 w 2887263"/>
                <a:gd name="connsiteY63" fmla="*/ 1591499 h 2556892"/>
                <a:gd name="connsiteX64" fmla="*/ 48450 w 2887263"/>
                <a:gd name="connsiteY64" fmla="*/ 1572192 h 2556892"/>
                <a:gd name="connsiteX65" fmla="*/ 308187 w 2887263"/>
                <a:gd name="connsiteY65" fmla="*/ 1484387 h 2556892"/>
                <a:gd name="connsiteX66" fmla="*/ 378063 w 2887263"/>
                <a:gd name="connsiteY66" fmla="*/ 1454506 h 2556892"/>
                <a:gd name="connsiteX67" fmla="*/ 418058 w 2887263"/>
                <a:gd name="connsiteY67" fmla="*/ 1438416 h 2556892"/>
                <a:gd name="connsiteX68" fmla="*/ 576658 w 2887263"/>
                <a:gd name="connsiteY68" fmla="*/ 1349692 h 2556892"/>
                <a:gd name="connsiteX69" fmla="*/ 783528 w 2887263"/>
                <a:gd name="connsiteY69" fmla="*/ 1212698 h 2556892"/>
                <a:gd name="connsiteX70" fmla="*/ 835935 w 2887263"/>
                <a:gd name="connsiteY70" fmla="*/ 1149718 h 2556892"/>
                <a:gd name="connsiteX71" fmla="*/ 888342 w 2887263"/>
                <a:gd name="connsiteY71" fmla="*/ 1050880 h 2556892"/>
                <a:gd name="connsiteX72" fmla="*/ 1003729 w 2887263"/>
                <a:gd name="connsiteY72" fmla="*/ 829759 h 2556892"/>
                <a:gd name="connsiteX73" fmla="*/ 1096131 w 2887263"/>
                <a:gd name="connsiteY73" fmla="*/ 622429 h 2556892"/>
                <a:gd name="connsiteX74" fmla="*/ 1145780 w 2887263"/>
                <a:gd name="connsiteY74" fmla="*/ 462450 h 2556892"/>
                <a:gd name="connsiteX75" fmla="*/ 1238182 w 2887263"/>
                <a:gd name="connsiteY75" fmla="*/ 327755 h 2556892"/>
                <a:gd name="connsiteX76" fmla="*/ 1398621 w 2887263"/>
                <a:gd name="connsiteY76" fmla="*/ 243628 h 2556892"/>
                <a:gd name="connsiteX77" fmla="*/ 1538832 w 2887263"/>
                <a:gd name="connsiteY77" fmla="*/ 170074 h 2556892"/>
                <a:gd name="connsiteX78" fmla="*/ 1593998 w 2887263"/>
                <a:gd name="connsiteY78" fmla="*/ 129160 h 2556892"/>
                <a:gd name="connsiteX79" fmla="*/ 1659736 w 2887263"/>
                <a:gd name="connsiteY79" fmla="*/ 58824 h 2556892"/>
                <a:gd name="connsiteX80" fmla="*/ 1666345 w 2887263"/>
                <a:gd name="connsiteY80" fmla="*/ 65002 h 2556892"/>
                <a:gd name="connsiteX81" fmla="*/ 1666461 w 2887263"/>
                <a:gd name="connsiteY81" fmla="*/ 62043 h 2556892"/>
                <a:gd name="connsiteX82" fmla="*/ 1661576 w 2887263"/>
                <a:gd name="connsiteY82" fmla="*/ 56066 h 2556892"/>
                <a:gd name="connsiteX83" fmla="*/ 1686860 w 2887263"/>
                <a:gd name="connsiteY83" fmla="*/ 48251 h 2556892"/>
                <a:gd name="connsiteX84" fmla="*/ 1778802 w 2887263"/>
                <a:gd name="connsiteY84" fmla="*/ 139274 h 2556892"/>
                <a:gd name="connsiteX85" fmla="*/ 1913038 w 2887263"/>
                <a:gd name="connsiteY85" fmla="*/ 215126 h 2556892"/>
                <a:gd name="connsiteX86" fmla="*/ 1956806 w 2887263"/>
                <a:gd name="connsiteY86" fmla="*/ 233819 h 2556892"/>
                <a:gd name="connsiteX87" fmla="*/ 1967743 w 2887263"/>
                <a:gd name="connsiteY87" fmla="*/ 230756 h 2556892"/>
                <a:gd name="connsiteX88" fmla="*/ 1970387 w 2887263"/>
                <a:gd name="connsiteY88" fmla="*/ 230053 h 2556892"/>
                <a:gd name="connsiteX89" fmla="*/ 2020150 w 2887263"/>
                <a:gd name="connsiteY89" fmla="*/ 186624 h 2556892"/>
                <a:gd name="connsiteX90" fmla="*/ 2083131 w 2887263"/>
                <a:gd name="connsiteY90" fmla="*/ 93762 h 2556892"/>
                <a:gd name="connsiteX91" fmla="*/ 2088041 w 2887263"/>
                <a:gd name="connsiteY91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59736 w 2887263"/>
                <a:gd name="connsiteY78" fmla="*/ 58824 h 2556892"/>
                <a:gd name="connsiteX79" fmla="*/ 1666345 w 2887263"/>
                <a:gd name="connsiteY79" fmla="*/ 65002 h 2556892"/>
                <a:gd name="connsiteX80" fmla="*/ 1666461 w 2887263"/>
                <a:gd name="connsiteY80" fmla="*/ 62043 h 2556892"/>
                <a:gd name="connsiteX81" fmla="*/ 1661576 w 2887263"/>
                <a:gd name="connsiteY81" fmla="*/ 56066 h 2556892"/>
                <a:gd name="connsiteX82" fmla="*/ 1686860 w 2887263"/>
                <a:gd name="connsiteY82" fmla="*/ 48251 h 2556892"/>
                <a:gd name="connsiteX83" fmla="*/ 1778802 w 2887263"/>
                <a:gd name="connsiteY83" fmla="*/ 139274 h 2556892"/>
                <a:gd name="connsiteX84" fmla="*/ 1913038 w 2887263"/>
                <a:gd name="connsiteY84" fmla="*/ 215126 h 2556892"/>
                <a:gd name="connsiteX85" fmla="*/ 1956806 w 2887263"/>
                <a:gd name="connsiteY85" fmla="*/ 233819 h 2556892"/>
                <a:gd name="connsiteX86" fmla="*/ 1967743 w 2887263"/>
                <a:gd name="connsiteY86" fmla="*/ 230756 h 2556892"/>
                <a:gd name="connsiteX87" fmla="*/ 1970387 w 2887263"/>
                <a:gd name="connsiteY87" fmla="*/ 230053 h 2556892"/>
                <a:gd name="connsiteX88" fmla="*/ 2020150 w 2887263"/>
                <a:gd name="connsiteY88" fmla="*/ 186624 h 2556892"/>
                <a:gd name="connsiteX89" fmla="*/ 2083131 w 2887263"/>
                <a:gd name="connsiteY89" fmla="*/ 93762 h 2556892"/>
                <a:gd name="connsiteX90" fmla="*/ 2088041 w 2887263"/>
                <a:gd name="connsiteY90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59736 w 2887263"/>
                <a:gd name="connsiteY78" fmla="*/ 58824 h 2556892"/>
                <a:gd name="connsiteX79" fmla="*/ 1666345 w 2887263"/>
                <a:gd name="connsiteY79" fmla="*/ 65002 h 2556892"/>
                <a:gd name="connsiteX80" fmla="*/ 1666461 w 2887263"/>
                <a:gd name="connsiteY80" fmla="*/ 62043 h 2556892"/>
                <a:gd name="connsiteX81" fmla="*/ 1686860 w 2887263"/>
                <a:gd name="connsiteY81" fmla="*/ 48251 h 2556892"/>
                <a:gd name="connsiteX82" fmla="*/ 1778802 w 2887263"/>
                <a:gd name="connsiteY82" fmla="*/ 139274 h 2556892"/>
                <a:gd name="connsiteX83" fmla="*/ 1913038 w 2887263"/>
                <a:gd name="connsiteY83" fmla="*/ 215126 h 2556892"/>
                <a:gd name="connsiteX84" fmla="*/ 1956806 w 2887263"/>
                <a:gd name="connsiteY84" fmla="*/ 233819 h 2556892"/>
                <a:gd name="connsiteX85" fmla="*/ 1967743 w 2887263"/>
                <a:gd name="connsiteY85" fmla="*/ 230756 h 2556892"/>
                <a:gd name="connsiteX86" fmla="*/ 1970387 w 2887263"/>
                <a:gd name="connsiteY86" fmla="*/ 230053 h 2556892"/>
                <a:gd name="connsiteX87" fmla="*/ 2020150 w 2887263"/>
                <a:gd name="connsiteY87" fmla="*/ 186624 h 2556892"/>
                <a:gd name="connsiteX88" fmla="*/ 2083131 w 2887263"/>
                <a:gd name="connsiteY88" fmla="*/ 93762 h 2556892"/>
                <a:gd name="connsiteX89" fmla="*/ 2088041 w 2887263"/>
                <a:gd name="connsiteY89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59736 w 2887263"/>
                <a:gd name="connsiteY78" fmla="*/ 58824 h 2556892"/>
                <a:gd name="connsiteX79" fmla="*/ 1666345 w 2887263"/>
                <a:gd name="connsiteY79" fmla="*/ 65002 h 2556892"/>
                <a:gd name="connsiteX80" fmla="*/ 1686860 w 2887263"/>
                <a:gd name="connsiteY80" fmla="*/ 48251 h 2556892"/>
                <a:gd name="connsiteX81" fmla="*/ 1778802 w 2887263"/>
                <a:gd name="connsiteY81" fmla="*/ 139274 h 2556892"/>
                <a:gd name="connsiteX82" fmla="*/ 1913038 w 2887263"/>
                <a:gd name="connsiteY82" fmla="*/ 215126 h 2556892"/>
                <a:gd name="connsiteX83" fmla="*/ 1956806 w 2887263"/>
                <a:gd name="connsiteY83" fmla="*/ 233819 h 2556892"/>
                <a:gd name="connsiteX84" fmla="*/ 1967743 w 2887263"/>
                <a:gd name="connsiteY84" fmla="*/ 230756 h 2556892"/>
                <a:gd name="connsiteX85" fmla="*/ 1970387 w 2887263"/>
                <a:gd name="connsiteY85" fmla="*/ 230053 h 2556892"/>
                <a:gd name="connsiteX86" fmla="*/ 2020150 w 2887263"/>
                <a:gd name="connsiteY86" fmla="*/ 186624 h 2556892"/>
                <a:gd name="connsiteX87" fmla="*/ 2083131 w 2887263"/>
                <a:gd name="connsiteY87" fmla="*/ 93762 h 2556892"/>
                <a:gd name="connsiteX88" fmla="*/ 2088041 w 2887263"/>
                <a:gd name="connsiteY88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59736 w 2887263"/>
                <a:gd name="connsiteY78" fmla="*/ 58824 h 2556892"/>
                <a:gd name="connsiteX79" fmla="*/ 1686860 w 2887263"/>
                <a:gd name="connsiteY79" fmla="*/ 48251 h 2556892"/>
                <a:gd name="connsiteX80" fmla="*/ 1778802 w 2887263"/>
                <a:gd name="connsiteY80" fmla="*/ 139274 h 2556892"/>
                <a:gd name="connsiteX81" fmla="*/ 1913038 w 2887263"/>
                <a:gd name="connsiteY81" fmla="*/ 215126 h 2556892"/>
                <a:gd name="connsiteX82" fmla="*/ 1956806 w 2887263"/>
                <a:gd name="connsiteY82" fmla="*/ 233819 h 2556892"/>
                <a:gd name="connsiteX83" fmla="*/ 1967743 w 2887263"/>
                <a:gd name="connsiteY83" fmla="*/ 230756 h 2556892"/>
                <a:gd name="connsiteX84" fmla="*/ 1970387 w 2887263"/>
                <a:gd name="connsiteY84" fmla="*/ 230053 h 2556892"/>
                <a:gd name="connsiteX85" fmla="*/ 2020150 w 2887263"/>
                <a:gd name="connsiteY85" fmla="*/ 186624 h 2556892"/>
                <a:gd name="connsiteX86" fmla="*/ 2083131 w 2887263"/>
                <a:gd name="connsiteY86" fmla="*/ 93762 h 2556892"/>
                <a:gd name="connsiteX87" fmla="*/ 2088041 w 2887263"/>
                <a:gd name="connsiteY87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59736 w 2887263"/>
                <a:gd name="connsiteY78" fmla="*/ 58824 h 2556892"/>
                <a:gd name="connsiteX79" fmla="*/ 1684362 w 2887263"/>
                <a:gd name="connsiteY79" fmla="*/ 35759 h 2556892"/>
                <a:gd name="connsiteX80" fmla="*/ 1778802 w 2887263"/>
                <a:gd name="connsiteY80" fmla="*/ 139274 h 2556892"/>
                <a:gd name="connsiteX81" fmla="*/ 1913038 w 2887263"/>
                <a:gd name="connsiteY81" fmla="*/ 215126 h 2556892"/>
                <a:gd name="connsiteX82" fmla="*/ 1956806 w 2887263"/>
                <a:gd name="connsiteY82" fmla="*/ 233819 h 2556892"/>
                <a:gd name="connsiteX83" fmla="*/ 1967743 w 2887263"/>
                <a:gd name="connsiteY83" fmla="*/ 230756 h 2556892"/>
                <a:gd name="connsiteX84" fmla="*/ 1970387 w 2887263"/>
                <a:gd name="connsiteY84" fmla="*/ 230053 h 2556892"/>
                <a:gd name="connsiteX85" fmla="*/ 2020150 w 2887263"/>
                <a:gd name="connsiteY85" fmla="*/ 186624 h 2556892"/>
                <a:gd name="connsiteX86" fmla="*/ 2083131 w 2887263"/>
                <a:gd name="connsiteY86" fmla="*/ 93762 h 2556892"/>
                <a:gd name="connsiteX87" fmla="*/ 2088041 w 2887263"/>
                <a:gd name="connsiteY87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84362 w 2887263"/>
                <a:gd name="connsiteY78" fmla="*/ 35759 h 2556892"/>
                <a:gd name="connsiteX79" fmla="*/ 1778802 w 2887263"/>
                <a:gd name="connsiteY79" fmla="*/ 139274 h 2556892"/>
                <a:gd name="connsiteX80" fmla="*/ 1913038 w 2887263"/>
                <a:gd name="connsiteY80" fmla="*/ 215126 h 2556892"/>
                <a:gd name="connsiteX81" fmla="*/ 1956806 w 2887263"/>
                <a:gd name="connsiteY81" fmla="*/ 233819 h 2556892"/>
                <a:gd name="connsiteX82" fmla="*/ 1967743 w 2887263"/>
                <a:gd name="connsiteY82" fmla="*/ 230756 h 2556892"/>
                <a:gd name="connsiteX83" fmla="*/ 1970387 w 2887263"/>
                <a:gd name="connsiteY83" fmla="*/ 230053 h 2556892"/>
                <a:gd name="connsiteX84" fmla="*/ 2020150 w 2887263"/>
                <a:gd name="connsiteY84" fmla="*/ 186624 h 2556892"/>
                <a:gd name="connsiteX85" fmla="*/ 2083131 w 2887263"/>
                <a:gd name="connsiteY85" fmla="*/ 93762 h 2556892"/>
                <a:gd name="connsiteX86" fmla="*/ 2088041 w 2887263"/>
                <a:gd name="connsiteY86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84362 w 2887263"/>
                <a:gd name="connsiteY78" fmla="*/ 35759 h 2556892"/>
                <a:gd name="connsiteX79" fmla="*/ 1778802 w 2887263"/>
                <a:gd name="connsiteY79" fmla="*/ 139274 h 2556892"/>
                <a:gd name="connsiteX80" fmla="*/ 1913038 w 2887263"/>
                <a:gd name="connsiteY80" fmla="*/ 215126 h 2556892"/>
                <a:gd name="connsiteX81" fmla="*/ 1956806 w 2887263"/>
                <a:gd name="connsiteY81" fmla="*/ 233819 h 2556892"/>
                <a:gd name="connsiteX82" fmla="*/ 1967743 w 2887263"/>
                <a:gd name="connsiteY82" fmla="*/ 230756 h 2556892"/>
                <a:gd name="connsiteX83" fmla="*/ 1970387 w 2887263"/>
                <a:gd name="connsiteY83" fmla="*/ 230053 h 2556892"/>
                <a:gd name="connsiteX84" fmla="*/ 2020150 w 2887263"/>
                <a:gd name="connsiteY84" fmla="*/ 186624 h 2556892"/>
                <a:gd name="connsiteX85" fmla="*/ 2083131 w 2887263"/>
                <a:gd name="connsiteY85" fmla="*/ 93762 h 2556892"/>
                <a:gd name="connsiteX86" fmla="*/ 2088041 w 2887263"/>
                <a:gd name="connsiteY86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84362 w 2887263"/>
                <a:gd name="connsiteY78" fmla="*/ 35759 h 2556892"/>
                <a:gd name="connsiteX79" fmla="*/ 1778802 w 2887263"/>
                <a:gd name="connsiteY79" fmla="*/ 139274 h 2556892"/>
                <a:gd name="connsiteX80" fmla="*/ 1913038 w 2887263"/>
                <a:gd name="connsiteY80" fmla="*/ 215126 h 2556892"/>
                <a:gd name="connsiteX81" fmla="*/ 1956806 w 2887263"/>
                <a:gd name="connsiteY81" fmla="*/ 233819 h 2556892"/>
                <a:gd name="connsiteX82" fmla="*/ 1967743 w 2887263"/>
                <a:gd name="connsiteY82" fmla="*/ 230756 h 2556892"/>
                <a:gd name="connsiteX83" fmla="*/ 1970387 w 2887263"/>
                <a:gd name="connsiteY83" fmla="*/ 230053 h 2556892"/>
                <a:gd name="connsiteX84" fmla="*/ 2020150 w 2887263"/>
                <a:gd name="connsiteY84" fmla="*/ 186624 h 2556892"/>
                <a:gd name="connsiteX85" fmla="*/ 2083131 w 2887263"/>
                <a:gd name="connsiteY85" fmla="*/ 93762 h 2556892"/>
                <a:gd name="connsiteX86" fmla="*/ 2088041 w 2887263"/>
                <a:gd name="connsiteY86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418058 w 2887263"/>
                <a:gd name="connsiteY65" fmla="*/ 1438416 h 2556892"/>
                <a:gd name="connsiteX66" fmla="*/ 576658 w 2887263"/>
                <a:gd name="connsiteY66" fmla="*/ 1349692 h 2556892"/>
                <a:gd name="connsiteX67" fmla="*/ 783528 w 2887263"/>
                <a:gd name="connsiteY67" fmla="*/ 1212698 h 2556892"/>
                <a:gd name="connsiteX68" fmla="*/ 835935 w 2887263"/>
                <a:gd name="connsiteY68" fmla="*/ 1149718 h 2556892"/>
                <a:gd name="connsiteX69" fmla="*/ 888342 w 2887263"/>
                <a:gd name="connsiteY69" fmla="*/ 1050880 h 2556892"/>
                <a:gd name="connsiteX70" fmla="*/ 1003729 w 2887263"/>
                <a:gd name="connsiteY70" fmla="*/ 829759 h 2556892"/>
                <a:gd name="connsiteX71" fmla="*/ 1096131 w 2887263"/>
                <a:gd name="connsiteY71" fmla="*/ 622429 h 2556892"/>
                <a:gd name="connsiteX72" fmla="*/ 1145780 w 2887263"/>
                <a:gd name="connsiteY72" fmla="*/ 462450 h 2556892"/>
                <a:gd name="connsiteX73" fmla="*/ 1238182 w 2887263"/>
                <a:gd name="connsiteY73" fmla="*/ 327755 h 2556892"/>
                <a:gd name="connsiteX74" fmla="*/ 1398621 w 2887263"/>
                <a:gd name="connsiteY74" fmla="*/ 243628 h 2556892"/>
                <a:gd name="connsiteX75" fmla="*/ 1538832 w 2887263"/>
                <a:gd name="connsiteY75" fmla="*/ 170074 h 2556892"/>
                <a:gd name="connsiteX76" fmla="*/ 1593998 w 2887263"/>
                <a:gd name="connsiteY76" fmla="*/ 129160 h 2556892"/>
                <a:gd name="connsiteX77" fmla="*/ 1684362 w 2887263"/>
                <a:gd name="connsiteY77" fmla="*/ 35759 h 2556892"/>
                <a:gd name="connsiteX78" fmla="*/ 1778802 w 2887263"/>
                <a:gd name="connsiteY78" fmla="*/ 139274 h 2556892"/>
                <a:gd name="connsiteX79" fmla="*/ 1913038 w 2887263"/>
                <a:gd name="connsiteY79" fmla="*/ 215126 h 2556892"/>
                <a:gd name="connsiteX80" fmla="*/ 1956806 w 2887263"/>
                <a:gd name="connsiteY80" fmla="*/ 233819 h 2556892"/>
                <a:gd name="connsiteX81" fmla="*/ 1967743 w 2887263"/>
                <a:gd name="connsiteY81" fmla="*/ 230756 h 2556892"/>
                <a:gd name="connsiteX82" fmla="*/ 1970387 w 2887263"/>
                <a:gd name="connsiteY82" fmla="*/ 230053 h 2556892"/>
                <a:gd name="connsiteX83" fmla="*/ 2020150 w 2887263"/>
                <a:gd name="connsiteY83" fmla="*/ 186624 h 2556892"/>
                <a:gd name="connsiteX84" fmla="*/ 2083131 w 2887263"/>
                <a:gd name="connsiteY84" fmla="*/ 93762 h 2556892"/>
                <a:gd name="connsiteX85" fmla="*/ 2088041 w 2887263"/>
                <a:gd name="connsiteY85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418058 w 2887263"/>
                <a:gd name="connsiteY65" fmla="*/ 1438416 h 2556892"/>
                <a:gd name="connsiteX66" fmla="*/ 576658 w 2887263"/>
                <a:gd name="connsiteY66" fmla="*/ 1349692 h 2556892"/>
                <a:gd name="connsiteX67" fmla="*/ 783528 w 2887263"/>
                <a:gd name="connsiteY67" fmla="*/ 1212698 h 2556892"/>
                <a:gd name="connsiteX68" fmla="*/ 835935 w 2887263"/>
                <a:gd name="connsiteY68" fmla="*/ 1149718 h 2556892"/>
                <a:gd name="connsiteX69" fmla="*/ 1003729 w 2887263"/>
                <a:gd name="connsiteY69" fmla="*/ 829759 h 2556892"/>
                <a:gd name="connsiteX70" fmla="*/ 1096131 w 2887263"/>
                <a:gd name="connsiteY70" fmla="*/ 622429 h 2556892"/>
                <a:gd name="connsiteX71" fmla="*/ 1145780 w 2887263"/>
                <a:gd name="connsiteY71" fmla="*/ 462450 h 2556892"/>
                <a:gd name="connsiteX72" fmla="*/ 1238182 w 2887263"/>
                <a:gd name="connsiteY72" fmla="*/ 327755 h 2556892"/>
                <a:gd name="connsiteX73" fmla="*/ 1398621 w 2887263"/>
                <a:gd name="connsiteY73" fmla="*/ 243628 h 2556892"/>
                <a:gd name="connsiteX74" fmla="*/ 1538832 w 2887263"/>
                <a:gd name="connsiteY74" fmla="*/ 170074 h 2556892"/>
                <a:gd name="connsiteX75" fmla="*/ 1593998 w 2887263"/>
                <a:gd name="connsiteY75" fmla="*/ 129160 h 2556892"/>
                <a:gd name="connsiteX76" fmla="*/ 1684362 w 2887263"/>
                <a:gd name="connsiteY76" fmla="*/ 35759 h 2556892"/>
                <a:gd name="connsiteX77" fmla="*/ 1778802 w 2887263"/>
                <a:gd name="connsiteY77" fmla="*/ 139274 h 2556892"/>
                <a:gd name="connsiteX78" fmla="*/ 1913038 w 2887263"/>
                <a:gd name="connsiteY78" fmla="*/ 215126 h 2556892"/>
                <a:gd name="connsiteX79" fmla="*/ 1956806 w 2887263"/>
                <a:gd name="connsiteY79" fmla="*/ 233819 h 2556892"/>
                <a:gd name="connsiteX80" fmla="*/ 1967743 w 2887263"/>
                <a:gd name="connsiteY80" fmla="*/ 230756 h 2556892"/>
                <a:gd name="connsiteX81" fmla="*/ 1970387 w 2887263"/>
                <a:gd name="connsiteY81" fmla="*/ 230053 h 2556892"/>
                <a:gd name="connsiteX82" fmla="*/ 2020150 w 2887263"/>
                <a:gd name="connsiteY82" fmla="*/ 186624 h 2556892"/>
                <a:gd name="connsiteX83" fmla="*/ 2083131 w 2887263"/>
                <a:gd name="connsiteY83" fmla="*/ 93762 h 2556892"/>
                <a:gd name="connsiteX84" fmla="*/ 2088041 w 2887263"/>
                <a:gd name="connsiteY84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418058 w 2887263"/>
                <a:gd name="connsiteY65" fmla="*/ 1438416 h 2556892"/>
                <a:gd name="connsiteX66" fmla="*/ 576658 w 2887263"/>
                <a:gd name="connsiteY66" fmla="*/ 1349692 h 2556892"/>
                <a:gd name="connsiteX67" fmla="*/ 783528 w 2887263"/>
                <a:gd name="connsiteY67" fmla="*/ 1212698 h 2556892"/>
                <a:gd name="connsiteX68" fmla="*/ 835935 w 2887263"/>
                <a:gd name="connsiteY68" fmla="*/ 1149718 h 2556892"/>
                <a:gd name="connsiteX69" fmla="*/ 1003729 w 2887263"/>
                <a:gd name="connsiteY69" fmla="*/ 829759 h 2556892"/>
                <a:gd name="connsiteX70" fmla="*/ 1145780 w 2887263"/>
                <a:gd name="connsiteY70" fmla="*/ 462450 h 2556892"/>
                <a:gd name="connsiteX71" fmla="*/ 1238182 w 2887263"/>
                <a:gd name="connsiteY71" fmla="*/ 327755 h 2556892"/>
                <a:gd name="connsiteX72" fmla="*/ 1398621 w 2887263"/>
                <a:gd name="connsiteY72" fmla="*/ 243628 h 2556892"/>
                <a:gd name="connsiteX73" fmla="*/ 1538832 w 2887263"/>
                <a:gd name="connsiteY73" fmla="*/ 170074 h 2556892"/>
                <a:gd name="connsiteX74" fmla="*/ 1593998 w 2887263"/>
                <a:gd name="connsiteY74" fmla="*/ 129160 h 2556892"/>
                <a:gd name="connsiteX75" fmla="*/ 1684362 w 2887263"/>
                <a:gd name="connsiteY75" fmla="*/ 35759 h 2556892"/>
                <a:gd name="connsiteX76" fmla="*/ 1778802 w 2887263"/>
                <a:gd name="connsiteY76" fmla="*/ 139274 h 2556892"/>
                <a:gd name="connsiteX77" fmla="*/ 1913038 w 2887263"/>
                <a:gd name="connsiteY77" fmla="*/ 215126 h 2556892"/>
                <a:gd name="connsiteX78" fmla="*/ 1956806 w 2887263"/>
                <a:gd name="connsiteY78" fmla="*/ 233819 h 2556892"/>
                <a:gd name="connsiteX79" fmla="*/ 1967743 w 2887263"/>
                <a:gd name="connsiteY79" fmla="*/ 230756 h 2556892"/>
                <a:gd name="connsiteX80" fmla="*/ 1970387 w 2887263"/>
                <a:gd name="connsiteY80" fmla="*/ 230053 h 2556892"/>
                <a:gd name="connsiteX81" fmla="*/ 2020150 w 2887263"/>
                <a:gd name="connsiteY81" fmla="*/ 186624 h 2556892"/>
                <a:gd name="connsiteX82" fmla="*/ 2083131 w 2887263"/>
                <a:gd name="connsiteY82" fmla="*/ 93762 h 2556892"/>
                <a:gd name="connsiteX83" fmla="*/ 2088041 w 2887263"/>
                <a:gd name="connsiteY83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418058 w 2887263"/>
                <a:gd name="connsiteY65" fmla="*/ 1438416 h 2556892"/>
                <a:gd name="connsiteX66" fmla="*/ 576658 w 2887263"/>
                <a:gd name="connsiteY66" fmla="*/ 1349692 h 2556892"/>
                <a:gd name="connsiteX67" fmla="*/ 783528 w 2887263"/>
                <a:gd name="connsiteY67" fmla="*/ 1212698 h 2556892"/>
                <a:gd name="connsiteX68" fmla="*/ 835935 w 2887263"/>
                <a:gd name="connsiteY68" fmla="*/ 1149718 h 2556892"/>
                <a:gd name="connsiteX69" fmla="*/ 1003729 w 2887263"/>
                <a:gd name="connsiteY69" fmla="*/ 829759 h 2556892"/>
                <a:gd name="connsiteX70" fmla="*/ 1145780 w 2887263"/>
                <a:gd name="connsiteY70" fmla="*/ 462450 h 2556892"/>
                <a:gd name="connsiteX71" fmla="*/ 1238182 w 2887263"/>
                <a:gd name="connsiteY71" fmla="*/ 327755 h 2556892"/>
                <a:gd name="connsiteX72" fmla="*/ 1398621 w 2887263"/>
                <a:gd name="connsiteY72" fmla="*/ 243628 h 2556892"/>
                <a:gd name="connsiteX73" fmla="*/ 1538832 w 2887263"/>
                <a:gd name="connsiteY73" fmla="*/ 170074 h 2556892"/>
                <a:gd name="connsiteX74" fmla="*/ 1593998 w 2887263"/>
                <a:gd name="connsiteY74" fmla="*/ 129160 h 2556892"/>
                <a:gd name="connsiteX75" fmla="*/ 1684362 w 2887263"/>
                <a:gd name="connsiteY75" fmla="*/ 35759 h 2556892"/>
                <a:gd name="connsiteX76" fmla="*/ 1778802 w 2887263"/>
                <a:gd name="connsiteY76" fmla="*/ 139274 h 2556892"/>
                <a:gd name="connsiteX77" fmla="*/ 1913038 w 2887263"/>
                <a:gd name="connsiteY77" fmla="*/ 215126 h 2556892"/>
                <a:gd name="connsiteX78" fmla="*/ 1956806 w 2887263"/>
                <a:gd name="connsiteY78" fmla="*/ 233819 h 2556892"/>
                <a:gd name="connsiteX79" fmla="*/ 1967743 w 2887263"/>
                <a:gd name="connsiteY79" fmla="*/ 230756 h 2556892"/>
                <a:gd name="connsiteX80" fmla="*/ 1970387 w 2887263"/>
                <a:gd name="connsiteY80" fmla="*/ 230053 h 2556892"/>
                <a:gd name="connsiteX81" fmla="*/ 2020150 w 2887263"/>
                <a:gd name="connsiteY81" fmla="*/ 186624 h 2556892"/>
                <a:gd name="connsiteX82" fmla="*/ 2083131 w 2887263"/>
                <a:gd name="connsiteY82" fmla="*/ 93762 h 2556892"/>
                <a:gd name="connsiteX83" fmla="*/ 2088041 w 2887263"/>
                <a:gd name="connsiteY83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186694 w 2887263"/>
                <a:gd name="connsiteY47" fmla="*/ 1261887 h 2556892"/>
                <a:gd name="connsiteX48" fmla="*/ 1127391 w 2887263"/>
                <a:gd name="connsiteY48" fmla="*/ 1342336 h 2556892"/>
                <a:gd name="connsiteX49" fmla="*/ 962355 w 2887263"/>
                <a:gd name="connsiteY49" fmla="*/ 1506453 h 2556892"/>
                <a:gd name="connsiteX50" fmla="*/ 851105 w 2887263"/>
                <a:gd name="connsiteY50" fmla="*/ 1587362 h 2556892"/>
                <a:gd name="connsiteX51" fmla="*/ 766059 w 2887263"/>
                <a:gd name="connsiteY51" fmla="*/ 1636091 h 2556892"/>
                <a:gd name="connsiteX52" fmla="*/ 494829 w 2887263"/>
                <a:gd name="connsiteY52" fmla="*/ 1753318 h 2556892"/>
                <a:gd name="connsiteX53" fmla="*/ 387717 w 2887263"/>
                <a:gd name="connsiteY53" fmla="*/ 1777223 h 2556892"/>
                <a:gd name="connsiteX54" fmla="*/ 272789 w 2887263"/>
                <a:gd name="connsiteY54" fmla="*/ 1791474 h 2556892"/>
                <a:gd name="connsiteX55" fmla="*/ 104995 w 2887263"/>
                <a:gd name="connsiteY55" fmla="*/ 1804345 h 2556892"/>
                <a:gd name="connsiteX56" fmla="*/ 82929 w 2887263"/>
                <a:gd name="connsiteY56" fmla="*/ 1787336 h 2556892"/>
                <a:gd name="connsiteX57" fmla="*/ 77872 w 2887263"/>
                <a:gd name="connsiteY57" fmla="*/ 1783199 h 2556892"/>
                <a:gd name="connsiteX58" fmla="*/ 61322 w 2887263"/>
                <a:gd name="connsiteY58" fmla="*/ 1758374 h 2556892"/>
                <a:gd name="connsiteX59" fmla="*/ 15811 w 2887263"/>
                <a:gd name="connsiteY59" fmla="*/ 1637471 h 2556892"/>
                <a:gd name="connsiteX60" fmla="*/ 5237 w 2887263"/>
                <a:gd name="connsiteY60" fmla="*/ 1612646 h 2556892"/>
                <a:gd name="connsiteX61" fmla="*/ 1100 w 2887263"/>
                <a:gd name="connsiteY61" fmla="*/ 1591499 h 2556892"/>
                <a:gd name="connsiteX62" fmla="*/ 48450 w 2887263"/>
                <a:gd name="connsiteY62" fmla="*/ 1572192 h 2556892"/>
                <a:gd name="connsiteX63" fmla="*/ 308187 w 2887263"/>
                <a:gd name="connsiteY63" fmla="*/ 1484387 h 2556892"/>
                <a:gd name="connsiteX64" fmla="*/ 418058 w 2887263"/>
                <a:gd name="connsiteY64" fmla="*/ 1438416 h 2556892"/>
                <a:gd name="connsiteX65" fmla="*/ 576658 w 2887263"/>
                <a:gd name="connsiteY65" fmla="*/ 1349692 h 2556892"/>
                <a:gd name="connsiteX66" fmla="*/ 783528 w 2887263"/>
                <a:gd name="connsiteY66" fmla="*/ 1212698 h 2556892"/>
                <a:gd name="connsiteX67" fmla="*/ 835935 w 2887263"/>
                <a:gd name="connsiteY67" fmla="*/ 1149718 h 2556892"/>
                <a:gd name="connsiteX68" fmla="*/ 1003729 w 2887263"/>
                <a:gd name="connsiteY68" fmla="*/ 829759 h 2556892"/>
                <a:gd name="connsiteX69" fmla="*/ 1145780 w 2887263"/>
                <a:gd name="connsiteY69" fmla="*/ 462450 h 2556892"/>
                <a:gd name="connsiteX70" fmla="*/ 1238182 w 2887263"/>
                <a:gd name="connsiteY70" fmla="*/ 327755 h 2556892"/>
                <a:gd name="connsiteX71" fmla="*/ 1398621 w 2887263"/>
                <a:gd name="connsiteY71" fmla="*/ 243628 h 2556892"/>
                <a:gd name="connsiteX72" fmla="*/ 1538832 w 2887263"/>
                <a:gd name="connsiteY72" fmla="*/ 170074 h 2556892"/>
                <a:gd name="connsiteX73" fmla="*/ 1593998 w 2887263"/>
                <a:gd name="connsiteY73" fmla="*/ 129160 h 2556892"/>
                <a:gd name="connsiteX74" fmla="*/ 1684362 w 2887263"/>
                <a:gd name="connsiteY74" fmla="*/ 35759 h 2556892"/>
                <a:gd name="connsiteX75" fmla="*/ 1778802 w 2887263"/>
                <a:gd name="connsiteY75" fmla="*/ 139274 h 2556892"/>
                <a:gd name="connsiteX76" fmla="*/ 1913038 w 2887263"/>
                <a:gd name="connsiteY76" fmla="*/ 215126 h 2556892"/>
                <a:gd name="connsiteX77" fmla="*/ 1956806 w 2887263"/>
                <a:gd name="connsiteY77" fmla="*/ 233819 h 2556892"/>
                <a:gd name="connsiteX78" fmla="*/ 1967743 w 2887263"/>
                <a:gd name="connsiteY78" fmla="*/ 230756 h 2556892"/>
                <a:gd name="connsiteX79" fmla="*/ 1970387 w 2887263"/>
                <a:gd name="connsiteY79" fmla="*/ 230053 h 2556892"/>
                <a:gd name="connsiteX80" fmla="*/ 2020150 w 2887263"/>
                <a:gd name="connsiteY80" fmla="*/ 186624 h 2556892"/>
                <a:gd name="connsiteX81" fmla="*/ 2083131 w 2887263"/>
                <a:gd name="connsiteY81" fmla="*/ 93762 h 2556892"/>
                <a:gd name="connsiteX82" fmla="*/ 2088041 w 2887263"/>
                <a:gd name="connsiteY82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127391 w 2887263"/>
                <a:gd name="connsiteY47" fmla="*/ 1342336 h 2556892"/>
                <a:gd name="connsiteX48" fmla="*/ 962355 w 2887263"/>
                <a:gd name="connsiteY48" fmla="*/ 1506453 h 2556892"/>
                <a:gd name="connsiteX49" fmla="*/ 851105 w 2887263"/>
                <a:gd name="connsiteY49" fmla="*/ 1587362 h 2556892"/>
                <a:gd name="connsiteX50" fmla="*/ 766059 w 2887263"/>
                <a:gd name="connsiteY50" fmla="*/ 1636091 h 2556892"/>
                <a:gd name="connsiteX51" fmla="*/ 494829 w 2887263"/>
                <a:gd name="connsiteY51" fmla="*/ 1753318 h 2556892"/>
                <a:gd name="connsiteX52" fmla="*/ 387717 w 2887263"/>
                <a:gd name="connsiteY52" fmla="*/ 1777223 h 2556892"/>
                <a:gd name="connsiteX53" fmla="*/ 272789 w 2887263"/>
                <a:gd name="connsiteY53" fmla="*/ 1791474 h 2556892"/>
                <a:gd name="connsiteX54" fmla="*/ 104995 w 2887263"/>
                <a:gd name="connsiteY54" fmla="*/ 1804345 h 2556892"/>
                <a:gd name="connsiteX55" fmla="*/ 82929 w 2887263"/>
                <a:gd name="connsiteY55" fmla="*/ 1787336 h 2556892"/>
                <a:gd name="connsiteX56" fmla="*/ 77872 w 2887263"/>
                <a:gd name="connsiteY56" fmla="*/ 1783199 h 2556892"/>
                <a:gd name="connsiteX57" fmla="*/ 61322 w 2887263"/>
                <a:gd name="connsiteY57" fmla="*/ 1758374 h 2556892"/>
                <a:gd name="connsiteX58" fmla="*/ 15811 w 2887263"/>
                <a:gd name="connsiteY58" fmla="*/ 1637471 h 2556892"/>
                <a:gd name="connsiteX59" fmla="*/ 5237 w 2887263"/>
                <a:gd name="connsiteY59" fmla="*/ 1612646 h 2556892"/>
                <a:gd name="connsiteX60" fmla="*/ 1100 w 2887263"/>
                <a:gd name="connsiteY60" fmla="*/ 1591499 h 2556892"/>
                <a:gd name="connsiteX61" fmla="*/ 48450 w 2887263"/>
                <a:gd name="connsiteY61" fmla="*/ 1572192 h 2556892"/>
                <a:gd name="connsiteX62" fmla="*/ 308187 w 2887263"/>
                <a:gd name="connsiteY62" fmla="*/ 1484387 h 2556892"/>
                <a:gd name="connsiteX63" fmla="*/ 418058 w 2887263"/>
                <a:gd name="connsiteY63" fmla="*/ 1438416 h 2556892"/>
                <a:gd name="connsiteX64" fmla="*/ 576658 w 2887263"/>
                <a:gd name="connsiteY64" fmla="*/ 1349692 h 2556892"/>
                <a:gd name="connsiteX65" fmla="*/ 783528 w 2887263"/>
                <a:gd name="connsiteY65" fmla="*/ 1212698 h 2556892"/>
                <a:gd name="connsiteX66" fmla="*/ 835935 w 2887263"/>
                <a:gd name="connsiteY66" fmla="*/ 1149718 h 2556892"/>
                <a:gd name="connsiteX67" fmla="*/ 1003729 w 2887263"/>
                <a:gd name="connsiteY67" fmla="*/ 829759 h 2556892"/>
                <a:gd name="connsiteX68" fmla="*/ 1145780 w 2887263"/>
                <a:gd name="connsiteY68" fmla="*/ 462450 h 2556892"/>
                <a:gd name="connsiteX69" fmla="*/ 1238182 w 2887263"/>
                <a:gd name="connsiteY69" fmla="*/ 327755 h 2556892"/>
                <a:gd name="connsiteX70" fmla="*/ 1398621 w 2887263"/>
                <a:gd name="connsiteY70" fmla="*/ 243628 h 2556892"/>
                <a:gd name="connsiteX71" fmla="*/ 1538832 w 2887263"/>
                <a:gd name="connsiteY71" fmla="*/ 170074 h 2556892"/>
                <a:gd name="connsiteX72" fmla="*/ 1593998 w 2887263"/>
                <a:gd name="connsiteY72" fmla="*/ 129160 h 2556892"/>
                <a:gd name="connsiteX73" fmla="*/ 1684362 w 2887263"/>
                <a:gd name="connsiteY73" fmla="*/ 35759 h 2556892"/>
                <a:gd name="connsiteX74" fmla="*/ 1778802 w 2887263"/>
                <a:gd name="connsiteY74" fmla="*/ 139274 h 2556892"/>
                <a:gd name="connsiteX75" fmla="*/ 1913038 w 2887263"/>
                <a:gd name="connsiteY75" fmla="*/ 215126 h 2556892"/>
                <a:gd name="connsiteX76" fmla="*/ 1956806 w 2887263"/>
                <a:gd name="connsiteY76" fmla="*/ 233819 h 2556892"/>
                <a:gd name="connsiteX77" fmla="*/ 1967743 w 2887263"/>
                <a:gd name="connsiteY77" fmla="*/ 230756 h 2556892"/>
                <a:gd name="connsiteX78" fmla="*/ 1970387 w 2887263"/>
                <a:gd name="connsiteY78" fmla="*/ 230053 h 2556892"/>
                <a:gd name="connsiteX79" fmla="*/ 2020150 w 2887263"/>
                <a:gd name="connsiteY79" fmla="*/ 186624 h 2556892"/>
                <a:gd name="connsiteX80" fmla="*/ 2083131 w 2887263"/>
                <a:gd name="connsiteY80" fmla="*/ 93762 h 2556892"/>
                <a:gd name="connsiteX81" fmla="*/ 2088041 w 2887263"/>
                <a:gd name="connsiteY81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127391 w 2887263"/>
                <a:gd name="connsiteY47" fmla="*/ 1342336 h 2556892"/>
                <a:gd name="connsiteX48" fmla="*/ 962355 w 2887263"/>
                <a:gd name="connsiteY48" fmla="*/ 1506453 h 2556892"/>
                <a:gd name="connsiteX49" fmla="*/ 766059 w 2887263"/>
                <a:gd name="connsiteY49" fmla="*/ 1636091 h 2556892"/>
                <a:gd name="connsiteX50" fmla="*/ 494829 w 2887263"/>
                <a:gd name="connsiteY50" fmla="*/ 1753318 h 2556892"/>
                <a:gd name="connsiteX51" fmla="*/ 387717 w 2887263"/>
                <a:gd name="connsiteY51" fmla="*/ 1777223 h 2556892"/>
                <a:gd name="connsiteX52" fmla="*/ 272789 w 2887263"/>
                <a:gd name="connsiteY52" fmla="*/ 1791474 h 2556892"/>
                <a:gd name="connsiteX53" fmla="*/ 104995 w 2887263"/>
                <a:gd name="connsiteY53" fmla="*/ 1804345 h 2556892"/>
                <a:gd name="connsiteX54" fmla="*/ 82929 w 2887263"/>
                <a:gd name="connsiteY54" fmla="*/ 1787336 h 2556892"/>
                <a:gd name="connsiteX55" fmla="*/ 77872 w 2887263"/>
                <a:gd name="connsiteY55" fmla="*/ 1783199 h 2556892"/>
                <a:gd name="connsiteX56" fmla="*/ 61322 w 2887263"/>
                <a:gd name="connsiteY56" fmla="*/ 1758374 h 2556892"/>
                <a:gd name="connsiteX57" fmla="*/ 15811 w 2887263"/>
                <a:gd name="connsiteY57" fmla="*/ 1637471 h 2556892"/>
                <a:gd name="connsiteX58" fmla="*/ 5237 w 2887263"/>
                <a:gd name="connsiteY58" fmla="*/ 1612646 h 2556892"/>
                <a:gd name="connsiteX59" fmla="*/ 1100 w 2887263"/>
                <a:gd name="connsiteY59" fmla="*/ 1591499 h 2556892"/>
                <a:gd name="connsiteX60" fmla="*/ 48450 w 2887263"/>
                <a:gd name="connsiteY60" fmla="*/ 1572192 h 2556892"/>
                <a:gd name="connsiteX61" fmla="*/ 308187 w 2887263"/>
                <a:gd name="connsiteY61" fmla="*/ 1484387 h 2556892"/>
                <a:gd name="connsiteX62" fmla="*/ 418058 w 2887263"/>
                <a:gd name="connsiteY62" fmla="*/ 1438416 h 2556892"/>
                <a:gd name="connsiteX63" fmla="*/ 576658 w 2887263"/>
                <a:gd name="connsiteY63" fmla="*/ 1349692 h 2556892"/>
                <a:gd name="connsiteX64" fmla="*/ 783528 w 2887263"/>
                <a:gd name="connsiteY64" fmla="*/ 1212698 h 2556892"/>
                <a:gd name="connsiteX65" fmla="*/ 835935 w 2887263"/>
                <a:gd name="connsiteY65" fmla="*/ 1149718 h 2556892"/>
                <a:gd name="connsiteX66" fmla="*/ 1003729 w 2887263"/>
                <a:gd name="connsiteY66" fmla="*/ 829759 h 2556892"/>
                <a:gd name="connsiteX67" fmla="*/ 1145780 w 2887263"/>
                <a:gd name="connsiteY67" fmla="*/ 462450 h 2556892"/>
                <a:gd name="connsiteX68" fmla="*/ 1238182 w 2887263"/>
                <a:gd name="connsiteY68" fmla="*/ 327755 h 2556892"/>
                <a:gd name="connsiteX69" fmla="*/ 1398621 w 2887263"/>
                <a:gd name="connsiteY69" fmla="*/ 243628 h 2556892"/>
                <a:gd name="connsiteX70" fmla="*/ 1538832 w 2887263"/>
                <a:gd name="connsiteY70" fmla="*/ 170074 h 2556892"/>
                <a:gd name="connsiteX71" fmla="*/ 1593998 w 2887263"/>
                <a:gd name="connsiteY71" fmla="*/ 129160 h 2556892"/>
                <a:gd name="connsiteX72" fmla="*/ 1684362 w 2887263"/>
                <a:gd name="connsiteY72" fmla="*/ 35759 h 2556892"/>
                <a:gd name="connsiteX73" fmla="*/ 1778802 w 2887263"/>
                <a:gd name="connsiteY73" fmla="*/ 139274 h 2556892"/>
                <a:gd name="connsiteX74" fmla="*/ 1913038 w 2887263"/>
                <a:gd name="connsiteY74" fmla="*/ 215126 h 2556892"/>
                <a:gd name="connsiteX75" fmla="*/ 1956806 w 2887263"/>
                <a:gd name="connsiteY75" fmla="*/ 233819 h 2556892"/>
                <a:gd name="connsiteX76" fmla="*/ 1967743 w 2887263"/>
                <a:gd name="connsiteY76" fmla="*/ 230756 h 2556892"/>
                <a:gd name="connsiteX77" fmla="*/ 1970387 w 2887263"/>
                <a:gd name="connsiteY77" fmla="*/ 230053 h 2556892"/>
                <a:gd name="connsiteX78" fmla="*/ 2020150 w 2887263"/>
                <a:gd name="connsiteY78" fmla="*/ 186624 h 2556892"/>
                <a:gd name="connsiteX79" fmla="*/ 2083131 w 2887263"/>
                <a:gd name="connsiteY79" fmla="*/ 93762 h 2556892"/>
                <a:gd name="connsiteX80" fmla="*/ 2088041 w 2887263"/>
                <a:gd name="connsiteY80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127391 w 2887263"/>
                <a:gd name="connsiteY47" fmla="*/ 1342336 h 2556892"/>
                <a:gd name="connsiteX48" fmla="*/ 962355 w 2887263"/>
                <a:gd name="connsiteY48" fmla="*/ 1506453 h 2556892"/>
                <a:gd name="connsiteX49" fmla="*/ 766059 w 2887263"/>
                <a:gd name="connsiteY49" fmla="*/ 1636091 h 2556892"/>
                <a:gd name="connsiteX50" fmla="*/ 494829 w 2887263"/>
                <a:gd name="connsiteY50" fmla="*/ 1753318 h 2556892"/>
                <a:gd name="connsiteX51" fmla="*/ 272789 w 2887263"/>
                <a:gd name="connsiteY51" fmla="*/ 1791474 h 2556892"/>
                <a:gd name="connsiteX52" fmla="*/ 104995 w 2887263"/>
                <a:gd name="connsiteY52" fmla="*/ 1804345 h 2556892"/>
                <a:gd name="connsiteX53" fmla="*/ 82929 w 2887263"/>
                <a:gd name="connsiteY53" fmla="*/ 1787336 h 2556892"/>
                <a:gd name="connsiteX54" fmla="*/ 77872 w 2887263"/>
                <a:gd name="connsiteY54" fmla="*/ 1783199 h 2556892"/>
                <a:gd name="connsiteX55" fmla="*/ 61322 w 2887263"/>
                <a:gd name="connsiteY55" fmla="*/ 1758374 h 2556892"/>
                <a:gd name="connsiteX56" fmla="*/ 15811 w 2887263"/>
                <a:gd name="connsiteY56" fmla="*/ 1637471 h 2556892"/>
                <a:gd name="connsiteX57" fmla="*/ 5237 w 2887263"/>
                <a:gd name="connsiteY57" fmla="*/ 1612646 h 2556892"/>
                <a:gd name="connsiteX58" fmla="*/ 1100 w 2887263"/>
                <a:gd name="connsiteY58" fmla="*/ 1591499 h 2556892"/>
                <a:gd name="connsiteX59" fmla="*/ 48450 w 2887263"/>
                <a:gd name="connsiteY59" fmla="*/ 1572192 h 2556892"/>
                <a:gd name="connsiteX60" fmla="*/ 308187 w 2887263"/>
                <a:gd name="connsiteY60" fmla="*/ 1484387 h 2556892"/>
                <a:gd name="connsiteX61" fmla="*/ 418058 w 2887263"/>
                <a:gd name="connsiteY61" fmla="*/ 1438416 h 2556892"/>
                <a:gd name="connsiteX62" fmla="*/ 576658 w 2887263"/>
                <a:gd name="connsiteY62" fmla="*/ 1349692 h 2556892"/>
                <a:gd name="connsiteX63" fmla="*/ 783528 w 2887263"/>
                <a:gd name="connsiteY63" fmla="*/ 1212698 h 2556892"/>
                <a:gd name="connsiteX64" fmla="*/ 835935 w 2887263"/>
                <a:gd name="connsiteY64" fmla="*/ 1149718 h 2556892"/>
                <a:gd name="connsiteX65" fmla="*/ 1003729 w 2887263"/>
                <a:gd name="connsiteY65" fmla="*/ 829759 h 2556892"/>
                <a:gd name="connsiteX66" fmla="*/ 1145780 w 2887263"/>
                <a:gd name="connsiteY66" fmla="*/ 462450 h 2556892"/>
                <a:gd name="connsiteX67" fmla="*/ 1238182 w 2887263"/>
                <a:gd name="connsiteY67" fmla="*/ 327755 h 2556892"/>
                <a:gd name="connsiteX68" fmla="*/ 1398621 w 2887263"/>
                <a:gd name="connsiteY68" fmla="*/ 243628 h 2556892"/>
                <a:gd name="connsiteX69" fmla="*/ 1538832 w 2887263"/>
                <a:gd name="connsiteY69" fmla="*/ 170074 h 2556892"/>
                <a:gd name="connsiteX70" fmla="*/ 1593998 w 2887263"/>
                <a:gd name="connsiteY70" fmla="*/ 129160 h 2556892"/>
                <a:gd name="connsiteX71" fmla="*/ 1684362 w 2887263"/>
                <a:gd name="connsiteY71" fmla="*/ 35759 h 2556892"/>
                <a:gd name="connsiteX72" fmla="*/ 1778802 w 2887263"/>
                <a:gd name="connsiteY72" fmla="*/ 139274 h 2556892"/>
                <a:gd name="connsiteX73" fmla="*/ 1913038 w 2887263"/>
                <a:gd name="connsiteY73" fmla="*/ 215126 h 2556892"/>
                <a:gd name="connsiteX74" fmla="*/ 1956806 w 2887263"/>
                <a:gd name="connsiteY74" fmla="*/ 233819 h 2556892"/>
                <a:gd name="connsiteX75" fmla="*/ 1967743 w 2887263"/>
                <a:gd name="connsiteY75" fmla="*/ 230756 h 2556892"/>
                <a:gd name="connsiteX76" fmla="*/ 1970387 w 2887263"/>
                <a:gd name="connsiteY76" fmla="*/ 230053 h 2556892"/>
                <a:gd name="connsiteX77" fmla="*/ 2020150 w 2887263"/>
                <a:gd name="connsiteY77" fmla="*/ 186624 h 2556892"/>
                <a:gd name="connsiteX78" fmla="*/ 2083131 w 2887263"/>
                <a:gd name="connsiteY78" fmla="*/ 93762 h 2556892"/>
                <a:gd name="connsiteX79" fmla="*/ 2088041 w 2887263"/>
                <a:gd name="connsiteY79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127391 w 2887263"/>
                <a:gd name="connsiteY47" fmla="*/ 1342336 h 2556892"/>
                <a:gd name="connsiteX48" fmla="*/ 962355 w 2887263"/>
                <a:gd name="connsiteY48" fmla="*/ 1506453 h 2556892"/>
                <a:gd name="connsiteX49" fmla="*/ 766059 w 2887263"/>
                <a:gd name="connsiteY49" fmla="*/ 1636091 h 2556892"/>
                <a:gd name="connsiteX50" fmla="*/ 494829 w 2887263"/>
                <a:gd name="connsiteY50" fmla="*/ 1753318 h 2556892"/>
                <a:gd name="connsiteX51" fmla="*/ 272789 w 2887263"/>
                <a:gd name="connsiteY51" fmla="*/ 1791474 h 2556892"/>
                <a:gd name="connsiteX52" fmla="*/ 104995 w 2887263"/>
                <a:gd name="connsiteY52" fmla="*/ 1804345 h 2556892"/>
                <a:gd name="connsiteX53" fmla="*/ 82929 w 2887263"/>
                <a:gd name="connsiteY53" fmla="*/ 1787336 h 2556892"/>
                <a:gd name="connsiteX54" fmla="*/ 77872 w 2887263"/>
                <a:gd name="connsiteY54" fmla="*/ 1783199 h 2556892"/>
                <a:gd name="connsiteX55" fmla="*/ 61322 w 2887263"/>
                <a:gd name="connsiteY55" fmla="*/ 1758374 h 2556892"/>
                <a:gd name="connsiteX56" fmla="*/ 5237 w 2887263"/>
                <a:gd name="connsiteY56" fmla="*/ 1612646 h 2556892"/>
                <a:gd name="connsiteX57" fmla="*/ 1100 w 2887263"/>
                <a:gd name="connsiteY57" fmla="*/ 1591499 h 2556892"/>
                <a:gd name="connsiteX58" fmla="*/ 48450 w 2887263"/>
                <a:gd name="connsiteY58" fmla="*/ 1572192 h 2556892"/>
                <a:gd name="connsiteX59" fmla="*/ 308187 w 2887263"/>
                <a:gd name="connsiteY59" fmla="*/ 1484387 h 2556892"/>
                <a:gd name="connsiteX60" fmla="*/ 418058 w 2887263"/>
                <a:gd name="connsiteY60" fmla="*/ 1438416 h 2556892"/>
                <a:gd name="connsiteX61" fmla="*/ 576658 w 2887263"/>
                <a:gd name="connsiteY61" fmla="*/ 1349692 h 2556892"/>
                <a:gd name="connsiteX62" fmla="*/ 783528 w 2887263"/>
                <a:gd name="connsiteY62" fmla="*/ 1212698 h 2556892"/>
                <a:gd name="connsiteX63" fmla="*/ 835935 w 2887263"/>
                <a:gd name="connsiteY63" fmla="*/ 1149718 h 2556892"/>
                <a:gd name="connsiteX64" fmla="*/ 1003729 w 2887263"/>
                <a:gd name="connsiteY64" fmla="*/ 829759 h 2556892"/>
                <a:gd name="connsiteX65" fmla="*/ 1145780 w 2887263"/>
                <a:gd name="connsiteY65" fmla="*/ 462450 h 2556892"/>
                <a:gd name="connsiteX66" fmla="*/ 1238182 w 2887263"/>
                <a:gd name="connsiteY66" fmla="*/ 327755 h 2556892"/>
                <a:gd name="connsiteX67" fmla="*/ 1398621 w 2887263"/>
                <a:gd name="connsiteY67" fmla="*/ 243628 h 2556892"/>
                <a:gd name="connsiteX68" fmla="*/ 1538832 w 2887263"/>
                <a:gd name="connsiteY68" fmla="*/ 170074 h 2556892"/>
                <a:gd name="connsiteX69" fmla="*/ 1593998 w 2887263"/>
                <a:gd name="connsiteY69" fmla="*/ 129160 h 2556892"/>
                <a:gd name="connsiteX70" fmla="*/ 1684362 w 2887263"/>
                <a:gd name="connsiteY70" fmla="*/ 35759 h 2556892"/>
                <a:gd name="connsiteX71" fmla="*/ 1778802 w 2887263"/>
                <a:gd name="connsiteY71" fmla="*/ 139274 h 2556892"/>
                <a:gd name="connsiteX72" fmla="*/ 1913038 w 2887263"/>
                <a:gd name="connsiteY72" fmla="*/ 215126 h 2556892"/>
                <a:gd name="connsiteX73" fmla="*/ 1956806 w 2887263"/>
                <a:gd name="connsiteY73" fmla="*/ 233819 h 2556892"/>
                <a:gd name="connsiteX74" fmla="*/ 1967743 w 2887263"/>
                <a:gd name="connsiteY74" fmla="*/ 230756 h 2556892"/>
                <a:gd name="connsiteX75" fmla="*/ 1970387 w 2887263"/>
                <a:gd name="connsiteY75" fmla="*/ 230053 h 2556892"/>
                <a:gd name="connsiteX76" fmla="*/ 2020150 w 2887263"/>
                <a:gd name="connsiteY76" fmla="*/ 186624 h 2556892"/>
                <a:gd name="connsiteX77" fmla="*/ 2083131 w 2887263"/>
                <a:gd name="connsiteY77" fmla="*/ 93762 h 2556892"/>
                <a:gd name="connsiteX78" fmla="*/ 2088041 w 2887263"/>
                <a:gd name="connsiteY78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406255 w 2886163"/>
                <a:gd name="connsiteY41" fmla="*/ 1583225 h 2556892"/>
                <a:gd name="connsiteX42" fmla="*/ 1379592 w 2886163"/>
                <a:gd name="connsiteY42" fmla="*/ 1470596 h 2556892"/>
                <a:gd name="connsiteX43" fmla="*/ 1357986 w 2886163"/>
                <a:gd name="connsiteY43" fmla="*/ 1374516 h 2556892"/>
                <a:gd name="connsiteX44" fmla="*/ 1319370 w 2886163"/>
                <a:gd name="connsiteY44" fmla="*/ 1212698 h 2556892"/>
                <a:gd name="connsiteX45" fmla="*/ 1296384 w 2886163"/>
                <a:gd name="connsiteY45" fmla="*/ 1106964 h 2556892"/>
                <a:gd name="connsiteX46" fmla="*/ 1287650 w 2886163"/>
                <a:gd name="connsiteY46" fmla="*/ 1086737 h 2556892"/>
                <a:gd name="connsiteX47" fmla="*/ 1126291 w 2886163"/>
                <a:gd name="connsiteY47" fmla="*/ 1342336 h 2556892"/>
                <a:gd name="connsiteX48" fmla="*/ 961255 w 2886163"/>
                <a:gd name="connsiteY48" fmla="*/ 1506453 h 2556892"/>
                <a:gd name="connsiteX49" fmla="*/ 764959 w 2886163"/>
                <a:gd name="connsiteY49" fmla="*/ 1636091 h 2556892"/>
                <a:gd name="connsiteX50" fmla="*/ 493729 w 2886163"/>
                <a:gd name="connsiteY50" fmla="*/ 1753318 h 2556892"/>
                <a:gd name="connsiteX51" fmla="*/ 271689 w 2886163"/>
                <a:gd name="connsiteY51" fmla="*/ 1791474 h 2556892"/>
                <a:gd name="connsiteX52" fmla="*/ 103895 w 2886163"/>
                <a:gd name="connsiteY52" fmla="*/ 1804345 h 2556892"/>
                <a:gd name="connsiteX53" fmla="*/ 81829 w 2886163"/>
                <a:gd name="connsiteY53" fmla="*/ 1787336 h 2556892"/>
                <a:gd name="connsiteX54" fmla="*/ 76772 w 2886163"/>
                <a:gd name="connsiteY54" fmla="*/ 1783199 h 2556892"/>
                <a:gd name="connsiteX55" fmla="*/ 60222 w 2886163"/>
                <a:gd name="connsiteY55" fmla="*/ 1758374 h 2556892"/>
                <a:gd name="connsiteX56" fmla="*/ 0 w 2886163"/>
                <a:gd name="connsiteY56" fmla="*/ 1591499 h 2556892"/>
                <a:gd name="connsiteX57" fmla="*/ 47350 w 2886163"/>
                <a:gd name="connsiteY57" fmla="*/ 1572192 h 2556892"/>
                <a:gd name="connsiteX58" fmla="*/ 307087 w 2886163"/>
                <a:gd name="connsiteY58" fmla="*/ 1484387 h 2556892"/>
                <a:gd name="connsiteX59" fmla="*/ 416958 w 2886163"/>
                <a:gd name="connsiteY59" fmla="*/ 1438416 h 2556892"/>
                <a:gd name="connsiteX60" fmla="*/ 575558 w 2886163"/>
                <a:gd name="connsiteY60" fmla="*/ 1349692 h 2556892"/>
                <a:gd name="connsiteX61" fmla="*/ 782428 w 2886163"/>
                <a:gd name="connsiteY61" fmla="*/ 1212698 h 2556892"/>
                <a:gd name="connsiteX62" fmla="*/ 834835 w 2886163"/>
                <a:gd name="connsiteY62" fmla="*/ 1149718 h 2556892"/>
                <a:gd name="connsiteX63" fmla="*/ 1002629 w 2886163"/>
                <a:gd name="connsiteY63" fmla="*/ 829759 h 2556892"/>
                <a:gd name="connsiteX64" fmla="*/ 1144680 w 2886163"/>
                <a:gd name="connsiteY64" fmla="*/ 462450 h 2556892"/>
                <a:gd name="connsiteX65" fmla="*/ 1237082 w 2886163"/>
                <a:gd name="connsiteY65" fmla="*/ 327755 h 2556892"/>
                <a:gd name="connsiteX66" fmla="*/ 1397521 w 2886163"/>
                <a:gd name="connsiteY66" fmla="*/ 243628 h 2556892"/>
                <a:gd name="connsiteX67" fmla="*/ 1537732 w 2886163"/>
                <a:gd name="connsiteY67" fmla="*/ 170074 h 2556892"/>
                <a:gd name="connsiteX68" fmla="*/ 1592898 w 2886163"/>
                <a:gd name="connsiteY68" fmla="*/ 129160 h 2556892"/>
                <a:gd name="connsiteX69" fmla="*/ 1683262 w 2886163"/>
                <a:gd name="connsiteY69" fmla="*/ 35759 h 2556892"/>
                <a:gd name="connsiteX70" fmla="*/ 1777702 w 2886163"/>
                <a:gd name="connsiteY70" fmla="*/ 139274 h 2556892"/>
                <a:gd name="connsiteX71" fmla="*/ 1911938 w 2886163"/>
                <a:gd name="connsiteY71" fmla="*/ 215126 h 2556892"/>
                <a:gd name="connsiteX72" fmla="*/ 1955706 w 2886163"/>
                <a:gd name="connsiteY72" fmla="*/ 233819 h 2556892"/>
                <a:gd name="connsiteX73" fmla="*/ 1966643 w 2886163"/>
                <a:gd name="connsiteY73" fmla="*/ 230756 h 2556892"/>
                <a:gd name="connsiteX74" fmla="*/ 1969287 w 2886163"/>
                <a:gd name="connsiteY74" fmla="*/ 230053 h 2556892"/>
                <a:gd name="connsiteX75" fmla="*/ 2019050 w 2886163"/>
                <a:gd name="connsiteY75" fmla="*/ 186624 h 2556892"/>
                <a:gd name="connsiteX76" fmla="*/ 2082031 w 2886163"/>
                <a:gd name="connsiteY76" fmla="*/ 93762 h 2556892"/>
                <a:gd name="connsiteX77" fmla="*/ 2086941 w 2886163"/>
                <a:gd name="connsiteY77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406255 w 2886163"/>
                <a:gd name="connsiteY41" fmla="*/ 1583225 h 2556892"/>
                <a:gd name="connsiteX42" fmla="*/ 1379592 w 2886163"/>
                <a:gd name="connsiteY42" fmla="*/ 1470596 h 2556892"/>
                <a:gd name="connsiteX43" fmla="*/ 1357986 w 2886163"/>
                <a:gd name="connsiteY43" fmla="*/ 1374516 h 2556892"/>
                <a:gd name="connsiteX44" fmla="*/ 1319370 w 2886163"/>
                <a:gd name="connsiteY44" fmla="*/ 1212698 h 2556892"/>
                <a:gd name="connsiteX45" fmla="*/ 1296384 w 2886163"/>
                <a:gd name="connsiteY45" fmla="*/ 1106964 h 2556892"/>
                <a:gd name="connsiteX46" fmla="*/ 1287650 w 2886163"/>
                <a:gd name="connsiteY46" fmla="*/ 1086737 h 2556892"/>
                <a:gd name="connsiteX47" fmla="*/ 1126291 w 2886163"/>
                <a:gd name="connsiteY47" fmla="*/ 1342336 h 2556892"/>
                <a:gd name="connsiteX48" fmla="*/ 961255 w 2886163"/>
                <a:gd name="connsiteY48" fmla="*/ 1506453 h 2556892"/>
                <a:gd name="connsiteX49" fmla="*/ 764959 w 2886163"/>
                <a:gd name="connsiteY49" fmla="*/ 1636091 h 2556892"/>
                <a:gd name="connsiteX50" fmla="*/ 493729 w 2886163"/>
                <a:gd name="connsiteY50" fmla="*/ 1753318 h 2556892"/>
                <a:gd name="connsiteX51" fmla="*/ 271689 w 2886163"/>
                <a:gd name="connsiteY51" fmla="*/ 1791474 h 2556892"/>
                <a:gd name="connsiteX52" fmla="*/ 103895 w 2886163"/>
                <a:gd name="connsiteY52" fmla="*/ 1804345 h 2556892"/>
                <a:gd name="connsiteX53" fmla="*/ 81829 w 2886163"/>
                <a:gd name="connsiteY53" fmla="*/ 1787336 h 2556892"/>
                <a:gd name="connsiteX54" fmla="*/ 76772 w 2886163"/>
                <a:gd name="connsiteY54" fmla="*/ 1783199 h 2556892"/>
                <a:gd name="connsiteX55" fmla="*/ 0 w 2886163"/>
                <a:gd name="connsiteY55" fmla="*/ 1591499 h 2556892"/>
                <a:gd name="connsiteX56" fmla="*/ 47350 w 2886163"/>
                <a:gd name="connsiteY56" fmla="*/ 1572192 h 2556892"/>
                <a:gd name="connsiteX57" fmla="*/ 307087 w 2886163"/>
                <a:gd name="connsiteY57" fmla="*/ 1484387 h 2556892"/>
                <a:gd name="connsiteX58" fmla="*/ 416958 w 2886163"/>
                <a:gd name="connsiteY58" fmla="*/ 1438416 h 2556892"/>
                <a:gd name="connsiteX59" fmla="*/ 575558 w 2886163"/>
                <a:gd name="connsiteY59" fmla="*/ 1349692 h 2556892"/>
                <a:gd name="connsiteX60" fmla="*/ 782428 w 2886163"/>
                <a:gd name="connsiteY60" fmla="*/ 1212698 h 2556892"/>
                <a:gd name="connsiteX61" fmla="*/ 834835 w 2886163"/>
                <a:gd name="connsiteY61" fmla="*/ 1149718 h 2556892"/>
                <a:gd name="connsiteX62" fmla="*/ 1002629 w 2886163"/>
                <a:gd name="connsiteY62" fmla="*/ 829759 h 2556892"/>
                <a:gd name="connsiteX63" fmla="*/ 1144680 w 2886163"/>
                <a:gd name="connsiteY63" fmla="*/ 462450 h 2556892"/>
                <a:gd name="connsiteX64" fmla="*/ 1237082 w 2886163"/>
                <a:gd name="connsiteY64" fmla="*/ 327755 h 2556892"/>
                <a:gd name="connsiteX65" fmla="*/ 1397521 w 2886163"/>
                <a:gd name="connsiteY65" fmla="*/ 243628 h 2556892"/>
                <a:gd name="connsiteX66" fmla="*/ 1537732 w 2886163"/>
                <a:gd name="connsiteY66" fmla="*/ 170074 h 2556892"/>
                <a:gd name="connsiteX67" fmla="*/ 1592898 w 2886163"/>
                <a:gd name="connsiteY67" fmla="*/ 129160 h 2556892"/>
                <a:gd name="connsiteX68" fmla="*/ 1683262 w 2886163"/>
                <a:gd name="connsiteY68" fmla="*/ 35759 h 2556892"/>
                <a:gd name="connsiteX69" fmla="*/ 1777702 w 2886163"/>
                <a:gd name="connsiteY69" fmla="*/ 139274 h 2556892"/>
                <a:gd name="connsiteX70" fmla="*/ 1911938 w 2886163"/>
                <a:gd name="connsiteY70" fmla="*/ 215126 h 2556892"/>
                <a:gd name="connsiteX71" fmla="*/ 1955706 w 2886163"/>
                <a:gd name="connsiteY71" fmla="*/ 233819 h 2556892"/>
                <a:gd name="connsiteX72" fmla="*/ 1966643 w 2886163"/>
                <a:gd name="connsiteY72" fmla="*/ 230756 h 2556892"/>
                <a:gd name="connsiteX73" fmla="*/ 1969287 w 2886163"/>
                <a:gd name="connsiteY73" fmla="*/ 230053 h 2556892"/>
                <a:gd name="connsiteX74" fmla="*/ 2019050 w 2886163"/>
                <a:gd name="connsiteY74" fmla="*/ 186624 h 2556892"/>
                <a:gd name="connsiteX75" fmla="*/ 2082031 w 2886163"/>
                <a:gd name="connsiteY75" fmla="*/ 93762 h 2556892"/>
                <a:gd name="connsiteX76" fmla="*/ 2086941 w 2886163"/>
                <a:gd name="connsiteY76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406255 w 2886163"/>
                <a:gd name="connsiteY41" fmla="*/ 1583225 h 2556892"/>
                <a:gd name="connsiteX42" fmla="*/ 1379592 w 2886163"/>
                <a:gd name="connsiteY42" fmla="*/ 1470596 h 2556892"/>
                <a:gd name="connsiteX43" fmla="*/ 1357986 w 2886163"/>
                <a:gd name="connsiteY43" fmla="*/ 1374516 h 2556892"/>
                <a:gd name="connsiteX44" fmla="*/ 1319370 w 2886163"/>
                <a:gd name="connsiteY44" fmla="*/ 1212698 h 2556892"/>
                <a:gd name="connsiteX45" fmla="*/ 1296384 w 2886163"/>
                <a:gd name="connsiteY45" fmla="*/ 1106964 h 2556892"/>
                <a:gd name="connsiteX46" fmla="*/ 1287650 w 2886163"/>
                <a:gd name="connsiteY46" fmla="*/ 1086737 h 2556892"/>
                <a:gd name="connsiteX47" fmla="*/ 1126291 w 2886163"/>
                <a:gd name="connsiteY47" fmla="*/ 1342336 h 2556892"/>
                <a:gd name="connsiteX48" fmla="*/ 961255 w 2886163"/>
                <a:gd name="connsiteY48" fmla="*/ 1506453 h 2556892"/>
                <a:gd name="connsiteX49" fmla="*/ 764959 w 2886163"/>
                <a:gd name="connsiteY49" fmla="*/ 1636091 h 2556892"/>
                <a:gd name="connsiteX50" fmla="*/ 493729 w 2886163"/>
                <a:gd name="connsiteY50" fmla="*/ 1753318 h 2556892"/>
                <a:gd name="connsiteX51" fmla="*/ 271689 w 2886163"/>
                <a:gd name="connsiteY51" fmla="*/ 1791474 h 2556892"/>
                <a:gd name="connsiteX52" fmla="*/ 103895 w 2886163"/>
                <a:gd name="connsiteY52" fmla="*/ 1804345 h 2556892"/>
                <a:gd name="connsiteX53" fmla="*/ 81829 w 2886163"/>
                <a:gd name="connsiteY53" fmla="*/ 1787336 h 2556892"/>
                <a:gd name="connsiteX54" fmla="*/ 0 w 2886163"/>
                <a:gd name="connsiteY54" fmla="*/ 1591499 h 2556892"/>
                <a:gd name="connsiteX55" fmla="*/ 47350 w 2886163"/>
                <a:gd name="connsiteY55" fmla="*/ 1572192 h 2556892"/>
                <a:gd name="connsiteX56" fmla="*/ 307087 w 2886163"/>
                <a:gd name="connsiteY56" fmla="*/ 1484387 h 2556892"/>
                <a:gd name="connsiteX57" fmla="*/ 416958 w 2886163"/>
                <a:gd name="connsiteY57" fmla="*/ 1438416 h 2556892"/>
                <a:gd name="connsiteX58" fmla="*/ 575558 w 2886163"/>
                <a:gd name="connsiteY58" fmla="*/ 1349692 h 2556892"/>
                <a:gd name="connsiteX59" fmla="*/ 782428 w 2886163"/>
                <a:gd name="connsiteY59" fmla="*/ 1212698 h 2556892"/>
                <a:gd name="connsiteX60" fmla="*/ 834835 w 2886163"/>
                <a:gd name="connsiteY60" fmla="*/ 1149718 h 2556892"/>
                <a:gd name="connsiteX61" fmla="*/ 1002629 w 2886163"/>
                <a:gd name="connsiteY61" fmla="*/ 829759 h 2556892"/>
                <a:gd name="connsiteX62" fmla="*/ 1144680 w 2886163"/>
                <a:gd name="connsiteY62" fmla="*/ 462450 h 2556892"/>
                <a:gd name="connsiteX63" fmla="*/ 1237082 w 2886163"/>
                <a:gd name="connsiteY63" fmla="*/ 327755 h 2556892"/>
                <a:gd name="connsiteX64" fmla="*/ 1397521 w 2886163"/>
                <a:gd name="connsiteY64" fmla="*/ 243628 h 2556892"/>
                <a:gd name="connsiteX65" fmla="*/ 1537732 w 2886163"/>
                <a:gd name="connsiteY65" fmla="*/ 170074 h 2556892"/>
                <a:gd name="connsiteX66" fmla="*/ 1592898 w 2886163"/>
                <a:gd name="connsiteY66" fmla="*/ 129160 h 2556892"/>
                <a:gd name="connsiteX67" fmla="*/ 1683262 w 2886163"/>
                <a:gd name="connsiteY67" fmla="*/ 35759 h 2556892"/>
                <a:gd name="connsiteX68" fmla="*/ 1777702 w 2886163"/>
                <a:gd name="connsiteY68" fmla="*/ 139274 h 2556892"/>
                <a:gd name="connsiteX69" fmla="*/ 1911938 w 2886163"/>
                <a:gd name="connsiteY69" fmla="*/ 215126 h 2556892"/>
                <a:gd name="connsiteX70" fmla="*/ 1955706 w 2886163"/>
                <a:gd name="connsiteY70" fmla="*/ 233819 h 2556892"/>
                <a:gd name="connsiteX71" fmla="*/ 1966643 w 2886163"/>
                <a:gd name="connsiteY71" fmla="*/ 230756 h 2556892"/>
                <a:gd name="connsiteX72" fmla="*/ 1969287 w 2886163"/>
                <a:gd name="connsiteY72" fmla="*/ 230053 h 2556892"/>
                <a:gd name="connsiteX73" fmla="*/ 2019050 w 2886163"/>
                <a:gd name="connsiteY73" fmla="*/ 186624 h 2556892"/>
                <a:gd name="connsiteX74" fmla="*/ 2082031 w 2886163"/>
                <a:gd name="connsiteY74" fmla="*/ 93762 h 2556892"/>
                <a:gd name="connsiteX75" fmla="*/ 2086941 w 2886163"/>
                <a:gd name="connsiteY75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406255 w 2886163"/>
                <a:gd name="connsiteY41" fmla="*/ 1583225 h 2556892"/>
                <a:gd name="connsiteX42" fmla="*/ 1379592 w 2886163"/>
                <a:gd name="connsiteY42" fmla="*/ 1470596 h 2556892"/>
                <a:gd name="connsiteX43" fmla="*/ 1357986 w 2886163"/>
                <a:gd name="connsiteY43" fmla="*/ 1374516 h 2556892"/>
                <a:gd name="connsiteX44" fmla="*/ 1319370 w 2886163"/>
                <a:gd name="connsiteY44" fmla="*/ 1212698 h 2556892"/>
                <a:gd name="connsiteX45" fmla="*/ 1296384 w 2886163"/>
                <a:gd name="connsiteY45" fmla="*/ 1106964 h 2556892"/>
                <a:gd name="connsiteX46" fmla="*/ 1287650 w 2886163"/>
                <a:gd name="connsiteY46" fmla="*/ 1086737 h 2556892"/>
                <a:gd name="connsiteX47" fmla="*/ 1126291 w 2886163"/>
                <a:gd name="connsiteY47" fmla="*/ 1342336 h 2556892"/>
                <a:gd name="connsiteX48" fmla="*/ 961255 w 2886163"/>
                <a:gd name="connsiteY48" fmla="*/ 1506453 h 2556892"/>
                <a:gd name="connsiteX49" fmla="*/ 764959 w 2886163"/>
                <a:gd name="connsiteY49" fmla="*/ 1636091 h 2556892"/>
                <a:gd name="connsiteX50" fmla="*/ 493729 w 2886163"/>
                <a:gd name="connsiteY50" fmla="*/ 1753318 h 2556892"/>
                <a:gd name="connsiteX51" fmla="*/ 271689 w 2886163"/>
                <a:gd name="connsiteY51" fmla="*/ 1791474 h 2556892"/>
                <a:gd name="connsiteX52" fmla="*/ 81829 w 2886163"/>
                <a:gd name="connsiteY52" fmla="*/ 1787336 h 2556892"/>
                <a:gd name="connsiteX53" fmla="*/ 0 w 2886163"/>
                <a:gd name="connsiteY53" fmla="*/ 1591499 h 2556892"/>
                <a:gd name="connsiteX54" fmla="*/ 47350 w 2886163"/>
                <a:gd name="connsiteY54" fmla="*/ 1572192 h 2556892"/>
                <a:gd name="connsiteX55" fmla="*/ 307087 w 2886163"/>
                <a:gd name="connsiteY55" fmla="*/ 1484387 h 2556892"/>
                <a:gd name="connsiteX56" fmla="*/ 416958 w 2886163"/>
                <a:gd name="connsiteY56" fmla="*/ 1438416 h 2556892"/>
                <a:gd name="connsiteX57" fmla="*/ 575558 w 2886163"/>
                <a:gd name="connsiteY57" fmla="*/ 1349692 h 2556892"/>
                <a:gd name="connsiteX58" fmla="*/ 782428 w 2886163"/>
                <a:gd name="connsiteY58" fmla="*/ 1212698 h 2556892"/>
                <a:gd name="connsiteX59" fmla="*/ 834835 w 2886163"/>
                <a:gd name="connsiteY59" fmla="*/ 1149718 h 2556892"/>
                <a:gd name="connsiteX60" fmla="*/ 1002629 w 2886163"/>
                <a:gd name="connsiteY60" fmla="*/ 829759 h 2556892"/>
                <a:gd name="connsiteX61" fmla="*/ 1144680 w 2886163"/>
                <a:gd name="connsiteY61" fmla="*/ 462450 h 2556892"/>
                <a:gd name="connsiteX62" fmla="*/ 1237082 w 2886163"/>
                <a:gd name="connsiteY62" fmla="*/ 327755 h 2556892"/>
                <a:gd name="connsiteX63" fmla="*/ 1397521 w 2886163"/>
                <a:gd name="connsiteY63" fmla="*/ 243628 h 2556892"/>
                <a:gd name="connsiteX64" fmla="*/ 1537732 w 2886163"/>
                <a:gd name="connsiteY64" fmla="*/ 170074 h 2556892"/>
                <a:gd name="connsiteX65" fmla="*/ 1592898 w 2886163"/>
                <a:gd name="connsiteY65" fmla="*/ 129160 h 2556892"/>
                <a:gd name="connsiteX66" fmla="*/ 1683262 w 2886163"/>
                <a:gd name="connsiteY66" fmla="*/ 35759 h 2556892"/>
                <a:gd name="connsiteX67" fmla="*/ 1777702 w 2886163"/>
                <a:gd name="connsiteY67" fmla="*/ 139274 h 2556892"/>
                <a:gd name="connsiteX68" fmla="*/ 1911938 w 2886163"/>
                <a:gd name="connsiteY68" fmla="*/ 215126 h 2556892"/>
                <a:gd name="connsiteX69" fmla="*/ 1955706 w 2886163"/>
                <a:gd name="connsiteY69" fmla="*/ 233819 h 2556892"/>
                <a:gd name="connsiteX70" fmla="*/ 1966643 w 2886163"/>
                <a:gd name="connsiteY70" fmla="*/ 230756 h 2556892"/>
                <a:gd name="connsiteX71" fmla="*/ 1969287 w 2886163"/>
                <a:gd name="connsiteY71" fmla="*/ 230053 h 2556892"/>
                <a:gd name="connsiteX72" fmla="*/ 2019050 w 2886163"/>
                <a:gd name="connsiteY72" fmla="*/ 186624 h 2556892"/>
                <a:gd name="connsiteX73" fmla="*/ 2082031 w 2886163"/>
                <a:gd name="connsiteY73" fmla="*/ 93762 h 2556892"/>
                <a:gd name="connsiteX74" fmla="*/ 2086941 w 2886163"/>
                <a:gd name="connsiteY74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406255 w 2886163"/>
                <a:gd name="connsiteY41" fmla="*/ 1583225 h 2556892"/>
                <a:gd name="connsiteX42" fmla="*/ 1379592 w 2886163"/>
                <a:gd name="connsiteY42" fmla="*/ 1470596 h 2556892"/>
                <a:gd name="connsiteX43" fmla="*/ 1357986 w 2886163"/>
                <a:gd name="connsiteY43" fmla="*/ 1374516 h 2556892"/>
                <a:gd name="connsiteX44" fmla="*/ 1319370 w 2886163"/>
                <a:gd name="connsiteY44" fmla="*/ 1212698 h 2556892"/>
                <a:gd name="connsiteX45" fmla="*/ 1296384 w 2886163"/>
                <a:gd name="connsiteY45" fmla="*/ 1106964 h 2556892"/>
                <a:gd name="connsiteX46" fmla="*/ 1287650 w 2886163"/>
                <a:gd name="connsiteY46" fmla="*/ 1086737 h 2556892"/>
                <a:gd name="connsiteX47" fmla="*/ 1126291 w 2886163"/>
                <a:gd name="connsiteY47" fmla="*/ 1342336 h 2556892"/>
                <a:gd name="connsiteX48" fmla="*/ 961255 w 2886163"/>
                <a:gd name="connsiteY48" fmla="*/ 1506453 h 2556892"/>
                <a:gd name="connsiteX49" fmla="*/ 764959 w 2886163"/>
                <a:gd name="connsiteY49" fmla="*/ 1636091 h 2556892"/>
                <a:gd name="connsiteX50" fmla="*/ 493729 w 2886163"/>
                <a:gd name="connsiteY50" fmla="*/ 1753318 h 2556892"/>
                <a:gd name="connsiteX51" fmla="*/ 271689 w 2886163"/>
                <a:gd name="connsiteY51" fmla="*/ 1791474 h 2556892"/>
                <a:gd name="connsiteX52" fmla="*/ 81829 w 2886163"/>
                <a:gd name="connsiteY52" fmla="*/ 1787336 h 2556892"/>
                <a:gd name="connsiteX53" fmla="*/ 0 w 2886163"/>
                <a:gd name="connsiteY53" fmla="*/ 1591499 h 2556892"/>
                <a:gd name="connsiteX54" fmla="*/ 47350 w 2886163"/>
                <a:gd name="connsiteY54" fmla="*/ 1572192 h 2556892"/>
                <a:gd name="connsiteX55" fmla="*/ 307087 w 2886163"/>
                <a:gd name="connsiteY55" fmla="*/ 1484387 h 2556892"/>
                <a:gd name="connsiteX56" fmla="*/ 416958 w 2886163"/>
                <a:gd name="connsiteY56" fmla="*/ 1438416 h 2556892"/>
                <a:gd name="connsiteX57" fmla="*/ 575558 w 2886163"/>
                <a:gd name="connsiteY57" fmla="*/ 1349692 h 2556892"/>
                <a:gd name="connsiteX58" fmla="*/ 782428 w 2886163"/>
                <a:gd name="connsiteY58" fmla="*/ 1212698 h 2556892"/>
                <a:gd name="connsiteX59" fmla="*/ 834835 w 2886163"/>
                <a:gd name="connsiteY59" fmla="*/ 1149718 h 2556892"/>
                <a:gd name="connsiteX60" fmla="*/ 1002629 w 2886163"/>
                <a:gd name="connsiteY60" fmla="*/ 829759 h 2556892"/>
                <a:gd name="connsiteX61" fmla="*/ 1144680 w 2886163"/>
                <a:gd name="connsiteY61" fmla="*/ 462450 h 2556892"/>
                <a:gd name="connsiteX62" fmla="*/ 1237082 w 2886163"/>
                <a:gd name="connsiteY62" fmla="*/ 327755 h 2556892"/>
                <a:gd name="connsiteX63" fmla="*/ 1397521 w 2886163"/>
                <a:gd name="connsiteY63" fmla="*/ 243628 h 2556892"/>
                <a:gd name="connsiteX64" fmla="*/ 1537732 w 2886163"/>
                <a:gd name="connsiteY64" fmla="*/ 170074 h 2556892"/>
                <a:gd name="connsiteX65" fmla="*/ 1592898 w 2886163"/>
                <a:gd name="connsiteY65" fmla="*/ 129160 h 2556892"/>
                <a:gd name="connsiteX66" fmla="*/ 1683262 w 2886163"/>
                <a:gd name="connsiteY66" fmla="*/ 35759 h 2556892"/>
                <a:gd name="connsiteX67" fmla="*/ 1777702 w 2886163"/>
                <a:gd name="connsiteY67" fmla="*/ 139274 h 2556892"/>
                <a:gd name="connsiteX68" fmla="*/ 1911938 w 2886163"/>
                <a:gd name="connsiteY68" fmla="*/ 215126 h 2556892"/>
                <a:gd name="connsiteX69" fmla="*/ 1955706 w 2886163"/>
                <a:gd name="connsiteY69" fmla="*/ 233819 h 2556892"/>
                <a:gd name="connsiteX70" fmla="*/ 1966643 w 2886163"/>
                <a:gd name="connsiteY70" fmla="*/ 230756 h 2556892"/>
                <a:gd name="connsiteX71" fmla="*/ 1969287 w 2886163"/>
                <a:gd name="connsiteY71" fmla="*/ 230053 h 2556892"/>
                <a:gd name="connsiteX72" fmla="*/ 2019050 w 2886163"/>
                <a:gd name="connsiteY72" fmla="*/ 186624 h 2556892"/>
                <a:gd name="connsiteX73" fmla="*/ 2082031 w 2886163"/>
                <a:gd name="connsiteY73" fmla="*/ 93762 h 2556892"/>
                <a:gd name="connsiteX74" fmla="*/ 2086941 w 2886163"/>
                <a:gd name="connsiteY74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406255 w 2886163"/>
                <a:gd name="connsiteY41" fmla="*/ 1583225 h 2556892"/>
                <a:gd name="connsiteX42" fmla="*/ 1379592 w 2886163"/>
                <a:gd name="connsiteY42" fmla="*/ 1470596 h 2556892"/>
                <a:gd name="connsiteX43" fmla="*/ 1357986 w 2886163"/>
                <a:gd name="connsiteY43" fmla="*/ 1374516 h 2556892"/>
                <a:gd name="connsiteX44" fmla="*/ 1319370 w 2886163"/>
                <a:gd name="connsiteY44" fmla="*/ 1212698 h 2556892"/>
                <a:gd name="connsiteX45" fmla="*/ 1296384 w 2886163"/>
                <a:gd name="connsiteY45" fmla="*/ 1106964 h 2556892"/>
                <a:gd name="connsiteX46" fmla="*/ 1287650 w 2886163"/>
                <a:gd name="connsiteY46" fmla="*/ 1086737 h 2556892"/>
                <a:gd name="connsiteX47" fmla="*/ 1126291 w 2886163"/>
                <a:gd name="connsiteY47" fmla="*/ 1342336 h 2556892"/>
                <a:gd name="connsiteX48" fmla="*/ 961255 w 2886163"/>
                <a:gd name="connsiteY48" fmla="*/ 1506453 h 2556892"/>
                <a:gd name="connsiteX49" fmla="*/ 764959 w 2886163"/>
                <a:gd name="connsiteY49" fmla="*/ 1636091 h 2556892"/>
                <a:gd name="connsiteX50" fmla="*/ 493729 w 2886163"/>
                <a:gd name="connsiteY50" fmla="*/ 1753318 h 2556892"/>
                <a:gd name="connsiteX51" fmla="*/ 271689 w 2886163"/>
                <a:gd name="connsiteY51" fmla="*/ 1791474 h 2556892"/>
                <a:gd name="connsiteX52" fmla="*/ 81829 w 2886163"/>
                <a:gd name="connsiteY52" fmla="*/ 1787336 h 2556892"/>
                <a:gd name="connsiteX53" fmla="*/ 0 w 2886163"/>
                <a:gd name="connsiteY53" fmla="*/ 1591499 h 2556892"/>
                <a:gd name="connsiteX54" fmla="*/ 47350 w 2886163"/>
                <a:gd name="connsiteY54" fmla="*/ 1572192 h 2556892"/>
                <a:gd name="connsiteX55" fmla="*/ 307087 w 2886163"/>
                <a:gd name="connsiteY55" fmla="*/ 1484387 h 2556892"/>
                <a:gd name="connsiteX56" fmla="*/ 416958 w 2886163"/>
                <a:gd name="connsiteY56" fmla="*/ 1438416 h 2556892"/>
                <a:gd name="connsiteX57" fmla="*/ 575558 w 2886163"/>
                <a:gd name="connsiteY57" fmla="*/ 1349692 h 2556892"/>
                <a:gd name="connsiteX58" fmla="*/ 782428 w 2886163"/>
                <a:gd name="connsiteY58" fmla="*/ 1212698 h 2556892"/>
                <a:gd name="connsiteX59" fmla="*/ 834835 w 2886163"/>
                <a:gd name="connsiteY59" fmla="*/ 1149718 h 2556892"/>
                <a:gd name="connsiteX60" fmla="*/ 1002629 w 2886163"/>
                <a:gd name="connsiteY60" fmla="*/ 829759 h 2556892"/>
                <a:gd name="connsiteX61" fmla="*/ 1144680 w 2886163"/>
                <a:gd name="connsiteY61" fmla="*/ 462450 h 2556892"/>
                <a:gd name="connsiteX62" fmla="*/ 1237082 w 2886163"/>
                <a:gd name="connsiteY62" fmla="*/ 327755 h 2556892"/>
                <a:gd name="connsiteX63" fmla="*/ 1397521 w 2886163"/>
                <a:gd name="connsiteY63" fmla="*/ 243628 h 2556892"/>
                <a:gd name="connsiteX64" fmla="*/ 1537732 w 2886163"/>
                <a:gd name="connsiteY64" fmla="*/ 170074 h 2556892"/>
                <a:gd name="connsiteX65" fmla="*/ 1592898 w 2886163"/>
                <a:gd name="connsiteY65" fmla="*/ 129160 h 2556892"/>
                <a:gd name="connsiteX66" fmla="*/ 1683262 w 2886163"/>
                <a:gd name="connsiteY66" fmla="*/ 35759 h 2556892"/>
                <a:gd name="connsiteX67" fmla="*/ 1777702 w 2886163"/>
                <a:gd name="connsiteY67" fmla="*/ 139274 h 2556892"/>
                <a:gd name="connsiteX68" fmla="*/ 1911938 w 2886163"/>
                <a:gd name="connsiteY68" fmla="*/ 215126 h 2556892"/>
                <a:gd name="connsiteX69" fmla="*/ 1955706 w 2886163"/>
                <a:gd name="connsiteY69" fmla="*/ 233819 h 2556892"/>
                <a:gd name="connsiteX70" fmla="*/ 1966643 w 2886163"/>
                <a:gd name="connsiteY70" fmla="*/ 230756 h 2556892"/>
                <a:gd name="connsiteX71" fmla="*/ 1969287 w 2886163"/>
                <a:gd name="connsiteY71" fmla="*/ 230053 h 2556892"/>
                <a:gd name="connsiteX72" fmla="*/ 2019050 w 2886163"/>
                <a:gd name="connsiteY72" fmla="*/ 186624 h 2556892"/>
                <a:gd name="connsiteX73" fmla="*/ 2082031 w 2886163"/>
                <a:gd name="connsiteY73" fmla="*/ 93762 h 2556892"/>
                <a:gd name="connsiteX74" fmla="*/ 2086941 w 2886163"/>
                <a:gd name="connsiteY74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379592 w 2886163"/>
                <a:gd name="connsiteY41" fmla="*/ 1470596 h 2556892"/>
                <a:gd name="connsiteX42" fmla="*/ 1357986 w 2886163"/>
                <a:gd name="connsiteY42" fmla="*/ 1374516 h 2556892"/>
                <a:gd name="connsiteX43" fmla="*/ 1319370 w 2886163"/>
                <a:gd name="connsiteY43" fmla="*/ 1212698 h 2556892"/>
                <a:gd name="connsiteX44" fmla="*/ 1296384 w 2886163"/>
                <a:gd name="connsiteY44" fmla="*/ 1106964 h 2556892"/>
                <a:gd name="connsiteX45" fmla="*/ 1287650 w 2886163"/>
                <a:gd name="connsiteY45" fmla="*/ 1086737 h 2556892"/>
                <a:gd name="connsiteX46" fmla="*/ 1126291 w 2886163"/>
                <a:gd name="connsiteY46" fmla="*/ 1342336 h 2556892"/>
                <a:gd name="connsiteX47" fmla="*/ 961255 w 2886163"/>
                <a:gd name="connsiteY47" fmla="*/ 1506453 h 2556892"/>
                <a:gd name="connsiteX48" fmla="*/ 764959 w 2886163"/>
                <a:gd name="connsiteY48" fmla="*/ 1636091 h 2556892"/>
                <a:gd name="connsiteX49" fmla="*/ 493729 w 2886163"/>
                <a:gd name="connsiteY49" fmla="*/ 1753318 h 2556892"/>
                <a:gd name="connsiteX50" fmla="*/ 271689 w 2886163"/>
                <a:gd name="connsiteY50" fmla="*/ 1791474 h 2556892"/>
                <a:gd name="connsiteX51" fmla="*/ 81829 w 2886163"/>
                <a:gd name="connsiteY51" fmla="*/ 1787336 h 2556892"/>
                <a:gd name="connsiteX52" fmla="*/ 0 w 2886163"/>
                <a:gd name="connsiteY52" fmla="*/ 1591499 h 2556892"/>
                <a:gd name="connsiteX53" fmla="*/ 47350 w 2886163"/>
                <a:gd name="connsiteY53" fmla="*/ 1572192 h 2556892"/>
                <a:gd name="connsiteX54" fmla="*/ 307087 w 2886163"/>
                <a:gd name="connsiteY54" fmla="*/ 1484387 h 2556892"/>
                <a:gd name="connsiteX55" fmla="*/ 416958 w 2886163"/>
                <a:gd name="connsiteY55" fmla="*/ 1438416 h 2556892"/>
                <a:gd name="connsiteX56" fmla="*/ 575558 w 2886163"/>
                <a:gd name="connsiteY56" fmla="*/ 1349692 h 2556892"/>
                <a:gd name="connsiteX57" fmla="*/ 782428 w 2886163"/>
                <a:gd name="connsiteY57" fmla="*/ 1212698 h 2556892"/>
                <a:gd name="connsiteX58" fmla="*/ 834835 w 2886163"/>
                <a:gd name="connsiteY58" fmla="*/ 1149718 h 2556892"/>
                <a:gd name="connsiteX59" fmla="*/ 1002629 w 2886163"/>
                <a:gd name="connsiteY59" fmla="*/ 829759 h 2556892"/>
                <a:gd name="connsiteX60" fmla="*/ 1144680 w 2886163"/>
                <a:gd name="connsiteY60" fmla="*/ 462450 h 2556892"/>
                <a:gd name="connsiteX61" fmla="*/ 1237082 w 2886163"/>
                <a:gd name="connsiteY61" fmla="*/ 327755 h 2556892"/>
                <a:gd name="connsiteX62" fmla="*/ 1397521 w 2886163"/>
                <a:gd name="connsiteY62" fmla="*/ 243628 h 2556892"/>
                <a:gd name="connsiteX63" fmla="*/ 1537732 w 2886163"/>
                <a:gd name="connsiteY63" fmla="*/ 170074 h 2556892"/>
                <a:gd name="connsiteX64" fmla="*/ 1592898 w 2886163"/>
                <a:gd name="connsiteY64" fmla="*/ 129160 h 2556892"/>
                <a:gd name="connsiteX65" fmla="*/ 1683262 w 2886163"/>
                <a:gd name="connsiteY65" fmla="*/ 35759 h 2556892"/>
                <a:gd name="connsiteX66" fmla="*/ 1777702 w 2886163"/>
                <a:gd name="connsiteY66" fmla="*/ 139274 h 2556892"/>
                <a:gd name="connsiteX67" fmla="*/ 1911938 w 2886163"/>
                <a:gd name="connsiteY67" fmla="*/ 215126 h 2556892"/>
                <a:gd name="connsiteX68" fmla="*/ 1955706 w 2886163"/>
                <a:gd name="connsiteY68" fmla="*/ 233819 h 2556892"/>
                <a:gd name="connsiteX69" fmla="*/ 1966643 w 2886163"/>
                <a:gd name="connsiteY69" fmla="*/ 230756 h 2556892"/>
                <a:gd name="connsiteX70" fmla="*/ 1969287 w 2886163"/>
                <a:gd name="connsiteY70" fmla="*/ 230053 h 2556892"/>
                <a:gd name="connsiteX71" fmla="*/ 2019050 w 2886163"/>
                <a:gd name="connsiteY71" fmla="*/ 186624 h 2556892"/>
                <a:gd name="connsiteX72" fmla="*/ 2082031 w 2886163"/>
                <a:gd name="connsiteY72" fmla="*/ 93762 h 2556892"/>
                <a:gd name="connsiteX73" fmla="*/ 2086941 w 2886163"/>
                <a:gd name="connsiteY73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357986 w 2886163"/>
                <a:gd name="connsiteY41" fmla="*/ 1374516 h 2556892"/>
                <a:gd name="connsiteX42" fmla="*/ 1319370 w 2886163"/>
                <a:gd name="connsiteY42" fmla="*/ 1212698 h 2556892"/>
                <a:gd name="connsiteX43" fmla="*/ 1296384 w 2886163"/>
                <a:gd name="connsiteY43" fmla="*/ 1106964 h 2556892"/>
                <a:gd name="connsiteX44" fmla="*/ 1287650 w 2886163"/>
                <a:gd name="connsiteY44" fmla="*/ 1086737 h 2556892"/>
                <a:gd name="connsiteX45" fmla="*/ 1126291 w 2886163"/>
                <a:gd name="connsiteY45" fmla="*/ 1342336 h 2556892"/>
                <a:gd name="connsiteX46" fmla="*/ 961255 w 2886163"/>
                <a:gd name="connsiteY46" fmla="*/ 1506453 h 2556892"/>
                <a:gd name="connsiteX47" fmla="*/ 764959 w 2886163"/>
                <a:gd name="connsiteY47" fmla="*/ 1636091 h 2556892"/>
                <a:gd name="connsiteX48" fmla="*/ 493729 w 2886163"/>
                <a:gd name="connsiteY48" fmla="*/ 1753318 h 2556892"/>
                <a:gd name="connsiteX49" fmla="*/ 271689 w 2886163"/>
                <a:gd name="connsiteY49" fmla="*/ 1791474 h 2556892"/>
                <a:gd name="connsiteX50" fmla="*/ 81829 w 2886163"/>
                <a:gd name="connsiteY50" fmla="*/ 1787336 h 2556892"/>
                <a:gd name="connsiteX51" fmla="*/ 0 w 2886163"/>
                <a:gd name="connsiteY51" fmla="*/ 1591499 h 2556892"/>
                <a:gd name="connsiteX52" fmla="*/ 47350 w 2886163"/>
                <a:gd name="connsiteY52" fmla="*/ 1572192 h 2556892"/>
                <a:gd name="connsiteX53" fmla="*/ 307087 w 2886163"/>
                <a:gd name="connsiteY53" fmla="*/ 1484387 h 2556892"/>
                <a:gd name="connsiteX54" fmla="*/ 416958 w 2886163"/>
                <a:gd name="connsiteY54" fmla="*/ 1438416 h 2556892"/>
                <a:gd name="connsiteX55" fmla="*/ 575558 w 2886163"/>
                <a:gd name="connsiteY55" fmla="*/ 1349692 h 2556892"/>
                <a:gd name="connsiteX56" fmla="*/ 782428 w 2886163"/>
                <a:gd name="connsiteY56" fmla="*/ 1212698 h 2556892"/>
                <a:gd name="connsiteX57" fmla="*/ 834835 w 2886163"/>
                <a:gd name="connsiteY57" fmla="*/ 1149718 h 2556892"/>
                <a:gd name="connsiteX58" fmla="*/ 1002629 w 2886163"/>
                <a:gd name="connsiteY58" fmla="*/ 829759 h 2556892"/>
                <a:gd name="connsiteX59" fmla="*/ 1144680 w 2886163"/>
                <a:gd name="connsiteY59" fmla="*/ 462450 h 2556892"/>
                <a:gd name="connsiteX60" fmla="*/ 1237082 w 2886163"/>
                <a:gd name="connsiteY60" fmla="*/ 327755 h 2556892"/>
                <a:gd name="connsiteX61" fmla="*/ 1397521 w 2886163"/>
                <a:gd name="connsiteY61" fmla="*/ 243628 h 2556892"/>
                <a:gd name="connsiteX62" fmla="*/ 1537732 w 2886163"/>
                <a:gd name="connsiteY62" fmla="*/ 170074 h 2556892"/>
                <a:gd name="connsiteX63" fmla="*/ 1592898 w 2886163"/>
                <a:gd name="connsiteY63" fmla="*/ 129160 h 2556892"/>
                <a:gd name="connsiteX64" fmla="*/ 1683262 w 2886163"/>
                <a:gd name="connsiteY64" fmla="*/ 35759 h 2556892"/>
                <a:gd name="connsiteX65" fmla="*/ 1777702 w 2886163"/>
                <a:gd name="connsiteY65" fmla="*/ 139274 h 2556892"/>
                <a:gd name="connsiteX66" fmla="*/ 1911938 w 2886163"/>
                <a:gd name="connsiteY66" fmla="*/ 215126 h 2556892"/>
                <a:gd name="connsiteX67" fmla="*/ 1955706 w 2886163"/>
                <a:gd name="connsiteY67" fmla="*/ 233819 h 2556892"/>
                <a:gd name="connsiteX68" fmla="*/ 1966643 w 2886163"/>
                <a:gd name="connsiteY68" fmla="*/ 230756 h 2556892"/>
                <a:gd name="connsiteX69" fmla="*/ 1969287 w 2886163"/>
                <a:gd name="connsiteY69" fmla="*/ 230053 h 2556892"/>
                <a:gd name="connsiteX70" fmla="*/ 2019050 w 2886163"/>
                <a:gd name="connsiteY70" fmla="*/ 186624 h 2556892"/>
                <a:gd name="connsiteX71" fmla="*/ 2082031 w 2886163"/>
                <a:gd name="connsiteY71" fmla="*/ 93762 h 2556892"/>
                <a:gd name="connsiteX72" fmla="*/ 2086941 w 2886163"/>
                <a:gd name="connsiteY72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319370 w 2886163"/>
                <a:gd name="connsiteY41" fmla="*/ 1212698 h 2556892"/>
                <a:gd name="connsiteX42" fmla="*/ 1296384 w 2886163"/>
                <a:gd name="connsiteY42" fmla="*/ 1106964 h 2556892"/>
                <a:gd name="connsiteX43" fmla="*/ 1287650 w 2886163"/>
                <a:gd name="connsiteY43" fmla="*/ 1086737 h 2556892"/>
                <a:gd name="connsiteX44" fmla="*/ 1126291 w 2886163"/>
                <a:gd name="connsiteY44" fmla="*/ 1342336 h 2556892"/>
                <a:gd name="connsiteX45" fmla="*/ 961255 w 2886163"/>
                <a:gd name="connsiteY45" fmla="*/ 1506453 h 2556892"/>
                <a:gd name="connsiteX46" fmla="*/ 764959 w 2886163"/>
                <a:gd name="connsiteY46" fmla="*/ 1636091 h 2556892"/>
                <a:gd name="connsiteX47" fmla="*/ 493729 w 2886163"/>
                <a:gd name="connsiteY47" fmla="*/ 1753318 h 2556892"/>
                <a:gd name="connsiteX48" fmla="*/ 271689 w 2886163"/>
                <a:gd name="connsiteY48" fmla="*/ 1791474 h 2556892"/>
                <a:gd name="connsiteX49" fmla="*/ 81829 w 2886163"/>
                <a:gd name="connsiteY49" fmla="*/ 1787336 h 2556892"/>
                <a:gd name="connsiteX50" fmla="*/ 0 w 2886163"/>
                <a:gd name="connsiteY50" fmla="*/ 1591499 h 2556892"/>
                <a:gd name="connsiteX51" fmla="*/ 47350 w 2886163"/>
                <a:gd name="connsiteY51" fmla="*/ 1572192 h 2556892"/>
                <a:gd name="connsiteX52" fmla="*/ 307087 w 2886163"/>
                <a:gd name="connsiteY52" fmla="*/ 1484387 h 2556892"/>
                <a:gd name="connsiteX53" fmla="*/ 416958 w 2886163"/>
                <a:gd name="connsiteY53" fmla="*/ 1438416 h 2556892"/>
                <a:gd name="connsiteX54" fmla="*/ 575558 w 2886163"/>
                <a:gd name="connsiteY54" fmla="*/ 1349692 h 2556892"/>
                <a:gd name="connsiteX55" fmla="*/ 782428 w 2886163"/>
                <a:gd name="connsiteY55" fmla="*/ 1212698 h 2556892"/>
                <a:gd name="connsiteX56" fmla="*/ 834835 w 2886163"/>
                <a:gd name="connsiteY56" fmla="*/ 1149718 h 2556892"/>
                <a:gd name="connsiteX57" fmla="*/ 1002629 w 2886163"/>
                <a:gd name="connsiteY57" fmla="*/ 829759 h 2556892"/>
                <a:gd name="connsiteX58" fmla="*/ 1144680 w 2886163"/>
                <a:gd name="connsiteY58" fmla="*/ 462450 h 2556892"/>
                <a:gd name="connsiteX59" fmla="*/ 1237082 w 2886163"/>
                <a:gd name="connsiteY59" fmla="*/ 327755 h 2556892"/>
                <a:gd name="connsiteX60" fmla="*/ 1397521 w 2886163"/>
                <a:gd name="connsiteY60" fmla="*/ 243628 h 2556892"/>
                <a:gd name="connsiteX61" fmla="*/ 1537732 w 2886163"/>
                <a:gd name="connsiteY61" fmla="*/ 170074 h 2556892"/>
                <a:gd name="connsiteX62" fmla="*/ 1592898 w 2886163"/>
                <a:gd name="connsiteY62" fmla="*/ 129160 h 2556892"/>
                <a:gd name="connsiteX63" fmla="*/ 1683262 w 2886163"/>
                <a:gd name="connsiteY63" fmla="*/ 35759 h 2556892"/>
                <a:gd name="connsiteX64" fmla="*/ 1777702 w 2886163"/>
                <a:gd name="connsiteY64" fmla="*/ 139274 h 2556892"/>
                <a:gd name="connsiteX65" fmla="*/ 1911938 w 2886163"/>
                <a:gd name="connsiteY65" fmla="*/ 215126 h 2556892"/>
                <a:gd name="connsiteX66" fmla="*/ 1955706 w 2886163"/>
                <a:gd name="connsiteY66" fmla="*/ 233819 h 2556892"/>
                <a:gd name="connsiteX67" fmla="*/ 1966643 w 2886163"/>
                <a:gd name="connsiteY67" fmla="*/ 230756 h 2556892"/>
                <a:gd name="connsiteX68" fmla="*/ 1969287 w 2886163"/>
                <a:gd name="connsiteY68" fmla="*/ 230053 h 2556892"/>
                <a:gd name="connsiteX69" fmla="*/ 2019050 w 2886163"/>
                <a:gd name="connsiteY69" fmla="*/ 186624 h 2556892"/>
                <a:gd name="connsiteX70" fmla="*/ 2082031 w 2886163"/>
                <a:gd name="connsiteY70" fmla="*/ 93762 h 2556892"/>
                <a:gd name="connsiteX71" fmla="*/ 2086941 w 2886163"/>
                <a:gd name="connsiteY71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319370 w 2886163"/>
                <a:gd name="connsiteY41" fmla="*/ 1212698 h 2556892"/>
                <a:gd name="connsiteX42" fmla="*/ 1287650 w 2886163"/>
                <a:gd name="connsiteY42" fmla="*/ 1086737 h 2556892"/>
                <a:gd name="connsiteX43" fmla="*/ 1126291 w 2886163"/>
                <a:gd name="connsiteY43" fmla="*/ 1342336 h 2556892"/>
                <a:gd name="connsiteX44" fmla="*/ 961255 w 2886163"/>
                <a:gd name="connsiteY44" fmla="*/ 1506453 h 2556892"/>
                <a:gd name="connsiteX45" fmla="*/ 764959 w 2886163"/>
                <a:gd name="connsiteY45" fmla="*/ 1636091 h 2556892"/>
                <a:gd name="connsiteX46" fmla="*/ 493729 w 2886163"/>
                <a:gd name="connsiteY46" fmla="*/ 1753318 h 2556892"/>
                <a:gd name="connsiteX47" fmla="*/ 271689 w 2886163"/>
                <a:gd name="connsiteY47" fmla="*/ 1791474 h 2556892"/>
                <a:gd name="connsiteX48" fmla="*/ 81829 w 2886163"/>
                <a:gd name="connsiteY48" fmla="*/ 1787336 h 2556892"/>
                <a:gd name="connsiteX49" fmla="*/ 0 w 2886163"/>
                <a:gd name="connsiteY49" fmla="*/ 1591499 h 2556892"/>
                <a:gd name="connsiteX50" fmla="*/ 47350 w 2886163"/>
                <a:gd name="connsiteY50" fmla="*/ 1572192 h 2556892"/>
                <a:gd name="connsiteX51" fmla="*/ 307087 w 2886163"/>
                <a:gd name="connsiteY51" fmla="*/ 1484387 h 2556892"/>
                <a:gd name="connsiteX52" fmla="*/ 416958 w 2886163"/>
                <a:gd name="connsiteY52" fmla="*/ 1438416 h 2556892"/>
                <a:gd name="connsiteX53" fmla="*/ 575558 w 2886163"/>
                <a:gd name="connsiteY53" fmla="*/ 1349692 h 2556892"/>
                <a:gd name="connsiteX54" fmla="*/ 782428 w 2886163"/>
                <a:gd name="connsiteY54" fmla="*/ 1212698 h 2556892"/>
                <a:gd name="connsiteX55" fmla="*/ 834835 w 2886163"/>
                <a:gd name="connsiteY55" fmla="*/ 1149718 h 2556892"/>
                <a:gd name="connsiteX56" fmla="*/ 1002629 w 2886163"/>
                <a:gd name="connsiteY56" fmla="*/ 829759 h 2556892"/>
                <a:gd name="connsiteX57" fmla="*/ 1144680 w 2886163"/>
                <a:gd name="connsiteY57" fmla="*/ 462450 h 2556892"/>
                <a:gd name="connsiteX58" fmla="*/ 1237082 w 2886163"/>
                <a:gd name="connsiteY58" fmla="*/ 327755 h 2556892"/>
                <a:gd name="connsiteX59" fmla="*/ 1397521 w 2886163"/>
                <a:gd name="connsiteY59" fmla="*/ 243628 h 2556892"/>
                <a:gd name="connsiteX60" fmla="*/ 1537732 w 2886163"/>
                <a:gd name="connsiteY60" fmla="*/ 170074 h 2556892"/>
                <a:gd name="connsiteX61" fmla="*/ 1592898 w 2886163"/>
                <a:gd name="connsiteY61" fmla="*/ 129160 h 2556892"/>
                <a:gd name="connsiteX62" fmla="*/ 1683262 w 2886163"/>
                <a:gd name="connsiteY62" fmla="*/ 35759 h 2556892"/>
                <a:gd name="connsiteX63" fmla="*/ 1777702 w 2886163"/>
                <a:gd name="connsiteY63" fmla="*/ 139274 h 2556892"/>
                <a:gd name="connsiteX64" fmla="*/ 1911938 w 2886163"/>
                <a:gd name="connsiteY64" fmla="*/ 215126 h 2556892"/>
                <a:gd name="connsiteX65" fmla="*/ 1955706 w 2886163"/>
                <a:gd name="connsiteY65" fmla="*/ 233819 h 2556892"/>
                <a:gd name="connsiteX66" fmla="*/ 1966643 w 2886163"/>
                <a:gd name="connsiteY66" fmla="*/ 230756 h 2556892"/>
                <a:gd name="connsiteX67" fmla="*/ 1969287 w 2886163"/>
                <a:gd name="connsiteY67" fmla="*/ 230053 h 2556892"/>
                <a:gd name="connsiteX68" fmla="*/ 2019050 w 2886163"/>
                <a:gd name="connsiteY68" fmla="*/ 186624 h 2556892"/>
                <a:gd name="connsiteX69" fmla="*/ 2082031 w 2886163"/>
                <a:gd name="connsiteY69" fmla="*/ 93762 h 2556892"/>
                <a:gd name="connsiteX70" fmla="*/ 2086941 w 2886163"/>
                <a:gd name="connsiteY70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319370 w 2886163"/>
                <a:gd name="connsiteY41" fmla="*/ 1212698 h 2556892"/>
                <a:gd name="connsiteX42" fmla="*/ 1287650 w 2886163"/>
                <a:gd name="connsiteY42" fmla="*/ 1086737 h 2556892"/>
                <a:gd name="connsiteX43" fmla="*/ 1126291 w 2886163"/>
                <a:gd name="connsiteY43" fmla="*/ 1342336 h 2556892"/>
                <a:gd name="connsiteX44" fmla="*/ 961255 w 2886163"/>
                <a:gd name="connsiteY44" fmla="*/ 1506453 h 2556892"/>
                <a:gd name="connsiteX45" fmla="*/ 764959 w 2886163"/>
                <a:gd name="connsiteY45" fmla="*/ 1636091 h 2556892"/>
                <a:gd name="connsiteX46" fmla="*/ 493729 w 2886163"/>
                <a:gd name="connsiteY46" fmla="*/ 1753318 h 2556892"/>
                <a:gd name="connsiteX47" fmla="*/ 271689 w 2886163"/>
                <a:gd name="connsiteY47" fmla="*/ 1791474 h 2556892"/>
                <a:gd name="connsiteX48" fmla="*/ 81829 w 2886163"/>
                <a:gd name="connsiteY48" fmla="*/ 1787336 h 2556892"/>
                <a:gd name="connsiteX49" fmla="*/ 0 w 2886163"/>
                <a:gd name="connsiteY49" fmla="*/ 1591499 h 2556892"/>
                <a:gd name="connsiteX50" fmla="*/ 47350 w 2886163"/>
                <a:gd name="connsiteY50" fmla="*/ 1572192 h 2556892"/>
                <a:gd name="connsiteX51" fmla="*/ 307087 w 2886163"/>
                <a:gd name="connsiteY51" fmla="*/ 1484387 h 2556892"/>
                <a:gd name="connsiteX52" fmla="*/ 416958 w 2886163"/>
                <a:gd name="connsiteY52" fmla="*/ 1438416 h 2556892"/>
                <a:gd name="connsiteX53" fmla="*/ 575558 w 2886163"/>
                <a:gd name="connsiteY53" fmla="*/ 1349692 h 2556892"/>
                <a:gd name="connsiteX54" fmla="*/ 782428 w 2886163"/>
                <a:gd name="connsiteY54" fmla="*/ 1212698 h 2556892"/>
                <a:gd name="connsiteX55" fmla="*/ 834835 w 2886163"/>
                <a:gd name="connsiteY55" fmla="*/ 1149718 h 2556892"/>
                <a:gd name="connsiteX56" fmla="*/ 1002629 w 2886163"/>
                <a:gd name="connsiteY56" fmla="*/ 829759 h 2556892"/>
                <a:gd name="connsiteX57" fmla="*/ 1144680 w 2886163"/>
                <a:gd name="connsiteY57" fmla="*/ 462450 h 2556892"/>
                <a:gd name="connsiteX58" fmla="*/ 1237082 w 2886163"/>
                <a:gd name="connsiteY58" fmla="*/ 327755 h 2556892"/>
                <a:gd name="connsiteX59" fmla="*/ 1397521 w 2886163"/>
                <a:gd name="connsiteY59" fmla="*/ 243628 h 2556892"/>
                <a:gd name="connsiteX60" fmla="*/ 1537732 w 2886163"/>
                <a:gd name="connsiteY60" fmla="*/ 170074 h 2556892"/>
                <a:gd name="connsiteX61" fmla="*/ 1592898 w 2886163"/>
                <a:gd name="connsiteY61" fmla="*/ 129160 h 2556892"/>
                <a:gd name="connsiteX62" fmla="*/ 1683262 w 2886163"/>
                <a:gd name="connsiteY62" fmla="*/ 35759 h 2556892"/>
                <a:gd name="connsiteX63" fmla="*/ 1777702 w 2886163"/>
                <a:gd name="connsiteY63" fmla="*/ 139274 h 2556892"/>
                <a:gd name="connsiteX64" fmla="*/ 1911938 w 2886163"/>
                <a:gd name="connsiteY64" fmla="*/ 215126 h 2556892"/>
                <a:gd name="connsiteX65" fmla="*/ 1955706 w 2886163"/>
                <a:gd name="connsiteY65" fmla="*/ 233819 h 2556892"/>
                <a:gd name="connsiteX66" fmla="*/ 1966643 w 2886163"/>
                <a:gd name="connsiteY66" fmla="*/ 230756 h 2556892"/>
                <a:gd name="connsiteX67" fmla="*/ 1969287 w 2886163"/>
                <a:gd name="connsiteY67" fmla="*/ 230053 h 2556892"/>
                <a:gd name="connsiteX68" fmla="*/ 2019050 w 2886163"/>
                <a:gd name="connsiteY68" fmla="*/ 186624 h 2556892"/>
                <a:gd name="connsiteX69" fmla="*/ 2082031 w 2886163"/>
                <a:gd name="connsiteY69" fmla="*/ 93762 h 2556892"/>
                <a:gd name="connsiteX70" fmla="*/ 2086941 w 2886163"/>
                <a:gd name="connsiteY70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2097 w 2886163"/>
                <a:gd name="connsiteY4" fmla="*/ 1334981 h 2556892"/>
                <a:gd name="connsiteX5" fmla="*/ 2486575 w 2886163"/>
                <a:gd name="connsiteY5" fmla="*/ 1298204 h 2556892"/>
                <a:gd name="connsiteX6" fmla="*/ 2518296 w 2886163"/>
                <a:gd name="connsiteY6" fmla="*/ 1266944 h 2556892"/>
                <a:gd name="connsiteX7" fmla="*/ 2526110 w 2886163"/>
                <a:gd name="connsiteY7" fmla="*/ 1243499 h 2556892"/>
                <a:gd name="connsiteX8" fmla="*/ 2505883 w 2886163"/>
                <a:gd name="connsiteY8" fmla="*/ 1129031 h 2556892"/>
                <a:gd name="connsiteX9" fmla="*/ 2501286 w 2886163"/>
                <a:gd name="connsiteY9" fmla="*/ 1100528 h 2556892"/>
                <a:gd name="connsiteX10" fmla="*/ 2086941 w 2886163"/>
                <a:gd name="connsiteY10" fmla="*/ 0 h 2556892"/>
                <a:gd name="connsiteX11" fmla="*/ 2145931 w 2886163"/>
                <a:gd name="connsiteY11" fmla="*/ 92843 h 2556892"/>
                <a:gd name="connsiteX12" fmla="*/ 2145711 w 2886163"/>
                <a:gd name="connsiteY12" fmla="*/ 95772 h 2556892"/>
                <a:gd name="connsiteX13" fmla="*/ 2342226 w 2886163"/>
                <a:gd name="connsiteY13" fmla="*/ 146169 h 2556892"/>
                <a:gd name="connsiteX14" fmla="*/ 2509101 w 2886163"/>
                <a:gd name="connsiteY14" fmla="*/ 214666 h 2556892"/>
                <a:gd name="connsiteX15" fmla="*/ 2625868 w 2886163"/>
                <a:gd name="connsiteY15" fmla="*/ 296494 h 2556892"/>
                <a:gd name="connsiteX16" fmla="*/ 2692066 w 2886163"/>
                <a:gd name="connsiteY16" fmla="*/ 382460 h 2556892"/>
                <a:gd name="connsiteX17" fmla="*/ 2730222 w 2886163"/>
                <a:gd name="connsiteY17" fmla="*/ 459692 h 2556892"/>
                <a:gd name="connsiteX18" fmla="*/ 2761023 w 2886163"/>
                <a:gd name="connsiteY18" fmla="*/ 561747 h 2556892"/>
                <a:gd name="connsiteX19" fmla="*/ 2784008 w 2886163"/>
                <a:gd name="connsiteY19" fmla="*/ 666102 h 2556892"/>
                <a:gd name="connsiteX20" fmla="*/ 2803776 w 2886163"/>
                <a:gd name="connsiteY20" fmla="*/ 779650 h 2556892"/>
                <a:gd name="connsiteX21" fmla="*/ 2822164 w 2886163"/>
                <a:gd name="connsiteY21" fmla="*/ 882626 h 2556892"/>
                <a:gd name="connsiteX22" fmla="*/ 2829060 w 2886163"/>
                <a:gd name="connsiteY22" fmla="*/ 938251 h 2556892"/>
                <a:gd name="connsiteX23" fmla="*/ 2852045 w 2886163"/>
                <a:gd name="connsiteY23" fmla="*/ 1122135 h 2556892"/>
                <a:gd name="connsiteX24" fmla="*/ 2869514 w 2886163"/>
                <a:gd name="connsiteY24" fmla="*/ 1265565 h 2556892"/>
                <a:gd name="connsiteX25" fmla="*/ 2879628 w 2886163"/>
                <a:gd name="connsiteY25" fmla="*/ 1355208 h 2556892"/>
                <a:gd name="connsiteX26" fmla="*/ 2886064 w 2886163"/>
                <a:gd name="connsiteY26" fmla="*/ 1424625 h 2556892"/>
                <a:gd name="connsiteX27" fmla="*/ 2872273 w 2886163"/>
                <a:gd name="connsiteY27" fmla="*/ 1444852 h 2556892"/>
                <a:gd name="connsiteX28" fmla="*/ 2660346 w 2886163"/>
                <a:gd name="connsiteY28" fmla="*/ 1543690 h 2556892"/>
                <a:gd name="connsiteX29" fmla="*/ 2447500 w 2886163"/>
                <a:gd name="connsiteY29" fmla="*/ 1641608 h 2556892"/>
                <a:gd name="connsiteX30" fmla="*/ 2446581 w 2886163"/>
                <a:gd name="connsiteY30" fmla="*/ 1783659 h 2556892"/>
                <a:gd name="connsiteX31" fmla="*/ 2451178 w 2886163"/>
                <a:gd name="connsiteY31" fmla="*/ 2127522 h 2556892"/>
                <a:gd name="connsiteX32" fmla="*/ 2457614 w 2886163"/>
                <a:gd name="connsiteY32" fmla="*/ 2556892 h 2556892"/>
                <a:gd name="connsiteX33" fmla="*/ 1261906 w 2886163"/>
                <a:gd name="connsiteY33" fmla="*/ 2556892 h 2556892"/>
                <a:gd name="connsiteX34" fmla="*/ 1281674 w 2886163"/>
                <a:gd name="connsiteY34" fmla="*/ 2299914 h 2556892"/>
                <a:gd name="connsiteX35" fmla="*/ 1306498 w 2886163"/>
                <a:gd name="connsiteY35" fmla="*/ 2083390 h 2556892"/>
                <a:gd name="connsiteX36" fmla="*/ 1330403 w 2886163"/>
                <a:gd name="connsiteY36" fmla="*/ 1927088 h 2556892"/>
                <a:gd name="connsiteX37" fmla="*/ 1372696 w 2886163"/>
                <a:gd name="connsiteY37" fmla="*/ 1718839 h 2556892"/>
                <a:gd name="connsiteX38" fmla="*/ 1406255 w 2886163"/>
                <a:gd name="connsiteY38" fmla="*/ 1619082 h 2556892"/>
                <a:gd name="connsiteX39" fmla="*/ 1413611 w 2886163"/>
                <a:gd name="connsiteY39" fmla="*/ 1591040 h 2556892"/>
                <a:gd name="connsiteX40" fmla="*/ 1319370 w 2886163"/>
                <a:gd name="connsiteY40" fmla="*/ 1212698 h 2556892"/>
                <a:gd name="connsiteX41" fmla="*/ 1287650 w 2886163"/>
                <a:gd name="connsiteY41" fmla="*/ 1086737 h 2556892"/>
                <a:gd name="connsiteX42" fmla="*/ 1126291 w 2886163"/>
                <a:gd name="connsiteY42" fmla="*/ 1342336 h 2556892"/>
                <a:gd name="connsiteX43" fmla="*/ 961255 w 2886163"/>
                <a:gd name="connsiteY43" fmla="*/ 1506453 h 2556892"/>
                <a:gd name="connsiteX44" fmla="*/ 764959 w 2886163"/>
                <a:gd name="connsiteY44" fmla="*/ 1636091 h 2556892"/>
                <a:gd name="connsiteX45" fmla="*/ 493729 w 2886163"/>
                <a:gd name="connsiteY45" fmla="*/ 1753318 h 2556892"/>
                <a:gd name="connsiteX46" fmla="*/ 271689 w 2886163"/>
                <a:gd name="connsiteY46" fmla="*/ 1791474 h 2556892"/>
                <a:gd name="connsiteX47" fmla="*/ 81829 w 2886163"/>
                <a:gd name="connsiteY47" fmla="*/ 1787336 h 2556892"/>
                <a:gd name="connsiteX48" fmla="*/ 0 w 2886163"/>
                <a:gd name="connsiteY48" fmla="*/ 1591499 h 2556892"/>
                <a:gd name="connsiteX49" fmla="*/ 47350 w 2886163"/>
                <a:gd name="connsiteY49" fmla="*/ 1572192 h 2556892"/>
                <a:gd name="connsiteX50" fmla="*/ 307087 w 2886163"/>
                <a:gd name="connsiteY50" fmla="*/ 1484387 h 2556892"/>
                <a:gd name="connsiteX51" fmla="*/ 416958 w 2886163"/>
                <a:gd name="connsiteY51" fmla="*/ 1438416 h 2556892"/>
                <a:gd name="connsiteX52" fmla="*/ 575558 w 2886163"/>
                <a:gd name="connsiteY52" fmla="*/ 1349692 h 2556892"/>
                <a:gd name="connsiteX53" fmla="*/ 782428 w 2886163"/>
                <a:gd name="connsiteY53" fmla="*/ 1212698 h 2556892"/>
                <a:gd name="connsiteX54" fmla="*/ 834835 w 2886163"/>
                <a:gd name="connsiteY54" fmla="*/ 1149718 h 2556892"/>
                <a:gd name="connsiteX55" fmla="*/ 1002629 w 2886163"/>
                <a:gd name="connsiteY55" fmla="*/ 829759 h 2556892"/>
                <a:gd name="connsiteX56" fmla="*/ 1144680 w 2886163"/>
                <a:gd name="connsiteY56" fmla="*/ 462450 h 2556892"/>
                <a:gd name="connsiteX57" fmla="*/ 1237082 w 2886163"/>
                <a:gd name="connsiteY57" fmla="*/ 327755 h 2556892"/>
                <a:gd name="connsiteX58" fmla="*/ 1397521 w 2886163"/>
                <a:gd name="connsiteY58" fmla="*/ 243628 h 2556892"/>
                <a:gd name="connsiteX59" fmla="*/ 1537732 w 2886163"/>
                <a:gd name="connsiteY59" fmla="*/ 170074 h 2556892"/>
                <a:gd name="connsiteX60" fmla="*/ 1592898 w 2886163"/>
                <a:gd name="connsiteY60" fmla="*/ 129160 h 2556892"/>
                <a:gd name="connsiteX61" fmla="*/ 1683262 w 2886163"/>
                <a:gd name="connsiteY61" fmla="*/ 35759 h 2556892"/>
                <a:gd name="connsiteX62" fmla="*/ 1777702 w 2886163"/>
                <a:gd name="connsiteY62" fmla="*/ 139274 h 2556892"/>
                <a:gd name="connsiteX63" fmla="*/ 1911938 w 2886163"/>
                <a:gd name="connsiteY63" fmla="*/ 215126 h 2556892"/>
                <a:gd name="connsiteX64" fmla="*/ 1955706 w 2886163"/>
                <a:gd name="connsiteY64" fmla="*/ 233819 h 2556892"/>
                <a:gd name="connsiteX65" fmla="*/ 1966643 w 2886163"/>
                <a:gd name="connsiteY65" fmla="*/ 230756 h 2556892"/>
                <a:gd name="connsiteX66" fmla="*/ 1969287 w 2886163"/>
                <a:gd name="connsiteY66" fmla="*/ 230053 h 2556892"/>
                <a:gd name="connsiteX67" fmla="*/ 2019050 w 2886163"/>
                <a:gd name="connsiteY67" fmla="*/ 186624 h 2556892"/>
                <a:gd name="connsiteX68" fmla="*/ 2082031 w 2886163"/>
                <a:gd name="connsiteY68" fmla="*/ 93762 h 2556892"/>
                <a:gd name="connsiteX69" fmla="*/ 2086941 w 2886163"/>
                <a:gd name="connsiteY69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097 w 2886163"/>
                <a:gd name="connsiteY3" fmla="*/ 1334981 h 2556892"/>
                <a:gd name="connsiteX4" fmla="*/ 2486575 w 2886163"/>
                <a:gd name="connsiteY4" fmla="*/ 1298204 h 2556892"/>
                <a:gd name="connsiteX5" fmla="*/ 2518296 w 2886163"/>
                <a:gd name="connsiteY5" fmla="*/ 1266944 h 2556892"/>
                <a:gd name="connsiteX6" fmla="*/ 2526110 w 2886163"/>
                <a:gd name="connsiteY6" fmla="*/ 1243499 h 2556892"/>
                <a:gd name="connsiteX7" fmla="*/ 2505883 w 2886163"/>
                <a:gd name="connsiteY7" fmla="*/ 1129031 h 2556892"/>
                <a:gd name="connsiteX8" fmla="*/ 2501286 w 2886163"/>
                <a:gd name="connsiteY8" fmla="*/ 1100528 h 2556892"/>
                <a:gd name="connsiteX9" fmla="*/ 2086941 w 2886163"/>
                <a:gd name="connsiteY9" fmla="*/ 0 h 2556892"/>
                <a:gd name="connsiteX10" fmla="*/ 2145931 w 2886163"/>
                <a:gd name="connsiteY10" fmla="*/ 92843 h 2556892"/>
                <a:gd name="connsiteX11" fmla="*/ 2145711 w 2886163"/>
                <a:gd name="connsiteY11" fmla="*/ 95772 h 2556892"/>
                <a:gd name="connsiteX12" fmla="*/ 2342226 w 2886163"/>
                <a:gd name="connsiteY12" fmla="*/ 146169 h 2556892"/>
                <a:gd name="connsiteX13" fmla="*/ 2509101 w 2886163"/>
                <a:gd name="connsiteY13" fmla="*/ 214666 h 2556892"/>
                <a:gd name="connsiteX14" fmla="*/ 2625868 w 2886163"/>
                <a:gd name="connsiteY14" fmla="*/ 296494 h 2556892"/>
                <a:gd name="connsiteX15" fmla="*/ 2692066 w 2886163"/>
                <a:gd name="connsiteY15" fmla="*/ 382460 h 2556892"/>
                <a:gd name="connsiteX16" fmla="*/ 2730222 w 2886163"/>
                <a:gd name="connsiteY16" fmla="*/ 459692 h 2556892"/>
                <a:gd name="connsiteX17" fmla="*/ 2761023 w 2886163"/>
                <a:gd name="connsiteY17" fmla="*/ 561747 h 2556892"/>
                <a:gd name="connsiteX18" fmla="*/ 2784008 w 2886163"/>
                <a:gd name="connsiteY18" fmla="*/ 666102 h 2556892"/>
                <a:gd name="connsiteX19" fmla="*/ 2803776 w 2886163"/>
                <a:gd name="connsiteY19" fmla="*/ 779650 h 2556892"/>
                <a:gd name="connsiteX20" fmla="*/ 2822164 w 2886163"/>
                <a:gd name="connsiteY20" fmla="*/ 882626 h 2556892"/>
                <a:gd name="connsiteX21" fmla="*/ 2829060 w 2886163"/>
                <a:gd name="connsiteY21" fmla="*/ 938251 h 2556892"/>
                <a:gd name="connsiteX22" fmla="*/ 2852045 w 2886163"/>
                <a:gd name="connsiteY22" fmla="*/ 1122135 h 2556892"/>
                <a:gd name="connsiteX23" fmla="*/ 2869514 w 2886163"/>
                <a:gd name="connsiteY23" fmla="*/ 1265565 h 2556892"/>
                <a:gd name="connsiteX24" fmla="*/ 2879628 w 2886163"/>
                <a:gd name="connsiteY24" fmla="*/ 1355208 h 2556892"/>
                <a:gd name="connsiteX25" fmla="*/ 2886064 w 2886163"/>
                <a:gd name="connsiteY25" fmla="*/ 1424625 h 2556892"/>
                <a:gd name="connsiteX26" fmla="*/ 2872273 w 2886163"/>
                <a:gd name="connsiteY26" fmla="*/ 1444852 h 2556892"/>
                <a:gd name="connsiteX27" fmla="*/ 2660346 w 2886163"/>
                <a:gd name="connsiteY27" fmla="*/ 1543690 h 2556892"/>
                <a:gd name="connsiteX28" fmla="*/ 2447500 w 2886163"/>
                <a:gd name="connsiteY28" fmla="*/ 1641608 h 2556892"/>
                <a:gd name="connsiteX29" fmla="*/ 2446581 w 2886163"/>
                <a:gd name="connsiteY29" fmla="*/ 1783659 h 2556892"/>
                <a:gd name="connsiteX30" fmla="*/ 2451178 w 2886163"/>
                <a:gd name="connsiteY30" fmla="*/ 2127522 h 2556892"/>
                <a:gd name="connsiteX31" fmla="*/ 2457614 w 2886163"/>
                <a:gd name="connsiteY31" fmla="*/ 2556892 h 2556892"/>
                <a:gd name="connsiteX32" fmla="*/ 1261906 w 2886163"/>
                <a:gd name="connsiteY32" fmla="*/ 2556892 h 2556892"/>
                <a:gd name="connsiteX33" fmla="*/ 1281674 w 2886163"/>
                <a:gd name="connsiteY33" fmla="*/ 2299914 h 2556892"/>
                <a:gd name="connsiteX34" fmla="*/ 1306498 w 2886163"/>
                <a:gd name="connsiteY34" fmla="*/ 2083390 h 2556892"/>
                <a:gd name="connsiteX35" fmla="*/ 1330403 w 2886163"/>
                <a:gd name="connsiteY35" fmla="*/ 1927088 h 2556892"/>
                <a:gd name="connsiteX36" fmla="*/ 1372696 w 2886163"/>
                <a:gd name="connsiteY36" fmla="*/ 1718839 h 2556892"/>
                <a:gd name="connsiteX37" fmla="*/ 1406255 w 2886163"/>
                <a:gd name="connsiteY37" fmla="*/ 1619082 h 2556892"/>
                <a:gd name="connsiteX38" fmla="*/ 1413611 w 2886163"/>
                <a:gd name="connsiteY38" fmla="*/ 1591040 h 2556892"/>
                <a:gd name="connsiteX39" fmla="*/ 1319370 w 2886163"/>
                <a:gd name="connsiteY39" fmla="*/ 1212698 h 2556892"/>
                <a:gd name="connsiteX40" fmla="*/ 1287650 w 2886163"/>
                <a:gd name="connsiteY40" fmla="*/ 1086737 h 2556892"/>
                <a:gd name="connsiteX41" fmla="*/ 1126291 w 2886163"/>
                <a:gd name="connsiteY41" fmla="*/ 1342336 h 2556892"/>
                <a:gd name="connsiteX42" fmla="*/ 961255 w 2886163"/>
                <a:gd name="connsiteY42" fmla="*/ 1506453 h 2556892"/>
                <a:gd name="connsiteX43" fmla="*/ 764959 w 2886163"/>
                <a:gd name="connsiteY43" fmla="*/ 1636091 h 2556892"/>
                <a:gd name="connsiteX44" fmla="*/ 493729 w 2886163"/>
                <a:gd name="connsiteY44" fmla="*/ 1753318 h 2556892"/>
                <a:gd name="connsiteX45" fmla="*/ 271689 w 2886163"/>
                <a:gd name="connsiteY45" fmla="*/ 1791474 h 2556892"/>
                <a:gd name="connsiteX46" fmla="*/ 81829 w 2886163"/>
                <a:gd name="connsiteY46" fmla="*/ 1787336 h 2556892"/>
                <a:gd name="connsiteX47" fmla="*/ 0 w 2886163"/>
                <a:gd name="connsiteY47" fmla="*/ 1591499 h 2556892"/>
                <a:gd name="connsiteX48" fmla="*/ 47350 w 2886163"/>
                <a:gd name="connsiteY48" fmla="*/ 1572192 h 2556892"/>
                <a:gd name="connsiteX49" fmla="*/ 307087 w 2886163"/>
                <a:gd name="connsiteY49" fmla="*/ 1484387 h 2556892"/>
                <a:gd name="connsiteX50" fmla="*/ 416958 w 2886163"/>
                <a:gd name="connsiteY50" fmla="*/ 1438416 h 2556892"/>
                <a:gd name="connsiteX51" fmla="*/ 575558 w 2886163"/>
                <a:gd name="connsiteY51" fmla="*/ 1349692 h 2556892"/>
                <a:gd name="connsiteX52" fmla="*/ 782428 w 2886163"/>
                <a:gd name="connsiteY52" fmla="*/ 1212698 h 2556892"/>
                <a:gd name="connsiteX53" fmla="*/ 834835 w 2886163"/>
                <a:gd name="connsiteY53" fmla="*/ 1149718 h 2556892"/>
                <a:gd name="connsiteX54" fmla="*/ 1002629 w 2886163"/>
                <a:gd name="connsiteY54" fmla="*/ 829759 h 2556892"/>
                <a:gd name="connsiteX55" fmla="*/ 1144680 w 2886163"/>
                <a:gd name="connsiteY55" fmla="*/ 462450 h 2556892"/>
                <a:gd name="connsiteX56" fmla="*/ 1237082 w 2886163"/>
                <a:gd name="connsiteY56" fmla="*/ 327755 h 2556892"/>
                <a:gd name="connsiteX57" fmla="*/ 1397521 w 2886163"/>
                <a:gd name="connsiteY57" fmla="*/ 243628 h 2556892"/>
                <a:gd name="connsiteX58" fmla="*/ 1537732 w 2886163"/>
                <a:gd name="connsiteY58" fmla="*/ 170074 h 2556892"/>
                <a:gd name="connsiteX59" fmla="*/ 1592898 w 2886163"/>
                <a:gd name="connsiteY59" fmla="*/ 129160 h 2556892"/>
                <a:gd name="connsiteX60" fmla="*/ 1683262 w 2886163"/>
                <a:gd name="connsiteY60" fmla="*/ 35759 h 2556892"/>
                <a:gd name="connsiteX61" fmla="*/ 1777702 w 2886163"/>
                <a:gd name="connsiteY61" fmla="*/ 139274 h 2556892"/>
                <a:gd name="connsiteX62" fmla="*/ 1911938 w 2886163"/>
                <a:gd name="connsiteY62" fmla="*/ 215126 h 2556892"/>
                <a:gd name="connsiteX63" fmla="*/ 1955706 w 2886163"/>
                <a:gd name="connsiteY63" fmla="*/ 233819 h 2556892"/>
                <a:gd name="connsiteX64" fmla="*/ 1966643 w 2886163"/>
                <a:gd name="connsiteY64" fmla="*/ 230756 h 2556892"/>
                <a:gd name="connsiteX65" fmla="*/ 1969287 w 2886163"/>
                <a:gd name="connsiteY65" fmla="*/ 230053 h 2556892"/>
                <a:gd name="connsiteX66" fmla="*/ 2019050 w 2886163"/>
                <a:gd name="connsiteY66" fmla="*/ 186624 h 2556892"/>
                <a:gd name="connsiteX67" fmla="*/ 2082031 w 2886163"/>
                <a:gd name="connsiteY67" fmla="*/ 93762 h 2556892"/>
                <a:gd name="connsiteX68" fmla="*/ 2086941 w 2886163"/>
                <a:gd name="connsiteY68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52097 w 2886163"/>
                <a:gd name="connsiteY2" fmla="*/ 1334981 h 2556892"/>
                <a:gd name="connsiteX3" fmla="*/ 2486575 w 2886163"/>
                <a:gd name="connsiteY3" fmla="*/ 1298204 h 2556892"/>
                <a:gd name="connsiteX4" fmla="*/ 2518296 w 2886163"/>
                <a:gd name="connsiteY4" fmla="*/ 1266944 h 2556892"/>
                <a:gd name="connsiteX5" fmla="*/ 2526110 w 2886163"/>
                <a:gd name="connsiteY5" fmla="*/ 1243499 h 2556892"/>
                <a:gd name="connsiteX6" fmla="*/ 2505883 w 2886163"/>
                <a:gd name="connsiteY6" fmla="*/ 1129031 h 2556892"/>
                <a:gd name="connsiteX7" fmla="*/ 2501286 w 2886163"/>
                <a:gd name="connsiteY7" fmla="*/ 1100528 h 2556892"/>
                <a:gd name="connsiteX8" fmla="*/ 2086941 w 2886163"/>
                <a:gd name="connsiteY8" fmla="*/ 0 h 2556892"/>
                <a:gd name="connsiteX9" fmla="*/ 2145931 w 2886163"/>
                <a:gd name="connsiteY9" fmla="*/ 92843 h 2556892"/>
                <a:gd name="connsiteX10" fmla="*/ 2145711 w 2886163"/>
                <a:gd name="connsiteY10" fmla="*/ 95772 h 2556892"/>
                <a:gd name="connsiteX11" fmla="*/ 2342226 w 2886163"/>
                <a:gd name="connsiteY11" fmla="*/ 146169 h 2556892"/>
                <a:gd name="connsiteX12" fmla="*/ 2509101 w 2886163"/>
                <a:gd name="connsiteY12" fmla="*/ 214666 h 2556892"/>
                <a:gd name="connsiteX13" fmla="*/ 2625868 w 2886163"/>
                <a:gd name="connsiteY13" fmla="*/ 296494 h 2556892"/>
                <a:gd name="connsiteX14" fmla="*/ 2692066 w 2886163"/>
                <a:gd name="connsiteY14" fmla="*/ 382460 h 2556892"/>
                <a:gd name="connsiteX15" fmla="*/ 2730222 w 2886163"/>
                <a:gd name="connsiteY15" fmla="*/ 459692 h 2556892"/>
                <a:gd name="connsiteX16" fmla="*/ 2761023 w 2886163"/>
                <a:gd name="connsiteY16" fmla="*/ 561747 h 2556892"/>
                <a:gd name="connsiteX17" fmla="*/ 2784008 w 2886163"/>
                <a:gd name="connsiteY17" fmla="*/ 666102 h 2556892"/>
                <a:gd name="connsiteX18" fmla="*/ 2803776 w 2886163"/>
                <a:gd name="connsiteY18" fmla="*/ 779650 h 2556892"/>
                <a:gd name="connsiteX19" fmla="*/ 2822164 w 2886163"/>
                <a:gd name="connsiteY19" fmla="*/ 882626 h 2556892"/>
                <a:gd name="connsiteX20" fmla="*/ 2829060 w 2886163"/>
                <a:gd name="connsiteY20" fmla="*/ 938251 h 2556892"/>
                <a:gd name="connsiteX21" fmla="*/ 2852045 w 2886163"/>
                <a:gd name="connsiteY21" fmla="*/ 1122135 h 2556892"/>
                <a:gd name="connsiteX22" fmla="*/ 2869514 w 2886163"/>
                <a:gd name="connsiteY22" fmla="*/ 1265565 h 2556892"/>
                <a:gd name="connsiteX23" fmla="*/ 2879628 w 2886163"/>
                <a:gd name="connsiteY23" fmla="*/ 1355208 h 2556892"/>
                <a:gd name="connsiteX24" fmla="*/ 2886064 w 2886163"/>
                <a:gd name="connsiteY24" fmla="*/ 1424625 h 2556892"/>
                <a:gd name="connsiteX25" fmla="*/ 2872273 w 2886163"/>
                <a:gd name="connsiteY25" fmla="*/ 1444852 h 2556892"/>
                <a:gd name="connsiteX26" fmla="*/ 2660346 w 2886163"/>
                <a:gd name="connsiteY26" fmla="*/ 1543690 h 2556892"/>
                <a:gd name="connsiteX27" fmla="*/ 2447500 w 2886163"/>
                <a:gd name="connsiteY27" fmla="*/ 1641608 h 2556892"/>
                <a:gd name="connsiteX28" fmla="*/ 2446581 w 2886163"/>
                <a:gd name="connsiteY28" fmla="*/ 1783659 h 2556892"/>
                <a:gd name="connsiteX29" fmla="*/ 2451178 w 2886163"/>
                <a:gd name="connsiteY29" fmla="*/ 2127522 h 2556892"/>
                <a:gd name="connsiteX30" fmla="*/ 2457614 w 2886163"/>
                <a:gd name="connsiteY30" fmla="*/ 2556892 h 2556892"/>
                <a:gd name="connsiteX31" fmla="*/ 1261906 w 2886163"/>
                <a:gd name="connsiteY31" fmla="*/ 2556892 h 2556892"/>
                <a:gd name="connsiteX32" fmla="*/ 1281674 w 2886163"/>
                <a:gd name="connsiteY32" fmla="*/ 2299914 h 2556892"/>
                <a:gd name="connsiteX33" fmla="*/ 1306498 w 2886163"/>
                <a:gd name="connsiteY33" fmla="*/ 2083390 h 2556892"/>
                <a:gd name="connsiteX34" fmla="*/ 1330403 w 2886163"/>
                <a:gd name="connsiteY34" fmla="*/ 1927088 h 2556892"/>
                <a:gd name="connsiteX35" fmla="*/ 1372696 w 2886163"/>
                <a:gd name="connsiteY35" fmla="*/ 1718839 h 2556892"/>
                <a:gd name="connsiteX36" fmla="*/ 1406255 w 2886163"/>
                <a:gd name="connsiteY36" fmla="*/ 1619082 h 2556892"/>
                <a:gd name="connsiteX37" fmla="*/ 1413611 w 2886163"/>
                <a:gd name="connsiteY37" fmla="*/ 1591040 h 2556892"/>
                <a:gd name="connsiteX38" fmla="*/ 1319370 w 2886163"/>
                <a:gd name="connsiteY38" fmla="*/ 1212698 h 2556892"/>
                <a:gd name="connsiteX39" fmla="*/ 1287650 w 2886163"/>
                <a:gd name="connsiteY39" fmla="*/ 1086737 h 2556892"/>
                <a:gd name="connsiteX40" fmla="*/ 1126291 w 2886163"/>
                <a:gd name="connsiteY40" fmla="*/ 1342336 h 2556892"/>
                <a:gd name="connsiteX41" fmla="*/ 961255 w 2886163"/>
                <a:gd name="connsiteY41" fmla="*/ 1506453 h 2556892"/>
                <a:gd name="connsiteX42" fmla="*/ 764959 w 2886163"/>
                <a:gd name="connsiteY42" fmla="*/ 1636091 h 2556892"/>
                <a:gd name="connsiteX43" fmla="*/ 493729 w 2886163"/>
                <a:gd name="connsiteY43" fmla="*/ 1753318 h 2556892"/>
                <a:gd name="connsiteX44" fmla="*/ 271689 w 2886163"/>
                <a:gd name="connsiteY44" fmla="*/ 1791474 h 2556892"/>
                <a:gd name="connsiteX45" fmla="*/ 81829 w 2886163"/>
                <a:gd name="connsiteY45" fmla="*/ 1787336 h 2556892"/>
                <a:gd name="connsiteX46" fmla="*/ 0 w 2886163"/>
                <a:gd name="connsiteY46" fmla="*/ 1591499 h 2556892"/>
                <a:gd name="connsiteX47" fmla="*/ 47350 w 2886163"/>
                <a:gd name="connsiteY47" fmla="*/ 1572192 h 2556892"/>
                <a:gd name="connsiteX48" fmla="*/ 307087 w 2886163"/>
                <a:gd name="connsiteY48" fmla="*/ 1484387 h 2556892"/>
                <a:gd name="connsiteX49" fmla="*/ 416958 w 2886163"/>
                <a:gd name="connsiteY49" fmla="*/ 1438416 h 2556892"/>
                <a:gd name="connsiteX50" fmla="*/ 575558 w 2886163"/>
                <a:gd name="connsiteY50" fmla="*/ 1349692 h 2556892"/>
                <a:gd name="connsiteX51" fmla="*/ 782428 w 2886163"/>
                <a:gd name="connsiteY51" fmla="*/ 1212698 h 2556892"/>
                <a:gd name="connsiteX52" fmla="*/ 834835 w 2886163"/>
                <a:gd name="connsiteY52" fmla="*/ 1149718 h 2556892"/>
                <a:gd name="connsiteX53" fmla="*/ 1002629 w 2886163"/>
                <a:gd name="connsiteY53" fmla="*/ 829759 h 2556892"/>
                <a:gd name="connsiteX54" fmla="*/ 1144680 w 2886163"/>
                <a:gd name="connsiteY54" fmla="*/ 462450 h 2556892"/>
                <a:gd name="connsiteX55" fmla="*/ 1237082 w 2886163"/>
                <a:gd name="connsiteY55" fmla="*/ 327755 h 2556892"/>
                <a:gd name="connsiteX56" fmla="*/ 1397521 w 2886163"/>
                <a:gd name="connsiteY56" fmla="*/ 243628 h 2556892"/>
                <a:gd name="connsiteX57" fmla="*/ 1537732 w 2886163"/>
                <a:gd name="connsiteY57" fmla="*/ 170074 h 2556892"/>
                <a:gd name="connsiteX58" fmla="*/ 1592898 w 2886163"/>
                <a:gd name="connsiteY58" fmla="*/ 129160 h 2556892"/>
                <a:gd name="connsiteX59" fmla="*/ 1683262 w 2886163"/>
                <a:gd name="connsiteY59" fmla="*/ 35759 h 2556892"/>
                <a:gd name="connsiteX60" fmla="*/ 1777702 w 2886163"/>
                <a:gd name="connsiteY60" fmla="*/ 139274 h 2556892"/>
                <a:gd name="connsiteX61" fmla="*/ 1911938 w 2886163"/>
                <a:gd name="connsiteY61" fmla="*/ 215126 h 2556892"/>
                <a:gd name="connsiteX62" fmla="*/ 1955706 w 2886163"/>
                <a:gd name="connsiteY62" fmla="*/ 233819 h 2556892"/>
                <a:gd name="connsiteX63" fmla="*/ 1966643 w 2886163"/>
                <a:gd name="connsiteY63" fmla="*/ 230756 h 2556892"/>
                <a:gd name="connsiteX64" fmla="*/ 1969287 w 2886163"/>
                <a:gd name="connsiteY64" fmla="*/ 230053 h 2556892"/>
                <a:gd name="connsiteX65" fmla="*/ 2019050 w 2886163"/>
                <a:gd name="connsiteY65" fmla="*/ 186624 h 2556892"/>
                <a:gd name="connsiteX66" fmla="*/ 2082031 w 2886163"/>
                <a:gd name="connsiteY66" fmla="*/ 93762 h 2556892"/>
                <a:gd name="connsiteX67" fmla="*/ 2086941 w 2886163"/>
                <a:gd name="connsiteY67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52097 w 2886163"/>
                <a:gd name="connsiteY2" fmla="*/ 1334981 h 2556892"/>
                <a:gd name="connsiteX3" fmla="*/ 2486575 w 2886163"/>
                <a:gd name="connsiteY3" fmla="*/ 1298204 h 2556892"/>
                <a:gd name="connsiteX4" fmla="*/ 2526110 w 2886163"/>
                <a:gd name="connsiteY4" fmla="*/ 1243499 h 2556892"/>
                <a:gd name="connsiteX5" fmla="*/ 2505883 w 2886163"/>
                <a:gd name="connsiteY5" fmla="*/ 1129031 h 2556892"/>
                <a:gd name="connsiteX6" fmla="*/ 2501286 w 2886163"/>
                <a:gd name="connsiteY6" fmla="*/ 1100528 h 2556892"/>
                <a:gd name="connsiteX7" fmla="*/ 2086941 w 2886163"/>
                <a:gd name="connsiteY7" fmla="*/ 0 h 2556892"/>
                <a:gd name="connsiteX8" fmla="*/ 2145931 w 2886163"/>
                <a:gd name="connsiteY8" fmla="*/ 92843 h 2556892"/>
                <a:gd name="connsiteX9" fmla="*/ 2145711 w 2886163"/>
                <a:gd name="connsiteY9" fmla="*/ 95772 h 2556892"/>
                <a:gd name="connsiteX10" fmla="*/ 2342226 w 2886163"/>
                <a:gd name="connsiteY10" fmla="*/ 146169 h 2556892"/>
                <a:gd name="connsiteX11" fmla="*/ 2509101 w 2886163"/>
                <a:gd name="connsiteY11" fmla="*/ 214666 h 2556892"/>
                <a:gd name="connsiteX12" fmla="*/ 2625868 w 2886163"/>
                <a:gd name="connsiteY12" fmla="*/ 296494 h 2556892"/>
                <a:gd name="connsiteX13" fmla="*/ 2692066 w 2886163"/>
                <a:gd name="connsiteY13" fmla="*/ 382460 h 2556892"/>
                <a:gd name="connsiteX14" fmla="*/ 2730222 w 2886163"/>
                <a:gd name="connsiteY14" fmla="*/ 459692 h 2556892"/>
                <a:gd name="connsiteX15" fmla="*/ 2761023 w 2886163"/>
                <a:gd name="connsiteY15" fmla="*/ 561747 h 2556892"/>
                <a:gd name="connsiteX16" fmla="*/ 2784008 w 2886163"/>
                <a:gd name="connsiteY16" fmla="*/ 666102 h 2556892"/>
                <a:gd name="connsiteX17" fmla="*/ 2803776 w 2886163"/>
                <a:gd name="connsiteY17" fmla="*/ 779650 h 2556892"/>
                <a:gd name="connsiteX18" fmla="*/ 2822164 w 2886163"/>
                <a:gd name="connsiteY18" fmla="*/ 882626 h 2556892"/>
                <a:gd name="connsiteX19" fmla="*/ 2829060 w 2886163"/>
                <a:gd name="connsiteY19" fmla="*/ 938251 h 2556892"/>
                <a:gd name="connsiteX20" fmla="*/ 2852045 w 2886163"/>
                <a:gd name="connsiteY20" fmla="*/ 1122135 h 2556892"/>
                <a:gd name="connsiteX21" fmla="*/ 2869514 w 2886163"/>
                <a:gd name="connsiteY21" fmla="*/ 1265565 h 2556892"/>
                <a:gd name="connsiteX22" fmla="*/ 2879628 w 2886163"/>
                <a:gd name="connsiteY22" fmla="*/ 1355208 h 2556892"/>
                <a:gd name="connsiteX23" fmla="*/ 2886064 w 2886163"/>
                <a:gd name="connsiteY23" fmla="*/ 1424625 h 2556892"/>
                <a:gd name="connsiteX24" fmla="*/ 2872273 w 2886163"/>
                <a:gd name="connsiteY24" fmla="*/ 1444852 h 2556892"/>
                <a:gd name="connsiteX25" fmla="*/ 2660346 w 2886163"/>
                <a:gd name="connsiteY25" fmla="*/ 1543690 h 2556892"/>
                <a:gd name="connsiteX26" fmla="*/ 2447500 w 2886163"/>
                <a:gd name="connsiteY26" fmla="*/ 1641608 h 2556892"/>
                <a:gd name="connsiteX27" fmla="*/ 2446581 w 2886163"/>
                <a:gd name="connsiteY27" fmla="*/ 1783659 h 2556892"/>
                <a:gd name="connsiteX28" fmla="*/ 2451178 w 2886163"/>
                <a:gd name="connsiteY28" fmla="*/ 2127522 h 2556892"/>
                <a:gd name="connsiteX29" fmla="*/ 2457614 w 2886163"/>
                <a:gd name="connsiteY29" fmla="*/ 2556892 h 2556892"/>
                <a:gd name="connsiteX30" fmla="*/ 1261906 w 2886163"/>
                <a:gd name="connsiteY30" fmla="*/ 2556892 h 2556892"/>
                <a:gd name="connsiteX31" fmla="*/ 1281674 w 2886163"/>
                <a:gd name="connsiteY31" fmla="*/ 2299914 h 2556892"/>
                <a:gd name="connsiteX32" fmla="*/ 1306498 w 2886163"/>
                <a:gd name="connsiteY32" fmla="*/ 2083390 h 2556892"/>
                <a:gd name="connsiteX33" fmla="*/ 1330403 w 2886163"/>
                <a:gd name="connsiteY33" fmla="*/ 1927088 h 2556892"/>
                <a:gd name="connsiteX34" fmla="*/ 1372696 w 2886163"/>
                <a:gd name="connsiteY34" fmla="*/ 1718839 h 2556892"/>
                <a:gd name="connsiteX35" fmla="*/ 1406255 w 2886163"/>
                <a:gd name="connsiteY35" fmla="*/ 1619082 h 2556892"/>
                <a:gd name="connsiteX36" fmla="*/ 1413611 w 2886163"/>
                <a:gd name="connsiteY36" fmla="*/ 1591040 h 2556892"/>
                <a:gd name="connsiteX37" fmla="*/ 1319370 w 2886163"/>
                <a:gd name="connsiteY37" fmla="*/ 1212698 h 2556892"/>
                <a:gd name="connsiteX38" fmla="*/ 1287650 w 2886163"/>
                <a:gd name="connsiteY38" fmla="*/ 1086737 h 2556892"/>
                <a:gd name="connsiteX39" fmla="*/ 1126291 w 2886163"/>
                <a:gd name="connsiteY39" fmla="*/ 1342336 h 2556892"/>
                <a:gd name="connsiteX40" fmla="*/ 961255 w 2886163"/>
                <a:gd name="connsiteY40" fmla="*/ 1506453 h 2556892"/>
                <a:gd name="connsiteX41" fmla="*/ 764959 w 2886163"/>
                <a:gd name="connsiteY41" fmla="*/ 1636091 h 2556892"/>
                <a:gd name="connsiteX42" fmla="*/ 493729 w 2886163"/>
                <a:gd name="connsiteY42" fmla="*/ 1753318 h 2556892"/>
                <a:gd name="connsiteX43" fmla="*/ 271689 w 2886163"/>
                <a:gd name="connsiteY43" fmla="*/ 1791474 h 2556892"/>
                <a:gd name="connsiteX44" fmla="*/ 81829 w 2886163"/>
                <a:gd name="connsiteY44" fmla="*/ 1787336 h 2556892"/>
                <a:gd name="connsiteX45" fmla="*/ 0 w 2886163"/>
                <a:gd name="connsiteY45" fmla="*/ 1591499 h 2556892"/>
                <a:gd name="connsiteX46" fmla="*/ 47350 w 2886163"/>
                <a:gd name="connsiteY46" fmla="*/ 1572192 h 2556892"/>
                <a:gd name="connsiteX47" fmla="*/ 307087 w 2886163"/>
                <a:gd name="connsiteY47" fmla="*/ 1484387 h 2556892"/>
                <a:gd name="connsiteX48" fmla="*/ 416958 w 2886163"/>
                <a:gd name="connsiteY48" fmla="*/ 1438416 h 2556892"/>
                <a:gd name="connsiteX49" fmla="*/ 575558 w 2886163"/>
                <a:gd name="connsiteY49" fmla="*/ 1349692 h 2556892"/>
                <a:gd name="connsiteX50" fmla="*/ 782428 w 2886163"/>
                <a:gd name="connsiteY50" fmla="*/ 1212698 h 2556892"/>
                <a:gd name="connsiteX51" fmla="*/ 834835 w 2886163"/>
                <a:gd name="connsiteY51" fmla="*/ 1149718 h 2556892"/>
                <a:gd name="connsiteX52" fmla="*/ 1002629 w 2886163"/>
                <a:gd name="connsiteY52" fmla="*/ 829759 h 2556892"/>
                <a:gd name="connsiteX53" fmla="*/ 1144680 w 2886163"/>
                <a:gd name="connsiteY53" fmla="*/ 462450 h 2556892"/>
                <a:gd name="connsiteX54" fmla="*/ 1237082 w 2886163"/>
                <a:gd name="connsiteY54" fmla="*/ 327755 h 2556892"/>
                <a:gd name="connsiteX55" fmla="*/ 1397521 w 2886163"/>
                <a:gd name="connsiteY55" fmla="*/ 243628 h 2556892"/>
                <a:gd name="connsiteX56" fmla="*/ 1537732 w 2886163"/>
                <a:gd name="connsiteY56" fmla="*/ 170074 h 2556892"/>
                <a:gd name="connsiteX57" fmla="*/ 1592898 w 2886163"/>
                <a:gd name="connsiteY57" fmla="*/ 129160 h 2556892"/>
                <a:gd name="connsiteX58" fmla="*/ 1683262 w 2886163"/>
                <a:gd name="connsiteY58" fmla="*/ 35759 h 2556892"/>
                <a:gd name="connsiteX59" fmla="*/ 1777702 w 2886163"/>
                <a:gd name="connsiteY59" fmla="*/ 139274 h 2556892"/>
                <a:gd name="connsiteX60" fmla="*/ 1911938 w 2886163"/>
                <a:gd name="connsiteY60" fmla="*/ 215126 h 2556892"/>
                <a:gd name="connsiteX61" fmla="*/ 1955706 w 2886163"/>
                <a:gd name="connsiteY61" fmla="*/ 233819 h 2556892"/>
                <a:gd name="connsiteX62" fmla="*/ 1966643 w 2886163"/>
                <a:gd name="connsiteY62" fmla="*/ 230756 h 2556892"/>
                <a:gd name="connsiteX63" fmla="*/ 1969287 w 2886163"/>
                <a:gd name="connsiteY63" fmla="*/ 230053 h 2556892"/>
                <a:gd name="connsiteX64" fmla="*/ 2019050 w 2886163"/>
                <a:gd name="connsiteY64" fmla="*/ 186624 h 2556892"/>
                <a:gd name="connsiteX65" fmla="*/ 2082031 w 2886163"/>
                <a:gd name="connsiteY65" fmla="*/ 93762 h 2556892"/>
                <a:gd name="connsiteX66" fmla="*/ 2086941 w 2886163"/>
                <a:gd name="connsiteY66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52097 w 2886163"/>
                <a:gd name="connsiteY2" fmla="*/ 1334981 h 2556892"/>
                <a:gd name="connsiteX3" fmla="*/ 2526110 w 2886163"/>
                <a:gd name="connsiteY3" fmla="*/ 1243499 h 2556892"/>
                <a:gd name="connsiteX4" fmla="*/ 2505883 w 2886163"/>
                <a:gd name="connsiteY4" fmla="*/ 1129031 h 2556892"/>
                <a:gd name="connsiteX5" fmla="*/ 2501286 w 2886163"/>
                <a:gd name="connsiteY5" fmla="*/ 1100528 h 2556892"/>
                <a:gd name="connsiteX6" fmla="*/ 2086941 w 2886163"/>
                <a:gd name="connsiteY6" fmla="*/ 0 h 2556892"/>
                <a:gd name="connsiteX7" fmla="*/ 2145931 w 2886163"/>
                <a:gd name="connsiteY7" fmla="*/ 92843 h 2556892"/>
                <a:gd name="connsiteX8" fmla="*/ 2145711 w 2886163"/>
                <a:gd name="connsiteY8" fmla="*/ 95772 h 2556892"/>
                <a:gd name="connsiteX9" fmla="*/ 2342226 w 2886163"/>
                <a:gd name="connsiteY9" fmla="*/ 146169 h 2556892"/>
                <a:gd name="connsiteX10" fmla="*/ 2509101 w 2886163"/>
                <a:gd name="connsiteY10" fmla="*/ 214666 h 2556892"/>
                <a:gd name="connsiteX11" fmla="*/ 2625868 w 2886163"/>
                <a:gd name="connsiteY11" fmla="*/ 296494 h 2556892"/>
                <a:gd name="connsiteX12" fmla="*/ 2692066 w 2886163"/>
                <a:gd name="connsiteY12" fmla="*/ 382460 h 2556892"/>
                <a:gd name="connsiteX13" fmla="*/ 2730222 w 2886163"/>
                <a:gd name="connsiteY13" fmla="*/ 459692 h 2556892"/>
                <a:gd name="connsiteX14" fmla="*/ 2761023 w 2886163"/>
                <a:gd name="connsiteY14" fmla="*/ 561747 h 2556892"/>
                <a:gd name="connsiteX15" fmla="*/ 2784008 w 2886163"/>
                <a:gd name="connsiteY15" fmla="*/ 666102 h 2556892"/>
                <a:gd name="connsiteX16" fmla="*/ 2803776 w 2886163"/>
                <a:gd name="connsiteY16" fmla="*/ 779650 h 2556892"/>
                <a:gd name="connsiteX17" fmla="*/ 2822164 w 2886163"/>
                <a:gd name="connsiteY17" fmla="*/ 882626 h 2556892"/>
                <a:gd name="connsiteX18" fmla="*/ 2829060 w 2886163"/>
                <a:gd name="connsiteY18" fmla="*/ 938251 h 2556892"/>
                <a:gd name="connsiteX19" fmla="*/ 2852045 w 2886163"/>
                <a:gd name="connsiteY19" fmla="*/ 1122135 h 2556892"/>
                <a:gd name="connsiteX20" fmla="*/ 2869514 w 2886163"/>
                <a:gd name="connsiteY20" fmla="*/ 1265565 h 2556892"/>
                <a:gd name="connsiteX21" fmla="*/ 2879628 w 2886163"/>
                <a:gd name="connsiteY21" fmla="*/ 1355208 h 2556892"/>
                <a:gd name="connsiteX22" fmla="*/ 2886064 w 2886163"/>
                <a:gd name="connsiteY22" fmla="*/ 1424625 h 2556892"/>
                <a:gd name="connsiteX23" fmla="*/ 2872273 w 2886163"/>
                <a:gd name="connsiteY23" fmla="*/ 1444852 h 2556892"/>
                <a:gd name="connsiteX24" fmla="*/ 2660346 w 2886163"/>
                <a:gd name="connsiteY24" fmla="*/ 1543690 h 2556892"/>
                <a:gd name="connsiteX25" fmla="*/ 2447500 w 2886163"/>
                <a:gd name="connsiteY25" fmla="*/ 1641608 h 2556892"/>
                <a:gd name="connsiteX26" fmla="*/ 2446581 w 2886163"/>
                <a:gd name="connsiteY26" fmla="*/ 1783659 h 2556892"/>
                <a:gd name="connsiteX27" fmla="*/ 2451178 w 2886163"/>
                <a:gd name="connsiteY27" fmla="*/ 2127522 h 2556892"/>
                <a:gd name="connsiteX28" fmla="*/ 2457614 w 2886163"/>
                <a:gd name="connsiteY28" fmla="*/ 2556892 h 2556892"/>
                <a:gd name="connsiteX29" fmla="*/ 1261906 w 2886163"/>
                <a:gd name="connsiteY29" fmla="*/ 2556892 h 2556892"/>
                <a:gd name="connsiteX30" fmla="*/ 1281674 w 2886163"/>
                <a:gd name="connsiteY30" fmla="*/ 2299914 h 2556892"/>
                <a:gd name="connsiteX31" fmla="*/ 1306498 w 2886163"/>
                <a:gd name="connsiteY31" fmla="*/ 2083390 h 2556892"/>
                <a:gd name="connsiteX32" fmla="*/ 1330403 w 2886163"/>
                <a:gd name="connsiteY32" fmla="*/ 1927088 h 2556892"/>
                <a:gd name="connsiteX33" fmla="*/ 1372696 w 2886163"/>
                <a:gd name="connsiteY33" fmla="*/ 1718839 h 2556892"/>
                <a:gd name="connsiteX34" fmla="*/ 1406255 w 2886163"/>
                <a:gd name="connsiteY34" fmla="*/ 1619082 h 2556892"/>
                <a:gd name="connsiteX35" fmla="*/ 1413611 w 2886163"/>
                <a:gd name="connsiteY35" fmla="*/ 1591040 h 2556892"/>
                <a:gd name="connsiteX36" fmla="*/ 1319370 w 2886163"/>
                <a:gd name="connsiteY36" fmla="*/ 1212698 h 2556892"/>
                <a:gd name="connsiteX37" fmla="*/ 1287650 w 2886163"/>
                <a:gd name="connsiteY37" fmla="*/ 1086737 h 2556892"/>
                <a:gd name="connsiteX38" fmla="*/ 1126291 w 2886163"/>
                <a:gd name="connsiteY38" fmla="*/ 1342336 h 2556892"/>
                <a:gd name="connsiteX39" fmla="*/ 961255 w 2886163"/>
                <a:gd name="connsiteY39" fmla="*/ 1506453 h 2556892"/>
                <a:gd name="connsiteX40" fmla="*/ 764959 w 2886163"/>
                <a:gd name="connsiteY40" fmla="*/ 1636091 h 2556892"/>
                <a:gd name="connsiteX41" fmla="*/ 493729 w 2886163"/>
                <a:gd name="connsiteY41" fmla="*/ 1753318 h 2556892"/>
                <a:gd name="connsiteX42" fmla="*/ 271689 w 2886163"/>
                <a:gd name="connsiteY42" fmla="*/ 1791474 h 2556892"/>
                <a:gd name="connsiteX43" fmla="*/ 81829 w 2886163"/>
                <a:gd name="connsiteY43" fmla="*/ 1787336 h 2556892"/>
                <a:gd name="connsiteX44" fmla="*/ 0 w 2886163"/>
                <a:gd name="connsiteY44" fmla="*/ 1591499 h 2556892"/>
                <a:gd name="connsiteX45" fmla="*/ 47350 w 2886163"/>
                <a:gd name="connsiteY45" fmla="*/ 1572192 h 2556892"/>
                <a:gd name="connsiteX46" fmla="*/ 307087 w 2886163"/>
                <a:gd name="connsiteY46" fmla="*/ 1484387 h 2556892"/>
                <a:gd name="connsiteX47" fmla="*/ 416958 w 2886163"/>
                <a:gd name="connsiteY47" fmla="*/ 1438416 h 2556892"/>
                <a:gd name="connsiteX48" fmla="*/ 575558 w 2886163"/>
                <a:gd name="connsiteY48" fmla="*/ 1349692 h 2556892"/>
                <a:gd name="connsiteX49" fmla="*/ 782428 w 2886163"/>
                <a:gd name="connsiteY49" fmla="*/ 1212698 h 2556892"/>
                <a:gd name="connsiteX50" fmla="*/ 834835 w 2886163"/>
                <a:gd name="connsiteY50" fmla="*/ 1149718 h 2556892"/>
                <a:gd name="connsiteX51" fmla="*/ 1002629 w 2886163"/>
                <a:gd name="connsiteY51" fmla="*/ 829759 h 2556892"/>
                <a:gd name="connsiteX52" fmla="*/ 1144680 w 2886163"/>
                <a:gd name="connsiteY52" fmla="*/ 462450 h 2556892"/>
                <a:gd name="connsiteX53" fmla="*/ 1237082 w 2886163"/>
                <a:gd name="connsiteY53" fmla="*/ 327755 h 2556892"/>
                <a:gd name="connsiteX54" fmla="*/ 1397521 w 2886163"/>
                <a:gd name="connsiteY54" fmla="*/ 243628 h 2556892"/>
                <a:gd name="connsiteX55" fmla="*/ 1537732 w 2886163"/>
                <a:gd name="connsiteY55" fmla="*/ 170074 h 2556892"/>
                <a:gd name="connsiteX56" fmla="*/ 1592898 w 2886163"/>
                <a:gd name="connsiteY56" fmla="*/ 129160 h 2556892"/>
                <a:gd name="connsiteX57" fmla="*/ 1683262 w 2886163"/>
                <a:gd name="connsiteY57" fmla="*/ 35759 h 2556892"/>
                <a:gd name="connsiteX58" fmla="*/ 1777702 w 2886163"/>
                <a:gd name="connsiteY58" fmla="*/ 139274 h 2556892"/>
                <a:gd name="connsiteX59" fmla="*/ 1911938 w 2886163"/>
                <a:gd name="connsiteY59" fmla="*/ 215126 h 2556892"/>
                <a:gd name="connsiteX60" fmla="*/ 1955706 w 2886163"/>
                <a:gd name="connsiteY60" fmla="*/ 233819 h 2556892"/>
                <a:gd name="connsiteX61" fmla="*/ 1966643 w 2886163"/>
                <a:gd name="connsiteY61" fmla="*/ 230756 h 2556892"/>
                <a:gd name="connsiteX62" fmla="*/ 1969287 w 2886163"/>
                <a:gd name="connsiteY62" fmla="*/ 230053 h 2556892"/>
                <a:gd name="connsiteX63" fmla="*/ 2019050 w 2886163"/>
                <a:gd name="connsiteY63" fmla="*/ 186624 h 2556892"/>
                <a:gd name="connsiteX64" fmla="*/ 2082031 w 2886163"/>
                <a:gd name="connsiteY64" fmla="*/ 93762 h 2556892"/>
                <a:gd name="connsiteX65" fmla="*/ 2086941 w 2886163"/>
                <a:gd name="connsiteY65" fmla="*/ 0 h 2556892"/>
                <a:gd name="connsiteX0" fmla="*/ 2501286 w 2909014"/>
                <a:gd name="connsiteY0" fmla="*/ 1100528 h 2556892"/>
                <a:gd name="connsiteX1" fmla="*/ 2492092 w 2909014"/>
                <a:gd name="connsiteY1" fmla="*/ 1180518 h 2556892"/>
                <a:gd name="connsiteX2" fmla="*/ 2452097 w 2909014"/>
                <a:gd name="connsiteY2" fmla="*/ 1334981 h 2556892"/>
                <a:gd name="connsiteX3" fmla="*/ 2526110 w 2909014"/>
                <a:gd name="connsiteY3" fmla="*/ 1243499 h 2556892"/>
                <a:gd name="connsiteX4" fmla="*/ 2505883 w 2909014"/>
                <a:gd name="connsiteY4" fmla="*/ 1129031 h 2556892"/>
                <a:gd name="connsiteX5" fmla="*/ 2501286 w 2909014"/>
                <a:gd name="connsiteY5" fmla="*/ 1100528 h 2556892"/>
                <a:gd name="connsiteX6" fmla="*/ 2086941 w 2909014"/>
                <a:gd name="connsiteY6" fmla="*/ 0 h 2556892"/>
                <a:gd name="connsiteX7" fmla="*/ 2145931 w 2909014"/>
                <a:gd name="connsiteY7" fmla="*/ 92843 h 2556892"/>
                <a:gd name="connsiteX8" fmla="*/ 2145711 w 2909014"/>
                <a:gd name="connsiteY8" fmla="*/ 95772 h 2556892"/>
                <a:gd name="connsiteX9" fmla="*/ 2342226 w 2909014"/>
                <a:gd name="connsiteY9" fmla="*/ 146169 h 2556892"/>
                <a:gd name="connsiteX10" fmla="*/ 2509101 w 2909014"/>
                <a:gd name="connsiteY10" fmla="*/ 214666 h 2556892"/>
                <a:gd name="connsiteX11" fmla="*/ 2625868 w 2909014"/>
                <a:gd name="connsiteY11" fmla="*/ 296494 h 2556892"/>
                <a:gd name="connsiteX12" fmla="*/ 2692066 w 2909014"/>
                <a:gd name="connsiteY12" fmla="*/ 382460 h 2556892"/>
                <a:gd name="connsiteX13" fmla="*/ 2730222 w 2909014"/>
                <a:gd name="connsiteY13" fmla="*/ 459692 h 2556892"/>
                <a:gd name="connsiteX14" fmla="*/ 2761023 w 2909014"/>
                <a:gd name="connsiteY14" fmla="*/ 561747 h 2556892"/>
                <a:gd name="connsiteX15" fmla="*/ 2784008 w 2909014"/>
                <a:gd name="connsiteY15" fmla="*/ 666102 h 2556892"/>
                <a:gd name="connsiteX16" fmla="*/ 2803776 w 2909014"/>
                <a:gd name="connsiteY16" fmla="*/ 779650 h 2556892"/>
                <a:gd name="connsiteX17" fmla="*/ 2822164 w 2909014"/>
                <a:gd name="connsiteY17" fmla="*/ 882626 h 2556892"/>
                <a:gd name="connsiteX18" fmla="*/ 2829060 w 2909014"/>
                <a:gd name="connsiteY18" fmla="*/ 938251 h 2556892"/>
                <a:gd name="connsiteX19" fmla="*/ 2852045 w 2909014"/>
                <a:gd name="connsiteY19" fmla="*/ 1122135 h 2556892"/>
                <a:gd name="connsiteX20" fmla="*/ 2869514 w 2909014"/>
                <a:gd name="connsiteY20" fmla="*/ 1265565 h 2556892"/>
                <a:gd name="connsiteX21" fmla="*/ 2879628 w 2909014"/>
                <a:gd name="connsiteY21" fmla="*/ 1355208 h 2556892"/>
                <a:gd name="connsiteX22" fmla="*/ 2886064 w 2909014"/>
                <a:gd name="connsiteY22" fmla="*/ 1424625 h 2556892"/>
                <a:gd name="connsiteX23" fmla="*/ 2872273 w 2909014"/>
                <a:gd name="connsiteY23" fmla="*/ 1444852 h 2556892"/>
                <a:gd name="connsiteX24" fmla="*/ 2447500 w 2909014"/>
                <a:gd name="connsiteY24" fmla="*/ 1641608 h 2556892"/>
                <a:gd name="connsiteX25" fmla="*/ 2446581 w 2909014"/>
                <a:gd name="connsiteY25" fmla="*/ 1783659 h 2556892"/>
                <a:gd name="connsiteX26" fmla="*/ 2451178 w 2909014"/>
                <a:gd name="connsiteY26" fmla="*/ 2127522 h 2556892"/>
                <a:gd name="connsiteX27" fmla="*/ 2457614 w 2909014"/>
                <a:gd name="connsiteY27" fmla="*/ 2556892 h 2556892"/>
                <a:gd name="connsiteX28" fmla="*/ 1261906 w 2909014"/>
                <a:gd name="connsiteY28" fmla="*/ 2556892 h 2556892"/>
                <a:gd name="connsiteX29" fmla="*/ 1281674 w 2909014"/>
                <a:gd name="connsiteY29" fmla="*/ 2299914 h 2556892"/>
                <a:gd name="connsiteX30" fmla="*/ 1306498 w 2909014"/>
                <a:gd name="connsiteY30" fmla="*/ 2083390 h 2556892"/>
                <a:gd name="connsiteX31" fmla="*/ 1330403 w 2909014"/>
                <a:gd name="connsiteY31" fmla="*/ 1927088 h 2556892"/>
                <a:gd name="connsiteX32" fmla="*/ 1372696 w 2909014"/>
                <a:gd name="connsiteY32" fmla="*/ 1718839 h 2556892"/>
                <a:gd name="connsiteX33" fmla="*/ 1406255 w 2909014"/>
                <a:gd name="connsiteY33" fmla="*/ 1619082 h 2556892"/>
                <a:gd name="connsiteX34" fmla="*/ 1413611 w 2909014"/>
                <a:gd name="connsiteY34" fmla="*/ 1591040 h 2556892"/>
                <a:gd name="connsiteX35" fmla="*/ 1319370 w 2909014"/>
                <a:gd name="connsiteY35" fmla="*/ 1212698 h 2556892"/>
                <a:gd name="connsiteX36" fmla="*/ 1287650 w 2909014"/>
                <a:gd name="connsiteY36" fmla="*/ 1086737 h 2556892"/>
                <a:gd name="connsiteX37" fmla="*/ 1126291 w 2909014"/>
                <a:gd name="connsiteY37" fmla="*/ 1342336 h 2556892"/>
                <a:gd name="connsiteX38" fmla="*/ 961255 w 2909014"/>
                <a:gd name="connsiteY38" fmla="*/ 1506453 h 2556892"/>
                <a:gd name="connsiteX39" fmla="*/ 764959 w 2909014"/>
                <a:gd name="connsiteY39" fmla="*/ 1636091 h 2556892"/>
                <a:gd name="connsiteX40" fmla="*/ 493729 w 2909014"/>
                <a:gd name="connsiteY40" fmla="*/ 1753318 h 2556892"/>
                <a:gd name="connsiteX41" fmla="*/ 271689 w 2909014"/>
                <a:gd name="connsiteY41" fmla="*/ 1791474 h 2556892"/>
                <a:gd name="connsiteX42" fmla="*/ 81829 w 2909014"/>
                <a:gd name="connsiteY42" fmla="*/ 1787336 h 2556892"/>
                <a:gd name="connsiteX43" fmla="*/ 0 w 2909014"/>
                <a:gd name="connsiteY43" fmla="*/ 1591499 h 2556892"/>
                <a:gd name="connsiteX44" fmla="*/ 47350 w 2909014"/>
                <a:gd name="connsiteY44" fmla="*/ 1572192 h 2556892"/>
                <a:gd name="connsiteX45" fmla="*/ 307087 w 2909014"/>
                <a:gd name="connsiteY45" fmla="*/ 1484387 h 2556892"/>
                <a:gd name="connsiteX46" fmla="*/ 416958 w 2909014"/>
                <a:gd name="connsiteY46" fmla="*/ 1438416 h 2556892"/>
                <a:gd name="connsiteX47" fmla="*/ 575558 w 2909014"/>
                <a:gd name="connsiteY47" fmla="*/ 1349692 h 2556892"/>
                <a:gd name="connsiteX48" fmla="*/ 782428 w 2909014"/>
                <a:gd name="connsiteY48" fmla="*/ 1212698 h 2556892"/>
                <a:gd name="connsiteX49" fmla="*/ 834835 w 2909014"/>
                <a:gd name="connsiteY49" fmla="*/ 1149718 h 2556892"/>
                <a:gd name="connsiteX50" fmla="*/ 1002629 w 2909014"/>
                <a:gd name="connsiteY50" fmla="*/ 829759 h 2556892"/>
                <a:gd name="connsiteX51" fmla="*/ 1144680 w 2909014"/>
                <a:gd name="connsiteY51" fmla="*/ 462450 h 2556892"/>
                <a:gd name="connsiteX52" fmla="*/ 1237082 w 2909014"/>
                <a:gd name="connsiteY52" fmla="*/ 327755 h 2556892"/>
                <a:gd name="connsiteX53" fmla="*/ 1397521 w 2909014"/>
                <a:gd name="connsiteY53" fmla="*/ 243628 h 2556892"/>
                <a:gd name="connsiteX54" fmla="*/ 1537732 w 2909014"/>
                <a:gd name="connsiteY54" fmla="*/ 170074 h 2556892"/>
                <a:gd name="connsiteX55" fmla="*/ 1592898 w 2909014"/>
                <a:gd name="connsiteY55" fmla="*/ 129160 h 2556892"/>
                <a:gd name="connsiteX56" fmla="*/ 1683262 w 2909014"/>
                <a:gd name="connsiteY56" fmla="*/ 35759 h 2556892"/>
                <a:gd name="connsiteX57" fmla="*/ 1777702 w 2909014"/>
                <a:gd name="connsiteY57" fmla="*/ 139274 h 2556892"/>
                <a:gd name="connsiteX58" fmla="*/ 1911938 w 2909014"/>
                <a:gd name="connsiteY58" fmla="*/ 215126 h 2556892"/>
                <a:gd name="connsiteX59" fmla="*/ 1955706 w 2909014"/>
                <a:gd name="connsiteY59" fmla="*/ 233819 h 2556892"/>
                <a:gd name="connsiteX60" fmla="*/ 1966643 w 2909014"/>
                <a:gd name="connsiteY60" fmla="*/ 230756 h 2556892"/>
                <a:gd name="connsiteX61" fmla="*/ 1969287 w 2909014"/>
                <a:gd name="connsiteY61" fmla="*/ 230053 h 2556892"/>
                <a:gd name="connsiteX62" fmla="*/ 2019050 w 2909014"/>
                <a:gd name="connsiteY62" fmla="*/ 186624 h 2556892"/>
                <a:gd name="connsiteX63" fmla="*/ 2082031 w 2909014"/>
                <a:gd name="connsiteY63" fmla="*/ 93762 h 2556892"/>
                <a:gd name="connsiteX64" fmla="*/ 2086941 w 2909014"/>
                <a:gd name="connsiteY64" fmla="*/ 0 h 2556892"/>
                <a:gd name="connsiteX0" fmla="*/ 2501286 w 2909014"/>
                <a:gd name="connsiteY0" fmla="*/ 1100528 h 2556892"/>
                <a:gd name="connsiteX1" fmla="*/ 2492092 w 2909014"/>
                <a:gd name="connsiteY1" fmla="*/ 1180518 h 2556892"/>
                <a:gd name="connsiteX2" fmla="*/ 2452097 w 2909014"/>
                <a:gd name="connsiteY2" fmla="*/ 1334981 h 2556892"/>
                <a:gd name="connsiteX3" fmla="*/ 2526110 w 2909014"/>
                <a:gd name="connsiteY3" fmla="*/ 1243499 h 2556892"/>
                <a:gd name="connsiteX4" fmla="*/ 2505883 w 2909014"/>
                <a:gd name="connsiteY4" fmla="*/ 1129031 h 2556892"/>
                <a:gd name="connsiteX5" fmla="*/ 2501286 w 2909014"/>
                <a:gd name="connsiteY5" fmla="*/ 1100528 h 2556892"/>
                <a:gd name="connsiteX6" fmla="*/ 2086941 w 2909014"/>
                <a:gd name="connsiteY6" fmla="*/ 0 h 2556892"/>
                <a:gd name="connsiteX7" fmla="*/ 2145931 w 2909014"/>
                <a:gd name="connsiteY7" fmla="*/ 92843 h 2556892"/>
                <a:gd name="connsiteX8" fmla="*/ 2145711 w 2909014"/>
                <a:gd name="connsiteY8" fmla="*/ 95772 h 2556892"/>
                <a:gd name="connsiteX9" fmla="*/ 2342226 w 2909014"/>
                <a:gd name="connsiteY9" fmla="*/ 146169 h 2556892"/>
                <a:gd name="connsiteX10" fmla="*/ 2509101 w 2909014"/>
                <a:gd name="connsiteY10" fmla="*/ 214666 h 2556892"/>
                <a:gd name="connsiteX11" fmla="*/ 2625868 w 2909014"/>
                <a:gd name="connsiteY11" fmla="*/ 296494 h 2556892"/>
                <a:gd name="connsiteX12" fmla="*/ 2692066 w 2909014"/>
                <a:gd name="connsiteY12" fmla="*/ 382460 h 2556892"/>
                <a:gd name="connsiteX13" fmla="*/ 2730222 w 2909014"/>
                <a:gd name="connsiteY13" fmla="*/ 459692 h 2556892"/>
                <a:gd name="connsiteX14" fmla="*/ 2761023 w 2909014"/>
                <a:gd name="connsiteY14" fmla="*/ 561747 h 2556892"/>
                <a:gd name="connsiteX15" fmla="*/ 2784008 w 2909014"/>
                <a:gd name="connsiteY15" fmla="*/ 666102 h 2556892"/>
                <a:gd name="connsiteX16" fmla="*/ 2803776 w 2909014"/>
                <a:gd name="connsiteY16" fmla="*/ 779650 h 2556892"/>
                <a:gd name="connsiteX17" fmla="*/ 2822164 w 2909014"/>
                <a:gd name="connsiteY17" fmla="*/ 882626 h 2556892"/>
                <a:gd name="connsiteX18" fmla="*/ 2829060 w 2909014"/>
                <a:gd name="connsiteY18" fmla="*/ 938251 h 2556892"/>
                <a:gd name="connsiteX19" fmla="*/ 2852045 w 2909014"/>
                <a:gd name="connsiteY19" fmla="*/ 1122135 h 2556892"/>
                <a:gd name="connsiteX20" fmla="*/ 2869514 w 2909014"/>
                <a:gd name="connsiteY20" fmla="*/ 1265565 h 2556892"/>
                <a:gd name="connsiteX21" fmla="*/ 2879628 w 2909014"/>
                <a:gd name="connsiteY21" fmla="*/ 1355208 h 2556892"/>
                <a:gd name="connsiteX22" fmla="*/ 2886064 w 2909014"/>
                <a:gd name="connsiteY22" fmla="*/ 1424625 h 2556892"/>
                <a:gd name="connsiteX23" fmla="*/ 2872273 w 2909014"/>
                <a:gd name="connsiteY23" fmla="*/ 1444852 h 2556892"/>
                <a:gd name="connsiteX24" fmla="*/ 2447500 w 2909014"/>
                <a:gd name="connsiteY24" fmla="*/ 1641608 h 2556892"/>
                <a:gd name="connsiteX25" fmla="*/ 2446581 w 2909014"/>
                <a:gd name="connsiteY25" fmla="*/ 1783659 h 2556892"/>
                <a:gd name="connsiteX26" fmla="*/ 2451178 w 2909014"/>
                <a:gd name="connsiteY26" fmla="*/ 2127522 h 2556892"/>
                <a:gd name="connsiteX27" fmla="*/ 2457614 w 2909014"/>
                <a:gd name="connsiteY27" fmla="*/ 2556892 h 2556892"/>
                <a:gd name="connsiteX28" fmla="*/ 1261906 w 2909014"/>
                <a:gd name="connsiteY28" fmla="*/ 2556892 h 2556892"/>
                <a:gd name="connsiteX29" fmla="*/ 1281674 w 2909014"/>
                <a:gd name="connsiteY29" fmla="*/ 2299914 h 2556892"/>
                <a:gd name="connsiteX30" fmla="*/ 1306498 w 2909014"/>
                <a:gd name="connsiteY30" fmla="*/ 2083390 h 2556892"/>
                <a:gd name="connsiteX31" fmla="*/ 1330403 w 2909014"/>
                <a:gd name="connsiteY31" fmla="*/ 1927088 h 2556892"/>
                <a:gd name="connsiteX32" fmla="*/ 1372696 w 2909014"/>
                <a:gd name="connsiteY32" fmla="*/ 1718839 h 2556892"/>
                <a:gd name="connsiteX33" fmla="*/ 1406255 w 2909014"/>
                <a:gd name="connsiteY33" fmla="*/ 1619082 h 2556892"/>
                <a:gd name="connsiteX34" fmla="*/ 1413611 w 2909014"/>
                <a:gd name="connsiteY34" fmla="*/ 1591040 h 2556892"/>
                <a:gd name="connsiteX35" fmla="*/ 1319370 w 2909014"/>
                <a:gd name="connsiteY35" fmla="*/ 1212698 h 2556892"/>
                <a:gd name="connsiteX36" fmla="*/ 1287650 w 2909014"/>
                <a:gd name="connsiteY36" fmla="*/ 1086737 h 2556892"/>
                <a:gd name="connsiteX37" fmla="*/ 1126291 w 2909014"/>
                <a:gd name="connsiteY37" fmla="*/ 1342336 h 2556892"/>
                <a:gd name="connsiteX38" fmla="*/ 961255 w 2909014"/>
                <a:gd name="connsiteY38" fmla="*/ 1506453 h 2556892"/>
                <a:gd name="connsiteX39" fmla="*/ 764959 w 2909014"/>
                <a:gd name="connsiteY39" fmla="*/ 1636091 h 2556892"/>
                <a:gd name="connsiteX40" fmla="*/ 493729 w 2909014"/>
                <a:gd name="connsiteY40" fmla="*/ 1753318 h 2556892"/>
                <a:gd name="connsiteX41" fmla="*/ 271689 w 2909014"/>
                <a:gd name="connsiteY41" fmla="*/ 1791474 h 2556892"/>
                <a:gd name="connsiteX42" fmla="*/ 81829 w 2909014"/>
                <a:gd name="connsiteY42" fmla="*/ 1787336 h 2556892"/>
                <a:gd name="connsiteX43" fmla="*/ 0 w 2909014"/>
                <a:gd name="connsiteY43" fmla="*/ 1591499 h 2556892"/>
                <a:gd name="connsiteX44" fmla="*/ 47350 w 2909014"/>
                <a:gd name="connsiteY44" fmla="*/ 1572192 h 2556892"/>
                <a:gd name="connsiteX45" fmla="*/ 307087 w 2909014"/>
                <a:gd name="connsiteY45" fmla="*/ 1484387 h 2556892"/>
                <a:gd name="connsiteX46" fmla="*/ 416958 w 2909014"/>
                <a:gd name="connsiteY46" fmla="*/ 1438416 h 2556892"/>
                <a:gd name="connsiteX47" fmla="*/ 575558 w 2909014"/>
                <a:gd name="connsiteY47" fmla="*/ 1349692 h 2556892"/>
                <a:gd name="connsiteX48" fmla="*/ 782428 w 2909014"/>
                <a:gd name="connsiteY48" fmla="*/ 1212698 h 2556892"/>
                <a:gd name="connsiteX49" fmla="*/ 834835 w 2909014"/>
                <a:gd name="connsiteY49" fmla="*/ 1149718 h 2556892"/>
                <a:gd name="connsiteX50" fmla="*/ 1002629 w 2909014"/>
                <a:gd name="connsiteY50" fmla="*/ 829759 h 2556892"/>
                <a:gd name="connsiteX51" fmla="*/ 1144680 w 2909014"/>
                <a:gd name="connsiteY51" fmla="*/ 462450 h 2556892"/>
                <a:gd name="connsiteX52" fmla="*/ 1237082 w 2909014"/>
                <a:gd name="connsiteY52" fmla="*/ 327755 h 2556892"/>
                <a:gd name="connsiteX53" fmla="*/ 1397521 w 2909014"/>
                <a:gd name="connsiteY53" fmla="*/ 243628 h 2556892"/>
                <a:gd name="connsiteX54" fmla="*/ 1537732 w 2909014"/>
                <a:gd name="connsiteY54" fmla="*/ 170074 h 2556892"/>
                <a:gd name="connsiteX55" fmla="*/ 1592898 w 2909014"/>
                <a:gd name="connsiteY55" fmla="*/ 129160 h 2556892"/>
                <a:gd name="connsiteX56" fmla="*/ 1683262 w 2909014"/>
                <a:gd name="connsiteY56" fmla="*/ 35759 h 2556892"/>
                <a:gd name="connsiteX57" fmla="*/ 1777702 w 2909014"/>
                <a:gd name="connsiteY57" fmla="*/ 139274 h 2556892"/>
                <a:gd name="connsiteX58" fmla="*/ 1911938 w 2909014"/>
                <a:gd name="connsiteY58" fmla="*/ 215126 h 2556892"/>
                <a:gd name="connsiteX59" fmla="*/ 1955706 w 2909014"/>
                <a:gd name="connsiteY59" fmla="*/ 233819 h 2556892"/>
                <a:gd name="connsiteX60" fmla="*/ 1966643 w 2909014"/>
                <a:gd name="connsiteY60" fmla="*/ 230756 h 2556892"/>
                <a:gd name="connsiteX61" fmla="*/ 1969287 w 2909014"/>
                <a:gd name="connsiteY61" fmla="*/ 230053 h 2556892"/>
                <a:gd name="connsiteX62" fmla="*/ 2019050 w 2909014"/>
                <a:gd name="connsiteY62" fmla="*/ 186624 h 2556892"/>
                <a:gd name="connsiteX63" fmla="*/ 2082031 w 2909014"/>
                <a:gd name="connsiteY63" fmla="*/ 93762 h 2556892"/>
                <a:gd name="connsiteX64" fmla="*/ 2086941 w 2909014"/>
                <a:gd name="connsiteY64" fmla="*/ 0 h 2556892"/>
                <a:gd name="connsiteX0" fmla="*/ 2501286 w 2890059"/>
                <a:gd name="connsiteY0" fmla="*/ 1100528 h 2556892"/>
                <a:gd name="connsiteX1" fmla="*/ 2492092 w 2890059"/>
                <a:gd name="connsiteY1" fmla="*/ 1180518 h 2556892"/>
                <a:gd name="connsiteX2" fmla="*/ 2452097 w 2890059"/>
                <a:gd name="connsiteY2" fmla="*/ 1334981 h 2556892"/>
                <a:gd name="connsiteX3" fmla="*/ 2526110 w 2890059"/>
                <a:gd name="connsiteY3" fmla="*/ 1243499 h 2556892"/>
                <a:gd name="connsiteX4" fmla="*/ 2505883 w 2890059"/>
                <a:gd name="connsiteY4" fmla="*/ 1129031 h 2556892"/>
                <a:gd name="connsiteX5" fmla="*/ 2501286 w 2890059"/>
                <a:gd name="connsiteY5" fmla="*/ 1100528 h 2556892"/>
                <a:gd name="connsiteX6" fmla="*/ 2086941 w 2890059"/>
                <a:gd name="connsiteY6" fmla="*/ 0 h 2556892"/>
                <a:gd name="connsiteX7" fmla="*/ 2145931 w 2890059"/>
                <a:gd name="connsiteY7" fmla="*/ 92843 h 2556892"/>
                <a:gd name="connsiteX8" fmla="*/ 2145711 w 2890059"/>
                <a:gd name="connsiteY8" fmla="*/ 95772 h 2556892"/>
                <a:gd name="connsiteX9" fmla="*/ 2342226 w 2890059"/>
                <a:gd name="connsiteY9" fmla="*/ 146169 h 2556892"/>
                <a:gd name="connsiteX10" fmla="*/ 2509101 w 2890059"/>
                <a:gd name="connsiteY10" fmla="*/ 214666 h 2556892"/>
                <a:gd name="connsiteX11" fmla="*/ 2625868 w 2890059"/>
                <a:gd name="connsiteY11" fmla="*/ 296494 h 2556892"/>
                <a:gd name="connsiteX12" fmla="*/ 2692066 w 2890059"/>
                <a:gd name="connsiteY12" fmla="*/ 382460 h 2556892"/>
                <a:gd name="connsiteX13" fmla="*/ 2730222 w 2890059"/>
                <a:gd name="connsiteY13" fmla="*/ 459692 h 2556892"/>
                <a:gd name="connsiteX14" fmla="*/ 2761023 w 2890059"/>
                <a:gd name="connsiteY14" fmla="*/ 561747 h 2556892"/>
                <a:gd name="connsiteX15" fmla="*/ 2784008 w 2890059"/>
                <a:gd name="connsiteY15" fmla="*/ 666102 h 2556892"/>
                <a:gd name="connsiteX16" fmla="*/ 2803776 w 2890059"/>
                <a:gd name="connsiteY16" fmla="*/ 779650 h 2556892"/>
                <a:gd name="connsiteX17" fmla="*/ 2822164 w 2890059"/>
                <a:gd name="connsiteY17" fmla="*/ 882626 h 2556892"/>
                <a:gd name="connsiteX18" fmla="*/ 2829060 w 2890059"/>
                <a:gd name="connsiteY18" fmla="*/ 938251 h 2556892"/>
                <a:gd name="connsiteX19" fmla="*/ 2852045 w 2890059"/>
                <a:gd name="connsiteY19" fmla="*/ 1122135 h 2556892"/>
                <a:gd name="connsiteX20" fmla="*/ 2869514 w 2890059"/>
                <a:gd name="connsiteY20" fmla="*/ 1265565 h 2556892"/>
                <a:gd name="connsiteX21" fmla="*/ 2879628 w 2890059"/>
                <a:gd name="connsiteY21" fmla="*/ 1355208 h 2556892"/>
                <a:gd name="connsiteX22" fmla="*/ 2886064 w 2890059"/>
                <a:gd name="connsiteY22" fmla="*/ 1424625 h 2556892"/>
                <a:gd name="connsiteX23" fmla="*/ 2872273 w 2890059"/>
                <a:gd name="connsiteY23" fmla="*/ 1444852 h 2556892"/>
                <a:gd name="connsiteX24" fmla="*/ 2447500 w 2890059"/>
                <a:gd name="connsiteY24" fmla="*/ 1641608 h 2556892"/>
                <a:gd name="connsiteX25" fmla="*/ 2446581 w 2890059"/>
                <a:gd name="connsiteY25" fmla="*/ 1783659 h 2556892"/>
                <a:gd name="connsiteX26" fmla="*/ 2451178 w 2890059"/>
                <a:gd name="connsiteY26" fmla="*/ 2127522 h 2556892"/>
                <a:gd name="connsiteX27" fmla="*/ 2457614 w 2890059"/>
                <a:gd name="connsiteY27" fmla="*/ 2556892 h 2556892"/>
                <a:gd name="connsiteX28" fmla="*/ 1261906 w 2890059"/>
                <a:gd name="connsiteY28" fmla="*/ 2556892 h 2556892"/>
                <a:gd name="connsiteX29" fmla="*/ 1281674 w 2890059"/>
                <a:gd name="connsiteY29" fmla="*/ 2299914 h 2556892"/>
                <a:gd name="connsiteX30" fmla="*/ 1306498 w 2890059"/>
                <a:gd name="connsiteY30" fmla="*/ 2083390 h 2556892"/>
                <a:gd name="connsiteX31" fmla="*/ 1330403 w 2890059"/>
                <a:gd name="connsiteY31" fmla="*/ 1927088 h 2556892"/>
                <a:gd name="connsiteX32" fmla="*/ 1372696 w 2890059"/>
                <a:gd name="connsiteY32" fmla="*/ 1718839 h 2556892"/>
                <a:gd name="connsiteX33" fmla="*/ 1406255 w 2890059"/>
                <a:gd name="connsiteY33" fmla="*/ 1619082 h 2556892"/>
                <a:gd name="connsiteX34" fmla="*/ 1413611 w 2890059"/>
                <a:gd name="connsiteY34" fmla="*/ 1591040 h 2556892"/>
                <a:gd name="connsiteX35" fmla="*/ 1319370 w 2890059"/>
                <a:gd name="connsiteY35" fmla="*/ 1212698 h 2556892"/>
                <a:gd name="connsiteX36" fmla="*/ 1287650 w 2890059"/>
                <a:gd name="connsiteY36" fmla="*/ 1086737 h 2556892"/>
                <a:gd name="connsiteX37" fmla="*/ 1126291 w 2890059"/>
                <a:gd name="connsiteY37" fmla="*/ 1342336 h 2556892"/>
                <a:gd name="connsiteX38" fmla="*/ 961255 w 2890059"/>
                <a:gd name="connsiteY38" fmla="*/ 1506453 h 2556892"/>
                <a:gd name="connsiteX39" fmla="*/ 764959 w 2890059"/>
                <a:gd name="connsiteY39" fmla="*/ 1636091 h 2556892"/>
                <a:gd name="connsiteX40" fmla="*/ 493729 w 2890059"/>
                <a:gd name="connsiteY40" fmla="*/ 1753318 h 2556892"/>
                <a:gd name="connsiteX41" fmla="*/ 271689 w 2890059"/>
                <a:gd name="connsiteY41" fmla="*/ 1791474 h 2556892"/>
                <a:gd name="connsiteX42" fmla="*/ 81829 w 2890059"/>
                <a:gd name="connsiteY42" fmla="*/ 1787336 h 2556892"/>
                <a:gd name="connsiteX43" fmla="*/ 0 w 2890059"/>
                <a:gd name="connsiteY43" fmla="*/ 1591499 h 2556892"/>
                <a:gd name="connsiteX44" fmla="*/ 47350 w 2890059"/>
                <a:gd name="connsiteY44" fmla="*/ 1572192 h 2556892"/>
                <a:gd name="connsiteX45" fmla="*/ 307087 w 2890059"/>
                <a:gd name="connsiteY45" fmla="*/ 1484387 h 2556892"/>
                <a:gd name="connsiteX46" fmla="*/ 416958 w 2890059"/>
                <a:gd name="connsiteY46" fmla="*/ 1438416 h 2556892"/>
                <a:gd name="connsiteX47" fmla="*/ 575558 w 2890059"/>
                <a:gd name="connsiteY47" fmla="*/ 1349692 h 2556892"/>
                <a:gd name="connsiteX48" fmla="*/ 782428 w 2890059"/>
                <a:gd name="connsiteY48" fmla="*/ 1212698 h 2556892"/>
                <a:gd name="connsiteX49" fmla="*/ 834835 w 2890059"/>
                <a:gd name="connsiteY49" fmla="*/ 1149718 h 2556892"/>
                <a:gd name="connsiteX50" fmla="*/ 1002629 w 2890059"/>
                <a:gd name="connsiteY50" fmla="*/ 829759 h 2556892"/>
                <a:gd name="connsiteX51" fmla="*/ 1144680 w 2890059"/>
                <a:gd name="connsiteY51" fmla="*/ 462450 h 2556892"/>
                <a:gd name="connsiteX52" fmla="*/ 1237082 w 2890059"/>
                <a:gd name="connsiteY52" fmla="*/ 327755 h 2556892"/>
                <a:gd name="connsiteX53" fmla="*/ 1397521 w 2890059"/>
                <a:gd name="connsiteY53" fmla="*/ 243628 h 2556892"/>
                <a:gd name="connsiteX54" fmla="*/ 1537732 w 2890059"/>
                <a:gd name="connsiteY54" fmla="*/ 170074 h 2556892"/>
                <a:gd name="connsiteX55" fmla="*/ 1592898 w 2890059"/>
                <a:gd name="connsiteY55" fmla="*/ 129160 h 2556892"/>
                <a:gd name="connsiteX56" fmla="*/ 1683262 w 2890059"/>
                <a:gd name="connsiteY56" fmla="*/ 35759 h 2556892"/>
                <a:gd name="connsiteX57" fmla="*/ 1777702 w 2890059"/>
                <a:gd name="connsiteY57" fmla="*/ 139274 h 2556892"/>
                <a:gd name="connsiteX58" fmla="*/ 1911938 w 2890059"/>
                <a:gd name="connsiteY58" fmla="*/ 215126 h 2556892"/>
                <a:gd name="connsiteX59" fmla="*/ 1955706 w 2890059"/>
                <a:gd name="connsiteY59" fmla="*/ 233819 h 2556892"/>
                <a:gd name="connsiteX60" fmla="*/ 1966643 w 2890059"/>
                <a:gd name="connsiteY60" fmla="*/ 230756 h 2556892"/>
                <a:gd name="connsiteX61" fmla="*/ 1969287 w 2890059"/>
                <a:gd name="connsiteY61" fmla="*/ 230053 h 2556892"/>
                <a:gd name="connsiteX62" fmla="*/ 2019050 w 2890059"/>
                <a:gd name="connsiteY62" fmla="*/ 186624 h 2556892"/>
                <a:gd name="connsiteX63" fmla="*/ 2082031 w 2890059"/>
                <a:gd name="connsiteY63" fmla="*/ 93762 h 2556892"/>
                <a:gd name="connsiteX64" fmla="*/ 2086941 w 2890059"/>
                <a:gd name="connsiteY64" fmla="*/ 0 h 2556892"/>
                <a:gd name="connsiteX0" fmla="*/ 2501286 w 2887840"/>
                <a:gd name="connsiteY0" fmla="*/ 1100528 h 2556892"/>
                <a:gd name="connsiteX1" fmla="*/ 2492092 w 2887840"/>
                <a:gd name="connsiteY1" fmla="*/ 1180518 h 2556892"/>
                <a:gd name="connsiteX2" fmla="*/ 2452097 w 2887840"/>
                <a:gd name="connsiteY2" fmla="*/ 1334981 h 2556892"/>
                <a:gd name="connsiteX3" fmla="*/ 2526110 w 2887840"/>
                <a:gd name="connsiteY3" fmla="*/ 1243499 h 2556892"/>
                <a:gd name="connsiteX4" fmla="*/ 2505883 w 2887840"/>
                <a:gd name="connsiteY4" fmla="*/ 1129031 h 2556892"/>
                <a:gd name="connsiteX5" fmla="*/ 2501286 w 2887840"/>
                <a:gd name="connsiteY5" fmla="*/ 1100528 h 2556892"/>
                <a:gd name="connsiteX6" fmla="*/ 2086941 w 2887840"/>
                <a:gd name="connsiteY6" fmla="*/ 0 h 2556892"/>
                <a:gd name="connsiteX7" fmla="*/ 2145931 w 2887840"/>
                <a:gd name="connsiteY7" fmla="*/ 92843 h 2556892"/>
                <a:gd name="connsiteX8" fmla="*/ 2145711 w 2887840"/>
                <a:gd name="connsiteY8" fmla="*/ 95772 h 2556892"/>
                <a:gd name="connsiteX9" fmla="*/ 2342226 w 2887840"/>
                <a:gd name="connsiteY9" fmla="*/ 146169 h 2556892"/>
                <a:gd name="connsiteX10" fmla="*/ 2509101 w 2887840"/>
                <a:gd name="connsiteY10" fmla="*/ 214666 h 2556892"/>
                <a:gd name="connsiteX11" fmla="*/ 2625868 w 2887840"/>
                <a:gd name="connsiteY11" fmla="*/ 296494 h 2556892"/>
                <a:gd name="connsiteX12" fmla="*/ 2692066 w 2887840"/>
                <a:gd name="connsiteY12" fmla="*/ 382460 h 2556892"/>
                <a:gd name="connsiteX13" fmla="*/ 2730222 w 2887840"/>
                <a:gd name="connsiteY13" fmla="*/ 459692 h 2556892"/>
                <a:gd name="connsiteX14" fmla="*/ 2761023 w 2887840"/>
                <a:gd name="connsiteY14" fmla="*/ 561747 h 2556892"/>
                <a:gd name="connsiteX15" fmla="*/ 2784008 w 2887840"/>
                <a:gd name="connsiteY15" fmla="*/ 666102 h 2556892"/>
                <a:gd name="connsiteX16" fmla="*/ 2803776 w 2887840"/>
                <a:gd name="connsiteY16" fmla="*/ 779650 h 2556892"/>
                <a:gd name="connsiteX17" fmla="*/ 2822164 w 2887840"/>
                <a:gd name="connsiteY17" fmla="*/ 882626 h 2556892"/>
                <a:gd name="connsiteX18" fmla="*/ 2829060 w 2887840"/>
                <a:gd name="connsiteY18" fmla="*/ 938251 h 2556892"/>
                <a:gd name="connsiteX19" fmla="*/ 2852045 w 2887840"/>
                <a:gd name="connsiteY19" fmla="*/ 1122135 h 2556892"/>
                <a:gd name="connsiteX20" fmla="*/ 2869514 w 2887840"/>
                <a:gd name="connsiteY20" fmla="*/ 1265565 h 2556892"/>
                <a:gd name="connsiteX21" fmla="*/ 2879628 w 2887840"/>
                <a:gd name="connsiteY21" fmla="*/ 1355208 h 2556892"/>
                <a:gd name="connsiteX22" fmla="*/ 2886064 w 2887840"/>
                <a:gd name="connsiteY22" fmla="*/ 1424625 h 2556892"/>
                <a:gd name="connsiteX23" fmla="*/ 2872273 w 2887840"/>
                <a:gd name="connsiteY23" fmla="*/ 1444852 h 2556892"/>
                <a:gd name="connsiteX24" fmla="*/ 2447500 w 2887840"/>
                <a:gd name="connsiteY24" fmla="*/ 1641608 h 2556892"/>
                <a:gd name="connsiteX25" fmla="*/ 2446581 w 2887840"/>
                <a:gd name="connsiteY25" fmla="*/ 1783659 h 2556892"/>
                <a:gd name="connsiteX26" fmla="*/ 2451178 w 2887840"/>
                <a:gd name="connsiteY26" fmla="*/ 2127522 h 2556892"/>
                <a:gd name="connsiteX27" fmla="*/ 2457614 w 2887840"/>
                <a:gd name="connsiteY27" fmla="*/ 2556892 h 2556892"/>
                <a:gd name="connsiteX28" fmla="*/ 1261906 w 2887840"/>
                <a:gd name="connsiteY28" fmla="*/ 2556892 h 2556892"/>
                <a:gd name="connsiteX29" fmla="*/ 1281674 w 2887840"/>
                <a:gd name="connsiteY29" fmla="*/ 2299914 h 2556892"/>
                <a:gd name="connsiteX30" fmla="*/ 1306498 w 2887840"/>
                <a:gd name="connsiteY30" fmla="*/ 2083390 h 2556892"/>
                <a:gd name="connsiteX31" fmla="*/ 1330403 w 2887840"/>
                <a:gd name="connsiteY31" fmla="*/ 1927088 h 2556892"/>
                <a:gd name="connsiteX32" fmla="*/ 1372696 w 2887840"/>
                <a:gd name="connsiteY32" fmla="*/ 1718839 h 2556892"/>
                <a:gd name="connsiteX33" fmla="*/ 1406255 w 2887840"/>
                <a:gd name="connsiteY33" fmla="*/ 1619082 h 2556892"/>
                <a:gd name="connsiteX34" fmla="*/ 1413611 w 2887840"/>
                <a:gd name="connsiteY34" fmla="*/ 1591040 h 2556892"/>
                <a:gd name="connsiteX35" fmla="*/ 1319370 w 2887840"/>
                <a:gd name="connsiteY35" fmla="*/ 1212698 h 2556892"/>
                <a:gd name="connsiteX36" fmla="*/ 1287650 w 2887840"/>
                <a:gd name="connsiteY36" fmla="*/ 1086737 h 2556892"/>
                <a:gd name="connsiteX37" fmla="*/ 1126291 w 2887840"/>
                <a:gd name="connsiteY37" fmla="*/ 1342336 h 2556892"/>
                <a:gd name="connsiteX38" fmla="*/ 961255 w 2887840"/>
                <a:gd name="connsiteY38" fmla="*/ 1506453 h 2556892"/>
                <a:gd name="connsiteX39" fmla="*/ 764959 w 2887840"/>
                <a:gd name="connsiteY39" fmla="*/ 1636091 h 2556892"/>
                <a:gd name="connsiteX40" fmla="*/ 493729 w 2887840"/>
                <a:gd name="connsiteY40" fmla="*/ 1753318 h 2556892"/>
                <a:gd name="connsiteX41" fmla="*/ 271689 w 2887840"/>
                <a:gd name="connsiteY41" fmla="*/ 1791474 h 2556892"/>
                <a:gd name="connsiteX42" fmla="*/ 81829 w 2887840"/>
                <a:gd name="connsiteY42" fmla="*/ 1787336 h 2556892"/>
                <a:gd name="connsiteX43" fmla="*/ 0 w 2887840"/>
                <a:gd name="connsiteY43" fmla="*/ 1591499 h 2556892"/>
                <a:gd name="connsiteX44" fmla="*/ 47350 w 2887840"/>
                <a:gd name="connsiteY44" fmla="*/ 1572192 h 2556892"/>
                <a:gd name="connsiteX45" fmla="*/ 307087 w 2887840"/>
                <a:gd name="connsiteY45" fmla="*/ 1484387 h 2556892"/>
                <a:gd name="connsiteX46" fmla="*/ 416958 w 2887840"/>
                <a:gd name="connsiteY46" fmla="*/ 1438416 h 2556892"/>
                <a:gd name="connsiteX47" fmla="*/ 575558 w 2887840"/>
                <a:gd name="connsiteY47" fmla="*/ 1349692 h 2556892"/>
                <a:gd name="connsiteX48" fmla="*/ 782428 w 2887840"/>
                <a:gd name="connsiteY48" fmla="*/ 1212698 h 2556892"/>
                <a:gd name="connsiteX49" fmla="*/ 834835 w 2887840"/>
                <a:gd name="connsiteY49" fmla="*/ 1149718 h 2556892"/>
                <a:gd name="connsiteX50" fmla="*/ 1002629 w 2887840"/>
                <a:gd name="connsiteY50" fmla="*/ 829759 h 2556892"/>
                <a:gd name="connsiteX51" fmla="*/ 1144680 w 2887840"/>
                <a:gd name="connsiteY51" fmla="*/ 462450 h 2556892"/>
                <a:gd name="connsiteX52" fmla="*/ 1237082 w 2887840"/>
                <a:gd name="connsiteY52" fmla="*/ 327755 h 2556892"/>
                <a:gd name="connsiteX53" fmla="*/ 1397521 w 2887840"/>
                <a:gd name="connsiteY53" fmla="*/ 243628 h 2556892"/>
                <a:gd name="connsiteX54" fmla="*/ 1537732 w 2887840"/>
                <a:gd name="connsiteY54" fmla="*/ 170074 h 2556892"/>
                <a:gd name="connsiteX55" fmla="*/ 1592898 w 2887840"/>
                <a:gd name="connsiteY55" fmla="*/ 129160 h 2556892"/>
                <a:gd name="connsiteX56" fmla="*/ 1683262 w 2887840"/>
                <a:gd name="connsiteY56" fmla="*/ 35759 h 2556892"/>
                <a:gd name="connsiteX57" fmla="*/ 1777702 w 2887840"/>
                <a:gd name="connsiteY57" fmla="*/ 139274 h 2556892"/>
                <a:gd name="connsiteX58" fmla="*/ 1911938 w 2887840"/>
                <a:gd name="connsiteY58" fmla="*/ 215126 h 2556892"/>
                <a:gd name="connsiteX59" fmla="*/ 1955706 w 2887840"/>
                <a:gd name="connsiteY59" fmla="*/ 233819 h 2556892"/>
                <a:gd name="connsiteX60" fmla="*/ 1966643 w 2887840"/>
                <a:gd name="connsiteY60" fmla="*/ 230756 h 2556892"/>
                <a:gd name="connsiteX61" fmla="*/ 1969287 w 2887840"/>
                <a:gd name="connsiteY61" fmla="*/ 230053 h 2556892"/>
                <a:gd name="connsiteX62" fmla="*/ 2019050 w 2887840"/>
                <a:gd name="connsiteY62" fmla="*/ 186624 h 2556892"/>
                <a:gd name="connsiteX63" fmla="*/ 2082031 w 2887840"/>
                <a:gd name="connsiteY63" fmla="*/ 93762 h 2556892"/>
                <a:gd name="connsiteX64" fmla="*/ 2086941 w 2887840"/>
                <a:gd name="connsiteY64" fmla="*/ 0 h 2556892"/>
                <a:gd name="connsiteX0" fmla="*/ 2501286 w 2887840"/>
                <a:gd name="connsiteY0" fmla="*/ 1100528 h 2556892"/>
                <a:gd name="connsiteX1" fmla="*/ 2492092 w 2887840"/>
                <a:gd name="connsiteY1" fmla="*/ 1180518 h 2556892"/>
                <a:gd name="connsiteX2" fmla="*/ 2452097 w 2887840"/>
                <a:gd name="connsiteY2" fmla="*/ 1334981 h 2556892"/>
                <a:gd name="connsiteX3" fmla="*/ 2526110 w 2887840"/>
                <a:gd name="connsiteY3" fmla="*/ 1243499 h 2556892"/>
                <a:gd name="connsiteX4" fmla="*/ 2505883 w 2887840"/>
                <a:gd name="connsiteY4" fmla="*/ 1129031 h 2556892"/>
                <a:gd name="connsiteX5" fmla="*/ 2501286 w 2887840"/>
                <a:gd name="connsiteY5" fmla="*/ 1100528 h 2556892"/>
                <a:gd name="connsiteX6" fmla="*/ 2086941 w 2887840"/>
                <a:gd name="connsiteY6" fmla="*/ 0 h 2556892"/>
                <a:gd name="connsiteX7" fmla="*/ 2145931 w 2887840"/>
                <a:gd name="connsiteY7" fmla="*/ 92843 h 2556892"/>
                <a:gd name="connsiteX8" fmla="*/ 2145711 w 2887840"/>
                <a:gd name="connsiteY8" fmla="*/ 95772 h 2556892"/>
                <a:gd name="connsiteX9" fmla="*/ 2342226 w 2887840"/>
                <a:gd name="connsiteY9" fmla="*/ 146169 h 2556892"/>
                <a:gd name="connsiteX10" fmla="*/ 2509101 w 2887840"/>
                <a:gd name="connsiteY10" fmla="*/ 214666 h 2556892"/>
                <a:gd name="connsiteX11" fmla="*/ 2625868 w 2887840"/>
                <a:gd name="connsiteY11" fmla="*/ 296494 h 2556892"/>
                <a:gd name="connsiteX12" fmla="*/ 2692066 w 2887840"/>
                <a:gd name="connsiteY12" fmla="*/ 382460 h 2556892"/>
                <a:gd name="connsiteX13" fmla="*/ 2730222 w 2887840"/>
                <a:gd name="connsiteY13" fmla="*/ 459692 h 2556892"/>
                <a:gd name="connsiteX14" fmla="*/ 2761023 w 2887840"/>
                <a:gd name="connsiteY14" fmla="*/ 561747 h 2556892"/>
                <a:gd name="connsiteX15" fmla="*/ 2784008 w 2887840"/>
                <a:gd name="connsiteY15" fmla="*/ 666102 h 2556892"/>
                <a:gd name="connsiteX16" fmla="*/ 2803776 w 2887840"/>
                <a:gd name="connsiteY16" fmla="*/ 779650 h 2556892"/>
                <a:gd name="connsiteX17" fmla="*/ 2829060 w 2887840"/>
                <a:gd name="connsiteY17" fmla="*/ 938251 h 2556892"/>
                <a:gd name="connsiteX18" fmla="*/ 2852045 w 2887840"/>
                <a:gd name="connsiteY18" fmla="*/ 1122135 h 2556892"/>
                <a:gd name="connsiteX19" fmla="*/ 2869514 w 2887840"/>
                <a:gd name="connsiteY19" fmla="*/ 1265565 h 2556892"/>
                <a:gd name="connsiteX20" fmla="*/ 2879628 w 2887840"/>
                <a:gd name="connsiteY20" fmla="*/ 1355208 h 2556892"/>
                <a:gd name="connsiteX21" fmla="*/ 2886064 w 2887840"/>
                <a:gd name="connsiteY21" fmla="*/ 1424625 h 2556892"/>
                <a:gd name="connsiteX22" fmla="*/ 2872273 w 2887840"/>
                <a:gd name="connsiteY22" fmla="*/ 1444852 h 2556892"/>
                <a:gd name="connsiteX23" fmla="*/ 2447500 w 2887840"/>
                <a:gd name="connsiteY23" fmla="*/ 1641608 h 2556892"/>
                <a:gd name="connsiteX24" fmla="*/ 2446581 w 2887840"/>
                <a:gd name="connsiteY24" fmla="*/ 1783659 h 2556892"/>
                <a:gd name="connsiteX25" fmla="*/ 2451178 w 2887840"/>
                <a:gd name="connsiteY25" fmla="*/ 2127522 h 2556892"/>
                <a:gd name="connsiteX26" fmla="*/ 2457614 w 2887840"/>
                <a:gd name="connsiteY26" fmla="*/ 2556892 h 2556892"/>
                <a:gd name="connsiteX27" fmla="*/ 1261906 w 2887840"/>
                <a:gd name="connsiteY27" fmla="*/ 2556892 h 2556892"/>
                <a:gd name="connsiteX28" fmla="*/ 1281674 w 2887840"/>
                <a:gd name="connsiteY28" fmla="*/ 2299914 h 2556892"/>
                <a:gd name="connsiteX29" fmla="*/ 1306498 w 2887840"/>
                <a:gd name="connsiteY29" fmla="*/ 2083390 h 2556892"/>
                <a:gd name="connsiteX30" fmla="*/ 1330403 w 2887840"/>
                <a:gd name="connsiteY30" fmla="*/ 1927088 h 2556892"/>
                <a:gd name="connsiteX31" fmla="*/ 1372696 w 2887840"/>
                <a:gd name="connsiteY31" fmla="*/ 1718839 h 2556892"/>
                <a:gd name="connsiteX32" fmla="*/ 1406255 w 2887840"/>
                <a:gd name="connsiteY32" fmla="*/ 1619082 h 2556892"/>
                <a:gd name="connsiteX33" fmla="*/ 1413611 w 2887840"/>
                <a:gd name="connsiteY33" fmla="*/ 1591040 h 2556892"/>
                <a:gd name="connsiteX34" fmla="*/ 1319370 w 2887840"/>
                <a:gd name="connsiteY34" fmla="*/ 1212698 h 2556892"/>
                <a:gd name="connsiteX35" fmla="*/ 1287650 w 2887840"/>
                <a:gd name="connsiteY35" fmla="*/ 1086737 h 2556892"/>
                <a:gd name="connsiteX36" fmla="*/ 1126291 w 2887840"/>
                <a:gd name="connsiteY36" fmla="*/ 1342336 h 2556892"/>
                <a:gd name="connsiteX37" fmla="*/ 961255 w 2887840"/>
                <a:gd name="connsiteY37" fmla="*/ 1506453 h 2556892"/>
                <a:gd name="connsiteX38" fmla="*/ 764959 w 2887840"/>
                <a:gd name="connsiteY38" fmla="*/ 1636091 h 2556892"/>
                <a:gd name="connsiteX39" fmla="*/ 493729 w 2887840"/>
                <a:gd name="connsiteY39" fmla="*/ 1753318 h 2556892"/>
                <a:gd name="connsiteX40" fmla="*/ 271689 w 2887840"/>
                <a:gd name="connsiteY40" fmla="*/ 1791474 h 2556892"/>
                <a:gd name="connsiteX41" fmla="*/ 81829 w 2887840"/>
                <a:gd name="connsiteY41" fmla="*/ 1787336 h 2556892"/>
                <a:gd name="connsiteX42" fmla="*/ 0 w 2887840"/>
                <a:gd name="connsiteY42" fmla="*/ 1591499 h 2556892"/>
                <a:gd name="connsiteX43" fmla="*/ 47350 w 2887840"/>
                <a:gd name="connsiteY43" fmla="*/ 1572192 h 2556892"/>
                <a:gd name="connsiteX44" fmla="*/ 307087 w 2887840"/>
                <a:gd name="connsiteY44" fmla="*/ 1484387 h 2556892"/>
                <a:gd name="connsiteX45" fmla="*/ 416958 w 2887840"/>
                <a:gd name="connsiteY45" fmla="*/ 1438416 h 2556892"/>
                <a:gd name="connsiteX46" fmla="*/ 575558 w 2887840"/>
                <a:gd name="connsiteY46" fmla="*/ 1349692 h 2556892"/>
                <a:gd name="connsiteX47" fmla="*/ 782428 w 2887840"/>
                <a:gd name="connsiteY47" fmla="*/ 1212698 h 2556892"/>
                <a:gd name="connsiteX48" fmla="*/ 834835 w 2887840"/>
                <a:gd name="connsiteY48" fmla="*/ 1149718 h 2556892"/>
                <a:gd name="connsiteX49" fmla="*/ 1002629 w 2887840"/>
                <a:gd name="connsiteY49" fmla="*/ 829759 h 2556892"/>
                <a:gd name="connsiteX50" fmla="*/ 1144680 w 2887840"/>
                <a:gd name="connsiteY50" fmla="*/ 462450 h 2556892"/>
                <a:gd name="connsiteX51" fmla="*/ 1237082 w 2887840"/>
                <a:gd name="connsiteY51" fmla="*/ 327755 h 2556892"/>
                <a:gd name="connsiteX52" fmla="*/ 1397521 w 2887840"/>
                <a:gd name="connsiteY52" fmla="*/ 243628 h 2556892"/>
                <a:gd name="connsiteX53" fmla="*/ 1537732 w 2887840"/>
                <a:gd name="connsiteY53" fmla="*/ 170074 h 2556892"/>
                <a:gd name="connsiteX54" fmla="*/ 1592898 w 2887840"/>
                <a:gd name="connsiteY54" fmla="*/ 129160 h 2556892"/>
                <a:gd name="connsiteX55" fmla="*/ 1683262 w 2887840"/>
                <a:gd name="connsiteY55" fmla="*/ 35759 h 2556892"/>
                <a:gd name="connsiteX56" fmla="*/ 1777702 w 2887840"/>
                <a:gd name="connsiteY56" fmla="*/ 139274 h 2556892"/>
                <a:gd name="connsiteX57" fmla="*/ 1911938 w 2887840"/>
                <a:gd name="connsiteY57" fmla="*/ 215126 h 2556892"/>
                <a:gd name="connsiteX58" fmla="*/ 1955706 w 2887840"/>
                <a:gd name="connsiteY58" fmla="*/ 233819 h 2556892"/>
                <a:gd name="connsiteX59" fmla="*/ 1966643 w 2887840"/>
                <a:gd name="connsiteY59" fmla="*/ 230756 h 2556892"/>
                <a:gd name="connsiteX60" fmla="*/ 1969287 w 2887840"/>
                <a:gd name="connsiteY60" fmla="*/ 230053 h 2556892"/>
                <a:gd name="connsiteX61" fmla="*/ 2019050 w 2887840"/>
                <a:gd name="connsiteY61" fmla="*/ 186624 h 2556892"/>
                <a:gd name="connsiteX62" fmla="*/ 2082031 w 2887840"/>
                <a:gd name="connsiteY62" fmla="*/ 93762 h 2556892"/>
                <a:gd name="connsiteX63" fmla="*/ 2086941 w 2887840"/>
                <a:gd name="connsiteY63" fmla="*/ 0 h 2556892"/>
                <a:gd name="connsiteX0" fmla="*/ 2501286 w 2887840"/>
                <a:gd name="connsiteY0" fmla="*/ 1100528 h 2556892"/>
                <a:gd name="connsiteX1" fmla="*/ 2492092 w 2887840"/>
                <a:gd name="connsiteY1" fmla="*/ 1180518 h 2556892"/>
                <a:gd name="connsiteX2" fmla="*/ 2452097 w 2887840"/>
                <a:gd name="connsiteY2" fmla="*/ 1334981 h 2556892"/>
                <a:gd name="connsiteX3" fmla="*/ 2526110 w 2887840"/>
                <a:gd name="connsiteY3" fmla="*/ 1243499 h 2556892"/>
                <a:gd name="connsiteX4" fmla="*/ 2505883 w 2887840"/>
                <a:gd name="connsiteY4" fmla="*/ 1129031 h 2556892"/>
                <a:gd name="connsiteX5" fmla="*/ 2501286 w 2887840"/>
                <a:gd name="connsiteY5" fmla="*/ 1100528 h 2556892"/>
                <a:gd name="connsiteX6" fmla="*/ 2086941 w 2887840"/>
                <a:gd name="connsiteY6" fmla="*/ 0 h 2556892"/>
                <a:gd name="connsiteX7" fmla="*/ 2145931 w 2887840"/>
                <a:gd name="connsiteY7" fmla="*/ 92843 h 2556892"/>
                <a:gd name="connsiteX8" fmla="*/ 2145711 w 2887840"/>
                <a:gd name="connsiteY8" fmla="*/ 95772 h 2556892"/>
                <a:gd name="connsiteX9" fmla="*/ 2342226 w 2887840"/>
                <a:gd name="connsiteY9" fmla="*/ 146169 h 2556892"/>
                <a:gd name="connsiteX10" fmla="*/ 2509101 w 2887840"/>
                <a:gd name="connsiteY10" fmla="*/ 214666 h 2556892"/>
                <a:gd name="connsiteX11" fmla="*/ 2625868 w 2887840"/>
                <a:gd name="connsiteY11" fmla="*/ 296494 h 2556892"/>
                <a:gd name="connsiteX12" fmla="*/ 2692066 w 2887840"/>
                <a:gd name="connsiteY12" fmla="*/ 382460 h 2556892"/>
                <a:gd name="connsiteX13" fmla="*/ 2730222 w 2887840"/>
                <a:gd name="connsiteY13" fmla="*/ 459692 h 2556892"/>
                <a:gd name="connsiteX14" fmla="*/ 2761023 w 2887840"/>
                <a:gd name="connsiteY14" fmla="*/ 561747 h 2556892"/>
                <a:gd name="connsiteX15" fmla="*/ 2784008 w 2887840"/>
                <a:gd name="connsiteY15" fmla="*/ 666102 h 2556892"/>
                <a:gd name="connsiteX16" fmla="*/ 2829060 w 2887840"/>
                <a:gd name="connsiteY16" fmla="*/ 938251 h 2556892"/>
                <a:gd name="connsiteX17" fmla="*/ 2852045 w 2887840"/>
                <a:gd name="connsiteY17" fmla="*/ 1122135 h 2556892"/>
                <a:gd name="connsiteX18" fmla="*/ 2869514 w 2887840"/>
                <a:gd name="connsiteY18" fmla="*/ 1265565 h 2556892"/>
                <a:gd name="connsiteX19" fmla="*/ 2879628 w 2887840"/>
                <a:gd name="connsiteY19" fmla="*/ 1355208 h 2556892"/>
                <a:gd name="connsiteX20" fmla="*/ 2886064 w 2887840"/>
                <a:gd name="connsiteY20" fmla="*/ 1424625 h 2556892"/>
                <a:gd name="connsiteX21" fmla="*/ 2872273 w 2887840"/>
                <a:gd name="connsiteY21" fmla="*/ 1444852 h 2556892"/>
                <a:gd name="connsiteX22" fmla="*/ 2447500 w 2887840"/>
                <a:gd name="connsiteY22" fmla="*/ 1641608 h 2556892"/>
                <a:gd name="connsiteX23" fmla="*/ 2446581 w 2887840"/>
                <a:gd name="connsiteY23" fmla="*/ 1783659 h 2556892"/>
                <a:gd name="connsiteX24" fmla="*/ 2451178 w 2887840"/>
                <a:gd name="connsiteY24" fmla="*/ 2127522 h 2556892"/>
                <a:gd name="connsiteX25" fmla="*/ 2457614 w 2887840"/>
                <a:gd name="connsiteY25" fmla="*/ 2556892 h 2556892"/>
                <a:gd name="connsiteX26" fmla="*/ 1261906 w 2887840"/>
                <a:gd name="connsiteY26" fmla="*/ 2556892 h 2556892"/>
                <a:gd name="connsiteX27" fmla="*/ 1281674 w 2887840"/>
                <a:gd name="connsiteY27" fmla="*/ 2299914 h 2556892"/>
                <a:gd name="connsiteX28" fmla="*/ 1306498 w 2887840"/>
                <a:gd name="connsiteY28" fmla="*/ 2083390 h 2556892"/>
                <a:gd name="connsiteX29" fmla="*/ 1330403 w 2887840"/>
                <a:gd name="connsiteY29" fmla="*/ 1927088 h 2556892"/>
                <a:gd name="connsiteX30" fmla="*/ 1372696 w 2887840"/>
                <a:gd name="connsiteY30" fmla="*/ 1718839 h 2556892"/>
                <a:gd name="connsiteX31" fmla="*/ 1406255 w 2887840"/>
                <a:gd name="connsiteY31" fmla="*/ 1619082 h 2556892"/>
                <a:gd name="connsiteX32" fmla="*/ 1413611 w 2887840"/>
                <a:gd name="connsiteY32" fmla="*/ 1591040 h 2556892"/>
                <a:gd name="connsiteX33" fmla="*/ 1319370 w 2887840"/>
                <a:gd name="connsiteY33" fmla="*/ 1212698 h 2556892"/>
                <a:gd name="connsiteX34" fmla="*/ 1287650 w 2887840"/>
                <a:gd name="connsiteY34" fmla="*/ 1086737 h 2556892"/>
                <a:gd name="connsiteX35" fmla="*/ 1126291 w 2887840"/>
                <a:gd name="connsiteY35" fmla="*/ 1342336 h 2556892"/>
                <a:gd name="connsiteX36" fmla="*/ 961255 w 2887840"/>
                <a:gd name="connsiteY36" fmla="*/ 1506453 h 2556892"/>
                <a:gd name="connsiteX37" fmla="*/ 764959 w 2887840"/>
                <a:gd name="connsiteY37" fmla="*/ 1636091 h 2556892"/>
                <a:gd name="connsiteX38" fmla="*/ 493729 w 2887840"/>
                <a:gd name="connsiteY38" fmla="*/ 1753318 h 2556892"/>
                <a:gd name="connsiteX39" fmla="*/ 271689 w 2887840"/>
                <a:gd name="connsiteY39" fmla="*/ 1791474 h 2556892"/>
                <a:gd name="connsiteX40" fmla="*/ 81829 w 2887840"/>
                <a:gd name="connsiteY40" fmla="*/ 1787336 h 2556892"/>
                <a:gd name="connsiteX41" fmla="*/ 0 w 2887840"/>
                <a:gd name="connsiteY41" fmla="*/ 1591499 h 2556892"/>
                <a:gd name="connsiteX42" fmla="*/ 47350 w 2887840"/>
                <a:gd name="connsiteY42" fmla="*/ 1572192 h 2556892"/>
                <a:gd name="connsiteX43" fmla="*/ 307087 w 2887840"/>
                <a:gd name="connsiteY43" fmla="*/ 1484387 h 2556892"/>
                <a:gd name="connsiteX44" fmla="*/ 416958 w 2887840"/>
                <a:gd name="connsiteY44" fmla="*/ 1438416 h 2556892"/>
                <a:gd name="connsiteX45" fmla="*/ 575558 w 2887840"/>
                <a:gd name="connsiteY45" fmla="*/ 1349692 h 2556892"/>
                <a:gd name="connsiteX46" fmla="*/ 782428 w 2887840"/>
                <a:gd name="connsiteY46" fmla="*/ 1212698 h 2556892"/>
                <a:gd name="connsiteX47" fmla="*/ 834835 w 2887840"/>
                <a:gd name="connsiteY47" fmla="*/ 1149718 h 2556892"/>
                <a:gd name="connsiteX48" fmla="*/ 1002629 w 2887840"/>
                <a:gd name="connsiteY48" fmla="*/ 829759 h 2556892"/>
                <a:gd name="connsiteX49" fmla="*/ 1144680 w 2887840"/>
                <a:gd name="connsiteY49" fmla="*/ 462450 h 2556892"/>
                <a:gd name="connsiteX50" fmla="*/ 1237082 w 2887840"/>
                <a:gd name="connsiteY50" fmla="*/ 327755 h 2556892"/>
                <a:gd name="connsiteX51" fmla="*/ 1397521 w 2887840"/>
                <a:gd name="connsiteY51" fmla="*/ 243628 h 2556892"/>
                <a:gd name="connsiteX52" fmla="*/ 1537732 w 2887840"/>
                <a:gd name="connsiteY52" fmla="*/ 170074 h 2556892"/>
                <a:gd name="connsiteX53" fmla="*/ 1592898 w 2887840"/>
                <a:gd name="connsiteY53" fmla="*/ 129160 h 2556892"/>
                <a:gd name="connsiteX54" fmla="*/ 1683262 w 2887840"/>
                <a:gd name="connsiteY54" fmla="*/ 35759 h 2556892"/>
                <a:gd name="connsiteX55" fmla="*/ 1777702 w 2887840"/>
                <a:gd name="connsiteY55" fmla="*/ 139274 h 2556892"/>
                <a:gd name="connsiteX56" fmla="*/ 1911938 w 2887840"/>
                <a:gd name="connsiteY56" fmla="*/ 215126 h 2556892"/>
                <a:gd name="connsiteX57" fmla="*/ 1955706 w 2887840"/>
                <a:gd name="connsiteY57" fmla="*/ 233819 h 2556892"/>
                <a:gd name="connsiteX58" fmla="*/ 1966643 w 2887840"/>
                <a:gd name="connsiteY58" fmla="*/ 230756 h 2556892"/>
                <a:gd name="connsiteX59" fmla="*/ 1969287 w 2887840"/>
                <a:gd name="connsiteY59" fmla="*/ 230053 h 2556892"/>
                <a:gd name="connsiteX60" fmla="*/ 2019050 w 2887840"/>
                <a:gd name="connsiteY60" fmla="*/ 186624 h 2556892"/>
                <a:gd name="connsiteX61" fmla="*/ 2082031 w 2887840"/>
                <a:gd name="connsiteY61" fmla="*/ 93762 h 2556892"/>
                <a:gd name="connsiteX62" fmla="*/ 2086941 w 2887840"/>
                <a:gd name="connsiteY62" fmla="*/ 0 h 2556892"/>
                <a:gd name="connsiteX0" fmla="*/ 2501286 w 2887840"/>
                <a:gd name="connsiteY0" fmla="*/ 1100528 h 2556892"/>
                <a:gd name="connsiteX1" fmla="*/ 2492092 w 2887840"/>
                <a:gd name="connsiteY1" fmla="*/ 1180518 h 2556892"/>
                <a:gd name="connsiteX2" fmla="*/ 2452097 w 2887840"/>
                <a:gd name="connsiteY2" fmla="*/ 1334981 h 2556892"/>
                <a:gd name="connsiteX3" fmla="*/ 2526110 w 2887840"/>
                <a:gd name="connsiteY3" fmla="*/ 1243499 h 2556892"/>
                <a:gd name="connsiteX4" fmla="*/ 2505883 w 2887840"/>
                <a:gd name="connsiteY4" fmla="*/ 1129031 h 2556892"/>
                <a:gd name="connsiteX5" fmla="*/ 2501286 w 2887840"/>
                <a:gd name="connsiteY5" fmla="*/ 1100528 h 2556892"/>
                <a:gd name="connsiteX6" fmla="*/ 2086941 w 2887840"/>
                <a:gd name="connsiteY6" fmla="*/ 0 h 2556892"/>
                <a:gd name="connsiteX7" fmla="*/ 2145931 w 2887840"/>
                <a:gd name="connsiteY7" fmla="*/ 92843 h 2556892"/>
                <a:gd name="connsiteX8" fmla="*/ 2145711 w 2887840"/>
                <a:gd name="connsiteY8" fmla="*/ 95772 h 2556892"/>
                <a:gd name="connsiteX9" fmla="*/ 2342226 w 2887840"/>
                <a:gd name="connsiteY9" fmla="*/ 146169 h 2556892"/>
                <a:gd name="connsiteX10" fmla="*/ 2509101 w 2887840"/>
                <a:gd name="connsiteY10" fmla="*/ 214666 h 2556892"/>
                <a:gd name="connsiteX11" fmla="*/ 2625868 w 2887840"/>
                <a:gd name="connsiteY11" fmla="*/ 296494 h 2556892"/>
                <a:gd name="connsiteX12" fmla="*/ 2692066 w 2887840"/>
                <a:gd name="connsiteY12" fmla="*/ 382460 h 2556892"/>
                <a:gd name="connsiteX13" fmla="*/ 2730222 w 2887840"/>
                <a:gd name="connsiteY13" fmla="*/ 459692 h 2556892"/>
                <a:gd name="connsiteX14" fmla="*/ 2761023 w 2887840"/>
                <a:gd name="connsiteY14" fmla="*/ 561747 h 2556892"/>
                <a:gd name="connsiteX15" fmla="*/ 2784008 w 2887840"/>
                <a:gd name="connsiteY15" fmla="*/ 666102 h 2556892"/>
                <a:gd name="connsiteX16" fmla="*/ 2829060 w 2887840"/>
                <a:gd name="connsiteY16" fmla="*/ 938251 h 2556892"/>
                <a:gd name="connsiteX17" fmla="*/ 2869514 w 2887840"/>
                <a:gd name="connsiteY17" fmla="*/ 1265565 h 2556892"/>
                <a:gd name="connsiteX18" fmla="*/ 2879628 w 2887840"/>
                <a:gd name="connsiteY18" fmla="*/ 1355208 h 2556892"/>
                <a:gd name="connsiteX19" fmla="*/ 2886064 w 2887840"/>
                <a:gd name="connsiteY19" fmla="*/ 1424625 h 2556892"/>
                <a:gd name="connsiteX20" fmla="*/ 2872273 w 2887840"/>
                <a:gd name="connsiteY20" fmla="*/ 1444852 h 2556892"/>
                <a:gd name="connsiteX21" fmla="*/ 2447500 w 2887840"/>
                <a:gd name="connsiteY21" fmla="*/ 1641608 h 2556892"/>
                <a:gd name="connsiteX22" fmla="*/ 2446581 w 2887840"/>
                <a:gd name="connsiteY22" fmla="*/ 1783659 h 2556892"/>
                <a:gd name="connsiteX23" fmla="*/ 2451178 w 2887840"/>
                <a:gd name="connsiteY23" fmla="*/ 2127522 h 2556892"/>
                <a:gd name="connsiteX24" fmla="*/ 2457614 w 2887840"/>
                <a:gd name="connsiteY24" fmla="*/ 2556892 h 2556892"/>
                <a:gd name="connsiteX25" fmla="*/ 1261906 w 2887840"/>
                <a:gd name="connsiteY25" fmla="*/ 2556892 h 2556892"/>
                <a:gd name="connsiteX26" fmla="*/ 1281674 w 2887840"/>
                <a:gd name="connsiteY26" fmla="*/ 2299914 h 2556892"/>
                <a:gd name="connsiteX27" fmla="*/ 1306498 w 2887840"/>
                <a:gd name="connsiteY27" fmla="*/ 2083390 h 2556892"/>
                <a:gd name="connsiteX28" fmla="*/ 1330403 w 2887840"/>
                <a:gd name="connsiteY28" fmla="*/ 1927088 h 2556892"/>
                <a:gd name="connsiteX29" fmla="*/ 1372696 w 2887840"/>
                <a:gd name="connsiteY29" fmla="*/ 1718839 h 2556892"/>
                <a:gd name="connsiteX30" fmla="*/ 1406255 w 2887840"/>
                <a:gd name="connsiteY30" fmla="*/ 1619082 h 2556892"/>
                <a:gd name="connsiteX31" fmla="*/ 1413611 w 2887840"/>
                <a:gd name="connsiteY31" fmla="*/ 1591040 h 2556892"/>
                <a:gd name="connsiteX32" fmla="*/ 1319370 w 2887840"/>
                <a:gd name="connsiteY32" fmla="*/ 1212698 h 2556892"/>
                <a:gd name="connsiteX33" fmla="*/ 1287650 w 2887840"/>
                <a:gd name="connsiteY33" fmla="*/ 1086737 h 2556892"/>
                <a:gd name="connsiteX34" fmla="*/ 1126291 w 2887840"/>
                <a:gd name="connsiteY34" fmla="*/ 1342336 h 2556892"/>
                <a:gd name="connsiteX35" fmla="*/ 961255 w 2887840"/>
                <a:gd name="connsiteY35" fmla="*/ 1506453 h 2556892"/>
                <a:gd name="connsiteX36" fmla="*/ 764959 w 2887840"/>
                <a:gd name="connsiteY36" fmla="*/ 1636091 h 2556892"/>
                <a:gd name="connsiteX37" fmla="*/ 493729 w 2887840"/>
                <a:gd name="connsiteY37" fmla="*/ 1753318 h 2556892"/>
                <a:gd name="connsiteX38" fmla="*/ 271689 w 2887840"/>
                <a:gd name="connsiteY38" fmla="*/ 1791474 h 2556892"/>
                <a:gd name="connsiteX39" fmla="*/ 81829 w 2887840"/>
                <a:gd name="connsiteY39" fmla="*/ 1787336 h 2556892"/>
                <a:gd name="connsiteX40" fmla="*/ 0 w 2887840"/>
                <a:gd name="connsiteY40" fmla="*/ 1591499 h 2556892"/>
                <a:gd name="connsiteX41" fmla="*/ 47350 w 2887840"/>
                <a:gd name="connsiteY41" fmla="*/ 1572192 h 2556892"/>
                <a:gd name="connsiteX42" fmla="*/ 307087 w 2887840"/>
                <a:gd name="connsiteY42" fmla="*/ 1484387 h 2556892"/>
                <a:gd name="connsiteX43" fmla="*/ 416958 w 2887840"/>
                <a:gd name="connsiteY43" fmla="*/ 1438416 h 2556892"/>
                <a:gd name="connsiteX44" fmla="*/ 575558 w 2887840"/>
                <a:gd name="connsiteY44" fmla="*/ 1349692 h 2556892"/>
                <a:gd name="connsiteX45" fmla="*/ 782428 w 2887840"/>
                <a:gd name="connsiteY45" fmla="*/ 1212698 h 2556892"/>
                <a:gd name="connsiteX46" fmla="*/ 834835 w 2887840"/>
                <a:gd name="connsiteY46" fmla="*/ 1149718 h 2556892"/>
                <a:gd name="connsiteX47" fmla="*/ 1002629 w 2887840"/>
                <a:gd name="connsiteY47" fmla="*/ 829759 h 2556892"/>
                <a:gd name="connsiteX48" fmla="*/ 1144680 w 2887840"/>
                <a:gd name="connsiteY48" fmla="*/ 462450 h 2556892"/>
                <a:gd name="connsiteX49" fmla="*/ 1237082 w 2887840"/>
                <a:gd name="connsiteY49" fmla="*/ 327755 h 2556892"/>
                <a:gd name="connsiteX50" fmla="*/ 1397521 w 2887840"/>
                <a:gd name="connsiteY50" fmla="*/ 243628 h 2556892"/>
                <a:gd name="connsiteX51" fmla="*/ 1537732 w 2887840"/>
                <a:gd name="connsiteY51" fmla="*/ 170074 h 2556892"/>
                <a:gd name="connsiteX52" fmla="*/ 1592898 w 2887840"/>
                <a:gd name="connsiteY52" fmla="*/ 129160 h 2556892"/>
                <a:gd name="connsiteX53" fmla="*/ 1683262 w 2887840"/>
                <a:gd name="connsiteY53" fmla="*/ 35759 h 2556892"/>
                <a:gd name="connsiteX54" fmla="*/ 1777702 w 2887840"/>
                <a:gd name="connsiteY54" fmla="*/ 139274 h 2556892"/>
                <a:gd name="connsiteX55" fmla="*/ 1911938 w 2887840"/>
                <a:gd name="connsiteY55" fmla="*/ 215126 h 2556892"/>
                <a:gd name="connsiteX56" fmla="*/ 1955706 w 2887840"/>
                <a:gd name="connsiteY56" fmla="*/ 233819 h 2556892"/>
                <a:gd name="connsiteX57" fmla="*/ 1966643 w 2887840"/>
                <a:gd name="connsiteY57" fmla="*/ 230756 h 2556892"/>
                <a:gd name="connsiteX58" fmla="*/ 1969287 w 2887840"/>
                <a:gd name="connsiteY58" fmla="*/ 230053 h 2556892"/>
                <a:gd name="connsiteX59" fmla="*/ 2019050 w 2887840"/>
                <a:gd name="connsiteY59" fmla="*/ 186624 h 2556892"/>
                <a:gd name="connsiteX60" fmla="*/ 2082031 w 2887840"/>
                <a:gd name="connsiteY60" fmla="*/ 93762 h 2556892"/>
                <a:gd name="connsiteX61" fmla="*/ 2086941 w 2887840"/>
                <a:gd name="connsiteY61" fmla="*/ 0 h 2556892"/>
                <a:gd name="connsiteX0" fmla="*/ 2501286 w 2887840"/>
                <a:gd name="connsiteY0" fmla="*/ 1100528 h 2556892"/>
                <a:gd name="connsiteX1" fmla="*/ 2492092 w 2887840"/>
                <a:gd name="connsiteY1" fmla="*/ 1180518 h 2556892"/>
                <a:gd name="connsiteX2" fmla="*/ 2452097 w 2887840"/>
                <a:gd name="connsiteY2" fmla="*/ 1334981 h 2556892"/>
                <a:gd name="connsiteX3" fmla="*/ 2526110 w 2887840"/>
                <a:gd name="connsiteY3" fmla="*/ 1243499 h 2556892"/>
                <a:gd name="connsiteX4" fmla="*/ 2505883 w 2887840"/>
                <a:gd name="connsiteY4" fmla="*/ 1129031 h 2556892"/>
                <a:gd name="connsiteX5" fmla="*/ 2501286 w 2887840"/>
                <a:gd name="connsiteY5" fmla="*/ 1100528 h 2556892"/>
                <a:gd name="connsiteX6" fmla="*/ 2086941 w 2887840"/>
                <a:gd name="connsiteY6" fmla="*/ 0 h 2556892"/>
                <a:gd name="connsiteX7" fmla="*/ 2145931 w 2887840"/>
                <a:gd name="connsiteY7" fmla="*/ 92843 h 2556892"/>
                <a:gd name="connsiteX8" fmla="*/ 2145711 w 2887840"/>
                <a:gd name="connsiteY8" fmla="*/ 95772 h 2556892"/>
                <a:gd name="connsiteX9" fmla="*/ 2342226 w 2887840"/>
                <a:gd name="connsiteY9" fmla="*/ 146169 h 2556892"/>
                <a:gd name="connsiteX10" fmla="*/ 2509101 w 2887840"/>
                <a:gd name="connsiteY10" fmla="*/ 214666 h 2556892"/>
                <a:gd name="connsiteX11" fmla="*/ 2625868 w 2887840"/>
                <a:gd name="connsiteY11" fmla="*/ 296494 h 2556892"/>
                <a:gd name="connsiteX12" fmla="*/ 2692066 w 2887840"/>
                <a:gd name="connsiteY12" fmla="*/ 382460 h 2556892"/>
                <a:gd name="connsiteX13" fmla="*/ 2730222 w 2887840"/>
                <a:gd name="connsiteY13" fmla="*/ 459692 h 2556892"/>
                <a:gd name="connsiteX14" fmla="*/ 2761023 w 2887840"/>
                <a:gd name="connsiteY14" fmla="*/ 561747 h 2556892"/>
                <a:gd name="connsiteX15" fmla="*/ 2784008 w 2887840"/>
                <a:gd name="connsiteY15" fmla="*/ 666102 h 2556892"/>
                <a:gd name="connsiteX16" fmla="*/ 2829060 w 2887840"/>
                <a:gd name="connsiteY16" fmla="*/ 938251 h 2556892"/>
                <a:gd name="connsiteX17" fmla="*/ 2879628 w 2887840"/>
                <a:gd name="connsiteY17" fmla="*/ 1355208 h 2556892"/>
                <a:gd name="connsiteX18" fmla="*/ 2886064 w 2887840"/>
                <a:gd name="connsiteY18" fmla="*/ 1424625 h 2556892"/>
                <a:gd name="connsiteX19" fmla="*/ 2872273 w 2887840"/>
                <a:gd name="connsiteY19" fmla="*/ 1444852 h 2556892"/>
                <a:gd name="connsiteX20" fmla="*/ 2447500 w 2887840"/>
                <a:gd name="connsiteY20" fmla="*/ 1641608 h 2556892"/>
                <a:gd name="connsiteX21" fmla="*/ 2446581 w 2887840"/>
                <a:gd name="connsiteY21" fmla="*/ 1783659 h 2556892"/>
                <a:gd name="connsiteX22" fmla="*/ 2451178 w 2887840"/>
                <a:gd name="connsiteY22" fmla="*/ 2127522 h 2556892"/>
                <a:gd name="connsiteX23" fmla="*/ 2457614 w 2887840"/>
                <a:gd name="connsiteY23" fmla="*/ 2556892 h 2556892"/>
                <a:gd name="connsiteX24" fmla="*/ 1261906 w 2887840"/>
                <a:gd name="connsiteY24" fmla="*/ 2556892 h 2556892"/>
                <a:gd name="connsiteX25" fmla="*/ 1281674 w 2887840"/>
                <a:gd name="connsiteY25" fmla="*/ 2299914 h 2556892"/>
                <a:gd name="connsiteX26" fmla="*/ 1306498 w 2887840"/>
                <a:gd name="connsiteY26" fmla="*/ 2083390 h 2556892"/>
                <a:gd name="connsiteX27" fmla="*/ 1330403 w 2887840"/>
                <a:gd name="connsiteY27" fmla="*/ 1927088 h 2556892"/>
                <a:gd name="connsiteX28" fmla="*/ 1372696 w 2887840"/>
                <a:gd name="connsiteY28" fmla="*/ 1718839 h 2556892"/>
                <a:gd name="connsiteX29" fmla="*/ 1406255 w 2887840"/>
                <a:gd name="connsiteY29" fmla="*/ 1619082 h 2556892"/>
                <a:gd name="connsiteX30" fmla="*/ 1413611 w 2887840"/>
                <a:gd name="connsiteY30" fmla="*/ 1591040 h 2556892"/>
                <a:gd name="connsiteX31" fmla="*/ 1319370 w 2887840"/>
                <a:gd name="connsiteY31" fmla="*/ 1212698 h 2556892"/>
                <a:gd name="connsiteX32" fmla="*/ 1287650 w 2887840"/>
                <a:gd name="connsiteY32" fmla="*/ 1086737 h 2556892"/>
                <a:gd name="connsiteX33" fmla="*/ 1126291 w 2887840"/>
                <a:gd name="connsiteY33" fmla="*/ 1342336 h 2556892"/>
                <a:gd name="connsiteX34" fmla="*/ 961255 w 2887840"/>
                <a:gd name="connsiteY34" fmla="*/ 1506453 h 2556892"/>
                <a:gd name="connsiteX35" fmla="*/ 764959 w 2887840"/>
                <a:gd name="connsiteY35" fmla="*/ 1636091 h 2556892"/>
                <a:gd name="connsiteX36" fmla="*/ 493729 w 2887840"/>
                <a:gd name="connsiteY36" fmla="*/ 1753318 h 2556892"/>
                <a:gd name="connsiteX37" fmla="*/ 271689 w 2887840"/>
                <a:gd name="connsiteY37" fmla="*/ 1791474 h 2556892"/>
                <a:gd name="connsiteX38" fmla="*/ 81829 w 2887840"/>
                <a:gd name="connsiteY38" fmla="*/ 1787336 h 2556892"/>
                <a:gd name="connsiteX39" fmla="*/ 0 w 2887840"/>
                <a:gd name="connsiteY39" fmla="*/ 1591499 h 2556892"/>
                <a:gd name="connsiteX40" fmla="*/ 47350 w 2887840"/>
                <a:gd name="connsiteY40" fmla="*/ 1572192 h 2556892"/>
                <a:gd name="connsiteX41" fmla="*/ 307087 w 2887840"/>
                <a:gd name="connsiteY41" fmla="*/ 1484387 h 2556892"/>
                <a:gd name="connsiteX42" fmla="*/ 416958 w 2887840"/>
                <a:gd name="connsiteY42" fmla="*/ 1438416 h 2556892"/>
                <a:gd name="connsiteX43" fmla="*/ 575558 w 2887840"/>
                <a:gd name="connsiteY43" fmla="*/ 1349692 h 2556892"/>
                <a:gd name="connsiteX44" fmla="*/ 782428 w 2887840"/>
                <a:gd name="connsiteY44" fmla="*/ 1212698 h 2556892"/>
                <a:gd name="connsiteX45" fmla="*/ 834835 w 2887840"/>
                <a:gd name="connsiteY45" fmla="*/ 1149718 h 2556892"/>
                <a:gd name="connsiteX46" fmla="*/ 1002629 w 2887840"/>
                <a:gd name="connsiteY46" fmla="*/ 829759 h 2556892"/>
                <a:gd name="connsiteX47" fmla="*/ 1144680 w 2887840"/>
                <a:gd name="connsiteY47" fmla="*/ 462450 h 2556892"/>
                <a:gd name="connsiteX48" fmla="*/ 1237082 w 2887840"/>
                <a:gd name="connsiteY48" fmla="*/ 327755 h 2556892"/>
                <a:gd name="connsiteX49" fmla="*/ 1397521 w 2887840"/>
                <a:gd name="connsiteY49" fmla="*/ 243628 h 2556892"/>
                <a:gd name="connsiteX50" fmla="*/ 1537732 w 2887840"/>
                <a:gd name="connsiteY50" fmla="*/ 170074 h 2556892"/>
                <a:gd name="connsiteX51" fmla="*/ 1592898 w 2887840"/>
                <a:gd name="connsiteY51" fmla="*/ 129160 h 2556892"/>
                <a:gd name="connsiteX52" fmla="*/ 1683262 w 2887840"/>
                <a:gd name="connsiteY52" fmla="*/ 35759 h 2556892"/>
                <a:gd name="connsiteX53" fmla="*/ 1777702 w 2887840"/>
                <a:gd name="connsiteY53" fmla="*/ 139274 h 2556892"/>
                <a:gd name="connsiteX54" fmla="*/ 1911938 w 2887840"/>
                <a:gd name="connsiteY54" fmla="*/ 215126 h 2556892"/>
                <a:gd name="connsiteX55" fmla="*/ 1955706 w 2887840"/>
                <a:gd name="connsiteY55" fmla="*/ 233819 h 2556892"/>
                <a:gd name="connsiteX56" fmla="*/ 1966643 w 2887840"/>
                <a:gd name="connsiteY56" fmla="*/ 230756 h 2556892"/>
                <a:gd name="connsiteX57" fmla="*/ 1969287 w 2887840"/>
                <a:gd name="connsiteY57" fmla="*/ 230053 h 2556892"/>
                <a:gd name="connsiteX58" fmla="*/ 2019050 w 2887840"/>
                <a:gd name="connsiteY58" fmla="*/ 186624 h 2556892"/>
                <a:gd name="connsiteX59" fmla="*/ 2082031 w 2887840"/>
                <a:gd name="connsiteY59" fmla="*/ 93762 h 2556892"/>
                <a:gd name="connsiteX60" fmla="*/ 2086941 w 2887840"/>
                <a:gd name="connsiteY60" fmla="*/ 0 h 2556892"/>
                <a:gd name="connsiteX0" fmla="*/ 2501286 w 2887840"/>
                <a:gd name="connsiteY0" fmla="*/ 1100528 h 2556892"/>
                <a:gd name="connsiteX1" fmla="*/ 2492092 w 2887840"/>
                <a:gd name="connsiteY1" fmla="*/ 1180518 h 2556892"/>
                <a:gd name="connsiteX2" fmla="*/ 2452097 w 2887840"/>
                <a:gd name="connsiteY2" fmla="*/ 1334981 h 2556892"/>
                <a:gd name="connsiteX3" fmla="*/ 2526110 w 2887840"/>
                <a:gd name="connsiteY3" fmla="*/ 1243499 h 2556892"/>
                <a:gd name="connsiteX4" fmla="*/ 2505883 w 2887840"/>
                <a:gd name="connsiteY4" fmla="*/ 1129031 h 2556892"/>
                <a:gd name="connsiteX5" fmla="*/ 2501286 w 2887840"/>
                <a:gd name="connsiteY5" fmla="*/ 1100528 h 2556892"/>
                <a:gd name="connsiteX6" fmla="*/ 2086941 w 2887840"/>
                <a:gd name="connsiteY6" fmla="*/ 0 h 2556892"/>
                <a:gd name="connsiteX7" fmla="*/ 2145931 w 2887840"/>
                <a:gd name="connsiteY7" fmla="*/ 92843 h 2556892"/>
                <a:gd name="connsiteX8" fmla="*/ 2145711 w 2887840"/>
                <a:gd name="connsiteY8" fmla="*/ 95772 h 2556892"/>
                <a:gd name="connsiteX9" fmla="*/ 2342226 w 2887840"/>
                <a:gd name="connsiteY9" fmla="*/ 146169 h 2556892"/>
                <a:gd name="connsiteX10" fmla="*/ 2509101 w 2887840"/>
                <a:gd name="connsiteY10" fmla="*/ 214666 h 2556892"/>
                <a:gd name="connsiteX11" fmla="*/ 2625868 w 2887840"/>
                <a:gd name="connsiteY11" fmla="*/ 296494 h 2556892"/>
                <a:gd name="connsiteX12" fmla="*/ 2692066 w 2887840"/>
                <a:gd name="connsiteY12" fmla="*/ 382460 h 2556892"/>
                <a:gd name="connsiteX13" fmla="*/ 2730222 w 2887840"/>
                <a:gd name="connsiteY13" fmla="*/ 459692 h 2556892"/>
                <a:gd name="connsiteX14" fmla="*/ 2761023 w 2887840"/>
                <a:gd name="connsiteY14" fmla="*/ 561747 h 2556892"/>
                <a:gd name="connsiteX15" fmla="*/ 2784008 w 2887840"/>
                <a:gd name="connsiteY15" fmla="*/ 666102 h 2556892"/>
                <a:gd name="connsiteX16" fmla="*/ 2829060 w 2887840"/>
                <a:gd name="connsiteY16" fmla="*/ 938251 h 2556892"/>
                <a:gd name="connsiteX17" fmla="*/ 2879628 w 2887840"/>
                <a:gd name="connsiteY17" fmla="*/ 1355208 h 2556892"/>
                <a:gd name="connsiteX18" fmla="*/ 2886064 w 2887840"/>
                <a:gd name="connsiteY18" fmla="*/ 1424625 h 2556892"/>
                <a:gd name="connsiteX19" fmla="*/ 2872273 w 2887840"/>
                <a:gd name="connsiteY19" fmla="*/ 1444852 h 2556892"/>
                <a:gd name="connsiteX20" fmla="*/ 2447500 w 2887840"/>
                <a:gd name="connsiteY20" fmla="*/ 1641608 h 2556892"/>
                <a:gd name="connsiteX21" fmla="*/ 2446581 w 2887840"/>
                <a:gd name="connsiteY21" fmla="*/ 1783659 h 2556892"/>
                <a:gd name="connsiteX22" fmla="*/ 2451178 w 2887840"/>
                <a:gd name="connsiteY22" fmla="*/ 2127522 h 2556892"/>
                <a:gd name="connsiteX23" fmla="*/ 2457614 w 2887840"/>
                <a:gd name="connsiteY23" fmla="*/ 2556892 h 2556892"/>
                <a:gd name="connsiteX24" fmla="*/ 1261906 w 2887840"/>
                <a:gd name="connsiteY24" fmla="*/ 2556892 h 2556892"/>
                <a:gd name="connsiteX25" fmla="*/ 1281674 w 2887840"/>
                <a:gd name="connsiteY25" fmla="*/ 2299914 h 2556892"/>
                <a:gd name="connsiteX26" fmla="*/ 1306498 w 2887840"/>
                <a:gd name="connsiteY26" fmla="*/ 2083390 h 2556892"/>
                <a:gd name="connsiteX27" fmla="*/ 1330403 w 2887840"/>
                <a:gd name="connsiteY27" fmla="*/ 1927088 h 2556892"/>
                <a:gd name="connsiteX28" fmla="*/ 1372696 w 2887840"/>
                <a:gd name="connsiteY28" fmla="*/ 1718839 h 2556892"/>
                <a:gd name="connsiteX29" fmla="*/ 1406255 w 2887840"/>
                <a:gd name="connsiteY29" fmla="*/ 1619082 h 2556892"/>
                <a:gd name="connsiteX30" fmla="*/ 1413611 w 2887840"/>
                <a:gd name="connsiteY30" fmla="*/ 1591040 h 2556892"/>
                <a:gd name="connsiteX31" fmla="*/ 1319370 w 2887840"/>
                <a:gd name="connsiteY31" fmla="*/ 1212698 h 2556892"/>
                <a:gd name="connsiteX32" fmla="*/ 1287650 w 2887840"/>
                <a:gd name="connsiteY32" fmla="*/ 1086737 h 2556892"/>
                <a:gd name="connsiteX33" fmla="*/ 1126291 w 2887840"/>
                <a:gd name="connsiteY33" fmla="*/ 1342336 h 2556892"/>
                <a:gd name="connsiteX34" fmla="*/ 961255 w 2887840"/>
                <a:gd name="connsiteY34" fmla="*/ 1506453 h 2556892"/>
                <a:gd name="connsiteX35" fmla="*/ 764959 w 2887840"/>
                <a:gd name="connsiteY35" fmla="*/ 1636091 h 2556892"/>
                <a:gd name="connsiteX36" fmla="*/ 493729 w 2887840"/>
                <a:gd name="connsiteY36" fmla="*/ 1753318 h 2556892"/>
                <a:gd name="connsiteX37" fmla="*/ 271689 w 2887840"/>
                <a:gd name="connsiteY37" fmla="*/ 1791474 h 2556892"/>
                <a:gd name="connsiteX38" fmla="*/ 81829 w 2887840"/>
                <a:gd name="connsiteY38" fmla="*/ 1787336 h 2556892"/>
                <a:gd name="connsiteX39" fmla="*/ 0 w 2887840"/>
                <a:gd name="connsiteY39" fmla="*/ 1591499 h 2556892"/>
                <a:gd name="connsiteX40" fmla="*/ 47350 w 2887840"/>
                <a:gd name="connsiteY40" fmla="*/ 1572192 h 2556892"/>
                <a:gd name="connsiteX41" fmla="*/ 307087 w 2887840"/>
                <a:gd name="connsiteY41" fmla="*/ 1484387 h 2556892"/>
                <a:gd name="connsiteX42" fmla="*/ 416958 w 2887840"/>
                <a:gd name="connsiteY42" fmla="*/ 1438416 h 2556892"/>
                <a:gd name="connsiteX43" fmla="*/ 575558 w 2887840"/>
                <a:gd name="connsiteY43" fmla="*/ 1349692 h 2556892"/>
                <a:gd name="connsiteX44" fmla="*/ 782428 w 2887840"/>
                <a:gd name="connsiteY44" fmla="*/ 1212698 h 2556892"/>
                <a:gd name="connsiteX45" fmla="*/ 834835 w 2887840"/>
                <a:gd name="connsiteY45" fmla="*/ 1149718 h 2556892"/>
                <a:gd name="connsiteX46" fmla="*/ 1002629 w 2887840"/>
                <a:gd name="connsiteY46" fmla="*/ 829759 h 2556892"/>
                <a:gd name="connsiteX47" fmla="*/ 1144680 w 2887840"/>
                <a:gd name="connsiteY47" fmla="*/ 462450 h 2556892"/>
                <a:gd name="connsiteX48" fmla="*/ 1237082 w 2887840"/>
                <a:gd name="connsiteY48" fmla="*/ 327755 h 2556892"/>
                <a:gd name="connsiteX49" fmla="*/ 1397521 w 2887840"/>
                <a:gd name="connsiteY49" fmla="*/ 243628 h 2556892"/>
                <a:gd name="connsiteX50" fmla="*/ 1537732 w 2887840"/>
                <a:gd name="connsiteY50" fmla="*/ 170074 h 2556892"/>
                <a:gd name="connsiteX51" fmla="*/ 1592898 w 2887840"/>
                <a:gd name="connsiteY51" fmla="*/ 129160 h 2556892"/>
                <a:gd name="connsiteX52" fmla="*/ 1683262 w 2887840"/>
                <a:gd name="connsiteY52" fmla="*/ 35759 h 2556892"/>
                <a:gd name="connsiteX53" fmla="*/ 1777702 w 2887840"/>
                <a:gd name="connsiteY53" fmla="*/ 139274 h 2556892"/>
                <a:gd name="connsiteX54" fmla="*/ 1911938 w 2887840"/>
                <a:gd name="connsiteY54" fmla="*/ 215126 h 2556892"/>
                <a:gd name="connsiteX55" fmla="*/ 1955706 w 2887840"/>
                <a:gd name="connsiteY55" fmla="*/ 233819 h 2556892"/>
                <a:gd name="connsiteX56" fmla="*/ 1966643 w 2887840"/>
                <a:gd name="connsiteY56" fmla="*/ 230756 h 2556892"/>
                <a:gd name="connsiteX57" fmla="*/ 2019050 w 2887840"/>
                <a:gd name="connsiteY57" fmla="*/ 186624 h 2556892"/>
                <a:gd name="connsiteX58" fmla="*/ 2082031 w 2887840"/>
                <a:gd name="connsiteY58" fmla="*/ 93762 h 2556892"/>
                <a:gd name="connsiteX59" fmla="*/ 2086941 w 2887840"/>
                <a:gd name="connsiteY59" fmla="*/ 0 h 2556892"/>
                <a:gd name="connsiteX0" fmla="*/ 2501286 w 2887840"/>
                <a:gd name="connsiteY0" fmla="*/ 1100528 h 2556892"/>
                <a:gd name="connsiteX1" fmla="*/ 2492092 w 2887840"/>
                <a:gd name="connsiteY1" fmla="*/ 1180518 h 2556892"/>
                <a:gd name="connsiteX2" fmla="*/ 2452097 w 2887840"/>
                <a:gd name="connsiteY2" fmla="*/ 1334981 h 2556892"/>
                <a:gd name="connsiteX3" fmla="*/ 2526110 w 2887840"/>
                <a:gd name="connsiteY3" fmla="*/ 1243499 h 2556892"/>
                <a:gd name="connsiteX4" fmla="*/ 2505883 w 2887840"/>
                <a:gd name="connsiteY4" fmla="*/ 1129031 h 2556892"/>
                <a:gd name="connsiteX5" fmla="*/ 2501286 w 2887840"/>
                <a:gd name="connsiteY5" fmla="*/ 1100528 h 2556892"/>
                <a:gd name="connsiteX6" fmla="*/ 2086941 w 2887840"/>
                <a:gd name="connsiteY6" fmla="*/ 0 h 2556892"/>
                <a:gd name="connsiteX7" fmla="*/ 2145931 w 2887840"/>
                <a:gd name="connsiteY7" fmla="*/ 92843 h 2556892"/>
                <a:gd name="connsiteX8" fmla="*/ 2145711 w 2887840"/>
                <a:gd name="connsiteY8" fmla="*/ 95772 h 2556892"/>
                <a:gd name="connsiteX9" fmla="*/ 2342226 w 2887840"/>
                <a:gd name="connsiteY9" fmla="*/ 146169 h 2556892"/>
                <a:gd name="connsiteX10" fmla="*/ 2509101 w 2887840"/>
                <a:gd name="connsiteY10" fmla="*/ 214666 h 2556892"/>
                <a:gd name="connsiteX11" fmla="*/ 2625868 w 2887840"/>
                <a:gd name="connsiteY11" fmla="*/ 296494 h 2556892"/>
                <a:gd name="connsiteX12" fmla="*/ 2692066 w 2887840"/>
                <a:gd name="connsiteY12" fmla="*/ 382460 h 2556892"/>
                <a:gd name="connsiteX13" fmla="*/ 2730222 w 2887840"/>
                <a:gd name="connsiteY13" fmla="*/ 459692 h 2556892"/>
                <a:gd name="connsiteX14" fmla="*/ 2761023 w 2887840"/>
                <a:gd name="connsiteY14" fmla="*/ 561747 h 2556892"/>
                <a:gd name="connsiteX15" fmla="*/ 2784008 w 2887840"/>
                <a:gd name="connsiteY15" fmla="*/ 666102 h 2556892"/>
                <a:gd name="connsiteX16" fmla="*/ 2829060 w 2887840"/>
                <a:gd name="connsiteY16" fmla="*/ 938251 h 2556892"/>
                <a:gd name="connsiteX17" fmla="*/ 2879628 w 2887840"/>
                <a:gd name="connsiteY17" fmla="*/ 1355208 h 2556892"/>
                <a:gd name="connsiteX18" fmla="*/ 2886064 w 2887840"/>
                <a:gd name="connsiteY18" fmla="*/ 1424625 h 2556892"/>
                <a:gd name="connsiteX19" fmla="*/ 2872273 w 2887840"/>
                <a:gd name="connsiteY19" fmla="*/ 1444852 h 2556892"/>
                <a:gd name="connsiteX20" fmla="*/ 2447500 w 2887840"/>
                <a:gd name="connsiteY20" fmla="*/ 1641608 h 2556892"/>
                <a:gd name="connsiteX21" fmla="*/ 2446581 w 2887840"/>
                <a:gd name="connsiteY21" fmla="*/ 1783659 h 2556892"/>
                <a:gd name="connsiteX22" fmla="*/ 2451178 w 2887840"/>
                <a:gd name="connsiteY22" fmla="*/ 2127522 h 2556892"/>
                <a:gd name="connsiteX23" fmla="*/ 2457614 w 2887840"/>
                <a:gd name="connsiteY23" fmla="*/ 2556892 h 2556892"/>
                <a:gd name="connsiteX24" fmla="*/ 1261906 w 2887840"/>
                <a:gd name="connsiteY24" fmla="*/ 2556892 h 2556892"/>
                <a:gd name="connsiteX25" fmla="*/ 1281674 w 2887840"/>
                <a:gd name="connsiteY25" fmla="*/ 2299914 h 2556892"/>
                <a:gd name="connsiteX26" fmla="*/ 1306498 w 2887840"/>
                <a:gd name="connsiteY26" fmla="*/ 2083390 h 2556892"/>
                <a:gd name="connsiteX27" fmla="*/ 1330403 w 2887840"/>
                <a:gd name="connsiteY27" fmla="*/ 1927088 h 2556892"/>
                <a:gd name="connsiteX28" fmla="*/ 1372696 w 2887840"/>
                <a:gd name="connsiteY28" fmla="*/ 1718839 h 2556892"/>
                <a:gd name="connsiteX29" fmla="*/ 1406255 w 2887840"/>
                <a:gd name="connsiteY29" fmla="*/ 1619082 h 2556892"/>
                <a:gd name="connsiteX30" fmla="*/ 1413611 w 2887840"/>
                <a:gd name="connsiteY30" fmla="*/ 1591040 h 2556892"/>
                <a:gd name="connsiteX31" fmla="*/ 1319370 w 2887840"/>
                <a:gd name="connsiteY31" fmla="*/ 1212698 h 2556892"/>
                <a:gd name="connsiteX32" fmla="*/ 1287650 w 2887840"/>
                <a:gd name="connsiteY32" fmla="*/ 1086737 h 2556892"/>
                <a:gd name="connsiteX33" fmla="*/ 1126291 w 2887840"/>
                <a:gd name="connsiteY33" fmla="*/ 1342336 h 2556892"/>
                <a:gd name="connsiteX34" fmla="*/ 961255 w 2887840"/>
                <a:gd name="connsiteY34" fmla="*/ 1506453 h 2556892"/>
                <a:gd name="connsiteX35" fmla="*/ 764959 w 2887840"/>
                <a:gd name="connsiteY35" fmla="*/ 1636091 h 2556892"/>
                <a:gd name="connsiteX36" fmla="*/ 493729 w 2887840"/>
                <a:gd name="connsiteY36" fmla="*/ 1753318 h 2556892"/>
                <a:gd name="connsiteX37" fmla="*/ 271689 w 2887840"/>
                <a:gd name="connsiteY37" fmla="*/ 1791474 h 2556892"/>
                <a:gd name="connsiteX38" fmla="*/ 81829 w 2887840"/>
                <a:gd name="connsiteY38" fmla="*/ 1787336 h 2556892"/>
                <a:gd name="connsiteX39" fmla="*/ 0 w 2887840"/>
                <a:gd name="connsiteY39" fmla="*/ 1591499 h 2556892"/>
                <a:gd name="connsiteX40" fmla="*/ 47350 w 2887840"/>
                <a:gd name="connsiteY40" fmla="*/ 1572192 h 2556892"/>
                <a:gd name="connsiteX41" fmla="*/ 307087 w 2887840"/>
                <a:gd name="connsiteY41" fmla="*/ 1484387 h 2556892"/>
                <a:gd name="connsiteX42" fmla="*/ 416958 w 2887840"/>
                <a:gd name="connsiteY42" fmla="*/ 1438416 h 2556892"/>
                <a:gd name="connsiteX43" fmla="*/ 575558 w 2887840"/>
                <a:gd name="connsiteY43" fmla="*/ 1349692 h 2556892"/>
                <a:gd name="connsiteX44" fmla="*/ 782428 w 2887840"/>
                <a:gd name="connsiteY44" fmla="*/ 1212698 h 2556892"/>
                <a:gd name="connsiteX45" fmla="*/ 834835 w 2887840"/>
                <a:gd name="connsiteY45" fmla="*/ 1149718 h 2556892"/>
                <a:gd name="connsiteX46" fmla="*/ 1002629 w 2887840"/>
                <a:gd name="connsiteY46" fmla="*/ 829759 h 2556892"/>
                <a:gd name="connsiteX47" fmla="*/ 1144680 w 2887840"/>
                <a:gd name="connsiteY47" fmla="*/ 462450 h 2556892"/>
                <a:gd name="connsiteX48" fmla="*/ 1237082 w 2887840"/>
                <a:gd name="connsiteY48" fmla="*/ 327755 h 2556892"/>
                <a:gd name="connsiteX49" fmla="*/ 1397521 w 2887840"/>
                <a:gd name="connsiteY49" fmla="*/ 243628 h 2556892"/>
                <a:gd name="connsiteX50" fmla="*/ 1537732 w 2887840"/>
                <a:gd name="connsiteY50" fmla="*/ 170074 h 2556892"/>
                <a:gd name="connsiteX51" fmla="*/ 1592898 w 2887840"/>
                <a:gd name="connsiteY51" fmla="*/ 129160 h 2556892"/>
                <a:gd name="connsiteX52" fmla="*/ 1683262 w 2887840"/>
                <a:gd name="connsiteY52" fmla="*/ 35759 h 2556892"/>
                <a:gd name="connsiteX53" fmla="*/ 1777702 w 2887840"/>
                <a:gd name="connsiteY53" fmla="*/ 139274 h 2556892"/>
                <a:gd name="connsiteX54" fmla="*/ 1911938 w 2887840"/>
                <a:gd name="connsiteY54" fmla="*/ 215126 h 2556892"/>
                <a:gd name="connsiteX55" fmla="*/ 1955706 w 2887840"/>
                <a:gd name="connsiteY55" fmla="*/ 233819 h 2556892"/>
                <a:gd name="connsiteX56" fmla="*/ 2019050 w 2887840"/>
                <a:gd name="connsiteY56" fmla="*/ 186624 h 2556892"/>
                <a:gd name="connsiteX57" fmla="*/ 2082031 w 2887840"/>
                <a:gd name="connsiteY57" fmla="*/ 93762 h 2556892"/>
                <a:gd name="connsiteX58" fmla="*/ 2086941 w 2887840"/>
                <a:gd name="connsiteY58" fmla="*/ 0 h 255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887840" h="2556892">
                  <a:moveTo>
                    <a:pt x="2501286" y="1100528"/>
                  </a:moveTo>
                  <a:cubicBezTo>
                    <a:pt x="2503585" y="1125353"/>
                    <a:pt x="2496229" y="1152936"/>
                    <a:pt x="2492092" y="1180518"/>
                  </a:cubicBezTo>
                  <a:cubicBezTo>
                    <a:pt x="2483894" y="1219593"/>
                    <a:pt x="2453016" y="1315367"/>
                    <a:pt x="2452097" y="1334981"/>
                  </a:cubicBezTo>
                  <a:cubicBezTo>
                    <a:pt x="2457767" y="1345478"/>
                    <a:pt x="2517146" y="1277824"/>
                    <a:pt x="2526110" y="1243499"/>
                  </a:cubicBezTo>
                  <a:cubicBezTo>
                    <a:pt x="2521513" y="1204883"/>
                    <a:pt x="2511860" y="1167187"/>
                    <a:pt x="2505883" y="1129031"/>
                  </a:cubicBezTo>
                  <a:cubicBezTo>
                    <a:pt x="2504044" y="1118917"/>
                    <a:pt x="2502665" y="1108803"/>
                    <a:pt x="2501286" y="1100528"/>
                  </a:cubicBezTo>
                  <a:close/>
                  <a:moveTo>
                    <a:pt x="2086941" y="0"/>
                  </a:moveTo>
                  <a:cubicBezTo>
                    <a:pt x="2112225" y="34478"/>
                    <a:pt x="2120647" y="62502"/>
                    <a:pt x="2145931" y="92843"/>
                  </a:cubicBezTo>
                  <a:cubicBezTo>
                    <a:pt x="2145858" y="93819"/>
                    <a:pt x="2145784" y="94796"/>
                    <a:pt x="2145711" y="95772"/>
                  </a:cubicBezTo>
                  <a:lnTo>
                    <a:pt x="2342226" y="146169"/>
                  </a:lnTo>
                  <a:cubicBezTo>
                    <a:pt x="2401299" y="164557"/>
                    <a:pt x="2455315" y="186164"/>
                    <a:pt x="2509101" y="214666"/>
                  </a:cubicBezTo>
                  <a:cubicBezTo>
                    <a:pt x="2551854" y="237192"/>
                    <a:pt x="2590470" y="264774"/>
                    <a:pt x="2625868" y="296494"/>
                  </a:cubicBezTo>
                  <a:cubicBezTo>
                    <a:pt x="2652991" y="320399"/>
                    <a:pt x="2673678" y="350740"/>
                    <a:pt x="2692066" y="382460"/>
                  </a:cubicBezTo>
                  <a:cubicBezTo>
                    <a:pt x="2706317" y="407285"/>
                    <a:pt x="2719649" y="432569"/>
                    <a:pt x="2730222" y="459692"/>
                  </a:cubicBezTo>
                  <a:cubicBezTo>
                    <a:pt x="2743094" y="492791"/>
                    <a:pt x="2751829" y="527269"/>
                    <a:pt x="2761023" y="561747"/>
                  </a:cubicBezTo>
                  <a:cubicBezTo>
                    <a:pt x="2770217" y="596226"/>
                    <a:pt x="2777572" y="631164"/>
                    <a:pt x="2784008" y="666102"/>
                  </a:cubicBezTo>
                  <a:cubicBezTo>
                    <a:pt x="2795347" y="728853"/>
                    <a:pt x="2817721" y="862246"/>
                    <a:pt x="2829060" y="938251"/>
                  </a:cubicBezTo>
                  <a:cubicBezTo>
                    <a:pt x="2844997" y="1053102"/>
                    <a:pt x="2870127" y="1274146"/>
                    <a:pt x="2879628" y="1355208"/>
                  </a:cubicBezTo>
                  <a:cubicBezTo>
                    <a:pt x="2881467" y="1378194"/>
                    <a:pt x="2884225" y="1401179"/>
                    <a:pt x="2886064" y="1424625"/>
                  </a:cubicBezTo>
                  <a:cubicBezTo>
                    <a:pt x="2886983" y="1435658"/>
                    <a:pt x="2893905" y="1425846"/>
                    <a:pt x="2872273" y="1444852"/>
                  </a:cubicBezTo>
                  <a:cubicBezTo>
                    <a:pt x="2792625" y="1514831"/>
                    <a:pt x="2558423" y="1615120"/>
                    <a:pt x="2447500" y="1641608"/>
                  </a:cubicBezTo>
                  <a:cubicBezTo>
                    <a:pt x="2444282" y="1688958"/>
                    <a:pt x="2445201" y="1736308"/>
                    <a:pt x="2446581" y="1783659"/>
                  </a:cubicBezTo>
                  <a:cubicBezTo>
                    <a:pt x="2449339" y="1898127"/>
                    <a:pt x="2449799" y="2013054"/>
                    <a:pt x="2451178" y="2127522"/>
                  </a:cubicBezTo>
                  <a:cubicBezTo>
                    <a:pt x="2453017" y="2270492"/>
                    <a:pt x="2455315" y="2413922"/>
                    <a:pt x="2457614" y="2556892"/>
                  </a:cubicBezTo>
                  <a:lnTo>
                    <a:pt x="1261906" y="2556892"/>
                  </a:lnTo>
                  <a:cubicBezTo>
                    <a:pt x="1266043" y="2470926"/>
                    <a:pt x="1274318" y="2385420"/>
                    <a:pt x="1281674" y="2299914"/>
                  </a:cubicBezTo>
                  <a:cubicBezTo>
                    <a:pt x="1287650" y="2227739"/>
                    <a:pt x="1298223" y="2155565"/>
                    <a:pt x="1306498" y="2083390"/>
                  </a:cubicBezTo>
                  <a:cubicBezTo>
                    <a:pt x="1312474" y="2030983"/>
                    <a:pt x="1321668" y="1979036"/>
                    <a:pt x="1330403" y="1927088"/>
                  </a:cubicBezTo>
                  <a:cubicBezTo>
                    <a:pt x="1341896" y="1857212"/>
                    <a:pt x="1354308" y="1787336"/>
                    <a:pt x="1372696" y="1718839"/>
                  </a:cubicBezTo>
                  <a:cubicBezTo>
                    <a:pt x="1381891" y="1685281"/>
                    <a:pt x="1394762" y="1652181"/>
                    <a:pt x="1406255" y="1619082"/>
                  </a:cubicBezTo>
                  <a:cubicBezTo>
                    <a:pt x="1409473" y="1609888"/>
                    <a:pt x="1413151" y="1600694"/>
                    <a:pt x="1413611" y="1591040"/>
                  </a:cubicBezTo>
                  <a:cubicBezTo>
                    <a:pt x="1399130" y="1523309"/>
                    <a:pt x="1338908" y="1293377"/>
                    <a:pt x="1319370" y="1212698"/>
                  </a:cubicBezTo>
                  <a:cubicBezTo>
                    <a:pt x="1298377" y="1128648"/>
                    <a:pt x="1309837" y="1152574"/>
                    <a:pt x="1287650" y="1086737"/>
                  </a:cubicBezTo>
                  <a:cubicBezTo>
                    <a:pt x="1255470" y="1108343"/>
                    <a:pt x="1180690" y="1272383"/>
                    <a:pt x="1126291" y="1342336"/>
                  </a:cubicBezTo>
                  <a:cubicBezTo>
                    <a:pt x="1071892" y="1412289"/>
                    <a:pt x="1021477" y="1457494"/>
                    <a:pt x="961255" y="1506453"/>
                  </a:cubicBezTo>
                  <a:cubicBezTo>
                    <a:pt x="901033" y="1555412"/>
                    <a:pt x="842880" y="1594947"/>
                    <a:pt x="764959" y="1636091"/>
                  </a:cubicBezTo>
                  <a:cubicBezTo>
                    <a:pt x="687038" y="1677235"/>
                    <a:pt x="575941" y="1727421"/>
                    <a:pt x="493729" y="1753318"/>
                  </a:cubicBezTo>
                  <a:cubicBezTo>
                    <a:pt x="411517" y="1779215"/>
                    <a:pt x="340517" y="1788699"/>
                    <a:pt x="271689" y="1791474"/>
                  </a:cubicBezTo>
                  <a:cubicBezTo>
                    <a:pt x="193046" y="1794645"/>
                    <a:pt x="184572" y="1800678"/>
                    <a:pt x="81829" y="1787336"/>
                  </a:cubicBezTo>
                  <a:cubicBezTo>
                    <a:pt x="64513" y="1751862"/>
                    <a:pt x="5747" y="1627356"/>
                    <a:pt x="0" y="1591499"/>
                  </a:cubicBezTo>
                  <a:cubicBezTo>
                    <a:pt x="12412" y="1576329"/>
                    <a:pt x="31260" y="1577249"/>
                    <a:pt x="47350" y="1572192"/>
                  </a:cubicBezTo>
                  <a:cubicBezTo>
                    <a:pt x="134695" y="1545069"/>
                    <a:pt x="222040" y="1518865"/>
                    <a:pt x="307087" y="1484387"/>
                  </a:cubicBezTo>
                  <a:cubicBezTo>
                    <a:pt x="368688" y="1462091"/>
                    <a:pt x="372213" y="1460865"/>
                    <a:pt x="416958" y="1438416"/>
                  </a:cubicBezTo>
                  <a:cubicBezTo>
                    <a:pt x="461703" y="1415967"/>
                    <a:pt x="524530" y="1382331"/>
                    <a:pt x="575558" y="1349692"/>
                  </a:cubicBezTo>
                  <a:cubicBezTo>
                    <a:pt x="645434" y="1305100"/>
                    <a:pt x="714391" y="1259588"/>
                    <a:pt x="782428" y="1212698"/>
                  </a:cubicBezTo>
                  <a:cubicBezTo>
                    <a:pt x="807252" y="1195689"/>
                    <a:pt x="820584" y="1172703"/>
                    <a:pt x="834835" y="1149718"/>
                  </a:cubicBezTo>
                  <a:cubicBezTo>
                    <a:pt x="871535" y="1085895"/>
                    <a:pt x="950988" y="944304"/>
                    <a:pt x="1002629" y="829759"/>
                  </a:cubicBezTo>
                  <a:cubicBezTo>
                    <a:pt x="1054270" y="715214"/>
                    <a:pt x="1113100" y="581094"/>
                    <a:pt x="1144680" y="462450"/>
                  </a:cubicBezTo>
                  <a:cubicBezTo>
                    <a:pt x="1158471" y="405906"/>
                    <a:pt x="1188812" y="361773"/>
                    <a:pt x="1237082" y="327755"/>
                  </a:cubicBezTo>
                  <a:cubicBezTo>
                    <a:pt x="1287190" y="292357"/>
                    <a:pt x="1343734" y="271210"/>
                    <a:pt x="1397521" y="243628"/>
                  </a:cubicBezTo>
                  <a:cubicBezTo>
                    <a:pt x="1444411" y="219263"/>
                    <a:pt x="1493140" y="198576"/>
                    <a:pt x="1537732" y="170074"/>
                  </a:cubicBezTo>
                  <a:cubicBezTo>
                    <a:pt x="1557040" y="157662"/>
                    <a:pt x="1576808" y="145709"/>
                    <a:pt x="1592898" y="129160"/>
                  </a:cubicBezTo>
                  <a:cubicBezTo>
                    <a:pt x="1617153" y="106774"/>
                    <a:pt x="1662455" y="64053"/>
                    <a:pt x="1683262" y="35759"/>
                  </a:cubicBezTo>
                  <a:cubicBezTo>
                    <a:pt x="1706567" y="67425"/>
                    <a:pt x="1739589" y="109380"/>
                    <a:pt x="1777702" y="139274"/>
                  </a:cubicBezTo>
                  <a:cubicBezTo>
                    <a:pt x="1815815" y="169168"/>
                    <a:pt x="1865507" y="193060"/>
                    <a:pt x="1911938" y="215126"/>
                  </a:cubicBezTo>
                  <a:lnTo>
                    <a:pt x="1955706" y="233819"/>
                  </a:lnTo>
                  <a:lnTo>
                    <a:pt x="2019050" y="186624"/>
                  </a:lnTo>
                  <a:cubicBezTo>
                    <a:pt x="2045714" y="159501"/>
                    <a:pt x="2065021" y="127321"/>
                    <a:pt x="2082031" y="93762"/>
                  </a:cubicBezTo>
                  <a:cubicBezTo>
                    <a:pt x="2092758" y="60893"/>
                    <a:pt x="2076291" y="153"/>
                    <a:pt x="2086941" y="0"/>
                  </a:cubicBezTo>
                  <a:close/>
                </a:path>
              </a:pathLst>
            </a:custGeom>
            <a:solidFill>
              <a:schemeClr val="bg1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3EBC2A1-1F8E-46E8-9C51-267B6E4FF703}"/>
                </a:ext>
              </a:extLst>
            </p:cNvPr>
            <p:cNvSpPr/>
            <p:nvPr/>
          </p:nvSpPr>
          <p:spPr>
            <a:xfrm>
              <a:off x="9497016" y="4025235"/>
              <a:ext cx="1206042" cy="2498068"/>
            </a:xfrm>
            <a:custGeom>
              <a:avLst/>
              <a:gdLst>
                <a:gd name="connsiteX0" fmla="*/ 883564 w 1206042"/>
                <a:gd name="connsiteY0" fmla="*/ 35398 h 2498067"/>
                <a:gd name="connsiteX1" fmla="*/ 894138 w 1206042"/>
                <a:gd name="connsiteY1" fmla="*/ 45511 h 2498067"/>
                <a:gd name="connsiteX2" fmla="*/ 910687 w 1206042"/>
                <a:gd name="connsiteY2" fmla="*/ 59303 h 2498067"/>
                <a:gd name="connsiteX3" fmla="*/ 1051818 w 1206042"/>
                <a:gd name="connsiteY3" fmla="*/ 291457 h 2498067"/>
                <a:gd name="connsiteX4" fmla="*/ 1185134 w 1206042"/>
                <a:gd name="connsiteY4" fmla="*/ 746570 h 2498067"/>
                <a:gd name="connsiteX5" fmla="*/ 1205361 w 1206042"/>
                <a:gd name="connsiteY5" fmla="*/ 1137324 h 2498067"/>
                <a:gd name="connsiteX6" fmla="*/ 1192490 w 1206042"/>
                <a:gd name="connsiteY6" fmla="*/ 1242138 h 2498067"/>
                <a:gd name="connsiteX7" fmla="*/ 1192030 w 1206042"/>
                <a:gd name="connsiteY7" fmla="*/ 1259148 h 2498067"/>
                <a:gd name="connsiteX8" fmla="*/ 1191570 w 1206042"/>
                <a:gd name="connsiteY8" fmla="*/ 1287190 h 2498067"/>
                <a:gd name="connsiteX9" fmla="*/ 1192490 w 1206042"/>
                <a:gd name="connsiteY9" fmla="*/ 1413610 h 2498067"/>
                <a:gd name="connsiteX10" fmla="*/ 1192490 w 1206042"/>
                <a:gd name="connsiteY10" fmla="*/ 1555201 h 2498067"/>
                <a:gd name="connsiteX11" fmla="*/ 1185594 w 1206042"/>
                <a:gd name="connsiteY11" fmla="*/ 1582784 h 2498067"/>
                <a:gd name="connsiteX12" fmla="*/ 1184675 w 1206042"/>
                <a:gd name="connsiteY12" fmla="*/ 1724835 h 2498067"/>
                <a:gd name="connsiteX13" fmla="*/ 1189272 w 1206042"/>
                <a:gd name="connsiteY13" fmla="*/ 2068698 h 2498067"/>
                <a:gd name="connsiteX14" fmla="*/ 1195708 w 1206042"/>
                <a:gd name="connsiteY14" fmla="*/ 2498068 h 2498067"/>
                <a:gd name="connsiteX15" fmla="*/ 0 w 1206042"/>
                <a:gd name="connsiteY15" fmla="*/ 2498068 h 2498067"/>
                <a:gd name="connsiteX16" fmla="*/ 19768 w 1206042"/>
                <a:gd name="connsiteY16" fmla="*/ 2241090 h 2498067"/>
                <a:gd name="connsiteX17" fmla="*/ 44592 w 1206042"/>
                <a:gd name="connsiteY17" fmla="*/ 2024566 h 2498067"/>
                <a:gd name="connsiteX18" fmla="*/ 68497 w 1206042"/>
                <a:gd name="connsiteY18" fmla="*/ 1868264 h 2498067"/>
                <a:gd name="connsiteX19" fmla="*/ 110790 w 1206042"/>
                <a:gd name="connsiteY19" fmla="*/ 1660015 h 2498067"/>
                <a:gd name="connsiteX20" fmla="*/ 144349 w 1206042"/>
                <a:gd name="connsiteY20" fmla="*/ 1560258 h 2498067"/>
                <a:gd name="connsiteX21" fmla="*/ 151705 w 1206042"/>
                <a:gd name="connsiteY21" fmla="*/ 1532216 h 2498067"/>
                <a:gd name="connsiteX22" fmla="*/ 154923 w 1206042"/>
                <a:gd name="connsiteY22" fmla="*/ 1504173 h 2498067"/>
                <a:gd name="connsiteX23" fmla="*/ 224799 w 1206042"/>
                <a:gd name="connsiteY23" fmla="*/ 1231105 h 2498067"/>
                <a:gd name="connsiteX24" fmla="*/ 265253 w 1206042"/>
                <a:gd name="connsiteY24" fmla="*/ 939649 h 2498067"/>
                <a:gd name="connsiteX25" fmla="*/ 286400 w 1206042"/>
                <a:gd name="connsiteY25" fmla="*/ 758063 h 2498067"/>
                <a:gd name="connsiteX26" fmla="*/ 309385 w 1206042"/>
                <a:gd name="connsiteY26" fmla="*/ 526828 h 2498067"/>
                <a:gd name="connsiteX27" fmla="*/ 321338 w 1206042"/>
                <a:gd name="connsiteY27" fmla="*/ 390754 h 2498067"/>
                <a:gd name="connsiteX28" fmla="*/ 325016 w 1206042"/>
                <a:gd name="connsiteY28" fmla="*/ 325935 h 2498067"/>
                <a:gd name="connsiteX29" fmla="*/ 328693 w 1206042"/>
                <a:gd name="connsiteY29" fmla="*/ 124122 h 2498067"/>
                <a:gd name="connsiteX30" fmla="*/ 331911 w 1206042"/>
                <a:gd name="connsiteY30" fmla="*/ 70336 h 2498067"/>
                <a:gd name="connsiteX31" fmla="*/ 397650 w 1206042"/>
                <a:gd name="connsiteY31" fmla="*/ 0 h 2498067"/>
                <a:gd name="connsiteX32" fmla="*/ 407304 w 1206042"/>
                <a:gd name="connsiteY32" fmla="*/ 17929 h 2498067"/>
                <a:gd name="connsiteX33" fmla="*/ 410522 w 1206042"/>
                <a:gd name="connsiteY33" fmla="*/ 74013 h 2498067"/>
                <a:gd name="connsiteX34" fmla="*/ 415119 w 1206042"/>
                <a:gd name="connsiteY34" fmla="*/ 255599 h 2498067"/>
                <a:gd name="connsiteX35" fmla="*/ 422474 w 1206042"/>
                <a:gd name="connsiteY35" fmla="*/ 566823 h 2498067"/>
                <a:gd name="connsiteX36" fmla="*/ 424773 w 1206042"/>
                <a:gd name="connsiteY36" fmla="*/ 664282 h 2498067"/>
                <a:gd name="connsiteX37" fmla="*/ 442242 w 1206042"/>
                <a:gd name="connsiteY37" fmla="*/ 683130 h 2498067"/>
                <a:gd name="connsiteX38" fmla="*/ 608197 w 1206042"/>
                <a:gd name="connsiteY38" fmla="*/ 685888 h 2498067"/>
                <a:gd name="connsiteX39" fmla="*/ 842190 w 1206042"/>
                <a:gd name="connsiteY39" fmla="*/ 677154 h 2498067"/>
                <a:gd name="connsiteX40" fmla="*/ 1046761 w 1206042"/>
                <a:gd name="connsiteY40" fmla="*/ 662443 h 2498067"/>
                <a:gd name="connsiteX41" fmla="*/ 1062392 w 1206042"/>
                <a:gd name="connsiteY41" fmla="*/ 638538 h 2498067"/>
                <a:gd name="connsiteX42" fmla="*/ 992515 w 1206042"/>
                <a:gd name="connsiteY42" fmla="*/ 414659 h 2498067"/>
                <a:gd name="connsiteX43" fmla="*/ 896896 w 1206042"/>
                <a:gd name="connsiteY43" fmla="*/ 110790 h 2498067"/>
                <a:gd name="connsiteX44" fmla="*/ 878507 w 1206042"/>
                <a:gd name="connsiteY44" fmla="*/ 55625 h 2498067"/>
                <a:gd name="connsiteX45" fmla="*/ 883564 w 1206042"/>
                <a:gd name="connsiteY45" fmla="*/ 35398 h 2498067"/>
                <a:gd name="connsiteX0" fmla="*/ 883564 w 1281045"/>
                <a:gd name="connsiteY0" fmla="*/ 35398 h 2498068"/>
                <a:gd name="connsiteX1" fmla="*/ 894138 w 1281045"/>
                <a:gd name="connsiteY1" fmla="*/ 45511 h 2498068"/>
                <a:gd name="connsiteX2" fmla="*/ 910687 w 1281045"/>
                <a:gd name="connsiteY2" fmla="*/ 59303 h 2498068"/>
                <a:gd name="connsiteX3" fmla="*/ 1051818 w 1281045"/>
                <a:gd name="connsiteY3" fmla="*/ 291457 h 2498068"/>
                <a:gd name="connsiteX4" fmla="*/ 1185134 w 1281045"/>
                <a:gd name="connsiteY4" fmla="*/ 746570 h 2498068"/>
                <a:gd name="connsiteX5" fmla="*/ 1205361 w 1281045"/>
                <a:gd name="connsiteY5" fmla="*/ 1137324 h 2498068"/>
                <a:gd name="connsiteX6" fmla="*/ 1192490 w 1281045"/>
                <a:gd name="connsiteY6" fmla="*/ 1242138 h 2498068"/>
                <a:gd name="connsiteX7" fmla="*/ 1192030 w 1281045"/>
                <a:gd name="connsiteY7" fmla="*/ 1259148 h 2498068"/>
                <a:gd name="connsiteX8" fmla="*/ 1191570 w 1281045"/>
                <a:gd name="connsiteY8" fmla="*/ 1287190 h 2498068"/>
                <a:gd name="connsiteX9" fmla="*/ 1192490 w 1281045"/>
                <a:gd name="connsiteY9" fmla="*/ 1413610 h 2498068"/>
                <a:gd name="connsiteX10" fmla="*/ 1192490 w 1281045"/>
                <a:gd name="connsiteY10" fmla="*/ 1555201 h 2498068"/>
                <a:gd name="connsiteX11" fmla="*/ 1185594 w 1281045"/>
                <a:gd name="connsiteY11" fmla="*/ 1582784 h 2498068"/>
                <a:gd name="connsiteX12" fmla="*/ 1184675 w 1281045"/>
                <a:gd name="connsiteY12" fmla="*/ 1724835 h 2498068"/>
                <a:gd name="connsiteX13" fmla="*/ 1195708 w 1281045"/>
                <a:gd name="connsiteY13" fmla="*/ 2498068 h 2498068"/>
                <a:gd name="connsiteX14" fmla="*/ 0 w 1281045"/>
                <a:gd name="connsiteY14" fmla="*/ 2498068 h 2498068"/>
                <a:gd name="connsiteX15" fmla="*/ 19768 w 1281045"/>
                <a:gd name="connsiteY15" fmla="*/ 2241090 h 2498068"/>
                <a:gd name="connsiteX16" fmla="*/ 44592 w 1281045"/>
                <a:gd name="connsiteY16" fmla="*/ 2024566 h 2498068"/>
                <a:gd name="connsiteX17" fmla="*/ 68497 w 1281045"/>
                <a:gd name="connsiteY17" fmla="*/ 1868264 h 2498068"/>
                <a:gd name="connsiteX18" fmla="*/ 110790 w 1281045"/>
                <a:gd name="connsiteY18" fmla="*/ 1660015 h 2498068"/>
                <a:gd name="connsiteX19" fmla="*/ 144349 w 1281045"/>
                <a:gd name="connsiteY19" fmla="*/ 1560258 h 2498068"/>
                <a:gd name="connsiteX20" fmla="*/ 151705 w 1281045"/>
                <a:gd name="connsiteY20" fmla="*/ 1532216 h 2498068"/>
                <a:gd name="connsiteX21" fmla="*/ 154923 w 1281045"/>
                <a:gd name="connsiteY21" fmla="*/ 1504173 h 2498068"/>
                <a:gd name="connsiteX22" fmla="*/ 224799 w 1281045"/>
                <a:gd name="connsiteY22" fmla="*/ 1231105 h 2498068"/>
                <a:gd name="connsiteX23" fmla="*/ 265253 w 1281045"/>
                <a:gd name="connsiteY23" fmla="*/ 939649 h 2498068"/>
                <a:gd name="connsiteX24" fmla="*/ 286400 w 1281045"/>
                <a:gd name="connsiteY24" fmla="*/ 758063 h 2498068"/>
                <a:gd name="connsiteX25" fmla="*/ 309385 w 1281045"/>
                <a:gd name="connsiteY25" fmla="*/ 526828 h 2498068"/>
                <a:gd name="connsiteX26" fmla="*/ 321338 w 1281045"/>
                <a:gd name="connsiteY26" fmla="*/ 390754 h 2498068"/>
                <a:gd name="connsiteX27" fmla="*/ 325016 w 1281045"/>
                <a:gd name="connsiteY27" fmla="*/ 325935 h 2498068"/>
                <a:gd name="connsiteX28" fmla="*/ 328693 w 1281045"/>
                <a:gd name="connsiteY28" fmla="*/ 124122 h 2498068"/>
                <a:gd name="connsiteX29" fmla="*/ 331911 w 1281045"/>
                <a:gd name="connsiteY29" fmla="*/ 70336 h 2498068"/>
                <a:gd name="connsiteX30" fmla="*/ 397650 w 1281045"/>
                <a:gd name="connsiteY30" fmla="*/ 0 h 2498068"/>
                <a:gd name="connsiteX31" fmla="*/ 407304 w 1281045"/>
                <a:gd name="connsiteY31" fmla="*/ 17929 h 2498068"/>
                <a:gd name="connsiteX32" fmla="*/ 410522 w 1281045"/>
                <a:gd name="connsiteY32" fmla="*/ 74013 h 2498068"/>
                <a:gd name="connsiteX33" fmla="*/ 415119 w 1281045"/>
                <a:gd name="connsiteY33" fmla="*/ 255599 h 2498068"/>
                <a:gd name="connsiteX34" fmla="*/ 422474 w 1281045"/>
                <a:gd name="connsiteY34" fmla="*/ 566823 h 2498068"/>
                <a:gd name="connsiteX35" fmla="*/ 424773 w 1281045"/>
                <a:gd name="connsiteY35" fmla="*/ 664282 h 2498068"/>
                <a:gd name="connsiteX36" fmla="*/ 442242 w 1281045"/>
                <a:gd name="connsiteY36" fmla="*/ 683130 h 2498068"/>
                <a:gd name="connsiteX37" fmla="*/ 608197 w 1281045"/>
                <a:gd name="connsiteY37" fmla="*/ 685888 h 2498068"/>
                <a:gd name="connsiteX38" fmla="*/ 842190 w 1281045"/>
                <a:gd name="connsiteY38" fmla="*/ 677154 h 2498068"/>
                <a:gd name="connsiteX39" fmla="*/ 1046761 w 1281045"/>
                <a:gd name="connsiteY39" fmla="*/ 662443 h 2498068"/>
                <a:gd name="connsiteX40" fmla="*/ 1062392 w 1281045"/>
                <a:gd name="connsiteY40" fmla="*/ 638538 h 2498068"/>
                <a:gd name="connsiteX41" fmla="*/ 992515 w 1281045"/>
                <a:gd name="connsiteY41" fmla="*/ 414659 h 2498068"/>
                <a:gd name="connsiteX42" fmla="*/ 896896 w 1281045"/>
                <a:gd name="connsiteY42" fmla="*/ 110790 h 2498068"/>
                <a:gd name="connsiteX43" fmla="*/ 878507 w 1281045"/>
                <a:gd name="connsiteY43" fmla="*/ 55625 h 2498068"/>
                <a:gd name="connsiteX44" fmla="*/ 883564 w 1281045"/>
                <a:gd name="connsiteY44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92490 w 1206042"/>
                <a:gd name="connsiteY6" fmla="*/ 1242138 h 2498068"/>
                <a:gd name="connsiteX7" fmla="*/ 1192030 w 1206042"/>
                <a:gd name="connsiteY7" fmla="*/ 1259148 h 2498068"/>
                <a:gd name="connsiteX8" fmla="*/ 1191570 w 1206042"/>
                <a:gd name="connsiteY8" fmla="*/ 1287190 h 2498068"/>
                <a:gd name="connsiteX9" fmla="*/ 1192490 w 1206042"/>
                <a:gd name="connsiteY9" fmla="*/ 1413610 h 2498068"/>
                <a:gd name="connsiteX10" fmla="*/ 1192490 w 1206042"/>
                <a:gd name="connsiteY10" fmla="*/ 1555201 h 2498068"/>
                <a:gd name="connsiteX11" fmla="*/ 1185594 w 1206042"/>
                <a:gd name="connsiteY11" fmla="*/ 1582784 h 2498068"/>
                <a:gd name="connsiteX12" fmla="*/ 1184675 w 1206042"/>
                <a:gd name="connsiteY12" fmla="*/ 1724835 h 2498068"/>
                <a:gd name="connsiteX13" fmla="*/ 1195708 w 1206042"/>
                <a:gd name="connsiteY13" fmla="*/ 2498068 h 2498068"/>
                <a:gd name="connsiteX14" fmla="*/ 0 w 1206042"/>
                <a:gd name="connsiteY14" fmla="*/ 2498068 h 2498068"/>
                <a:gd name="connsiteX15" fmla="*/ 19768 w 1206042"/>
                <a:gd name="connsiteY15" fmla="*/ 2241090 h 2498068"/>
                <a:gd name="connsiteX16" fmla="*/ 44592 w 1206042"/>
                <a:gd name="connsiteY16" fmla="*/ 2024566 h 2498068"/>
                <a:gd name="connsiteX17" fmla="*/ 68497 w 1206042"/>
                <a:gd name="connsiteY17" fmla="*/ 1868264 h 2498068"/>
                <a:gd name="connsiteX18" fmla="*/ 110790 w 1206042"/>
                <a:gd name="connsiteY18" fmla="*/ 1660015 h 2498068"/>
                <a:gd name="connsiteX19" fmla="*/ 144349 w 1206042"/>
                <a:gd name="connsiteY19" fmla="*/ 1560258 h 2498068"/>
                <a:gd name="connsiteX20" fmla="*/ 151705 w 1206042"/>
                <a:gd name="connsiteY20" fmla="*/ 1532216 h 2498068"/>
                <a:gd name="connsiteX21" fmla="*/ 154923 w 1206042"/>
                <a:gd name="connsiteY21" fmla="*/ 1504173 h 2498068"/>
                <a:gd name="connsiteX22" fmla="*/ 224799 w 1206042"/>
                <a:gd name="connsiteY22" fmla="*/ 1231105 h 2498068"/>
                <a:gd name="connsiteX23" fmla="*/ 265253 w 1206042"/>
                <a:gd name="connsiteY23" fmla="*/ 939649 h 2498068"/>
                <a:gd name="connsiteX24" fmla="*/ 286400 w 1206042"/>
                <a:gd name="connsiteY24" fmla="*/ 758063 h 2498068"/>
                <a:gd name="connsiteX25" fmla="*/ 309385 w 1206042"/>
                <a:gd name="connsiteY25" fmla="*/ 526828 h 2498068"/>
                <a:gd name="connsiteX26" fmla="*/ 321338 w 1206042"/>
                <a:gd name="connsiteY26" fmla="*/ 390754 h 2498068"/>
                <a:gd name="connsiteX27" fmla="*/ 325016 w 1206042"/>
                <a:gd name="connsiteY27" fmla="*/ 325935 h 2498068"/>
                <a:gd name="connsiteX28" fmla="*/ 328693 w 1206042"/>
                <a:gd name="connsiteY28" fmla="*/ 124122 h 2498068"/>
                <a:gd name="connsiteX29" fmla="*/ 331911 w 1206042"/>
                <a:gd name="connsiteY29" fmla="*/ 70336 h 2498068"/>
                <a:gd name="connsiteX30" fmla="*/ 397650 w 1206042"/>
                <a:gd name="connsiteY30" fmla="*/ 0 h 2498068"/>
                <a:gd name="connsiteX31" fmla="*/ 407304 w 1206042"/>
                <a:gd name="connsiteY31" fmla="*/ 17929 h 2498068"/>
                <a:gd name="connsiteX32" fmla="*/ 410522 w 1206042"/>
                <a:gd name="connsiteY32" fmla="*/ 74013 h 2498068"/>
                <a:gd name="connsiteX33" fmla="*/ 415119 w 1206042"/>
                <a:gd name="connsiteY33" fmla="*/ 255599 h 2498068"/>
                <a:gd name="connsiteX34" fmla="*/ 422474 w 1206042"/>
                <a:gd name="connsiteY34" fmla="*/ 566823 h 2498068"/>
                <a:gd name="connsiteX35" fmla="*/ 424773 w 1206042"/>
                <a:gd name="connsiteY35" fmla="*/ 664282 h 2498068"/>
                <a:gd name="connsiteX36" fmla="*/ 442242 w 1206042"/>
                <a:gd name="connsiteY36" fmla="*/ 683130 h 2498068"/>
                <a:gd name="connsiteX37" fmla="*/ 608197 w 1206042"/>
                <a:gd name="connsiteY37" fmla="*/ 685888 h 2498068"/>
                <a:gd name="connsiteX38" fmla="*/ 842190 w 1206042"/>
                <a:gd name="connsiteY38" fmla="*/ 677154 h 2498068"/>
                <a:gd name="connsiteX39" fmla="*/ 1046761 w 1206042"/>
                <a:gd name="connsiteY39" fmla="*/ 662443 h 2498068"/>
                <a:gd name="connsiteX40" fmla="*/ 1062392 w 1206042"/>
                <a:gd name="connsiteY40" fmla="*/ 638538 h 2498068"/>
                <a:gd name="connsiteX41" fmla="*/ 992515 w 1206042"/>
                <a:gd name="connsiteY41" fmla="*/ 414659 h 2498068"/>
                <a:gd name="connsiteX42" fmla="*/ 896896 w 1206042"/>
                <a:gd name="connsiteY42" fmla="*/ 110790 h 2498068"/>
                <a:gd name="connsiteX43" fmla="*/ 878507 w 1206042"/>
                <a:gd name="connsiteY43" fmla="*/ 55625 h 2498068"/>
                <a:gd name="connsiteX44" fmla="*/ 883564 w 1206042"/>
                <a:gd name="connsiteY44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92490 w 1206042"/>
                <a:gd name="connsiteY6" fmla="*/ 1242138 h 2498068"/>
                <a:gd name="connsiteX7" fmla="*/ 1192030 w 1206042"/>
                <a:gd name="connsiteY7" fmla="*/ 1259148 h 2498068"/>
                <a:gd name="connsiteX8" fmla="*/ 1191570 w 1206042"/>
                <a:gd name="connsiteY8" fmla="*/ 1287190 h 2498068"/>
                <a:gd name="connsiteX9" fmla="*/ 1192490 w 1206042"/>
                <a:gd name="connsiteY9" fmla="*/ 1413610 h 2498068"/>
                <a:gd name="connsiteX10" fmla="*/ 1192490 w 1206042"/>
                <a:gd name="connsiteY10" fmla="*/ 1555201 h 2498068"/>
                <a:gd name="connsiteX11" fmla="*/ 1185594 w 1206042"/>
                <a:gd name="connsiteY11" fmla="*/ 1582784 h 2498068"/>
                <a:gd name="connsiteX12" fmla="*/ 1184675 w 1206042"/>
                <a:gd name="connsiteY12" fmla="*/ 1724835 h 2498068"/>
                <a:gd name="connsiteX13" fmla="*/ 1195708 w 1206042"/>
                <a:gd name="connsiteY13" fmla="*/ 2498068 h 2498068"/>
                <a:gd name="connsiteX14" fmla="*/ 0 w 1206042"/>
                <a:gd name="connsiteY14" fmla="*/ 2498068 h 2498068"/>
                <a:gd name="connsiteX15" fmla="*/ 19768 w 1206042"/>
                <a:gd name="connsiteY15" fmla="*/ 2241090 h 2498068"/>
                <a:gd name="connsiteX16" fmla="*/ 44592 w 1206042"/>
                <a:gd name="connsiteY16" fmla="*/ 2024566 h 2498068"/>
                <a:gd name="connsiteX17" fmla="*/ 68497 w 1206042"/>
                <a:gd name="connsiteY17" fmla="*/ 1868264 h 2498068"/>
                <a:gd name="connsiteX18" fmla="*/ 110790 w 1206042"/>
                <a:gd name="connsiteY18" fmla="*/ 1660015 h 2498068"/>
                <a:gd name="connsiteX19" fmla="*/ 144349 w 1206042"/>
                <a:gd name="connsiteY19" fmla="*/ 1560258 h 2498068"/>
                <a:gd name="connsiteX20" fmla="*/ 154923 w 1206042"/>
                <a:gd name="connsiteY20" fmla="*/ 1504173 h 2498068"/>
                <a:gd name="connsiteX21" fmla="*/ 224799 w 1206042"/>
                <a:gd name="connsiteY21" fmla="*/ 1231105 h 2498068"/>
                <a:gd name="connsiteX22" fmla="*/ 265253 w 1206042"/>
                <a:gd name="connsiteY22" fmla="*/ 939649 h 2498068"/>
                <a:gd name="connsiteX23" fmla="*/ 286400 w 1206042"/>
                <a:gd name="connsiteY23" fmla="*/ 758063 h 2498068"/>
                <a:gd name="connsiteX24" fmla="*/ 309385 w 1206042"/>
                <a:gd name="connsiteY24" fmla="*/ 526828 h 2498068"/>
                <a:gd name="connsiteX25" fmla="*/ 321338 w 1206042"/>
                <a:gd name="connsiteY25" fmla="*/ 390754 h 2498068"/>
                <a:gd name="connsiteX26" fmla="*/ 325016 w 1206042"/>
                <a:gd name="connsiteY26" fmla="*/ 325935 h 2498068"/>
                <a:gd name="connsiteX27" fmla="*/ 328693 w 1206042"/>
                <a:gd name="connsiteY27" fmla="*/ 124122 h 2498068"/>
                <a:gd name="connsiteX28" fmla="*/ 331911 w 1206042"/>
                <a:gd name="connsiteY28" fmla="*/ 70336 h 2498068"/>
                <a:gd name="connsiteX29" fmla="*/ 397650 w 1206042"/>
                <a:gd name="connsiteY29" fmla="*/ 0 h 2498068"/>
                <a:gd name="connsiteX30" fmla="*/ 407304 w 1206042"/>
                <a:gd name="connsiteY30" fmla="*/ 17929 h 2498068"/>
                <a:gd name="connsiteX31" fmla="*/ 410522 w 1206042"/>
                <a:gd name="connsiteY31" fmla="*/ 74013 h 2498068"/>
                <a:gd name="connsiteX32" fmla="*/ 415119 w 1206042"/>
                <a:gd name="connsiteY32" fmla="*/ 255599 h 2498068"/>
                <a:gd name="connsiteX33" fmla="*/ 422474 w 1206042"/>
                <a:gd name="connsiteY33" fmla="*/ 566823 h 2498068"/>
                <a:gd name="connsiteX34" fmla="*/ 424773 w 1206042"/>
                <a:gd name="connsiteY34" fmla="*/ 664282 h 2498068"/>
                <a:gd name="connsiteX35" fmla="*/ 442242 w 1206042"/>
                <a:gd name="connsiteY35" fmla="*/ 683130 h 2498068"/>
                <a:gd name="connsiteX36" fmla="*/ 608197 w 1206042"/>
                <a:gd name="connsiteY36" fmla="*/ 685888 h 2498068"/>
                <a:gd name="connsiteX37" fmla="*/ 842190 w 1206042"/>
                <a:gd name="connsiteY37" fmla="*/ 677154 h 2498068"/>
                <a:gd name="connsiteX38" fmla="*/ 1046761 w 1206042"/>
                <a:gd name="connsiteY38" fmla="*/ 662443 h 2498068"/>
                <a:gd name="connsiteX39" fmla="*/ 1062392 w 1206042"/>
                <a:gd name="connsiteY39" fmla="*/ 638538 h 2498068"/>
                <a:gd name="connsiteX40" fmla="*/ 992515 w 1206042"/>
                <a:gd name="connsiteY40" fmla="*/ 414659 h 2498068"/>
                <a:gd name="connsiteX41" fmla="*/ 896896 w 1206042"/>
                <a:gd name="connsiteY41" fmla="*/ 110790 h 2498068"/>
                <a:gd name="connsiteX42" fmla="*/ 878507 w 1206042"/>
                <a:gd name="connsiteY42" fmla="*/ 55625 h 2498068"/>
                <a:gd name="connsiteX43" fmla="*/ 883564 w 1206042"/>
                <a:gd name="connsiteY43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92490 w 1206042"/>
                <a:gd name="connsiteY6" fmla="*/ 1242138 h 2498068"/>
                <a:gd name="connsiteX7" fmla="*/ 1192030 w 1206042"/>
                <a:gd name="connsiteY7" fmla="*/ 1259148 h 2498068"/>
                <a:gd name="connsiteX8" fmla="*/ 1191570 w 1206042"/>
                <a:gd name="connsiteY8" fmla="*/ 1287190 h 2498068"/>
                <a:gd name="connsiteX9" fmla="*/ 1192490 w 1206042"/>
                <a:gd name="connsiteY9" fmla="*/ 1413610 h 2498068"/>
                <a:gd name="connsiteX10" fmla="*/ 1192490 w 1206042"/>
                <a:gd name="connsiteY10" fmla="*/ 1555201 h 2498068"/>
                <a:gd name="connsiteX11" fmla="*/ 1185594 w 1206042"/>
                <a:gd name="connsiteY11" fmla="*/ 1582784 h 2498068"/>
                <a:gd name="connsiteX12" fmla="*/ 1184675 w 1206042"/>
                <a:gd name="connsiteY12" fmla="*/ 1724835 h 2498068"/>
                <a:gd name="connsiteX13" fmla="*/ 1195708 w 1206042"/>
                <a:gd name="connsiteY13" fmla="*/ 2498068 h 2498068"/>
                <a:gd name="connsiteX14" fmla="*/ 0 w 1206042"/>
                <a:gd name="connsiteY14" fmla="*/ 2498068 h 2498068"/>
                <a:gd name="connsiteX15" fmla="*/ 19768 w 1206042"/>
                <a:gd name="connsiteY15" fmla="*/ 2241090 h 2498068"/>
                <a:gd name="connsiteX16" fmla="*/ 44592 w 1206042"/>
                <a:gd name="connsiteY16" fmla="*/ 2024566 h 2498068"/>
                <a:gd name="connsiteX17" fmla="*/ 68497 w 1206042"/>
                <a:gd name="connsiteY17" fmla="*/ 1868264 h 2498068"/>
                <a:gd name="connsiteX18" fmla="*/ 110790 w 1206042"/>
                <a:gd name="connsiteY18" fmla="*/ 1660015 h 2498068"/>
                <a:gd name="connsiteX19" fmla="*/ 144349 w 1206042"/>
                <a:gd name="connsiteY19" fmla="*/ 1560258 h 2498068"/>
                <a:gd name="connsiteX20" fmla="*/ 224799 w 1206042"/>
                <a:gd name="connsiteY20" fmla="*/ 1231105 h 2498068"/>
                <a:gd name="connsiteX21" fmla="*/ 265253 w 1206042"/>
                <a:gd name="connsiteY21" fmla="*/ 939649 h 2498068"/>
                <a:gd name="connsiteX22" fmla="*/ 286400 w 1206042"/>
                <a:gd name="connsiteY22" fmla="*/ 758063 h 2498068"/>
                <a:gd name="connsiteX23" fmla="*/ 309385 w 1206042"/>
                <a:gd name="connsiteY23" fmla="*/ 526828 h 2498068"/>
                <a:gd name="connsiteX24" fmla="*/ 321338 w 1206042"/>
                <a:gd name="connsiteY24" fmla="*/ 390754 h 2498068"/>
                <a:gd name="connsiteX25" fmla="*/ 325016 w 1206042"/>
                <a:gd name="connsiteY25" fmla="*/ 325935 h 2498068"/>
                <a:gd name="connsiteX26" fmla="*/ 328693 w 1206042"/>
                <a:gd name="connsiteY26" fmla="*/ 124122 h 2498068"/>
                <a:gd name="connsiteX27" fmla="*/ 331911 w 1206042"/>
                <a:gd name="connsiteY27" fmla="*/ 70336 h 2498068"/>
                <a:gd name="connsiteX28" fmla="*/ 397650 w 1206042"/>
                <a:gd name="connsiteY28" fmla="*/ 0 h 2498068"/>
                <a:gd name="connsiteX29" fmla="*/ 407304 w 1206042"/>
                <a:gd name="connsiteY29" fmla="*/ 17929 h 2498068"/>
                <a:gd name="connsiteX30" fmla="*/ 410522 w 1206042"/>
                <a:gd name="connsiteY30" fmla="*/ 74013 h 2498068"/>
                <a:gd name="connsiteX31" fmla="*/ 415119 w 1206042"/>
                <a:gd name="connsiteY31" fmla="*/ 255599 h 2498068"/>
                <a:gd name="connsiteX32" fmla="*/ 422474 w 1206042"/>
                <a:gd name="connsiteY32" fmla="*/ 566823 h 2498068"/>
                <a:gd name="connsiteX33" fmla="*/ 424773 w 1206042"/>
                <a:gd name="connsiteY33" fmla="*/ 664282 h 2498068"/>
                <a:gd name="connsiteX34" fmla="*/ 442242 w 1206042"/>
                <a:gd name="connsiteY34" fmla="*/ 683130 h 2498068"/>
                <a:gd name="connsiteX35" fmla="*/ 608197 w 1206042"/>
                <a:gd name="connsiteY35" fmla="*/ 685888 h 2498068"/>
                <a:gd name="connsiteX36" fmla="*/ 842190 w 1206042"/>
                <a:gd name="connsiteY36" fmla="*/ 677154 h 2498068"/>
                <a:gd name="connsiteX37" fmla="*/ 1046761 w 1206042"/>
                <a:gd name="connsiteY37" fmla="*/ 662443 h 2498068"/>
                <a:gd name="connsiteX38" fmla="*/ 1062392 w 1206042"/>
                <a:gd name="connsiteY38" fmla="*/ 638538 h 2498068"/>
                <a:gd name="connsiteX39" fmla="*/ 992515 w 1206042"/>
                <a:gd name="connsiteY39" fmla="*/ 414659 h 2498068"/>
                <a:gd name="connsiteX40" fmla="*/ 896896 w 1206042"/>
                <a:gd name="connsiteY40" fmla="*/ 110790 h 2498068"/>
                <a:gd name="connsiteX41" fmla="*/ 878507 w 1206042"/>
                <a:gd name="connsiteY41" fmla="*/ 55625 h 2498068"/>
                <a:gd name="connsiteX42" fmla="*/ 883564 w 1206042"/>
                <a:gd name="connsiteY42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92490 w 1206042"/>
                <a:gd name="connsiteY6" fmla="*/ 1242138 h 2498068"/>
                <a:gd name="connsiteX7" fmla="*/ 1191570 w 1206042"/>
                <a:gd name="connsiteY7" fmla="*/ 1287190 h 2498068"/>
                <a:gd name="connsiteX8" fmla="*/ 1192490 w 1206042"/>
                <a:gd name="connsiteY8" fmla="*/ 1413610 h 2498068"/>
                <a:gd name="connsiteX9" fmla="*/ 1192490 w 1206042"/>
                <a:gd name="connsiteY9" fmla="*/ 1555201 h 2498068"/>
                <a:gd name="connsiteX10" fmla="*/ 1185594 w 1206042"/>
                <a:gd name="connsiteY10" fmla="*/ 1582784 h 2498068"/>
                <a:gd name="connsiteX11" fmla="*/ 1184675 w 1206042"/>
                <a:gd name="connsiteY11" fmla="*/ 1724835 h 2498068"/>
                <a:gd name="connsiteX12" fmla="*/ 1195708 w 1206042"/>
                <a:gd name="connsiteY12" fmla="*/ 2498068 h 2498068"/>
                <a:gd name="connsiteX13" fmla="*/ 0 w 1206042"/>
                <a:gd name="connsiteY13" fmla="*/ 2498068 h 2498068"/>
                <a:gd name="connsiteX14" fmla="*/ 19768 w 1206042"/>
                <a:gd name="connsiteY14" fmla="*/ 2241090 h 2498068"/>
                <a:gd name="connsiteX15" fmla="*/ 44592 w 1206042"/>
                <a:gd name="connsiteY15" fmla="*/ 2024566 h 2498068"/>
                <a:gd name="connsiteX16" fmla="*/ 68497 w 1206042"/>
                <a:gd name="connsiteY16" fmla="*/ 1868264 h 2498068"/>
                <a:gd name="connsiteX17" fmla="*/ 110790 w 1206042"/>
                <a:gd name="connsiteY17" fmla="*/ 1660015 h 2498068"/>
                <a:gd name="connsiteX18" fmla="*/ 144349 w 1206042"/>
                <a:gd name="connsiteY18" fmla="*/ 1560258 h 2498068"/>
                <a:gd name="connsiteX19" fmla="*/ 224799 w 1206042"/>
                <a:gd name="connsiteY19" fmla="*/ 1231105 h 2498068"/>
                <a:gd name="connsiteX20" fmla="*/ 265253 w 1206042"/>
                <a:gd name="connsiteY20" fmla="*/ 939649 h 2498068"/>
                <a:gd name="connsiteX21" fmla="*/ 286400 w 1206042"/>
                <a:gd name="connsiteY21" fmla="*/ 758063 h 2498068"/>
                <a:gd name="connsiteX22" fmla="*/ 309385 w 1206042"/>
                <a:gd name="connsiteY22" fmla="*/ 526828 h 2498068"/>
                <a:gd name="connsiteX23" fmla="*/ 321338 w 1206042"/>
                <a:gd name="connsiteY23" fmla="*/ 390754 h 2498068"/>
                <a:gd name="connsiteX24" fmla="*/ 325016 w 1206042"/>
                <a:gd name="connsiteY24" fmla="*/ 325935 h 2498068"/>
                <a:gd name="connsiteX25" fmla="*/ 328693 w 1206042"/>
                <a:gd name="connsiteY25" fmla="*/ 124122 h 2498068"/>
                <a:gd name="connsiteX26" fmla="*/ 331911 w 1206042"/>
                <a:gd name="connsiteY26" fmla="*/ 70336 h 2498068"/>
                <a:gd name="connsiteX27" fmla="*/ 397650 w 1206042"/>
                <a:gd name="connsiteY27" fmla="*/ 0 h 2498068"/>
                <a:gd name="connsiteX28" fmla="*/ 407304 w 1206042"/>
                <a:gd name="connsiteY28" fmla="*/ 17929 h 2498068"/>
                <a:gd name="connsiteX29" fmla="*/ 410522 w 1206042"/>
                <a:gd name="connsiteY29" fmla="*/ 74013 h 2498068"/>
                <a:gd name="connsiteX30" fmla="*/ 415119 w 1206042"/>
                <a:gd name="connsiteY30" fmla="*/ 255599 h 2498068"/>
                <a:gd name="connsiteX31" fmla="*/ 422474 w 1206042"/>
                <a:gd name="connsiteY31" fmla="*/ 566823 h 2498068"/>
                <a:gd name="connsiteX32" fmla="*/ 424773 w 1206042"/>
                <a:gd name="connsiteY32" fmla="*/ 664282 h 2498068"/>
                <a:gd name="connsiteX33" fmla="*/ 442242 w 1206042"/>
                <a:gd name="connsiteY33" fmla="*/ 683130 h 2498068"/>
                <a:gd name="connsiteX34" fmla="*/ 608197 w 1206042"/>
                <a:gd name="connsiteY34" fmla="*/ 685888 h 2498068"/>
                <a:gd name="connsiteX35" fmla="*/ 842190 w 1206042"/>
                <a:gd name="connsiteY35" fmla="*/ 677154 h 2498068"/>
                <a:gd name="connsiteX36" fmla="*/ 1046761 w 1206042"/>
                <a:gd name="connsiteY36" fmla="*/ 662443 h 2498068"/>
                <a:gd name="connsiteX37" fmla="*/ 1062392 w 1206042"/>
                <a:gd name="connsiteY37" fmla="*/ 638538 h 2498068"/>
                <a:gd name="connsiteX38" fmla="*/ 992515 w 1206042"/>
                <a:gd name="connsiteY38" fmla="*/ 414659 h 2498068"/>
                <a:gd name="connsiteX39" fmla="*/ 896896 w 1206042"/>
                <a:gd name="connsiteY39" fmla="*/ 110790 h 2498068"/>
                <a:gd name="connsiteX40" fmla="*/ 878507 w 1206042"/>
                <a:gd name="connsiteY40" fmla="*/ 55625 h 2498068"/>
                <a:gd name="connsiteX41" fmla="*/ 883564 w 1206042"/>
                <a:gd name="connsiteY41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91570 w 1206042"/>
                <a:gd name="connsiteY6" fmla="*/ 1287190 h 2498068"/>
                <a:gd name="connsiteX7" fmla="*/ 1192490 w 1206042"/>
                <a:gd name="connsiteY7" fmla="*/ 1413610 h 2498068"/>
                <a:gd name="connsiteX8" fmla="*/ 1192490 w 1206042"/>
                <a:gd name="connsiteY8" fmla="*/ 1555201 h 2498068"/>
                <a:gd name="connsiteX9" fmla="*/ 1185594 w 1206042"/>
                <a:gd name="connsiteY9" fmla="*/ 1582784 h 2498068"/>
                <a:gd name="connsiteX10" fmla="*/ 1184675 w 1206042"/>
                <a:gd name="connsiteY10" fmla="*/ 1724835 h 2498068"/>
                <a:gd name="connsiteX11" fmla="*/ 1195708 w 1206042"/>
                <a:gd name="connsiteY11" fmla="*/ 2498068 h 2498068"/>
                <a:gd name="connsiteX12" fmla="*/ 0 w 1206042"/>
                <a:gd name="connsiteY12" fmla="*/ 2498068 h 2498068"/>
                <a:gd name="connsiteX13" fmla="*/ 19768 w 1206042"/>
                <a:gd name="connsiteY13" fmla="*/ 2241090 h 2498068"/>
                <a:gd name="connsiteX14" fmla="*/ 44592 w 1206042"/>
                <a:gd name="connsiteY14" fmla="*/ 2024566 h 2498068"/>
                <a:gd name="connsiteX15" fmla="*/ 68497 w 1206042"/>
                <a:gd name="connsiteY15" fmla="*/ 1868264 h 2498068"/>
                <a:gd name="connsiteX16" fmla="*/ 110790 w 1206042"/>
                <a:gd name="connsiteY16" fmla="*/ 1660015 h 2498068"/>
                <a:gd name="connsiteX17" fmla="*/ 144349 w 1206042"/>
                <a:gd name="connsiteY17" fmla="*/ 1560258 h 2498068"/>
                <a:gd name="connsiteX18" fmla="*/ 224799 w 1206042"/>
                <a:gd name="connsiteY18" fmla="*/ 1231105 h 2498068"/>
                <a:gd name="connsiteX19" fmla="*/ 265253 w 1206042"/>
                <a:gd name="connsiteY19" fmla="*/ 939649 h 2498068"/>
                <a:gd name="connsiteX20" fmla="*/ 286400 w 1206042"/>
                <a:gd name="connsiteY20" fmla="*/ 758063 h 2498068"/>
                <a:gd name="connsiteX21" fmla="*/ 309385 w 1206042"/>
                <a:gd name="connsiteY21" fmla="*/ 526828 h 2498068"/>
                <a:gd name="connsiteX22" fmla="*/ 321338 w 1206042"/>
                <a:gd name="connsiteY22" fmla="*/ 390754 h 2498068"/>
                <a:gd name="connsiteX23" fmla="*/ 325016 w 1206042"/>
                <a:gd name="connsiteY23" fmla="*/ 325935 h 2498068"/>
                <a:gd name="connsiteX24" fmla="*/ 328693 w 1206042"/>
                <a:gd name="connsiteY24" fmla="*/ 124122 h 2498068"/>
                <a:gd name="connsiteX25" fmla="*/ 331911 w 1206042"/>
                <a:gd name="connsiteY25" fmla="*/ 70336 h 2498068"/>
                <a:gd name="connsiteX26" fmla="*/ 397650 w 1206042"/>
                <a:gd name="connsiteY26" fmla="*/ 0 h 2498068"/>
                <a:gd name="connsiteX27" fmla="*/ 407304 w 1206042"/>
                <a:gd name="connsiteY27" fmla="*/ 17929 h 2498068"/>
                <a:gd name="connsiteX28" fmla="*/ 410522 w 1206042"/>
                <a:gd name="connsiteY28" fmla="*/ 74013 h 2498068"/>
                <a:gd name="connsiteX29" fmla="*/ 415119 w 1206042"/>
                <a:gd name="connsiteY29" fmla="*/ 255599 h 2498068"/>
                <a:gd name="connsiteX30" fmla="*/ 422474 w 1206042"/>
                <a:gd name="connsiteY30" fmla="*/ 566823 h 2498068"/>
                <a:gd name="connsiteX31" fmla="*/ 424773 w 1206042"/>
                <a:gd name="connsiteY31" fmla="*/ 664282 h 2498068"/>
                <a:gd name="connsiteX32" fmla="*/ 442242 w 1206042"/>
                <a:gd name="connsiteY32" fmla="*/ 683130 h 2498068"/>
                <a:gd name="connsiteX33" fmla="*/ 608197 w 1206042"/>
                <a:gd name="connsiteY33" fmla="*/ 685888 h 2498068"/>
                <a:gd name="connsiteX34" fmla="*/ 842190 w 1206042"/>
                <a:gd name="connsiteY34" fmla="*/ 677154 h 2498068"/>
                <a:gd name="connsiteX35" fmla="*/ 1046761 w 1206042"/>
                <a:gd name="connsiteY35" fmla="*/ 662443 h 2498068"/>
                <a:gd name="connsiteX36" fmla="*/ 1062392 w 1206042"/>
                <a:gd name="connsiteY36" fmla="*/ 638538 h 2498068"/>
                <a:gd name="connsiteX37" fmla="*/ 992515 w 1206042"/>
                <a:gd name="connsiteY37" fmla="*/ 414659 h 2498068"/>
                <a:gd name="connsiteX38" fmla="*/ 896896 w 1206042"/>
                <a:gd name="connsiteY38" fmla="*/ 110790 h 2498068"/>
                <a:gd name="connsiteX39" fmla="*/ 878507 w 1206042"/>
                <a:gd name="connsiteY39" fmla="*/ 55625 h 2498068"/>
                <a:gd name="connsiteX40" fmla="*/ 883564 w 1206042"/>
                <a:gd name="connsiteY40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92490 w 1206042"/>
                <a:gd name="connsiteY6" fmla="*/ 1413610 h 2498068"/>
                <a:gd name="connsiteX7" fmla="*/ 1192490 w 1206042"/>
                <a:gd name="connsiteY7" fmla="*/ 1555201 h 2498068"/>
                <a:gd name="connsiteX8" fmla="*/ 1185594 w 1206042"/>
                <a:gd name="connsiteY8" fmla="*/ 1582784 h 2498068"/>
                <a:gd name="connsiteX9" fmla="*/ 1184675 w 1206042"/>
                <a:gd name="connsiteY9" fmla="*/ 1724835 h 2498068"/>
                <a:gd name="connsiteX10" fmla="*/ 1195708 w 1206042"/>
                <a:gd name="connsiteY10" fmla="*/ 2498068 h 2498068"/>
                <a:gd name="connsiteX11" fmla="*/ 0 w 1206042"/>
                <a:gd name="connsiteY11" fmla="*/ 2498068 h 2498068"/>
                <a:gd name="connsiteX12" fmla="*/ 19768 w 1206042"/>
                <a:gd name="connsiteY12" fmla="*/ 2241090 h 2498068"/>
                <a:gd name="connsiteX13" fmla="*/ 44592 w 1206042"/>
                <a:gd name="connsiteY13" fmla="*/ 2024566 h 2498068"/>
                <a:gd name="connsiteX14" fmla="*/ 68497 w 1206042"/>
                <a:gd name="connsiteY14" fmla="*/ 1868264 h 2498068"/>
                <a:gd name="connsiteX15" fmla="*/ 110790 w 1206042"/>
                <a:gd name="connsiteY15" fmla="*/ 1660015 h 2498068"/>
                <a:gd name="connsiteX16" fmla="*/ 144349 w 1206042"/>
                <a:gd name="connsiteY16" fmla="*/ 1560258 h 2498068"/>
                <a:gd name="connsiteX17" fmla="*/ 224799 w 1206042"/>
                <a:gd name="connsiteY17" fmla="*/ 1231105 h 2498068"/>
                <a:gd name="connsiteX18" fmla="*/ 265253 w 1206042"/>
                <a:gd name="connsiteY18" fmla="*/ 939649 h 2498068"/>
                <a:gd name="connsiteX19" fmla="*/ 286400 w 1206042"/>
                <a:gd name="connsiteY19" fmla="*/ 758063 h 2498068"/>
                <a:gd name="connsiteX20" fmla="*/ 309385 w 1206042"/>
                <a:gd name="connsiteY20" fmla="*/ 526828 h 2498068"/>
                <a:gd name="connsiteX21" fmla="*/ 321338 w 1206042"/>
                <a:gd name="connsiteY21" fmla="*/ 390754 h 2498068"/>
                <a:gd name="connsiteX22" fmla="*/ 325016 w 1206042"/>
                <a:gd name="connsiteY22" fmla="*/ 325935 h 2498068"/>
                <a:gd name="connsiteX23" fmla="*/ 328693 w 1206042"/>
                <a:gd name="connsiteY23" fmla="*/ 124122 h 2498068"/>
                <a:gd name="connsiteX24" fmla="*/ 331911 w 1206042"/>
                <a:gd name="connsiteY24" fmla="*/ 70336 h 2498068"/>
                <a:gd name="connsiteX25" fmla="*/ 397650 w 1206042"/>
                <a:gd name="connsiteY25" fmla="*/ 0 h 2498068"/>
                <a:gd name="connsiteX26" fmla="*/ 407304 w 1206042"/>
                <a:gd name="connsiteY26" fmla="*/ 17929 h 2498068"/>
                <a:gd name="connsiteX27" fmla="*/ 410522 w 1206042"/>
                <a:gd name="connsiteY27" fmla="*/ 74013 h 2498068"/>
                <a:gd name="connsiteX28" fmla="*/ 415119 w 1206042"/>
                <a:gd name="connsiteY28" fmla="*/ 255599 h 2498068"/>
                <a:gd name="connsiteX29" fmla="*/ 422474 w 1206042"/>
                <a:gd name="connsiteY29" fmla="*/ 566823 h 2498068"/>
                <a:gd name="connsiteX30" fmla="*/ 424773 w 1206042"/>
                <a:gd name="connsiteY30" fmla="*/ 664282 h 2498068"/>
                <a:gd name="connsiteX31" fmla="*/ 442242 w 1206042"/>
                <a:gd name="connsiteY31" fmla="*/ 683130 h 2498068"/>
                <a:gd name="connsiteX32" fmla="*/ 608197 w 1206042"/>
                <a:gd name="connsiteY32" fmla="*/ 685888 h 2498068"/>
                <a:gd name="connsiteX33" fmla="*/ 842190 w 1206042"/>
                <a:gd name="connsiteY33" fmla="*/ 677154 h 2498068"/>
                <a:gd name="connsiteX34" fmla="*/ 1046761 w 1206042"/>
                <a:gd name="connsiteY34" fmla="*/ 662443 h 2498068"/>
                <a:gd name="connsiteX35" fmla="*/ 1062392 w 1206042"/>
                <a:gd name="connsiteY35" fmla="*/ 638538 h 2498068"/>
                <a:gd name="connsiteX36" fmla="*/ 992515 w 1206042"/>
                <a:gd name="connsiteY36" fmla="*/ 414659 h 2498068"/>
                <a:gd name="connsiteX37" fmla="*/ 896896 w 1206042"/>
                <a:gd name="connsiteY37" fmla="*/ 110790 h 2498068"/>
                <a:gd name="connsiteX38" fmla="*/ 878507 w 1206042"/>
                <a:gd name="connsiteY38" fmla="*/ 55625 h 2498068"/>
                <a:gd name="connsiteX39" fmla="*/ 883564 w 1206042"/>
                <a:gd name="connsiteY39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92490 w 1206042"/>
                <a:gd name="connsiteY6" fmla="*/ 1555201 h 2498068"/>
                <a:gd name="connsiteX7" fmla="*/ 1185594 w 1206042"/>
                <a:gd name="connsiteY7" fmla="*/ 1582784 h 2498068"/>
                <a:gd name="connsiteX8" fmla="*/ 1184675 w 1206042"/>
                <a:gd name="connsiteY8" fmla="*/ 1724835 h 2498068"/>
                <a:gd name="connsiteX9" fmla="*/ 1195708 w 1206042"/>
                <a:gd name="connsiteY9" fmla="*/ 2498068 h 2498068"/>
                <a:gd name="connsiteX10" fmla="*/ 0 w 1206042"/>
                <a:gd name="connsiteY10" fmla="*/ 2498068 h 2498068"/>
                <a:gd name="connsiteX11" fmla="*/ 19768 w 1206042"/>
                <a:gd name="connsiteY11" fmla="*/ 2241090 h 2498068"/>
                <a:gd name="connsiteX12" fmla="*/ 44592 w 1206042"/>
                <a:gd name="connsiteY12" fmla="*/ 2024566 h 2498068"/>
                <a:gd name="connsiteX13" fmla="*/ 68497 w 1206042"/>
                <a:gd name="connsiteY13" fmla="*/ 1868264 h 2498068"/>
                <a:gd name="connsiteX14" fmla="*/ 110790 w 1206042"/>
                <a:gd name="connsiteY14" fmla="*/ 1660015 h 2498068"/>
                <a:gd name="connsiteX15" fmla="*/ 144349 w 1206042"/>
                <a:gd name="connsiteY15" fmla="*/ 1560258 h 2498068"/>
                <a:gd name="connsiteX16" fmla="*/ 224799 w 1206042"/>
                <a:gd name="connsiteY16" fmla="*/ 1231105 h 2498068"/>
                <a:gd name="connsiteX17" fmla="*/ 265253 w 1206042"/>
                <a:gd name="connsiteY17" fmla="*/ 939649 h 2498068"/>
                <a:gd name="connsiteX18" fmla="*/ 286400 w 1206042"/>
                <a:gd name="connsiteY18" fmla="*/ 758063 h 2498068"/>
                <a:gd name="connsiteX19" fmla="*/ 309385 w 1206042"/>
                <a:gd name="connsiteY19" fmla="*/ 526828 h 2498068"/>
                <a:gd name="connsiteX20" fmla="*/ 321338 w 1206042"/>
                <a:gd name="connsiteY20" fmla="*/ 390754 h 2498068"/>
                <a:gd name="connsiteX21" fmla="*/ 325016 w 1206042"/>
                <a:gd name="connsiteY21" fmla="*/ 325935 h 2498068"/>
                <a:gd name="connsiteX22" fmla="*/ 328693 w 1206042"/>
                <a:gd name="connsiteY22" fmla="*/ 124122 h 2498068"/>
                <a:gd name="connsiteX23" fmla="*/ 331911 w 1206042"/>
                <a:gd name="connsiteY23" fmla="*/ 70336 h 2498068"/>
                <a:gd name="connsiteX24" fmla="*/ 397650 w 1206042"/>
                <a:gd name="connsiteY24" fmla="*/ 0 h 2498068"/>
                <a:gd name="connsiteX25" fmla="*/ 407304 w 1206042"/>
                <a:gd name="connsiteY25" fmla="*/ 17929 h 2498068"/>
                <a:gd name="connsiteX26" fmla="*/ 410522 w 1206042"/>
                <a:gd name="connsiteY26" fmla="*/ 74013 h 2498068"/>
                <a:gd name="connsiteX27" fmla="*/ 415119 w 1206042"/>
                <a:gd name="connsiteY27" fmla="*/ 255599 h 2498068"/>
                <a:gd name="connsiteX28" fmla="*/ 422474 w 1206042"/>
                <a:gd name="connsiteY28" fmla="*/ 566823 h 2498068"/>
                <a:gd name="connsiteX29" fmla="*/ 424773 w 1206042"/>
                <a:gd name="connsiteY29" fmla="*/ 664282 h 2498068"/>
                <a:gd name="connsiteX30" fmla="*/ 442242 w 1206042"/>
                <a:gd name="connsiteY30" fmla="*/ 683130 h 2498068"/>
                <a:gd name="connsiteX31" fmla="*/ 608197 w 1206042"/>
                <a:gd name="connsiteY31" fmla="*/ 685888 h 2498068"/>
                <a:gd name="connsiteX32" fmla="*/ 842190 w 1206042"/>
                <a:gd name="connsiteY32" fmla="*/ 677154 h 2498068"/>
                <a:gd name="connsiteX33" fmla="*/ 1046761 w 1206042"/>
                <a:gd name="connsiteY33" fmla="*/ 662443 h 2498068"/>
                <a:gd name="connsiteX34" fmla="*/ 1062392 w 1206042"/>
                <a:gd name="connsiteY34" fmla="*/ 638538 h 2498068"/>
                <a:gd name="connsiteX35" fmla="*/ 992515 w 1206042"/>
                <a:gd name="connsiteY35" fmla="*/ 414659 h 2498068"/>
                <a:gd name="connsiteX36" fmla="*/ 896896 w 1206042"/>
                <a:gd name="connsiteY36" fmla="*/ 110790 h 2498068"/>
                <a:gd name="connsiteX37" fmla="*/ 878507 w 1206042"/>
                <a:gd name="connsiteY37" fmla="*/ 55625 h 2498068"/>
                <a:gd name="connsiteX38" fmla="*/ 883564 w 1206042"/>
                <a:gd name="connsiteY38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608197 w 1206042"/>
                <a:gd name="connsiteY30" fmla="*/ 685888 h 2498068"/>
                <a:gd name="connsiteX31" fmla="*/ 842190 w 1206042"/>
                <a:gd name="connsiteY31" fmla="*/ 677154 h 2498068"/>
                <a:gd name="connsiteX32" fmla="*/ 1046761 w 1206042"/>
                <a:gd name="connsiteY32" fmla="*/ 662443 h 2498068"/>
                <a:gd name="connsiteX33" fmla="*/ 1062392 w 1206042"/>
                <a:gd name="connsiteY33" fmla="*/ 638538 h 2498068"/>
                <a:gd name="connsiteX34" fmla="*/ 992515 w 1206042"/>
                <a:gd name="connsiteY34" fmla="*/ 414659 h 2498068"/>
                <a:gd name="connsiteX35" fmla="*/ 896896 w 1206042"/>
                <a:gd name="connsiteY35" fmla="*/ 110790 h 2498068"/>
                <a:gd name="connsiteX36" fmla="*/ 878507 w 1206042"/>
                <a:gd name="connsiteY36" fmla="*/ 55625 h 2498068"/>
                <a:gd name="connsiteX37" fmla="*/ 883564 w 1206042"/>
                <a:gd name="connsiteY37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608197 w 1206042"/>
                <a:gd name="connsiteY30" fmla="*/ 685888 h 2498068"/>
                <a:gd name="connsiteX31" fmla="*/ 842190 w 1206042"/>
                <a:gd name="connsiteY31" fmla="*/ 677154 h 2498068"/>
                <a:gd name="connsiteX32" fmla="*/ 1046761 w 1206042"/>
                <a:gd name="connsiteY32" fmla="*/ 662443 h 2498068"/>
                <a:gd name="connsiteX33" fmla="*/ 1062392 w 1206042"/>
                <a:gd name="connsiteY33" fmla="*/ 638538 h 2498068"/>
                <a:gd name="connsiteX34" fmla="*/ 992515 w 1206042"/>
                <a:gd name="connsiteY34" fmla="*/ 414659 h 2498068"/>
                <a:gd name="connsiteX35" fmla="*/ 896896 w 1206042"/>
                <a:gd name="connsiteY35" fmla="*/ 110790 h 2498068"/>
                <a:gd name="connsiteX36" fmla="*/ 878507 w 1206042"/>
                <a:gd name="connsiteY36" fmla="*/ 55625 h 2498068"/>
                <a:gd name="connsiteX37" fmla="*/ 883564 w 1206042"/>
                <a:gd name="connsiteY37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608197 w 1206042"/>
                <a:gd name="connsiteY30" fmla="*/ 685888 h 2498068"/>
                <a:gd name="connsiteX31" fmla="*/ 842190 w 1206042"/>
                <a:gd name="connsiteY31" fmla="*/ 677154 h 2498068"/>
                <a:gd name="connsiteX32" fmla="*/ 1046761 w 1206042"/>
                <a:gd name="connsiteY32" fmla="*/ 662443 h 2498068"/>
                <a:gd name="connsiteX33" fmla="*/ 1062392 w 1206042"/>
                <a:gd name="connsiteY33" fmla="*/ 638538 h 2498068"/>
                <a:gd name="connsiteX34" fmla="*/ 992515 w 1206042"/>
                <a:gd name="connsiteY34" fmla="*/ 414659 h 2498068"/>
                <a:gd name="connsiteX35" fmla="*/ 896896 w 1206042"/>
                <a:gd name="connsiteY35" fmla="*/ 110790 h 2498068"/>
                <a:gd name="connsiteX36" fmla="*/ 878507 w 1206042"/>
                <a:gd name="connsiteY36" fmla="*/ 55625 h 2498068"/>
                <a:gd name="connsiteX37" fmla="*/ 883564 w 1206042"/>
                <a:gd name="connsiteY37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842190 w 1206042"/>
                <a:gd name="connsiteY30" fmla="*/ 677154 h 2498068"/>
                <a:gd name="connsiteX31" fmla="*/ 1046761 w 1206042"/>
                <a:gd name="connsiteY31" fmla="*/ 662443 h 2498068"/>
                <a:gd name="connsiteX32" fmla="*/ 1062392 w 1206042"/>
                <a:gd name="connsiteY32" fmla="*/ 638538 h 2498068"/>
                <a:gd name="connsiteX33" fmla="*/ 992515 w 1206042"/>
                <a:gd name="connsiteY33" fmla="*/ 414659 h 2498068"/>
                <a:gd name="connsiteX34" fmla="*/ 896896 w 1206042"/>
                <a:gd name="connsiteY34" fmla="*/ 110790 h 2498068"/>
                <a:gd name="connsiteX35" fmla="*/ 878507 w 1206042"/>
                <a:gd name="connsiteY35" fmla="*/ 55625 h 2498068"/>
                <a:gd name="connsiteX36" fmla="*/ 883564 w 1206042"/>
                <a:gd name="connsiteY36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1046761 w 1206042"/>
                <a:gd name="connsiteY30" fmla="*/ 662443 h 2498068"/>
                <a:gd name="connsiteX31" fmla="*/ 1062392 w 1206042"/>
                <a:gd name="connsiteY31" fmla="*/ 638538 h 2498068"/>
                <a:gd name="connsiteX32" fmla="*/ 992515 w 1206042"/>
                <a:gd name="connsiteY32" fmla="*/ 414659 h 2498068"/>
                <a:gd name="connsiteX33" fmla="*/ 896896 w 1206042"/>
                <a:gd name="connsiteY33" fmla="*/ 110790 h 2498068"/>
                <a:gd name="connsiteX34" fmla="*/ 878507 w 1206042"/>
                <a:gd name="connsiteY34" fmla="*/ 55625 h 2498068"/>
                <a:gd name="connsiteX35" fmla="*/ 883564 w 1206042"/>
                <a:gd name="connsiteY35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1046761 w 1206042"/>
                <a:gd name="connsiteY30" fmla="*/ 662443 h 2498068"/>
                <a:gd name="connsiteX31" fmla="*/ 1062392 w 1206042"/>
                <a:gd name="connsiteY31" fmla="*/ 638538 h 2498068"/>
                <a:gd name="connsiteX32" fmla="*/ 992515 w 1206042"/>
                <a:gd name="connsiteY32" fmla="*/ 414659 h 2498068"/>
                <a:gd name="connsiteX33" fmla="*/ 896896 w 1206042"/>
                <a:gd name="connsiteY33" fmla="*/ 110790 h 2498068"/>
                <a:gd name="connsiteX34" fmla="*/ 878507 w 1206042"/>
                <a:gd name="connsiteY34" fmla="*/ 55625 h 2498068"/>
                <a:gd name="connsiteX35" fmla="*/ 883564 w 1206042"/>
                <a:gd name="connsiteY35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1046761 w 1206042"/>
                <a:gd name="connsiteY30" fmla="*/ 662443 h 2498068"/>
                <a:gd name="connsiteX31" fmla="*/ 1062392 w 1206042"/>
                <a:gd name="connsiteY31" fmla="*/ 638538 h 2498068"/>
                <a:gd name="connsiteX32" fmla="*/ 992515 w 1206042"/>
                <a:gd name="connsiteY32" fmla="*/ 414659 h 2498068"/>
                <a:gd name="connsiteX33" fmla="*/ 896896 w 1206042"/>
                <a:gd name="connsiteY33" fmla="*/ 110790 h 2498068"/>
                <a:gd name="connsiteX34" fmla="*/ 878507 w 1206042"/>
                <a:gd name="connsiteY34" fmla="*/ 55625 h 2498068"/>
                <a:gd name="connsiteX35" fmla="*/ 883564 w 1206042"/>
                <a:gd name="connsiteY35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1046761 w 1206042"/>
                <a:gd name="connsiteY30" fmla="*/ 662443 h 2498068"/>
                <a:gd name="connsiteX31" fmla="*/ 1062392 w 1206042"/>
                <a:gd name="connsiteY31" fmla="*/ 638538 h 2498068"/>
                <a:gd name="connsiteX32" fmla="*/ 992515 w 1206042"/>
                <a:gd name="connsiteY32" fmla="*/ 414659 h 2498068"/>
                <a:gd name="connsiteX33" fmla="*/ 896896 w 1206042"/>
                <a:gd name="connsiteY33" fmla="*/ 110790 h 2498068"/>
                <a:gd name="connsiteX34" fmla="*/ 878507 w 1206042"/>
                <a:gd name="connsiteY34" fmla="*/ 55625 h 2498068"/>
                <a:gd name="connsiteX35" fmla="*/ 883564 w 1206042"/>
                <a:gd name="connsiteY35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1046761 w 1206042"/>
                <a:gd name="connsiteY30" fmla="*/ 662443 h 2498068"/>
                <a:gd name="connsiteX31" fmla="*/ 1062392 w 1206042"/>
                <a:gd name="connsiteY31" fmla="*/ 638538 h 2498068"/>
                <a:gd name="connsiteX32" fmla="*/ 992515 w 1206042"/>
                <a:gd name="connsiteY32" fmla="*/ 414659 h 2498068"/>
                <a:gd name="connsiteX33" fmla="*/ 896896 w 1206042"/>
                <a:gd name="connsiteY33" fmla="*/ 110790 h 2498068"/>
                <a:gd name="connsiteX34" fmla="*/ 878507 w 1206042"/>
                <a:gd name="connsiteY34" fmla="*/ 55625 h 2498068"/>
                <a:gd name="connsiteX35" fmla="*/ 883564 w 1206042"/>
                <a:gd name="connsiteY35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1046761 w 1206042"/>
                <a:gd name="connsiteY30" fmla="*/ 662443 h 2498068"/>
                <a:gd name="connsiteX31" fmla="*/ 1062392 w 1206042"/>
                <a:gd name="connsiteY31" fmla="*/ 638538 h 2498068"/>
                <a:gd name="connsiteX32" fmla="*/ 896896 w 1206042"/>
                <a:gd name="connsiteY32" fmla="*/ 110790 h 2498068"/>
                <a:gd name="connsiteX33" fmla="*/ 878507 w 1206042"/>
                <a:gd name="connsiteY33" fmla="*/ 55625 h 2498068"/>
                <a:gd name="connsiteX34" fmla="*/ 883564 w 1206042"/>
                <a:gd name="connsiteY34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1046761 w 1206042"/>
                <a:gd name="connsiteY30" fmla="*/ 662443 h 2498068"/>
                <a:gd name="connsiteX31" fmla="*/ 1062392 w 1206042"/>
                <a:gd name="connsiteY31" fmla="*/ 638538 h 2498068"/>
                <a:gd name="connsiteX32" fmla="*/ 896896 w 1206042"/>
                <a:gd name="connsiteY32" fmla="*/ 110790 h 2498068"/>
                <a:gd name="connsiteX33" fmla="*/ 878507 w 1206042"/>
                <a:gd name="connsiteY33" fmla="*/ 55625 h 2498068"/>
                <a:gd name="connsiteX34" fmla="*/ 883564 w 1206042"/>
                <a:gd name="connsiteY34" fmla="*/ 35398 h 2498068"/>
                <a:gd name="connsiteX0" fmla="*/ 883564 w 1206042"/>
                <a:gd name="connsiteY0" fmla="*/ 35398 h 2498068"/>
                <a:gd name="connsiteX1" fmla="*/ 910687 w 1206042"/>
                <a:gd name="connsiteY1" fmla="*/ 59303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07304 w 1206042"/>
                <a:gd name="connsiteY23" fmla="*/ 17929 h 2498068"/>
                <a:gd name="connsiteX24" fmla="*/ 410522 w 1206042"/>
                <a:gd name="connsiteY24" fmla="*/ 74013 h 2498068"/>
                <a:gd name="connsiteX25" fmla="*/ 415119 w 1206042"/>
                <a:gd name="connsiteY25" fmla="*/ 255599 h 2498068"/>
                <a:gd name="connsiteX26" fmla="*/ 422474 w 1206042"/>
                <a:gd name="connsiteY26" fmla="*/ 566823 h 2498068"/>
                <a:gd name="connsiteX27" fmla="*/ 424773 w 1206042"/>
                <a:gd name="connsiteY27" fmla="*/ 664282 h 2498068"/>
                <a:gd name="connsiteX28" fmla="*/ 442242 w 1206042"/>
                <a:gd name="connsiteY28" fmla="*/ 683130 h 2498068"/>
                <a:gd name="connsiteX29" fmla="*/ 1046761 w 1206042"/>
                <a:gd name="connsiteY29" fmla="*/ 662443 h 2498068"/>
                <a:gd name="connsiteX30" fmla="*/ 1062392 w 1206042"/>
                <a:gd name="connsiteY30" fmla="*/ 638538 h 2498068"/>
                <a:gd name="connsiteX31" fmla="*/ 896896 w 1206042"/>
                <a:gd name="connsiteY31" fmla="*/ 110790 h 2498068"/>
                <a:gd name="connsiteX32" fmla="*/ 878507 w 1206042"/>
                <a:gd name="connsiteY32" fmla="*/ 55625 h 2498068"/>
                <a:gd name="connsiteX33" fmla="*/ 883564 w 1206042"/>
                <a:gd name="connsiteY33" fmla="*/ 35398 h 2498068"/>
                <a:gd name="connsiteX0" fmla="*/ 883564 w 1206042"/>
                <a:gd name="connsiteY0" fmla="*/ 35398 h 2498068"/>
                <a:gd name="connsiteX1" fmla="*/ 915684 w 1206042"/>
                <a:gd name="connsiteY1" fmla="*/ 41814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07304 w 1206042"/>
                <a:gd name="connsiteY23" fmla="*/ 17929 h 2498068"/>
                <a:gd name="connsiteX24" fmla="*/ 410522 w 1206042"/>
                <a:gd name="connsiteY24" fmla="*/ 74013 h 2498068"/>
                <a:gd name="connsiteX25" fmla="*/ 415119 w 1206042"/>
                <a:gd name="connsiteY25" fmla="*/ 255599 h 2498068"/>
                <a:gd name="connsiteX26" fmla="*/ 422474 w 1206042"/>
                <a:gd name="connsiteY26" fmla="*/ 566823 h 2498068"/>
                <a:gd name="connsiteX27" fmla="*/ 424773 w 1206042"/>
                <a:gd name="connsiteY27" fmla="*/ 664282 h 2498068"/>
                <a:gd name="connsiteX28" fmla="*/ 442242 w 1206042"/>
                <a:gd name="connsiteY28" fmla="*/ 683130 h 2498068"/>
                <a:gd name="connsiteX29" fmla="*/ 1046761 w 1206042"/>
                <a:gd name="connsiteY29" fmla="*/ 662443 h 2498068"/>
                <a:gd name="connsiteX30" fmla="*/ 1062392 w 1206042"/>
                <a:gd name="connsiteY30" fmla="*/ 638538 h 2498068"/>
                <a:gd name="connsiteX31" fmla="*/ 896896 w 1206042"/>
                <a:gd name="connsiteY31" fmla="*/ 110790 h 2498068"/>
                <a:gd name="connsiteX32" fmla="*/ 878507 w 1206042"/>
                <a:gd name="connsiteY32" fmla="*/ 55625 h 2498068"/>
                <a:gd name="connsiteX33" fmla="*/ 883564 w 1206042"/>
                <a:gd name="connsiteY33" fmla="*/ 35398 h 2498068"/>
                <a:gd name="connsiteX0" fmla="*/ 883564 w 1206042"/>
                <a:gd name="connsiteY0" fmla="*/ 35398 h 2498068"/>
                <a:gd name="connsiteX1" fmla="*/ 915684 w 1206042"/>
                <a:gd name="connsiteY1" fmla="*/ 41814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07304 w 1206042"/>
                <a:gd name="connsiteY23" fmla="*/ 17929 h 2498068"/>
                <a:gd name="connsiteX24" fmla="*/ 410522 w 1206042"/>
                <a:gd name="connsiteY24" fmla="*/ 74013 h 2498068"/>
                <a:gd name="connsiteX25" fmla="*/ 415119 w 1206042"/>
                <a:gd name="connsiteY25" fmla="*/ 255599 h 2498068"/>
                <a:gd name="connsiteX26" fmla="*/ 422474 w 1206042"/>
                <a:gd name="connsiteY26" fmla="*/ 566823 h 2498068"/>
                <a:gd name="connsiteX27" fmla="*/ 424773 w 1206042"/>
                <a:gd name="connsiteY27" fmla="*/ 664282 h 2498068"/>
                <a:gd name="connsiteX28" fmla="*/ 442242 w 1206042"/>
                <a:gd name="connsiteY28" fmla="*/ 683130 h 2498068"/>
                <a:gd name="connsiteX29" fmla="*/ 1046761 w 1206042"/>
                <a:gd name="connsiteY29" fmla="*/ 662443 h 2498068"/>
                <a:gd name="connsiteX30" fmla="*/ 1062392 w 1206042"/>
                <a:gd name="connsiteY30" fmla="*/ 638538 h 2498068"/>
                <a:gd name="connsiteX31" fmla="*/ 896896 w 1206042"/>
                <a:gd name="connsiteY31" fmla="*/ 110790 h 2498068"/>
                <a:gd name="connsiteX32" fmla="*/ 883564 w 1206042"/>
                <a:gd name="connsiteY32" fmla="*/ 35398 h 2498068"/>
                <a:gd name="connsiteX0" fmla="*/ 883564 w 1206042"/>
                <a:gd name="connsiteY0" fmla="*/ 53011 h 2515681"/>
                <a:gd name="connsiteX1" fmla="*/ 915684 w 1206042"/>
                <a:gd name="connsiteY1" fmla="*/ 59427 h 2515681"/>
                <a:gd name="connsiteX2" fmla="*/ 1051818 w 1206042"/>
                <a:gd name="connsiteY2" fmla="*/ 309070 h 2515681"/>
                <a:gd name="connsiteX3" fmla="*/ 1185134 w 1206042"/>
                <a:gd name="connsiteY3" fmla="*/ 764183 h 2515681"/>
                <a:gd name="connsiteX4" fmla="*/ 1205361 w 1206042"/>
                <a:gd name="connsiteY4" fmla="*/ 1154937 h 2515681"/>
                <a:gd name="connsiteX5" fmla="*/ 1185594 w 1206042"/>
                <a:gd name="connsiteY5" fmla="*/ 1600397 h 2515681"/>
                <a:gd name="connsiteX6" fmla="*/ 1184675 w 1206042"/>
                <a:gd name="connsiteY6" fmla="*/ 1742448 h 2515681"/>
                <a:gd name="connsiteX7" fmla="*/ 1195708 w 1206042"/>
                <a:gd name="connsiteY7" fmla="*/ 2515681 h 2515681"/>
                <a:gd name="connsiteX8" fmla="*/ 0 w 1206042"/>
                <a:gd name="connsiteY8" fmla="*/ 2515681 h 2515681"/>
                <a:gd name="connsiteX9" fmla="*/ 19768 w 1206042"/>
                <a:gd name="connsiteY9" fmla="*/ 2258703 h 2515681"/>
                <a:gd name="connsiteX10" fmla="*/ 44592 w 1206042"/>
                <a:gd name="connsiteY10" fmla="*/ 2042179 h 2515681"/>
                <a:gd name="connsiteX11" fmla="*/ 68497 w 1206042"/>
                <a:gd name="connsiteY11" fmla="*/ 1885877 h 2515681"/>
                <a:gd name="connsiteX12" fmla="*/ 110790 w 1206042"/>
                <a:gd name="connsiteY12" fmla="*/ 1677628 h 2515681"/>
                <a:gd name="connsiteX13" fmla="*/ 144349 w 1206042"/>
                <a:gd name="connsiteY13" fmla="*/ 1577871 h 2515681"/>
                <a:gd name="connsiteX14" fmla="*/ 224799 w 1206042"/>
                <a:gd name="connsiteY14" fmla="*/ 1248718 h 2515681"/>
                <a:gd name="connsiteX15" fmla="*/ 265253 w 1206042"/>
                <a:gd name="connsiteY15" fmla="*/ 957262 h 2515681"/>
                <a:gd name="connsiteX16" fmla="*/ 286400 w 1206042"/>
                <a:gd name="connsiteY16" fmla="*/ 775676 h 2515681"/>
                <a:gd name="connsiteX17" fmla="*/ 309385 w 1206042"/>
                <a:gd name="connsiteY17" fmla="*/ 544441 h 2515681"/>
                <a:gd name="connsiteX18" fmla="*/ 321338 w 1206042"/>
                <a:gd name="connsiteY18" fmla="*/ 408367 h 2515681"/>
                <a:gd name="connsiteX19" fmla="*/ 325016 w 1206042"/>
                <a:gd name="connsiteY19" fmla="*/ 343548 h 2515681"/>
                <a:gd name="connsiteX20" fmla="*/ 328693 w 1206042"/>
                <a:gd name="connsiteY20" fmla="*/ 141735 h 2515681"/>
                <a:gd name="connsiteX21" fmla="*/ 331911 w 1206042"/>
                <a:gd name="connsiteY21" fmla="*/ 87949 h 2515681"/>
                <a:gd name="connsiteX22" fmla="*/ 397650 w 1206042"/>
                <a:gd name="connsiteY22" fmla="*/ 17613 h 2515681"/>
                <a:gd name="connsiteX23" fmla="*/ 407304 w 1206042"/>
                <a:gd name="connsiteY23" fmla="*/ 35542 h 2515681"/>
                <a:gd name="connsiteX24" fmla="*/ 410522 w 1206042"/>
                <a:gd name="connsiteY24" fmla="*/ 91626 h 2515681"/>
                <a:gd name="connsiteX25" fmla="*/ 415119 w 1206042"/>
                <a:gd name="connsiteY25" fmla="*/ 273212 h 2515681"/>
                <a:gd name="connsiteX26" fmla="*/ 422474 w 1206042"/>
                <a:gd name="connsiteY26" fmla="*/ 584436 h 2515681"/>
                <a:gd name="connsiteX27" fmla="*/ 424773 w 1206042"/>
                <a:gd name="connsiteY27" fmla="*/ 681895 h 2515681"/>
                <a:gd name="connsiteX28" fmla="*/ 442242 w 1206042"/>
                <a:gd name="connsiteY28" fmla="*/ 700743 h 2515681"/>
                <a:gd name="connsiteX29" fmla="*/ 1046761 w 1206042"/>
                <a:gd name="connsiteY29" fmla="*/ 680056 h 2515681"/>
                <a:gd name="connsiteX30" fmla="*/ 1062392 w 1206042"/>
                <a:gd name="connsiteY30" fmla="*/ 656151 h 2515681"/>
                <a:gd name="connsiteX31" fmla="*/ 883564 w 1206042"/>
                <a:gd name="connsiteY31" fmla="*/ 53011 h 2515681"/>
                <a:gd name="connsiteX0" fmla="*/ 883564 w 1206042"/>
                <a:gd name="connsiteY0" fmla="*/ 35398 h 2498068"/>
                <a:gd name="connsiteX1" fmla="*/ 915684 w 1206042"/>
                <a:gd name="connsiteY1" fmla="*/ 41814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07304 w 1206042"/>
                <a:gd name="connsiteY23" fmla="*/ 17929 h 2498068"/>
                <a:gd name="connsiteX24" fmla="*/ 410522 w 1206042"/>
                <a:gd name="connsiteY24" fmla="*/ 74013 h 2498068"/>
                <a:gd name="connsiteX25" fmla="*/ 415119 w 1206042"/>
                <a:gd name="connsiteY25" fmla="*/ 255599 h 2498068"/>
                <a:gd name="connsiteX26" fmla="*/ 422474 w 1206042"/>
                <a:gd name="connsiteY26" fmla="*/ 566823 h 2498068"/>
                <a:gd name="connsiteX27" fmla="*/ 424773 w 1206042"/>
                <a:gd name="connsiteY27" fmla="*/ 664282 h 2498068"/>
                <a:gd name="connsiteX28" fmla="*/ 442242 w 1206042"/>
                <a:gd name="connsiteY28" fmla="*/ 683130 h 2498068"/>
                <a:gd name="connsiteX29" fmla="*/ 1046761 w 1206042"/>
                <a:gd name="connsiteY29" fmla="*/ 662443 h 2498068"/>
                <a:gd name="connsiteX30" fmla="*/ 1062392 w 1206042"/>
                <a:gd name="connsiteY30" fmla="*/ 638538 h 2498068"/>
                <a:gd name="connsiteX31" fmla="*/ 883564 w 1206042"/>
                <a:gd name="connsiteY31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07304 w 1206042"/>
                <a:gd name="connsiteY23" fmla="*/ 17929 h 2498068"/>
                <a:gd name="connsiteX24" fmla="*/ 410522 w 1206042"/>
                <a:gd name="connsiteY24" fmla="*/ 74013 h 2498068"/>
                <a:gd name="connsiteX25" fmla="*/ 415119 w 1206042"/>
                <a:gd name="connsiteY25" fmla="*/ 255599 h 2498068"/>
                <a:gd name="connsiteX26" fmla="*/ 422474 w 1206042"/>
                <a:gd name="connsiteY26" fmla="*/ 566823 h 2498068"/>
                <a:gd name="connsiteX27" fmla="*/ 424773 w 1206042"/>
                <a:gd name="connsiteY27" fmla="*/ 664282 h 2498068"/>
                <a:gd name="connsiteX28" fmla="*/ 442242 w 1206042"/>
                <a:gd name="connsiteY28" fmla="*/ 683130 h 2498068"/>
                <a:gd name="connsiteX29" fmla="*/ 1046761 w 1206042"/>
                <a:gd name="connsiteY29" fmla="*/ 662443 h 2498068"/>
                <a:gd name="connsiteX30" fmla="*/ 1062392 w 1206042"/>
                <a:gd name="connsiteY30" fmla="*/ 638538 h 2498068"/>
                <a:gd name="connsiteX31" fmla="*/ 883564 w 1206042"/>
                <a:gd name="connsiteY31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07304 w 1206042"/>
                <a:gd name="connsiteY23" fmla="*/ 17929 h 2498068"/>
                <a:gd name="connsiteX24" fmla="*/ 410522 w 1206042"/>
                <a:gd name="connsiteY24" fmla="*/ 74013 h 2498068"/>
                <a:gd name="connsiteX25" fmla="*/ 415119 w 1206042"/>
                <a:gd name="connsiteY25" fmla="*/ 255599 h 2498068"/>
                <a:gd name="connsiteX26" fmla="*/ 422474 w 1206042"/>
                <a:gd name="connsiteY26" fmla="*/ 566823 h 2498068"/>
                <a:gd name="connsiteX27" fmla="*/ 424773 w 1206042"/>
                <a:gd name="connsiteY27" fmla="*/ 664282 h 2498068"/>
                <a:gd name="connsiteX28" fmla="*/ 442242 w 1206042"/>
                <a:gd name="connsiteY28" fmla="*/ 683130 h 2498068"/>
                <a:gd name="connsiteX29" fmla="*/ 1046761 w 1206042"/>
                <a:gd name="connsiteY29" fmla="*/ 662443 h 2498068"/>
                <a:gd name="connsiteX30" fmla="*/ 1062392 w 1206042"/>
                <a:gd name="connsiteY30" fmla="*/ 638538 h 2498068"/>
                <a:gd name="connsiteX31" fmla="*/ 883564 w 1206042"/>
                <a:gd name="connsiteY31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07304 w 1206042"/>
                <a:gd name="connsiteY23" fmla="*/ 17929 h 2498068"/>
                <a:gd name="connsiteX24" fmla="*/ 410522 w 1206042"/>
                <a:gd name="connsiteY24" fmla="*/ 74013 h 2498068"/>
                <a:gd name="connsiteX25" fmla="*/ 415119 w 1206042"/>
                <a:gd name="connsiteY25" fmla="*/ 255599 h 2498068"/>
                <a:gd name="connsiteX26" fmla="*/ 422474 w 1206042"/>
                <a:gd name="connsiteY26" fmla="*/ 566823 h 2498068"/>
                <a:gd name="connsiteX27" fmla="*/ 424773 w 1206042"/>
                <a:gd name="connsiteY27" fmla="*/ 664282 h 2498068"/>
                <a:gd name="connsiteX28" fmla="*/ 442242 w 1206042"/>
                <a:gd name="connsiteY28" fmla="*/ 683130 h 2498068"/>
                <a:gd name="connsiteX29" fmla="*/ 1046761 w 1206042"/>
                <a:gd name="connsiteY29" fmla="*/ 662443 h 2498068"/>
                <a:gd name="connsiteX30" fmla="*/ 1062392 w 1206042"/>
                <a:gd name="connsiteY30" fmla="*/ 638538 h 2498068"/>
                <a:gd name="connsiteX31" fmla="*/ 883564 w 1206042"/>
                <a:gd name="connsiteY31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10522 w 1206042"/>
                <a:gd name="connsiteY23" fmla="*/ 74013 h 2498068"/>
                <a:gd name="connsiteX24" fmla="*/ 415119 w 1206042"/>
                <a:gd name="connsiteY24" fmla="*/ 255599 h 2498068"/>
                <a:gd name="connsiteX25" fmla="*/ 422474 w 1206042"/>
                <a:gd name="connsiteY25" fmla="*/ 566823 h 2498068"/>
                <a:gd name="connsiteX26" fmla="*/ 424773 w 1206042"/>
                <a:gd name="connsiteY26" fmla="*/ 664282 h 2498068"/>
                <a:gd name="connsiteX27" fmla="*/ 442242 w 1206042"/>
                <a:gd name="connsiteY27" fmla="*/ 683130 h 2498068"/>
                <a:gd name="connsiteX28" fmla="*/ 1046761 w 1206042"/>
                <a:gd name="connsiteY28" fmla="*/ 662443 h 2498068"/>
                <a:gd name="connsiteX29" fmla="*/ 1062392 w 1206042"/>
                <a:gd name="connsiteY29" fmla="*/ 638538 h 2498068"/>
                <a:gd name="connsiteX30" fmla="*/ 883564 w 1206042"/>
                <a:gd name="connsiteY30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15119 w 1206042"/>
                <a:gd name="connsiteY23" fmla="*/ 255599 h 2498068"/>
                <a:gd name="connsiteX24" fmla="*/ 422474 w 1206042"/>
                <a:gd name="connsiteY24" fmla="*/ 566823 h 2498068"/>
                <a:gd name="connsiteX25" fmla="*/ 424773 w 1206042"/>
                <a:gd name="connsiteY25" fmla="*/ 664282 h 2498068"/>
                <a:gd name="connsiteX26" fmla="*/ 442242 w 1206042"/>
                <a:gd name="connsiteY26" fmla="*/ 683130 h 2498068"/>
                <a:gd name="connsiteX27" fmla="*/ 1046761 w 1206042"/>
                <a:gd name="connsiteY27" fmla="*/ 662443 h 2498068"/>
                <a:gd name="connsiteX28" fmla="*/ 1062392 w 1206042"/>
                <a:gd name="connsiteY28" fmla="*/ 638538 h 2498068"/>
                <a:gd name="connsiteX29" fmla="*/ 883564 w 1206042"/>
                <a:gd name="connsiteY29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15119 w 1206042"/>
                <a:gd name="connsiteY23" fmla="*/ 255599 h 2498068"/>
                <a:gd name="connsiteX24" fmla="*/ 424773 w 1206042"/>
                <a:gd name="connsiteY24" fmla="*/ 664282 h 2498068"/>
                <a:gd name="connsiteX25" fmla="*/ 442242 w 1206042"/>
                <a:gd name="connsiteY25" fmla="*/ 683130 h 2498068"/>
                <a:gd name="connsiteX26" fmla="*/ 1046761 w 1206042"/>
                <a:gd name="connsiteY26" fmla="*/ 662443 h 2498068"/>
                <a:gd name="connsiteX27" fmla="*/ 1062392 w 1206042"/>
                <a:gd name="connsiteY27" fmla="*/ 638538 h 2498068"/>
                <a:gd name="connsiteX28" fmla="*/ 883564 w 1206042"/>
                <a:gd name="connsiteY28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8693 w 1206042"/>
                <a:gd name="connsiteY19" fmla="*/ 124122 h 2498068"/>
                <a:gd name="connsiteX20" fmla="*/ 331911 w 1206042"/>
                <a:gd name="connsiteY20" fmla="*/ 70336 h 2498068"/>
                <a:gd name="connsiteX21" fmla="*/ 397650 w 1206042"/>
                <a:gd name="connsiteY21" fmla="*/ 0 h 2498068"/>
                <a:gd name="connsiteX22" fmla="*/ 415119 w 1206042"/>
                <a:gd name="connsiteY22" fmla="*/ 255599 h 2498068"/>
                <a:gd name="connsiteX23" fmla="*/ 424773 w 1206042"/>
                <a:gd name="connsiteY23" fmla="*/ 664282 h 2498068"/>
                <a:gd name="connsiteX24" fmla="*/ 442242 w 1206042"/>
                <a:gd name="connsiteY24" fmla="*/ 683130 h 2498068"/>
                <a:gd name="connsiteX25" fmla="*/ 1046761 w 1206042"/>
                <a:gd name="connsiteY25" fmla="*/ 662443 h 2498068"/>
                <a:gd name="connsiteX26" fmla="*/ 1062392 w 1206042"/>
                <a:gd name="connsiteY26" fmla="*/ 638538 h 2498068"/>
                <a:gd name="connsiteX27" fmla="*/ 883564 w 1206042"/>
                <a:gd name="connsiteY27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21338 w 1206042"/>
                <a:gd name="connsiteY17" fmla="*/ 390754 h 2498068"/>
                <a:gd name="connsiteX18" fmla="*/ 328693 w 1206042"/>
                <a:gd name="connsiteY18" fmla="*/ 124122 h 2498068"/>
                <a:gd name="connsiteX19" fmla="*/ 331911 w 1206042"/>
                <a:gd name="connsiteY19" fmla="*/ 70336 h 2498068"/>
                <a:gd name="connsiteX20" fmla="*/ 397650 w 1206042"/>
                <a:gd name="connsiteY20" fmla="*/ 0 h 2498068"/>
                <a:gd name="connsiteX21" fmla="*/ 415119 w 1206042"/>
                <a:gd name="connsiteY21" fmla="*/ 255599 h 2498068"/>
                <a:gd name="connsiteX22" fmla="*/ 424773 w 1206042"/>
                <a:gd name="connsiteY22" fmla="*/ 664282 h 2498068"/>
                <a:gd name="connsiteX23" fmla="*/ 442242 w 1206042"/>
                <a:gd name="connsiteY23" fmla="*/ 683130 h 2498068"/>
                <a:gd name="connsiteX24" fmla="*/ 1046761 w 1206042"/>
                <a:gd name="connsiteY24" fmla="*/ 662443 h 2498068"/>
                <a:gd name="connsiteX25" fmla="*/ 1062392 w 1206042"/>
                <a:gd name="connsiteY25" fmla="*/ 638538 h 2498068"/>
                <a:gd name="connsiteX26" fmla="*/ 883564 w 1206042"/>
                <a:gd name="connsiteY26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86400 w 1206042"/>
                <a:gd name="connsiteY15" fmla="*/ 758063 h 2498068"/>
                <a:gd name="connsiteX16" fmla="*/ 321338 w 1206042"/>
                <a:gd name="connsiteY16" fmla="*/ 390754 h 2498068"/>
                <a:gd name="connsiteX17" fmla="*/ 328693 w 1206042"/>
                <a:gd name="connsiteY17" fmla="*/ 124122 h 2498068"/>
                <a:gd name="connsiteX18" fmla="*/ 331911 w 1206042"/>
                <a:gd name="connsiteY18" fmla="*/ 70336 h 2498068"/>
                <a:gd name="connsiteX19" fmla="*/ 397650 w 1206042"/>
                <a:gd name="connsiteY19" fmla="*/ 0 h 2498068"/>
                <a:gd name="connsiteX20" fmla="*/ 415119 w 1206042"/>
                <a:gd name="connsiteY20" fmla="*/ 255599 h 2498068"/>
                <a:gd name="connsiteX21" fmla="*/ 424773 w 1206042"/>
                <a:gd name="connsiteY21" fmla="*/ 664282 h 2498068"/>
                <a:gd name="connsiteX22" fmla="*/ 442242 w 1206042"/>
                <a:gd name="connsiteY22" fmla="*/ 683130 h 2498068"/>
                <a:gd name="connsiteX23" fmla="*/ 1046761 w 1206042"/>
                <a:gd name="connsiteY23" fmla="*/ 662443 h 2498068"/>
                <a:gd name="connsiteX24" fmla="*/ 1062392 w 1206042"/>
                <a:gd name="connsiteY24" fmla="*/ 638538 h 2498068"/>
                <a:gd name="connsiteX25" fmla="*/ 883564 w 1206042"/>
                <a:gd name="connsiteY25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86400 w 1206042"/>
                <a:gd name="connsiteY15" fmla="*/ 758063 h 2498068"/>
                <a:gd name="connsiteX16" fmla="*/ 321338 w 1206042"/>
                <a:gd name="connsiteY16" fmla="*/ 390754 h 2498068"/>
                <a:gd name="connsiteX17" fmla="*/ 328693 w 1206042"/>
                <a:gd name="connsiteY17" fmla="*/ 124122 h 2498068"/>
                <a:gd name="connsiteX18" fmla="*/ 331911 w 1206042"/>
                <a:gd name="connsiteY18" fmla="*/ 70336 h 2498068"/>
                <a:gd name="connsiteX19" fmla="*/ 397650 w 1206042"/>
                <a:gd name="connsiteY19" fmla="*/ 0 h 2498068"/>
                <a:gd name="connsiteX20" fmla="*/ 415119 w 1206042"/>
                <a:gd name="connsiteY20" fmla="*/ 255599 h 2498068"/>
                <a:gd name="connsiteX21" fmla="*/ 424773 w 1206042"/>
                <a:gd name="connsiteY21" fmla="*/ 664282 h 2498068"/>
                <a:gd name="connsiteX22" fmla="*/ 442242 w 1206042"/>
                <a:gd name="connsiteY22" fmla="*/ 683130 h 2498068"/>
                <a:gd name="connsiteX23" fmla="*/ 1046761 w 1206042"/>
                <a:gd name="connsiteY23" fmla="*/ 662443 h 2498068"/>
                <a:gd name="connsiteX24" fmla="*/ 1062392 w 1206042"/>
                <a:gd name="connsiteY24" fmla="*/ 638538 h 2498068"/>
                <a:gd name="connsiteX25" fmla="*/ 883564 w 1206042"/>
                <a:gd name="connsiteY25" fmla="*/ 35398 h 2498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06042" h="2498068">
                  <a:moveTo>
                    <a:pt x="883564" y="35398"/>
                  </a:moveTo>
                  <a:cubicBezTo>
                    <a:pt x="901585" y="18390"/>
                    <a:pt x="915124" y="31617"/>
                    <a:pt x="933172" y="46811"/>
                  </a:cubicBezTo>
                  <a:cubicBezTo>
                    <a:pt x="972236" y="79698"/>
                    <a:pt x="1009824" y="174831"/>
                    <a:pt x="1051818" y="291457"/>
                  </a:cubicBezTo>
                  <a:cubicBezTo>
                    <a:pt x="1093812" y="408083"/>
                    <a:pt x="1161229" y="588889"/>
                    <a:pt x="1185134" y="746570"/>
                  </a:cubicBezTo>
                  <a:cubicBezTo>
                    <a:pt x="1204902" y="876209"/>
                    <a:pt x="1207660" y="1006766"/>
                    <a:pt x="1205361" y="1137324"/>
                  </a:cubicBezTo>
                  <a:cubicBezTo>
                    <a:pt x="1187949" y="1381624"/>
                    <a:pt x="1189042" y="1427404"/>
                    <a:pt x="1185594" y="1582784"/>
                  </a:cubicBezTo>
                  <a:cubicBezTo>
                    <a:pt x="1182376" y="1630134"/>
                    <a:pt x="1183755" y="1677484"/>
                    <a:pt x="1184675" y="1724835"/>
                  </a:cubicBezTo>
                  <a:cubicBezTo>
                    <a:pt x="1186361" y="1877382"/>
                    <a:pt x="1220767" y="2284252"/>
                    <a:pt x="1195708" y="2498068"/>
                  </a:cubicBezTo>
                  <a:lnTo>
                    <a:pt x="0" y="2498068"/>
                  </a:lnTo>
                  <a:cubicBezTo>
                    <a:pt x="3678" y="2412102"/>
                    <a:pt x="12412" y="2326596"/>
                    <a:pt x="19768" y="2241090"/>
                  </a:cubicBezTo>
                  <a:cubicBezTo>
                    <a:pt x="25744" y="2168455"/>
                    <a:pt x="36317" y="2096741"/>
                    <a:pt x="44592" y="2024566"/>
                  </a:cubicBezTo>
                  <a:cubicBezTo>
                    <a:pt x="50568" y="1972159"/>
                    <a:pt x="59762" y="1920212"/>
                    <a:pt x="68497" y="1868264"/>
                  </a:cubicBezTo>
                  <a:cubicBezTo>
                    <a:pt x="79990" y="1798388"/>
                    <a:pt x="92402" y="1728512"/>
                    <a:pt x="110790" y="1660015"/>
                  </a:cubicBezTo>
                  <a:cubicBezTo>
                    <a:pt x="119985" y="1625997"/>
                    <a:pt x="132856" y="1593357"/>
                    <a:pt x="144349" y="1560258"/>
                  </a:cubicBezTo>
                  <a:cubicBezTo>
                    <a:pt x="163350" y="1488773"/>
                    <a:pt x="204648" y="1334540"/>
                    <a:pt x="224799" y="1231105"/>
                  </a:cubicBezTo>
                  <a:cubicBezTo>
                    <a:pt x="248474" y="1097406"/>
                    <a:pt x="270310" y="898121"/>
                    <a:pt x="286400" y="758063"/>
                  </a:cubicBezTo>
                  <a:cubicBezTo>
                    <a:pt x="295747" y="666581"/>
                    <a:pt x="314289" y="496411"/>
                    <a:pt x="321338" y="390754"/>
                  </a:cubicBezTo>
                  <a:cubicBezTo>
                    <a:pt x="324556" y="323636"/>
                    <a:pt x="326931" y="177525"/>
                    <a:pt x="328693" y="124122"/>
                  </a:cubicBezTo>
                  <a:cubicBezTo>
                    <a:pt x="327774" y="106193"/>
                    <a:pt x="324096" y="87805"/>
                    <a:pt x="331911" y="70336"/>
                  </a:cubicBezTo>
                  <a:cubicBezTo>
                    <a:pt x="355816" y="48729"/>
                    <a:pt x="377423" y="25284"/>
                    <a:pt x="397650" y="0"/>
                  </a:cubicBezTo>
                  <a:cubicBezTo>
                    <a:pt x="411518" y="30877"/>
                    <a:pt x="410982" y="161129"/>
                    <a:pt x="415119" y="255599"/>
                  </a:cubicBezTo>
                  <a:cubicBezTo>
                    <a:pt x="419639" y="366313"/>
                    <a:pt x="426063" y="592895"/>
                    <a:pt x="424773" y="664282"/>
                  </a:cubicBezTo>
                  <a:cubicBezTo>
                    <a:pt x="424298" y="690566"/>
                    <a:pt x="423521" y="683437"/>
                    <a:pt x="442242" y="683130"/>
                  </a:cubicBezTo>
                  <a:cubicBezTo>
                    <a:pt x="545894" y="681430"/>
                    <a:pt x="943136" y="662213"/>
                    <a:pt x="1046761" y="662443"/>
                  </a:cubicBezTo>
                  <a:cubicBezTo>
                    <a:pt x="1075168" y="662506"/>
                    <a:pt x="1068828" y="660145"/>
                    <a:pt x="1062392" y="638538"/>
                  </a:cubicBezTo>
                  <a:cubicBezTo>
                    <a:pt x="1015206" y="306680"/>
                    <a:pt x="908015" y="134852"/>
                    <a:pt x="883564" y="35398"/>
                  </a:cubicBezTo>
                  <a:close/>
                </a:path>
              </a:pathLst>
            </a:custGeom>
            <a:solidFill>
              <a:schemeClr val="accent1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4FE9D7C-7475-411E-8710-B5E7D3D39502}"/>
                </a:ext>
              </a:extLst>
            </p:cNvPr>
            <p:cNvSpPr/>
            <p:nvPr/>
          </p:nvSpPr>
          <p:spPr>
            <a:xfrm>
              <a:off x="9764769" y="3251604"/>
              <a:ext cx="621373" cy="950116"/>
            </a:xfrm>
            <a:custGeom>
              <a:avLst/>
              <a:gdLst>
                <a:gd name="connsiteX0" fmla="*/ 564782 w 621374"/>
                <a:gd name="connsiteY0" fmla="*/ 229578 h 946726"/>
                <a:gd name="connsiteX1" fmla="*/ 590526 w 621374"/>
                <a:gd name="connsiteY1" fmla="*/ 217166 h 946726"/>
                <a:gd name="connsiteX2" fmla="*/ 610294 w 621374"/>
                <a:gd name="connsiteY2" fmla="*/ 246127 h 946726"/>
                <a:gd name="connsiteX3" fmla="*/ 621326 w 621374"/>
                <a:gd name="connsiteY3" fmla="*/ 321980 h 946726"/>
                <a:gd name="connsiteX4" fmla="*/ 608914 w 621374"/>
                <a:gd name="connsiteY4" fmla="*/ 428173 h 946726"/>
                <a:gd name="connsiteX5" fmla="*/ 586388 w 621374"/>
                <a:gd name="connsiteY5" fmla="*/ 448400 h 946726"/>
                <a:gd name="connsiteX6" fmla="*/ 574896 w 621374"/>
                <a:gd name="connsiteY6" fmla="*/ 463111 h 946726"/>
                <a:gd name="connsiteX7" fmla="*/ 574896 w 621374"/>
                <a:gd name="connsiteY7" fmla="*/ 490234 h 946726"/>
                <a:gd name="connsiteX8" fmla="*/ 560645 w 621374"/>
                <a:gd name="connsiteY8" fmla="*/ 593209 h 946726"/>
                <a:gd name="connsiteX9" fmla="*/ 545015 w 621374"/>
                <a:gd name="connsiteY9" fmla="*/ 618953 h 946726"/>
                <a:gd name="connsiteX10" fmla="*/ 541796 w 621374"/>
                <a:gd name="connsiteY10" fmla="*/ 629986 h 946726"/>
                <a:gd name="connsiteX11" fmla="*/ 547773 w 621374"/>
                <a:gd name="connsiteY11" fmla="*/ 734340 h 946726"/>
                <a:gd name="connsiteX12" fmla="*/ 553749 w 621374"/>
                <a:gd name="connsiteY12" fmla="*/ 750430 h 946726"/>
                <a:gd name="connsiteX13" fmla="*/ 555128 w 621374"/>
                <a:gd name="connsiteY13" fmla="*/ 808354 h 946726"/>
                <a:gd name="connsiteX14" fmla="*/ 448935 w 621374"/>
                <a:gd name="connsiteY14" fmla="*/ 935693 h 946726"/>
                <a:gd name="connsiteX15" fmla="*/ 441120 w 621374"/>
                <a:gd name="connsiteY15" fmla="*/ 942129 h 946726"/>
                <a:gd name="connsiteX16" fmla="*/ 428708 w 621374"/>
                <a:gd name="connsiteY16" fmla="*/ 946727 h 946726"/>
                <a:gd name="connsiteX17" fmla="*/ 387334 w 621374"/>
                <a:gd name="connsiteY17" fmla="*/ 931556 h 946726"/>
                <a:gd name="connsiteX18" fmla="*/ 252638 w 621374"/>
                <a:gd name="connsiteY18" fmla="*/ 858002 h 946726"/>
                <a:gd name="connsiteX19" fmla="*/ 164374 w 621374"/>
                <a:gd name="connsiteY19" fmla="*/ 774795 h 946726"/>
                <a:gd name="connsiteX20" fmla="*/ 157019 w 621374"/>
                <a:gd name="connsiteY20" fmla="*/ 755947 h 946726"/>
                <a:gd name="connsiteX21" fmla="*/ 136332 w 621374"/>
                <a:gd name="connsiteY21" fmla="*/ 659867 h 946726"/>
                <a:gd name="connsiteX22" fmla="*/ 94958 w 621374"/>
                <a:gd name="connsiteY22" fmla="*/ 550916 h 946726"/>
                <a:gd name="connsiteX23" fmla="*/ 78408 w 621374"/>
                <a:gd name="connsiteY23" fmla="*/ 537124 h 946726"/>
                <a:gd name="connsiteX24" fmla="*/ 53124 w 621374"/>
                <a:gd name="connsiteY24" fmla="*/ 521494 h 946726"/>
                <a:gd name="connsiteX25" fmla="*/ 8992 w 621374"/>
                <a:gd name="connsiteY25" fmla="*/ 431391 h 946726"/>
                <a:gd name="connsiteX26" fmla="*/ 6693 w 621374"/>
                <a:gd name="connsiteY26" fmla="*/ 414841 h 946726"/>
                <a:gd name="connsiteX27" fmla="*/ 1636 w 621374"/>
                <a:gd name="connsiteY27" fmla="*/ 378064 h 946726"/>
                <a:gd name="connsiteX28" fmla="*/ 30138 w 621374"/>
                <a:gd name="connsiteY28" fmla="*/ 323819 h 946726"/>
                <a:gd name="connsiteX29" fmla="*/ 56802 w 621374"/>
                <a:gd name="connsiteY29" fmla="*/ 363813 h 946726"/>
                <a:gd name="connsiteX30" fmla="*/ 54043 w 621374"/>
                <a:gd name="connsiteY30" fmla="*/ 150967 h 946726"/>
                <a:gd name="connsiteX31" fmla="*/ 139550 w 621374"/>
                <a:gd name="connsiteY31" fmla="*/ 82470 h 946726"/>
                <a:gd name="connsiteX32" fmla="*/ 266430 w 621374"/>
                <a:gd name="connsiteY32" fmla="*/ 52130 h 946726"/>
                <a:gd name="connsiteX33" fmla="*/ 360670 w 621374"/>
                <a:gd name="connsiteY33" fmla="*/ 4320 h 946726"/>
                <a:gd name="connsiteX34" fmla="*/ 440201 w 621374"/>
                <a:gd name="connsiteY34" fmla="*/ 21329 h 946726"/>
                <a:gd name="connsiteX35" fmla="*/ 490309 w 621374"/>
                <a:gd name="connsiteY35" fmla="*/ 89826 h 946726"/>
                <a:gd name="connsiteX36" fmla="*/ 549612 w 621374"/>
                <a:gd name="connsiteY36" fmla="*/ 258540 h 946726"/>
                <a:gd name="connsiteX37" fmla="*/ 564782 w 621374"/>
                <a:gd name="connsiteY37" fmla="*/ 229578 h 94672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47773 w 621373"/>
                <a:gd name="connsiteY11" fmla="*/ 734340 h 950116"/>
                <a:gd name="connsiteX12" fmla="*/ 553749 w 621373"/>
                <a:gd name="connsiteY12" fmla="*/ 750430 h 950116"/>
                <a:gd name="connsiteX13" fmla="*/ 555128 w 621373"/>
                <a:gd name="connsiteY13" fmla="*/ 808354 h 950116"/>
                <a:gd name="connsiteX14" fmla="*/ 448935 w 621373"/>
                <a:gd name="connsiteY14" fmla="*/ 935693 h 950116"/>
                <a:gd name="connsiteX15" fmla="*/ 428708 w 621373"/>
                <a:gd name="connsiteY15" fmla="*/ 946727 h 950116"/>
                <a:gd name="connsiteX16" fmla="*/ 387334 w 621373"/>
                <a:gd name="connsiteY16" fmla="*/ 931556 h 950116"/>
                <a:gd name="connsiteX17" fmla="*/ 252638 w 621373"/>
                <a:gd name="connsiteY17" fmla="*/ 858002 h 950116"/>
                <a:gd name="connsiteX18" fmla="*/ 164374 w 621373"/>
                <a:gd name="connsiteY18" fmla="*/ 774795 h 950116"/>
                <a:gd name="connsiteX19" fmla="*/ 157019 w 621373"/>
                <a:gd name="connsiteY19" fmla="*/ 755947 h 950116"/>
                <a:gd name="connsiteX20" fmla="*/ 136332 w 621373"/>
                <a:gd name="connsiteY20" fmla="*/ 659867 h 950116"/>
                <a:gd name="connsiteX21" fmla="*/ 94958 w 621373"/>
                <a:gd name="connsiteY21" fmla="*/ 550916 h 950116"/>
                <a:gd name="connsiteX22" fmla="*/ 78408 w 621373"/>
                <a:gd name="connsiteY22" fmla="*/ 537124 h 950116"/>
                <a:gd name="connsiteX23" fmla="*/ 53124 w 621373"/>
                <a:gd name="connsiteY23" fmla="*/ 521494 h 950116"/>
                <a:gd name="connsiteX24" fmla="*/ 8992 w 621373"/>
                <a:gd name="connsiteY24" fmla="*/ 431391 h 950116"/>
                <a:gd name="connsiteX25" fmla="*/ 6693 w 621373"/>
                <a:gd name="connsiteY25" fmla="*/ 414841 h 950116"/>
                <a:gd name="connsiteX26" fmla="*/ 1636 w 621373"/>
                <a:gd name="connsiteY26" fmla="*/ 378064 h 950116"/>
                <a:gd name="connsiteX27" fmla="*/ 30138 w 621373"/>
                <a:gd name="connsiteY27" fmla="*/ 323819 h 950116"/>
                <a:gd name="connsiteX28" fmla="*/ 56802 w 621373"/>
                <a:gd name="connsiteY28" fmla="*/ 363813 h 950116"/>
                <a:gd name="connsiteX29" fmla="*/ 54043 w 621373"/>
                <a:gd name="connsiteY29" fmla="*/ 150967 h 950116"/>
                <a:gd name="connsiteX30" fmla="*/ 139550 w 621373"/>
                <a:gd name="connsiteY30" fmla="*/ 82470 h 950116"/>
                <a:gd name="connsiteX31" fmla="*/ 266430 w 621373"/>
                <a:gd name="connsiteY31" fmla="*/ 52130 h 950116"/>
                <a:gd name="connsiteX32" fmla="*/ 360670 w 621373"/>
                <a:gd name="connsiteY32" fmla="*/ 4320 h 950116"/>
                <a:gd name="connsiteX33" fmla="*/ 440201 w 621373"/>
                <a:gd name="connsiteY33" fmla="*/ 21329 h 950116"/>
                <a:gd name="connsiteX34" fmla="*/ 490309 w 621373"/>
                <a:gd name="connsiteY34" fmla="*/ 89826 h 950116"/>
                <a:gd name="connsiteX35" fmla="*/ 549612 w 621373"/>
                <a:gd name="connsiteY35" fmla="*/ 258540 h 950116"/>
                <a:gd name="connsiteX36" fmla="*/ 564782 w 621373"/>
                <a:gd name="connsiteY36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47773 w 621373"/>
                <a:gd name="connsiteY11" fmla="*/ 734340 h 950116"/>
                <a:gd name="connsiteX12" fmla="*/ 553749 w 621373"/>
                <a:gd name="connsiteY12" fmla="*/ 750430 h 950116"/>
                <a:gd name="connsiteX13" fmla="*/ 555128 w 621373"/>
                <a:gd name="connsiteY13" fmla="*/ 808354 h 950116"/>
                <a:gd name="connsiteX14" fmla="*/ 448935 w 621373"/>
                <a:gd name="connsiteY14" fmla="*/ 935693 h 950116"/>
                <a:gd name="connsiteX15" fmla="*/ 428708 w 621373"/>
                <a:gd name="connsiteY15" fmla="*/ 946727 h 950116"/>
                <a:gd name="connsiteX16" fmla="*/ 252638 w 621373"/>
                <a:gd name="connsiteY16" fmla="*/ 858002 h 950116"/>
                <a:gd name="connsiteX17" fmla="*/ 164374 w 621373"/>
                <a:gd name="connsiteY17" fmla="*/ 774795 h 950116"/>
                <a:gd name="connsiteX18" fmla="*/ 157019 w 621373"/>
                <a:gd name="connsiteY18" fmla="*/ 755947 h 950116"/>
                <a:gd name="connsiteX19" fmla="*/ 136332 w 621373"/>
                <a:gd name="connsiteY19" fmla="*/ 659867 h 950116"/>
                <a:gd name="connsiteX20" fmla="*/ 94958 w 621373"/>
                <a:gd name="connsiteY20" fmla="*/ 550916 h 950116"/>
                <a:gd name="connsiteX21" fmla="*/ 78408 w 621373"/>
                <a:gd name="connsiteY21" fmla="*/ 537124 h 950116"/>
                <a:gd name="connsiteX22" fmla="*/ 53124 w 621373"/>
                <a:gd name="connsiteY22" fmla="*/ 521494 h 950116"/>
                <a:gd name="connsiteX23" fmla="*/ 8992 w 621373"/>
                <a:gd name="connsiteY23" fmla="*/ 431391 h 950116"/>
                <a:gd name="connsiteX24" fmla="*/ 6693 w 621373"/>
                <a:gd name="connsiteY24" fmla="*/ 414841 h 950116"/>
                <a:gd name="connsiteX25" fmla="*/ 1636 w 621373"/>
                <a:gd name="connsiteY25" fmla="*/ 378064 h 950116"/>
                <a:gd name="connsiteX26" fmla="*/ 30138 w 621373"/>
                <a:gd name="connsiteY26" fmla="*/ 323819 h 950116"/>
                <a:gd name="connsiteX27" fmla="*/ 56802 w 621373"/>
                <a:gd name="connsiteY27" fmla="*/ 363813 h 950116"/>
                <a:gd name="connsiteX28" fmla="*/ 54043 w 621373"/>
                <a:gd name="connsiteY28" fmla="*/ 150967 h 950116"/>
                <a:gd name="connsiteX29" fmla="*/ 139550 w 621373"/>
                <a:gd name="connsiteY29" fmla="*/ 82470 h 950116"/>
                <a:gd name="connsiteX30" fmla="*/ 266430 w 621373"/>
                <a:gd name="connsiteY30" fmla="*/ 52130 h 950116"/>
                <a:gd name="connsiteX31" fmla="*/ 360670 w 621373"/>
                <a:gd name="connsiteY31" fmla="*/ 4320 h 950116"/>
                <a:gd name="connsiteX32" fmla="*/ 440201 w 621373"/>
                <a:gd name="connsiteY32" fmla="*/ 21329 h 950116"/>
                <a:gd name="connsiteX33" fmla="*/ 490309 w 621373"/>
                <a:gd name="connsiteY33" fmla="*/ 89826 h 950116"/>
                <a:gd name="connsiteX34" fmla="*/ 549612 w 621373"/>
                <a:gd name="connsiteY34" fmla="*/ 258540 h 950116"/>
                <a:gd name="connsiteX35" fmla="*/ 564782 w 621373"/>
                <a:gd name="connsiteY35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47773 w 621373"/>
                <a:gd name="connsiteY11" fmla="*/ 734340 h 950116"/>
                <a:gd name="connsiteX12" fmla="*/ 553749 w 621373"/>
                <a:gd name="connsiteY12" fmla="*/ 750430 h 950116"/>
                <a:gd name="connsiteX13" fmla="*/ 555128 w 621373"/>
                <a:gd name="connsiteY13" fmla="*/ 808354 h 950116"/>
                <a:gd name="connsiteX14" fmla="*/ 448935 w 621373"/>
                <a:gd name="connsiteY14" fmla="*/ 935693 h 950116"/>
                <a:gd name="connsiteX15" fmla="*/ 402514 w 621373"/>
                <a:gd name="connsiteY15" fmla="*/ 946727 h 950116"/>
                <a:gd name="connsiteX16" fmla="*/ 252638 w 621373"/>
                <a:gd name="connsiteY16" fmla="*/ 858002 h 950116"/>
                <a:gd name="connsiteX17" fmla="*/ 164374 w 621373"/>
                <a:gd name="connsiteY17" fmla="*/ 774795 h 950116"/>
                <a:gd name="connsiteX18" fmla="*/ 157019 w 621373"/>
                <a:gd name="connsiteY18" fmla="*/ 755947 h 950116"/>
                <a:gd name="connsiteX19" fmla="*/ 136332 w 621373"/>
                <a:gd name="connsiteY19" fmla="*/ 659867 h 950116"/>
                <a:gd name="connsiteX20" fmla="*/ 94958 w 621373"/>
                <a:gd name="connsiteY20" fmla="*/ 550916 h 950116"/>
                <a:gd name="connsiteX21" fmla="*/ 78408 w 621373"/>
                <a:gd name="connsiteY21" fmla="*/ 537124 h 950116"/>
                <a:gd name="connsiteX22" fmla="*/ 53124 w 621373"/>
                <a:gd name="connsiteY22" fmla="*/ 521494 h 950116"/>
                <a:gd name="connsiteX23" fmla="*/ 8992 w 621373"/>
                <a:gd name="connsiteY23" fmla="*/ 431391 h 950116"/>
                <a:gd name="connsiteX24" fmla="*/ 6693 w 621373"/>
                <a:gd name="connsiteY24" fmla="*/ 414841 h 950116"/>
                <a:gd name="connsiteX25" fmla="*/ 1636 w 621373"/>
                <a:gd name="connsiteY25" fmla="*/ 378064 h 950116"/>
                <a:gd name="connsiteX26" fmla="*/ 30138 w 621373"/>
                <a:gd name="connsiteY26" fmla="*/ 323819 h 950116"/>
                <a:gd name="connsiteX27" fmla="*/ 56802 w 621373"/>
                <a:gd name="connsiteY27" fmla="*/ 363813 h 950116"/>
                <a:gd name="connsiteX28" fmla="*/ 54043 w 621373"/>
                <a:gd name="connsiteY28" fmla="*/ 150967 h 950116"/>
                <a:gd name="connsiteX29" fmla="*/ 139550 w 621373"/>
                <a:gd name="connsiteY29" fmla="*/ 82470 h 950116"/>
                <a:gd name="connsiteX30" fmla="*/ 266430 w 621373"/>
                <a:gd name="connsiteY30" fmla="*/ 52130 h 950116"/>
                <a:gd name="connsiteX31" fmla="*/ 360670 w 621373"/>
                <a:gd name="connsiteY31" fmla="*/ 4320 h 950116"/>
                <a:gd name="connsiteX32" fmla="*/ 440201 w 621373"/>
                <a:gd name="connsiteY32" fmla="*/ 21329 h 950116"/>
                <a:gd name="connsiteX33" fmla="*/ 490309 w 621373"/>
                <a:gd name="connsiteY33" fmla="*/ 89826 h 950116"/>
                <a:gd name="connsiteX34" fmla="*/ 549612 w 621373"/>
                <a:gd name="connsiteY34" fmla="*/ 258540 h 950116"/>
                <a:gd name="connsiteX35" fmla="*/ 564782 w 621373"/>
                <a:gd name="connsiteY35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47773 w 621373"/>
                <a:gd name="connsiteY11" fmla="*/ 734340 h 950116"/>
                <a:gd name="connsiteX12" fmla="*/ 553749 w 621373"/>
                <a:gd name="connsiteY12" fmla="*/ 750430 h 950116"/>
                <a:gd name="connsiteX13" fmla="*/ 555128 w 621373"/>
                <a:gd name="connsiteY13" fmla="*/ 808354 h 950116"/>
                <a:gd name="connsiteX14" fmla="*/ 465603 w 621373"/>
                <a:gd name="connsiteY14" fmla="*/ 935693 h 950116"/>
                <a:gd name="connsiteX15" fmla="*/ 402514 w 621373"/>
                <a:gd name="connsiteY15" fmla="*/ 946727 h 950116"/>
                <a:gd name="connsiteX16" fmla="*/ 252638 w 621373"/>
                <a:gd name="connsiteY16" fmla="*/ 858002 h 950116"/>
                <a:gd name="connsiteX17" fmla="*/ 164374 w 621373"/>
                <a:gd name="connsiteY17" fmla="*/ 774795 h 950116"/>
                <a:gd name="connsiteX18" fmla="*/ 157019 w 621373"/>
                <a:gd name="connsiteY18" fmla="*/ 755947 h 950116"/>
                <a:gd name="connsiteX19" fmla="*/ 136332 w 621373"/>
                <a:gd name="connsiteY19" fmla="*/ 659867 h 950116"/>
                <a:gd name="connsiteX20" fmla="*/ 94958 w 621373"/>
                <a:gd name="connsiteY20" fmla="*/ 550916 h 950116"/>
                <a:gd name="connsiteX21" fmla="*/ 78408 w 621373"/>
                <a:gd name="connsiteY21" fmla="*/ 537124 h 950116"/>
                <a:gd name="connsiteX22" fmla="*/ 53124 w 621373"/>
                <a:gd name="connsiteY22" fmla="*/ 521494 h 950116"/>
                <a:gd name="connsiteX23" fmla="*/ 8992 w 621373"/>
                <a:gd name="connsiteY23" fmla="*/ 431391 h 950116"/>
                <a:gd name="connsiteX24" fmla="*/ 6693 w 621373"/>
                <a:gd name="connsiteY24" fmla="*/ 414841 h 950116"/>
                <a:gd name="connsiteX25" fmla="*/ 1636 w 621373"/>
                <a:gd name="connsiteY25" fmla="*/ 378064 h 950116"/>
                <a:gd name="connsiteX26" fmla="*/ 30138 w 621373"/>
                <a:gd name="connsiteY26" fmla="*/ 323819 h 950116"/>
                <a:gd name="connsiteX27" fmla="*/ 56802 w 621373"/>
                <a:gd name="connsiteY27" fmla="*/ 363813 h 950116"/>
                <a:gd name="connsiteX28" fmla="*/ 54043 w 621373"/>
                <a:gd name="connsiteY28" fmla="*/ 150967 h 950116"/>
                <a:gd name="connsiteX29" fmla="*/ 139550 w 621373"/>
                <a:gd name="connsiteY29" fmla="*/ 82470 h 950116"/>
                <a:gd name="connsiteX30" fmla="*/ 266430 w 621373"/>
                <a:gd name="connsiteY30" fmla="*/ 52130 h 950116"/>
                <a:gd name="connsiteX31" fmla="*/ 360670 w 621373"/>
                <a:gd name="connsiteY31" fmla="*/ 4320 h 950116"/>
                <a:gd name="connsiteX32" fmla="*/ 440201 w 621373"/>
                <a:gd name="connsiteY32" fmla="*/ 21329 h 950116"/>
                <a:gd name="connsiteX33" fmla="*/ 490309 w 621373"/>
                <a:gd name="connsiteY33" fmla="*/ 89826 h 950116"/>
                <a:gd name="connsiteX34" fmla="*/ 549612 w 621373"/>
                <a:gd name="connsiteY34" fmla="*/ 258540 h 950116"/>
                <a:gd name="connsiteX35" fmla="*/ 564782 w 621373"/>
                <a:gd name="connsiteY35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47773 w 621373"/>
                <a:gd name="connsiteY11" fmla="*/ 734340 h 950116"/>
                <a:gd name="connsiteX12" fmla="*/ 553749 w 621373"/>
                <a:gd name="connsiteY12" fmla="*/ 750430 h 950116"/>
                <a:gd name="connsiteX13" fmla="*/ 555128 w 621373"/>
                <a:gd name="connsiteY13" fmla="*/ 808354 h 950116"/>
                <a:gd name="connsiteX14" fmla="*/ 465603 w 621373"/>
                <a:gd name="connsiteY14" fmla="*/ 935693 h 950116"/>
                <a:gd name="connsiteX15" fmla="*/ 402514 w 621373"/>
                <a:gd name="connsiteY15" fmla="*/ 946727 h 950116"/>
                <a:gd name="connsiteX16" fmla="*/ 252638 w 621373"/>
                <a:gd name="connsiteY16" fmla="*/ 858002 h 950116"/>
                <a:gd name="connsiteX17" fmla="*/ 164374 w 621373"/>
                <a:gd name="connsiteY17" fmla="*/ 774795 h 950116"/>
                <a:gd name="connsiteX18" fmla="*/ 157019 w 621373"/>
                <a:gd name="connsiteY18" fmla="*/ 755947 h 950116"/>
                <a:gd name="connsiteX19" fmla="*/ 136332 w 621373"/>
                <a:gd name="connsiteY19" fmla="*/ 659867 h 950116"/>
                <a:gd name="connsiteX20" fmla="*/ 94958 w 621373"/>
                <a:gd name="connsiteY20" fmla="*/ 550916 h 950116"/>
                <a:gd name="connsiteX21" fmla="*/ 78408 w 621373"/>
                <a:gd name="connsiteY21" fmla="*/ 537124 h 950116"/>
                <a:gd name="connsiteX22" fmla="*/ 53124 w 621373"/>
                <a:gd name="connsiteY22" fmla="*/ 521494 h 950116"/>
                <a:gd name="connsiteX23" fmla="*/ 8992 w 621373"/>
                <a:gd name="connsiteY23" fmla="*/ 431391 h 950116"/>
                <a:gd name="connsiteX24" fmla="*/ 6693 w 621373"/>
                <a:gd name="connsiteY24" fmla="*/ 414841 h 950116"/>
                <a:gd name="connsiteX25" fmla="*/ 1636 w 621373"/>
                <a:gd name="connsiteY25" fmla="*/ 378064 h 950116"/>
                <a:gd name="connsiteX26" fmla="*/ 30138 w 621373"/>
                <a:gd name="connsiteY26" fmla="*/ 323819 h 950116"/>
                <a:gd name="connsiteX27" fmla="*/ 56802 w 621373"/>
                <a:gd name="connsiteY27" fmla="*/ 363813 h 950116"/>
                <a:gd name="connsiteX28" fmla="*/ 54043 w 621373"/>
                <a:gd name="connsiteY28" fmla="*/ 150967 h 950116"/>
                <a:gd name="connsiteX29" fmla="*/ 139550 w 621373"/>
                <a:gd name="connsiteY29" fmla="*/ 82470 h 950116"/>
                <a:gd name="connsiteX30" fmla="*/ 266430 w 621373"/>
                <a:gd name="connsiteY30" fmla="*/ 52130 h 950116"/>
                <a:gd name="connsiteX31" fmla="*/ 360670 w 621373"/>
                <a:gd name="connsiteY31" fmla="*/ 4320 h 950116"/>
                <a:gd name="connsiteX32" fmla="*/ 440201 w 621373"/>
                <a:gd name="connsiteY32" fmla="*/ 21329 h 950116"/>
                <a:gd name="connsiteX33" fmla="*/ 490309 w 621373"/>
                <a:gd name="connsiteY33" fmla="*/ 89826 h 950116"/>
                <a:gd name="connsiteX34" fmla="*/ 549612 w 621373"/>
                <a:gd name="connsiteY34" fmla="*/ 258540 h 950116"/>
                <a:gd name="connsiteX35" fmla="*/ 564782 w 621373"/>
                <a:gd name="connsiteY35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47773 w 621373"/>
                <a:gd name="connsiteY11" fmla="*/ 734340 h 950116"/>
                <a:gd name="connsiteX12" fmla="*/ 553749 w 621373"/>
                <a:gd name="connsiteY12" fmla="*/ 750430 h 950116"/>
                <a:gd name="connsiteX13" fmla="*/ 555128 w 621373"/>
                <a:gd name="connsiteY13" fmla="*/ 808354 h 950116"/>
                <a:gd name="connsiteX14" fmla="*/ 465603 w 621373"/>
                <a:gd name="connsiteY14" fmla="*/ 935693 h 950116"/>
                <a:gd name="connsiteX15" fmla="*/ 402514 w 621373"/>
                <a:gd name="connsiteY15" fmla="*/ 946727 h 950116"/>
                <a:gd name="connsiteX16" fmla="*/ 252638 w 621373"/>
                <a:gd name="connsiteY16" fmla="*/ 858002 h 950116"/>
                <a:gd name="connsiteX17" fmla="*/ 157019 w 621373"/>
                <a:gd name="connsiteY17" fmla="*/ 755947 h 950116"/>
                <a:gd name="connsiteX18" fmla="*/ 136332 w 621373"/>
                <a:gd name="connsiteY18" fmla="*/ 659867 h 950116"/>
                <a:gd name="connsiteX19" fmla="*/ 94958 w 621373"/>
                <a:gd name="connsiteY19" fmla="*/ 550916 h 950116"/>
                <a:gd name="connsiteX20" fmla="*/ 78408 w 621373"/>
                <a:gd name="connsiteY20" fmla="*/ 537124 h 950116"/>
                <a:gd name="connsiteX21" fmla="*/ 53124 w 621373"/>
                <a:gd name="connsiteY21" fmla="*/ 521494 h 950116"/>
                <a:gd name="connsiteX22" fmla="*/ 8992 w 621373"/>
                <a:gd name="connsiteY22" fmla="*/ 431391 h 950116"/>
                <a:gd name="connsiteX23" fmla="*/ 6693 w 621373"/>
                <a:gd name="connsiteY23" fmla="*/ 414841 h 950116"/>
                <a:gd name="connsiteX24" fmla="*/ 1636 w 621373"/>
                <a:gd name="connsiteY24" fmla="*/ 378064 h 950116"/>
                <a:gd name="connsiteX25" fmla="*/ 30138 w 621373"/>
                <a:gd name="connsiteY25" fmla="*/ 323819 h 950116"/>
                <a:gd name="connsiteX26" fmla="*/ 56802 w 621373"/>
                <a:gd name="connsiteY26" fmla="*/ 363813 h 950116"/>
                <a:gd name="connsiteX27" fmla="*/ 54043 w 621373"/>
                <a:gd name="connsiteY27" fmla="*/ 150967 h 950116"/>
                <a:gd name="connsiteX28" fmla="*/ 139550 w 621373"/>
                <a:gd name="connsiteY28" fmla="*/ 82470 h 950116"/>
                <a:gd name="connsiteX29" fmla="*/ 266430 w 621373"/>
                <a:gd name="connsiteY29" fmla="*/ 52130 h 950116"/>
                <a:gd name="connsiteX30" fmla="*/ 360670 w 621373"/>
                <a:gd name="connsiteY30" fmla="*/ 4320 h 950116"/>
                <a:gd name="connsiteX31" fmla="*/ 440201 w 621373"/>
                <a:gd name="connsiteY31" fmla="*/ 21329 h 950116"/>
                <a:gd name="connsiteX32" fmla="*/ 490309 w 621373"/>
                <a:gd name="connsiteY32" fmla="*/ 89826 h 950116"/>
                <a:gd name="connsiteX33" fmla="*/ 549612 w 621373"/>
                <a:gd name="connsiteY33" fmla="*/ 258540 h 950116"/>
                <a:gd name="connsiteX34" fmla="*/ 564782 w 621373"/>
                <a:gd name="connsiteY34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53749 w 621373"/>
                <a:gd name="connsiteY11" fmla="*/ 750430 h 950116"/>
                <a:gd name="connsiteX12" fmla="*/ 555128 w 621373"/>
                <a:gd name="connsiteY12" fmla="*/ 808354 h 950116"/>
                <a:gd name="connsiteX13" fmla="*/ 465603 w 621373"/>
                <a:gd name="connsiteY13" fmla="*/ 935693 h 950116"/>
                <a:gd name="connsiteX14" fmla="*/ 402514 w 621373"/>
                <a:gd name="connsiteY14" fmla="*/ 946727 h 950116"/>
                <a:gd name="connsiteX15" fmla="*/ 252638 w 621373"/>
                <a:gd name="connsiteY15" fmla="*/ 858002 h 950116"/>
                <a:gd name="connsiteX16" fmla="*/ 157019 w 621373"/>
                <a:gd name="connsiteY16" fmla="*/ 755947 h 950116"/>
                <a:gd name="connsiteX17" fmla="*/ 136332 w 621373"/>
                <a:gd name="connsiteY17" fmla="*/ 659867 h 950116"/>
                <a:gd name="connsiteX18" fmla="*/ 94958 w 621373"/>
                <a:gd name="connsiteY18" fmla="*/ 550916 h 950116"/>
                <a:gd name="connsiteX19" fmla="*/ 78408 w 621373"/>
                <a:gd name="connsiteY19" fmla="*/ 537124 h 950116"/>
                <a:gd name="connsiteX20" fmla="*/ 53124 w 621373"/>
                <a:gd name="connsiteY20" fmla="*/ 521494 h 950116"/>
                <a:gd name="connsiteX21" fmla="*/ 8992 w 621373"/>
                <a:gd name="connsiteY21" fmla="*/ 431391 h 950116"/>
                <a:gd name="connsiteX22" fmla="*/ 6693 w 621373"/>
                <a:gd name="connsiteY22" fmla="*/ 414841 h 950116"/>
                <a:gd name="connsiteX23" fmla="*/ 1636 w 621373"/>
                <a:gd name="connsiteY23" fmla="*/ 378064 h 950116"/>
                <a:gd name="connsiteX24" fmla="*/ 30138 w 621373"/>
                <a:gd name="connsiteY24" fmla="*/ 323819 h 950116"/>
                <a:gd name="connsiteX25" fmla="*/ 56802 w 621373"/>
                <a:gd name="connsiteY25" fmla="*/ 363813 h 950116"/>
                <a:gd name="connsiteX26" fmla="*/ 54043 w 621373"/>
                <a:gd name="connsiteY26" fmla="*/ 150967 h 950116"/>
                <a:gd name="connsiteX27" fmla="*/ 139550 w 621373"/>
                <a:gd name="connsiteY27" fmla="*/ 82470 h 950116"/>
                <a:gd name="connsiteX28" fmla="*/ 266430 w 621373"/>
                <a:gd name="connsiteY28" fmla="*/ 52130 h 950116"/>
                <a:gd name="connsiteX29" fmla="*/ 360670 w 621373"/>
                <a:gd name="connsiteY29" fmla="*/ 4320 h 950116"/>
                <a:gd name="connsiteX30" fmla="*/ 440201 w 621373"/>
                <a:gd name="connsiteY30" fmla="*/ 21329 h 950116"/>
                <a:gd name="connsiteX31" fmla="*/ 490309 w 621373"/>
                <a:gd name="connsiteY31" fmla="*/ 89826 h 950116"/>
                <a:gd name="connsiteX32" fmla="*/ 549612 w 621373"/>
                <a:gd name="connsiteY32" fmla="*/ 258540 h 950116"/>
                <a:gd name="connsiteX33" fmla="*/ 564782 w 621373"/>
                <a:gd name="connsiteY33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56130 w 621373"/>
                <a:gd name="connsiteY11" fmla="*/ 728999 h 950116"/>
                <a:gd name="connsiteX12" fmla="*/ 555128 w 621373"/>
                <a:gd name="connsiteY12" fmla="*/ 808354 h 950116"/>
                <a:gd name="connsiteX13" fmla="*/ 465603 w 621373"/>
                <a:gd name="connsiteY13" fmla="*/ 935693 h 950116"/>
                <a:gd name="connsiteX14" fmla="*/ 402514 w 621373"/>
                <a:gd name="connsiteY14" fmla="*/ 946727 h 950116"/>
                <a:gd name="connsiteX15" fmla="*/ 252638 w 621373"/>
                <a:gd name="connsiteY15" fmla="*/ 858002 h 950116"/>
                <a:gd name="connsiteX16" fmla="*/ 157019 w 621373"/>
                <a:gd name="connsiteY16" fmla="*/ 755947 h 950116"/>
                <a:gd name="connsiteX17" fmla="*/ 136332 w 621373"/>
                <a:gd name="connsiteY17" fmla="*/ 659867 h 950116"/>
                <a:gd name="connsiteX18" fmla="*/ 94958 w 621373"/>
                <a:gd name="connsiteY18" fmla="*/ 550916 h 950116"/>
                <a:gd name="connsiteX19" fmla="*/ 78408 w 621373"/>
                <a:gd name="connsiteY19" fmla="*/ 537124 h 950116"/>
                <a:gd name="connsiteX20" fmla="*/ 53124 w 621373"/>
                <a:gd name="connsiteY20" fmla="*/ 521494 h 950116"/>
                <a:gd name="connsiteX21" fmla="*/ 8992 w 621373"/>
                <a:gd name="connsiteY21" fmla="*/ 431391 h 950116"/>
                <a:gd name="connsiteX22" fmla="*/ 6693 w 621373"/>
                <a:gd name="connsiteY22" fmla="*/ 414841 h 950116"/>
                <a:gd name="connsiteX23" fmla="*/ 1636 w 621373"/>
                <a:gd name="connsiteY23" fmla="*/ 378064 h 950116"/>
                <a:gd name="connsiteX24" fmla="*/ 30138 w 621373"/>
                <a:gd name="connsiteY24" fmla="*/ 323819 h 950116"/>
                <a:gd name="connsiteX25" fmla="*/ 56802 w 621373"/>
                <a:gd name="connsiteY25" fmla="*/ 363813 h 950116"/>
                <a:gd name="connsiteX26" fmla="*/ 54043 w 621373"/>
                <a:gd name="connsiteY26" fmla="*/ 150967 h 950116"/>
                <a:gd name="connsiteX27" fmla="*/ 139550 w 621373"/>
                <a:gd name="connsiteY27" fmla="*/ 82470 h 950116"/>
                <a:gd name="connsiteX28" fmla="*/ 266430 w 621373"/>
                <a:gd name="connsiteY28" fmla="*/ 52130 h 950116"/>
                <a:gd name="connsiteX29" fmla="*/ 360670 w 621373"/>
                <a:gd name="connsiteY29" fmla="*/ 4320 h 950116"/>
                <a:gd name="connsiteX30" fmla="*/ 440201 w 621373"/>
                <a:gd name="connsiteY30" fmla="*/ 21329 h 950116"/>
                <a:gd name="connsiteX31" fmla="*/ 490309 w 621373"/>
                <a:gd name="connsiteY31" fmla="*/ 89826 h 950116"/>
                <a:gd name="connsiteX32" fmla="*/ 549612 w 621373"/>
                <a:gd name="connsiteY32" fmla="*/ 258540 h 950116"/>
                <a:gd name="connsiteX33" fmla="*/ 564782 w 621373"/>
                <a:gd name="connsiteY33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56130 w 621373"/>
                <a:gd name="connsiteY10" fmla="*/ 728999 h 950116"/>
                <a:gd name="connsiteX11" fmla="*/ 555128 w 621373"/>
                <a:gd name="connsiteY11" fmla="*/ 808354 h 950116"/>
                <a:gd name="connsiteX12" fmla="*/ 465603 w 621373"/>
                <a:gd name="connsiteY12" fmla="*/ 935693 h 950116"/>
                <a:gd name="connsiteX13" fmla="*/ 402514 w 621373"/>
                <a:gd name="connsiteY13" fmla="*/ 946727 h 950116"/>
                <a:gd name="connsiteX14" fmla="*/ 252638 w 621373"/>
                <a:gd name="connsiteY14" fmla="*/ 858002 h 950116"/>
                <a:gd name="connsiteX15" fmla="*/ 157019 w 621373"/>
                <a:gd name="connsiteY15" fmla="*/ 755947 h 950116"/>
                <a:gd name="connsiteX16" fmla="*/ 136332 w 621373"/>
                <a:gd name="connsiteY16" fmla="*/ 659867 h 950116"/>
                <a:gd name="connsiteX17" fmla="*/ 94958 w 621373"/>
                <a:gd name="connsiteY17" fmla="*/ 550916 h 950116"/>
                <a:gd name="connsiteX18" fmla="*/ 78408 w 621373"/>
                <a:gd name="connsiteY18" fmla="*/ 537124 h 950116"/>
                <a:gd name="connsiteX19" fmla="*/ 53124 w 621373"/>
                <a:gd name="connsiteY19" fmla="*/ 521494 h 950116"/>
                <a:gd name="connsiteX20" fmla="*/ 8992 w 621373"/>
                <a:gd name="connsiteY20" fmla="*/ 431391 h 950116"/>
                <a:gd name="connsiteX21" fmla="*/ 6693 w 621373"/>
                <a:gd name="connsiteY21" fmla="*/ 414841 h 950116"/>
                <a:gd name="connsiteX22" fmla="*/ 1636 w 621373"/>
                <a:gd name="connsiteY22" fmla="*/ 378064 h 950116"/>
                <a:gd name="connsiteX23" fmla="*/ 30138 w 621373"/>
                <a:gd name="connsiteY23" fmla="*/ 323819 h 950116"/>
                <a:gd name="connsiteX24" fmla="*/ 56802 w 621373"/>
                <a:gd name="connsiteY24" fmla="*/ 363813 h 950116"/>
                <a:gd name="connsiteX25" fmla="*/ 54043 w 621373"/>
                <a:gd name="connsiteY25" fmla="*/ 150967 h 950116"/>
                <a:gd name="connsiteX26" fmla="*/ 139550 w 621373"/>
                <a:gd name="connsiteY26" fmla="*/ 82470 h 950116"/>
                <a:gd name="connsiteX27" fmla="*/ 266430 w 621373"/>
                <a:gd name="connsiteY27" fmla="*/ 52130 h 950116"/>
                <a:gd name="connsiteX28" fmla="*/ 360670 w 621373"/>
                <a:gd name="connsiteY28" fmla="*/ 4320 h 950116"/>
                <a:gd name="connsiteX29" fmla="*/ 440201 w 621373"/>
                <a:gd name="connsiteY29" fmla="*/ 21329 h 950116"/>
                <a:gd name="connsiteX30" fmla="*/ 490309 w 621373"/>
                <a:gd name="connsiteY30" fmla="*/ 89826 h 950116"/>
                <a:gd name="connsiteX31" fmla="*/ 549612 w 621373"/>
                <a:gd name="connsiteY31" fmla="*/ 258540 h 950116"/>
                <a:gd name="connsiteX32" fmla="*/ 564782 w 621373"/>
                <a:gd name="connsiteY32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56130 w 621373"/>
                <a:gd name="connsiteY10" fmla="*/ 728999 h 950116"/>
                <a:gd name="connsiteX11" fmla="*/ 555128 w 621373"/>
                <a:gd name="connsiteY11" fmla="*/ 808354 h 950116"/>
                <a:gd name="connsiteX12" fmla="*/ 465603 w 621373"/>
                <a:gd name="connsiteY12" fmla="*/ 935693 h 950116"/>
                <a:gd name="connsiteX13" fmla="*/ 402514 w 621373"/>
                <a:gd name="connsiteY13" fmla="*/ 946727 h 950116"/>
                <a:gd name="connsiteX14" fmla="*/ 252638 w 621373"/>
                <a:gd name="connsiteY14" fmla="*/ 858002 h 950116"/>
                <a:gd name="connsiteX15" fmla="*/ 157019 w 621373"/>
                <a:gd name="connsiteY15" fmla="*/ 755947 h 950116"/>
                <a:gd name="connsiteX16" fmla="*/ 136332 w 621373"/>
                <a:gd name="connsiteY16" fmla="*/ 659867 h 950116"/>
                <a:gd name="connsiteX17" fmla="*/ 94958 w 621373"/>
                <a:gd name="connsiteY17" fmla="*/ 550916 h 950116"/>
                <a:gd name="connsiteX18" fmla="*/ 78408 w 621373"/>
                <a:gd name="connsiteY18" fmla="*/ 537124 h 950116"/>
                <a:gd name="connsiteX19" fmla="*/ 53124 w 621373"/>
                <a:gd name="connsiteY19" fmla="*/ 521494 h 950116"/>
                <a:gd name="connsiteX20" fmla="*/ 8992 w 621373"/>
                <a:gd name="connsiteY20" fmla="*/ 431391 h 950116"/>
                <a:gd name="connsiteX21" fmla="*/ 6693 w 621373"/>
                <a:gd name="connsiteY21" fmla="*/ 414841 h 950116"/>
                <a:gd name="connsiteX22" fmla="*/ 1636 w 621373"/>
                <a:gd name="connsiteY22" fmla="*/ 378064 h 950116"/>
                <a:gd name="connsiteX23" fmla="*/ 30138 w 621373"/>
                <a:gd name="connsiteY23" fmla="*/ 323819 h 950116"/>
                <a:gd name="connsiteX24" fmla="*/ 56802 w 621373"/>
                <a:gd name="connsiteY24" fmla="*/ 363813 h 950116"/>
                <a:gd name="connsiteX25" fmla="*/ 54043 w 621373"/>
                <a:gd name="connsiteY25" fmla="*/ 150967 h 950116"/>
                <a:gd name="connsiteX26" fmla="*/ 139550 w 621373"/>
                <a:gd name="connsiteY26" fmla="*/ 82470 h 950116"/>
                <a:gd name="connsiteX27" fmla="*/ 266430 w 621373"/>
                <a:gd name="connsiteY27" fmla="*/ 52130 h 950116"/>
                <a:gd name="connsiteX28" fmla="*/ 360670 w 621373"/>
                <a:gd name="connsiteY28" fmla="*/ 4320 h 950116"/>
                <a:gd name="connsiteX29" fmla="*/ 440201 w 621373"/>
                <a:gd name="connsiteY29" fmla="*/ 21329 h 950116"/>
                <a:gd name="connsiteX30" fmla="*/ 490309 w 621373"/>
                <a:gd name="connsiteY30" fmla="*/ 89826 h 950116"/>
                <a:gd name="connsiteX31" fmla="*/ 549612 w 621373"/>
                <a:gd name="connsiteY31" fmla="*/ 258540 h 950116"/>
                <a:gd name="connsiteX32" fmla="*/ 564782 w 621373"/>
                <a:gd name="connsiteY32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56130 w 621373"/>
                <a:gd name="connsiteY10" fmla="*/ 728999 h 950116"/>
                <a:gd name="connsiteX11" fmla="*/ 555128 w 621373"/>
                <a:gd name="connsiteY11" fmla="*/ 808354 h 950116"/>
                <a:gd name="connsiteX12" fmla="*/ 465603 w 621373"/>
                <a:gd name="connsiteY12" fmla="*/ 935693 h 950116"/>
                <a:gd name="connsiteX13" fmla="*/ 402514 w 621373"/>
                <a:gd name="connsiteY13" fmla="*/ 946727 h 950116"/>
                <a:gd name="connsiteX14" fmla="*/ 252638 w 621373"/>
                <a:gd name="connsiteY14" fmla="*/ 858002 h 950116"/>
                <a:gd name="connsiteX15" fmla="*/ 157019 w 621373"/>
                <a:gd name="connsiteY15" fmla="*/ 755947 h 950116"/>
                <a:gd name="connsiteX16" fmla="*/ 136332 w 621373"/>
                <a:gd name="connsiteY16" fmla="*/ 659867 h 950116"/>
                <a:gd name="connsiteX17" fmla="*/ 94958 w 621373"/>
                <a:gd name="connsiteY17" fmla="*/ 550916 h 950116"/>
                <a:gd name="connsiteX18" fmla="*/ 78408 w 621373"/>
                <a:gd name="connsiteY18" fmla="*/ 537124 h 950116"/>
                <a:gd name="connsiteX19" fmla="*/ 53124 w 621373"/>
                <a:gd name="connsiteY19" fmla="*/ 521494 h 950116"/>
                <a:gd name="connsiteX20" fmla="*/ 8992 w 621373"/>
                <a:gd name="connsiteY20" fmla="*/ 431391 h 950116"/>
                <a:gd name="connsiteX21" fmla="*/ 1636 w 621373"/>
                <a:gd name="connsiteY21" fmla="*/ 378064 h 950116"/>
                <a:gd name="connsiteX22" fmla="*/ 30138 w 621373"/>
                <a:gd name="connsiteY22" fmla="*/ 323819 h 950116"/>
                <a:gd name="connsiteX23" fmla="*/ 56802 w 621373"/>
                <a:gd name="connsiteY23" fmla="*/ 363813 h 950116"/>
                <a:gd name="connsiteX24" fmla="*/ 54043 w 621373"/>
                <a:gd name="connsiteY24" fmla="*/ 150967 h 950116"/>
                <a:gd name="connsiteX25" fmla="*/ 139550 w 621373"/>
                <a:gd name="connsiteY25" fmla="*/ 82470 h 950116"/>
                <a:gd name="connsiteX26" fmla="*/ 266430 w 621373"/>
                <a:gd name="connsiteY26" fmla="*/ 52130 h 950116"/>
                <a:gd name="connsiteX27" fmla="*/ 360670 w 621373"/>
                <a:gd name="connsiteY27" fmla="*/ 4320 h 950116"/>
                <a:gd name="connsiteX28" fmla="*/ 440201 w 621373"/>
                <a:gd name="connsiteY28" fmla="*/ 21329 h 950116"/>
                <a:gd name="connsiteX29" fmla="*/ 490309 w 621373"/>
                <a:gd name="connsiteY29" fmla="*/ 89826 h 950116"/>
                <a:gd name="connsiteX30" fmla="*/ 549612 w 621373"/>
                <a:gd name="connsiteY30" fmla="*/ 258540 h 950116"/>
                <a:gd name="connsiteX31" fmla="*/ 564782 w 621373"/>
                <a:gd name="connsiteY31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90234 h 950116"/>
                <a:gd name="connsiteX7" fmla="*/ 560645 w 621373"/>
                <a:gd name="connsiteY7" fmla="*/ 593209 h 950116"/>
                <a:gd name="connsiteX8" fmla="*/ 545015 w 621373"/>
                <a:gd name="connsiteY8" fmla="*/ 618953 h 950116"/>
                <a:gd name="connsiteX9" fmla="*/ 556130 w 621373"/>
                <a:gd name="connsiteY9" fmla="*/ 728999 h 950116"/>
                <a:gd name="connsiteX10" fmla="*/ 555128 w 621373"/>
                <a:gd name="connsiteY10" fmla="*/ 808354 h 950116"/>
                <a:gd name="connsiteX11" fmla="*/ 465603 w 621373"/>
                <a:gd name="connsiteY11" fmla="*/ 935693 h 950116"/>
                <a:gd name="connsiteX12" fmla="*/ 402514 w 621373"/>
                <a:gd name="connsiteY12" fmla="*/ 946727 h 950116"/>
                <a:gd name="connsiteX13" fmla="*/ 252638 w 621373"/>
                <a:gd name="connsiteY13" fmla="*/ 858002 h 950116"/>
                <a:gd name="connsiteX14" fmla="*/ 157019 w 621373"/>
                <a:gd name="connsiteY14" fmla="*/ 755947 h 950116"/>
                <a:gd name="connsiteX15" fmla="*/ 136332 w 621373"/>
                <a:gd name="connsiteY15" fmla="*/ 659867 h 950116"/>
                <a:gd name="connsiteX16" fmla="*/ 94958 w 621373"/>
                <a:gd name="connsiteY16" fmla="*/ 550916 h 950116"/>
                <a:gd name="connsiteX17" fmla="*/ 78408 w 621373"/>
                <a:gd name="connsiteY17" fmla="*/ 537124 h 950116"/>
                <a:gd name="connsiteX18" fmla="*/ 53124 w 621373"/>
                <a:gd name="connsiteY18" fmla="*/ 521494 h 950116"/>
                <a:gd name="connsiteX19" fmla="*/ 8992 w 621373"/>
                <a:gd name="connsiteY19" fmla="*/ 431391 h 950116"/>
                <a:gd name="connsiteX20" fmla="*/ 1636 w 621373"/>
                <a:gd name="connsiteY20" fmla="*/ 378064 h 950116"/>
                <a:gd name="connsiteX21" fmla="*/ 30138 w 621373"/>
                <a:gd name="connsiteY21" fmla="*/ 323819 h 950116"/>
                <a:gd name="connsiteX22" fmla="*/ 56802 w 621373"/>
                <a:gd name="connsiteY22" fmla="*/ 363813 h 950116"/>
                <a:gd name="connsiteX23" fmla="*/ 54043 w 621373"/>
                <a:gd name="connsiteY23" fmla="*/ 150967 h 950116"/>
                <a:gd name="connsiteX24" fmla="*/ 139550 w 621373"/>
                <a:gd name="connsiteY24" fmla="*/ 82470 h 950116"/>
                <a:gd name="connsiteX25" fmla="*/ 266430 w 621373"/>
                <a:gd name="connsiteY25" fmla="*/ 52130 h 950116"/>
                <a:gd name="connsiteX26" fmla="*/ 360670 w 621373"/>
                <a:gd name="connsiteY26" fmla="*/ 4320 h 950116"/>
                <a:gd name="connsiteX27" fmla="*/ 440201 w 621373"/>
                <a:gd name="connsiteY27" fmla="*/ 21329 h 950116"/>
                <a:gd name="connsiteX28" fmla="*/ 490309 w 621373"/>
                <a:gd name="connsiteY28" fmla="*/ 89826 h 950116"/>
                <a:gd name="connsiteX29" fmla="*/ 549612 w 621373"/>
                <a:gd name="connsiteY29" fmla="*/ 258540 h 950116"/>
                <a:gd name="connsiteX30" fmla="*/ 564782 w 621373"/>
                <a:gd name="connsiteY30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90234 h 950116"/>
                <a:gd name="connsiteX7" fmla="*/ 560645 w 621373"/>
                <a:gd name="connsiteY7" fmla="*/ 593209 h 950116"/>
                <a:gd name="connsiteX8" fmla="*/ 545015 w 621373"/>
                <a:gd name="connsiteY8" fmla="*/ 618953 h 950116"/>
                <a:gd name="connsiteX9" fmla="*/ 556130 w 621373"/>
                <a:gd name="connsiteY9" fmla="*/ 728999 h 950116"/>
                <a:gd name="connsiteX10" fmla="*/ 555128 w 621373"/>
                <a:gd name="connsiteY10" fmla="*/ 808354 h 950116"/>
                <a:gd name="connsiteX11" fmla="*/ 465603 w 621373"/>
                <a:gd name="connsiteY11" fmla="*/ 935693 h 950116"/>
                <a:gd name="connsiteX12" fmla="*/ 402514 w 621373"/>
                <a:gd name="connsiteY12" fmla="*/ 946727 h 950116"/>
                <a:gd name="connsiteX13" fmla="*/ 252638 w 621373"/>
                <a:gd name="connsiteY13" fmla="*/ 858002 h 950116"/>
                <a:gd name="connsiteX14" fmla="*/ 157019 w 621373"/>
                <a:gd name="connsiteY14" fmla="*/ 755947 h 950116"/>
                <a:gd name="connsiteX15" fmla="*/ 136332 w 621373"/>
                <a:gd name="connsiteY15" fmla="*/ 659867 h 950116"/>
                <a:gd name="connsiteX16" fmla="*/ 94958 w 621373"/>
                <a:gd name="connsiteY16" fmla="*/ 550916 h 950116"/>
                <a:gd name="connsiteX17" fmla="*/ 78408 w 621373"/>
                <a:gd name="connsiteY17" fmla="*/ 537124 h 950116"/>
                <a:gd name="connsiteX18" fmla="*/ 53124 w 621373"/>
                <a:gd name="connsiteY18" fmla="*/ 521494 h 950116"/>
                <a:gd name="connsiteX19" fmla="*/ 8992 w 621373"/>
                <a:gd name="connsiteY19" fmla="*/ 431391 h 950116"/>
                <a:gd name="connsiteX20" fmla="*/ 1636 w 621373"/>
                <a:gd name="connsiteY20" fmla="*/ 378064 h 950116"/>
                <a:gd name="connsiteX21" fmla="*/ 30138 w 621373"/>
                <a:gd name="connsiteY21" fmla="*/ 323819 h 950116"/>
                <a:gd name="connsiteX22" fmla="*/ 56802 w 621373"/>
                <a:gd name="connsiteY22" fmla="*/ 363813 h 950116"/>
                <a:gd name="connsiteX23" fmla="*/ 54043 w 621373"/>
                <a:gd name="connsiteY23" fmla="*/ 150967 h 950116"/>
                <a:gd name="connsiteX24" fmla="*/ 139550 w 621373"/>
                <a:gd name="connsiteY24" fmla="*/ 82470 h 950116"/>
                <a:gd name="connsiteX25" fmla="*/ 266430 w 621373"/>
                <a:gd name="connsiteY25" fmla="*/ 52130 h 950116"/>
                <a:gd name="connsiteX26" fmla="*/ 360670 w 621373"/>
                <a:gd name="connsiteY26" fmla="*/ 4320 h 950116"/>
                <a:gd name="connsiteX27" fmla="*/ 440201 w 621373"/>
                <a:gd name="connsiteY27" fmla="*/ 21329 h 950116"/>
                <a:gd name="connsiteX28" fmla="*/ 490309 w 621373"/>
                <a:gd name="connsiteY28" fmla="*/ 89826 h 950116"/>
                <a:gd name="connsiteX29" fmla="*/ 549612 w 621373"/>
                <a:gd name="connsiteY29" fmla="*/ 258540 h 950116"/>
                <a:gd name="connsiteX30" fmla="*/ 564782 w 621373"/>
                <a:gd name="connsiteY30" fmla="*/ 229578 h 95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21373" h="950116">
                  <a:moveTo>
                    <a:pt x="564782" y="229578"/>
                  </a:moveTo>
                  <a:cubicBezTo>
                    <a:pt x="572137" y="222682"/>
                    <a:pt x="578573" y="212109"/>
                    <a:pt x="590526" y="217166"/>
                  </a:cubicBezTo>
                  <a:cubicBezTo>
                    <a:pt x="602018" y="222222"/>
                    <a:pt x="606616" y="232796"/>
                    <a:pt x="610294" y="246127"/>
                  </a:cubicBezTo>
                  <a:cubicBezTo>
                    <a:pt x="617189" y="271412"/>
                    <a:pt x="620867" y="297155"/>
                    <a:pt x="621326" y="321980"/>
                  </a:cubicBezTo>
                  <a:cubicBezTo>
                    <a:pt x="621786" y="357377"/>
                    <a:pt x="619028" y="393695"/>
                    <a:pt x="608914" y="428173"/>
                  </a:cubicBezTo>
                  <a:cubicBezTo>
                    <a:pt x="605696" y="438746"/>
                    <a:pt x="592058" y="438057"/>
                    <a:pt x="586388" y="448400"/>
                  </a:cubicBezTo>
                  <a:cubicBezTo>
                    <a:pt x="580718" y="458743"/>
                    <a:pt x="579187" y="466099"/>
                    <a:pt x="574896" y="490234"/>
                  </a:cubicBezTo>
                  <a:cubicBezTo>
                    <a:pt x="575355" y="525172"/>
                    <a:pt x="580908" y="549665"/>
                    <a:pt x="560645" y="593209"/>
                  </a:cubicBezTo>
                  <a:cubicBezTo>
                    <a:pt x="558806" y="602863"/>
                    <a:pt x="548233" y="608839"/>
                    <a:pt x="545015" y="618953"/>
                  </a:cubicBezTo>
                  <a:cubicBezTo>
                    <a:pt x="532357" y="658254"/>
                    <a:pt x="554445" y="697432"/>
                    <a:pt x="556130" y="728999"/>
                  </a:cubicBezTo>
                  <a:cubicBezTo>
                    <a:pt x="568083" y="747847"/>
                    <a:pt x="563863" y="790425"/>
                    <a:pt x="555128" y="808354"/>
                  </a:cubicBezTo>
                  <a:cubicBezTo>
                    <a:pt x="530763" y="859382"/>
                    <a:pt x="519094" y="899670"/>
                    <a:pt x="465603" y="935693"/>
                  </a:cubicBezTo>
                  <a:cubicBezTo>
                    <a:pt x="444533" y="958755"/>
                    <a:pt x="412781" y="947416"/>
                    <a:pt x="402514" y="946727"/>
                  </a:cubicBezTo>
                  <a:cubicBezTo>
                    <a:pt x="369798" y="933778"/>
                    <a:pt x="293554" y="889799"/>
                    <a:pt x="252638" y="858002"/>
                  </a:cubicBezTo>
                  <a:cubicBezTo>
                    <a:pt x="211722" y="826205"/>
                    <a:pt x="176403" y="788969"/>
                    <a:pt x="157019" y="755947"/>
                  </a:cubicBezTo>
                  <a:cubicBezTo>
                    <a:pt x="145526" y="725146"/>
                    <a:pt x="156559" y="688829"/>
                    <a:pt x="136332" y="659867"/>
                  </a:cubicBezTo>
                  <a:cubicBezTo>
                    <a:pt x="113346" y="626768"/>
                    <a:pt x="103232" y="589531"/>
                    <a:pt x="94958" y="550916"/>
                  </a:cubicBezTo>
                  <a:cubicBezTo>
                    <a:pt x="93119" y="542181"/>
                    <a:pt x="87602" y="536665"/>
                    <a:pt x="78408" y="537124"/>
                  </a:cubicBezTo>
                  <a:cubicBezTo>
                    <a:pt x="65996" y="537584"/>
                    <a:pt x="60939" y="529769"/>
                    <a:pt x="53124" y="521494"/>
                  </a:cubicBezTo>
                  <a:cubicBezTo>
                    <a:pt x="27840" y="496210"/>
                    <a:pt x="25541" y="460812"/>
                    <a:pt x="8992" y="431391"/>
                  </a:cubicBezTo>
                  <a:cubicBezTo>
                    <a:pt x="411" y="407486"/>
                    <a:pt x="-1888" y="395993"/>
                    <a:pt x="1636" y="378064"/>
                  </a:cubicBezTo>
                  <a:cubicBezTo>
                    <a:pt x="-5719" y="362434"/>
                    <a:pt x="13129" y="329335"/>
                    <a:pt x="30138" y="323819"/>
                  </a:cubicBezTo>
                  <a:cubicBezTo>
                    <a:pt x="52205" y="330254"/>
                    <a:pt x="50825" y="351401"/>
                    <a:pt x="56802" y="363813"/>
                  </a:cubicBezTo>
                  <a:cubicBezTo>
                    <a:pt x="54963" y="295316"/>
                    <a:pt x="42551" y="223602"/>
                    <a:pt x="54043" y="150967"/>
                  </a:cubicBezTo>
                  <a:cubicBezTo>
                    <a:pt x="63238" y="93963"/>
                    <a:pt x="82545" y="75575"/>
                    <a:pt x="139550" y="82470"/>
                  </a:cubicBezTo>
                  <a:cubicBezTo>
                    <a:pt x="185980" y="88447"/>
                    <a:pt x="226895" y="75575"/>
                    <a:pt x="266430" y="52130"/>
                  </a:cubicBezTo>
                  <a:cubicBezTo>
                    <a:pt x="296771" y="34201"/>
                    <a:pt x="326652" y="15353"/>
                    <a:pt x="360670" y="4320"/>
                  </a:cubicBezTo>
                  <a:cubicBezTo>
                    <a:pt x="391011" y="-5334"/>
                    <a:pt x="416755" y="1561"/>
                    <a:pt x="440201" y="21329"/>
                  </a:cubicBezTo>
                  <a:cubicBezTo>
                    <a:pt x="462267" y="40177"/>
                    <a:pt x="477897" y="64082"/>
                    <a:pt x="490309" y="89826"/>
                  </a:cubicBezTo>
                  <a:cubicBezTo>
                    <a:pt x="516053" y="144072"/>
                    <a:pt x="536280" y="200156"/>
                    <a:pt x="549612" y="258540"/>
                  </a:cubicBezTo>
                  <a:cubicBezTo>
                    <a:pt x="553289" y="250265"/>
                    <a:pt x="551450" y="236014"/>
                    <a:pt x="564782" y="229578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112F0CE-4F26-4516-B03C-1726A6CC4417}"/>
                </a:ext>
              </a:extLst>
            </p:cNvPr>
            <p:cNvSpPr/>
            <p:nvPr/>
          </p:nvSpPr>
          <p:spPr>
            <a:xfrm>
              <a:off x="7602888" y="5488731"/>
              <a:ext cx="707619" cy="322803"/>
            </a:xfrm>
            <a:custGeom>
              <a:avLst/>
              <a:gdLst>
                <a:gd name="connsiteX0" fmla="*/ 633141 w 709453"/>
                <a:gd name="connsiteY0" fmla="*/ 62528 h 322803"/>
                <a:gd name="connsiteX1" fmla="*/ 672676 w 709453"/>
                <a:gd name="connsiteY1" fmla="*/ 155849 h 322803"/>
                <a:gd name="connsiteX2" fmla="*/ 707614 w 709453"/>
                <a:gd name="connsiteY2" fmla="*/ 245493 h 322803"/>
                <a:gd name="connsiteX3" fmla="*/ 709453 w 709453"/>
                <a:gd name="connsiteY3" fmla="*/ 253768 h 322803"/>
                <a:gd name="connsiteX4" fmla="*/ 694283 w 709453"/>
                <a:gd name="connsiteY4" fmla="*/ 261123 h 322803"/>
                <a:gd name="connsiteX5" fmla="*/ 629464 w 709453"/>
                <a:gd name="connsiteY5" fmla="*/ 261583 h 322803"/>
                <a:gd name="connsiteX6" fmla="*/ 550393 w 709453"/>
                <a:gd name="connsiteY6" fmla="*/ 285947 h 322803"/>
                <a:gd name="connsiteX7" fmla="*/ 430409 w 709453"/>
                <a:gd name="connsiteY7" fmla="*/ 317208 h 322803"/>
                <a:gd name="connsiteX8" fmla="*/ 296173 w 709453"/>
                <a:gd name="connsiteY8" fmla="*/ 322724 h 322803"/>
                <a:gd name="connsiteX9" fmla="*/ 210207 w 709453"/>
                <a:gd name="connsiteY9" fmla="*/ 313990 h 322803"/>
                <a:gd name="connsiteX10" fmla="*/ 63560 w 709453"/>
                <a:gd name="connsiteY10" fmla="*/ 280431 h 322803"/>
                <a:gd name="connsiteX11" fmla="*/ 7935 w 709453"/>
                <a:gd name="connsiteY11" fmla="*/ 248711 h 322803"/>
                <a:gd name="connsiteX12" fmla="*/ 1499 w 709453"/>
                <a:gd name="connsiteY12" fmla="*/ 222507 h 322803"/>
                <a:gd name="connsiteX13" fmla="*/ 18508 w 709453"/>
                <a:gd name="connsiteY13" fmla="*/ 212853 h 322803"/>
                <a:gd name="connsiteX14" fmla="*/ 178028 w 709453"/>
                <a:gd name="connsiteY14" fmla="*/ 191707 h 322803"/>
                <a:gd name="connsiteX15" fmla="*/ 276865 w 709453"/>
                <a:gd name="connsiteY15" fmla="*/ 152171 h 322803"/>
                <a:gd name="connsiteX16" fmla="*/ 374784 w 709453"/>
                <a:gd name="connsiteY16" fmla="*/ 95627 h 322803"/>
                <a:gd name="connsiteX17" fmla="*/ 383518 w 709453"/>
                <a:gd name="connsiteY17" fmla="*/ 82755 h 322803"/>
                <a:gd name="connsiteX18" fmla="*/ 348580 w 709453"/>
                <a:gd name="connsiteY18" fmla="*/ 82296 h 322803"/>
                <a:gd name="connsiteX19" fmla="*/ 256638 w 709453"/>
                <a:gd name="connsiteY19" fmla="*/ 62988 h 322803"/>
                <a:gd name="connsiteX20" fmla="*/ 231354 w 709453"/>
                <a:gd name="connsiteY20" fmla="*/ 43680 h 322803"/>
                <a:gd name="connsiteX21" fmla="*/ 246065 w 709453"/>
                <a:gd name="connsiteY21" fmla="*/ 2306 h 322803"/>
                <a:gd name="connsiteX22" fmla="*/ 310424 w 709453"/>
                <a:gd name="connsiteY22" fmla="*/ 5983 h 322803"/>
                <a:gd name="connsiteX23" fmla="*/ 320538 w 709453"/>
                <a:gd name="connsiteY23" fmla="*/ 7822 h 322803"/>
                <a:gd name="connsiteX24" fmla="*/ 483735 w 709453"/>
                <a:gd name="connsiteY24" fmla="*/ 14258 h 322803"/>
                <a:gd name="connsiteX25" fmla="*/ 587170 w 709453"/>
                <a:gd name="connsiteY25" fmla="*/ 48736 h 322803"/>
                <a:gd name="connsiteX26" fmla="*/ 633141 w 709453"/>
                <a:gd name="connsiteY26" fmla="*/ 62528 h 322803"/>
                <a:gd name="connsiteX0" fmla="*/ 633141 w 708887"/>
                <a:gd name="connsiteY0" fmla="*/ 62528 h 322803"/>
                <a:gd name="connsiteX1" fmla="*/ 672676 w 708887"/>
                <a:gd name="connsiteY1" fmla="*/ 155849 h 322803"/>
                <a:gd name="connsiteX2" fmla="*/ 707614 w 708887"/>
                <a:gd name="connsiteY2" fmla="*/ 245493 h 322803"/>
                <a:gd name="connsiteX3" fmla="*/ 694283 w 708887"/>
                <a:gd name="connsiteY3" fmla="*/ 261123 h 322803"/>
                <a:gd name="connsiteX4" fmla="*/ 629464 w 708887"/>
                <a:gd name="connsiteY4" fmla="*/ 261583 h 322803"/>
                <a:gd name="connsiteX5" fmla="*/ 550393 w 708887"/>
                <a:gd name="connsiteY5" fmla="*/ 285947 h 322803"/>
                <a:gd name="connsiteX6" fmla="*/ 430409 w 708887"/>
                <a:gd name="connsiteY6" fmla="*/ 317208 h 322803"/>
                <a:gd name="connsiteX7" fmla="*/ 296173 w 708887"/>
                <a:gd name="connsiteY7" fmla="*/ 322724 h 322803"/>
                <a:gd name="connsiteX8" fmla="*/ 210207 w 708887"/>
                <a:gd name="connsiteY8" fmla="*/ 313990 h 322803"/>
                <a:gd name="connsiteX9" fmla="*/ 63560 w 708887"/>
                <a:gd name="connsiteY9" fmla="*/ 280431 h 322803"/>
                <a:gd name="connsiteX10" fmla="*/ 7935 w 708887"/>
                <a:gd name="connsiteY10" fmla="*/ 248711 h 322803"/>
                <a:gd name="connsiteX11" fmla="*/ 1499 w 708887"/>
                <a:gd name="connsiteY11" fmla="*/ 222507 h 322803"/>
                <a:gd name="connsiteX12" fmla="*/ 18508 w 708887"/>
                <a:gd name="connsiteY12" fmla="*/ 212853 h 322803"/>
                <a:gd name="connsiteX13" fmla="*/ 178028 w 708887"/>
                <a:gd name="connsiteY13" fmla="*/ 191707 h 322803"/>
                <a:gd name="connsiteX14" fmla="*/ 276865 w 708887"/>
                <a:gd name="connsiteY14" fmla="*/ 152171 h 322803"/>
                <a:gd name="connsiteX15" fmla="*/ 374784 w 708887"/>
                <a:gd name="connsiteY15" fmla="*/ 95627 h 322803"/>
                <a:gd name="connsiteX16" fmla="*/ 383518 w 708887"/>
                <a:gd name="connsiteY16" fmla="*/ 82755 h 322803"/>
                <a:gd name="connsiteX17" fmla="*/ 348580 w 708887"/>
                <a:gd name="connsiteY17" fmla="*/ 82296 h 322803"/>
                <a:gd name="connsiteX18" fmla="*/ 256638 w 708887"/>
                <a:gd name="connsiteY18" fmla="*/ 62988 h 322803"/>
                <a:gd name="connsiteX19" fmla="*/ 231354 w 708887"/>
                <a:gd name="connsiteY19" fmla="*/ 43680 h 322803"/>
                <a:gd name="connsiteX20" fmla="*/ 246065 w 708887"/>
                <a:gd name="connsiteY20" fmla="*/ 2306 h 322803"/>
                <a:gd name="connsiteX21" fmla="*/ 310424 w 708887"/>
                <a:gd name="connsiteY21" fmla="*/ 5983 h 322803"/>
                <a:gd name="connsiteX22" fmla="*/ 320538 w 708887"/>
                <a:gd name="connsiteY22" fmla="*/ 7822 h 322803"/>
                <a:gd name="connsiteX23" fmla="*/ 483735 w 708887"/>
                <a:gd name="connsiteY23" fmla="*/ 14258 h 322803"/>
                <a:gd name="connsiteX24" fmla="*/ 587170 w 708887"/>
                <a:gd name="connsiteY24" fmla="*/ 48736 h 322803"/>
                <a:gd name="connsiteX25" fmla="*/ 633141 w 708887"/>
                <a:gd name="connsiteY25" fmla="*/ 62528 h 322803"/>
                <a:gd name="connsiteX0" fmla="*/ 633141 w 707614"/>
                <a:gd name="connsiteY0" fmla="*/ 62528 h 322803"/>
                <a:gd name="connsiteX1" fmla="*/ 672676 w 707614"/>
                <a:gd name="connsiteY1" fmla="*/ 155849 h 322803"/>
                <a:gd name="connsiteX2" fmla="*/ 707614 w 707614"/>
                <a:gd name="connsiteY2" fmla="*/ 245493 h 322803"/>
                <a:gd name="connsiteX3" fmla="*/ 629464 w 707614"/>
                <a:gd name="connsiteY3" fmla="*/ 261583 h 322803"/>
                <a:gd name="connsiteX4" fmla="*/ 550393 w 707614"/>
                <a:gd name="connsiteY4" fmla="*/ 285947 h 322803"/>
                <a:gd name="connsiteX5" fmla="*/ 430409 w 707614"/>
                <a:gd name="connsiteY5" fmla="*/ 317208 h 322803"/>
                <a:gd name="connsiteX6" fmla="*/ 296173 w 707614"/>
                <a:gd name="connsiteY6" fmla="*/ 322724 h 322803"/>
                <a:gd name="connsiteX7" fmla="*/ 210207 w 707614"/>
                <a:gd name="connsiteY7" fmla="*/ 313990 h 322803"/>
                <a:gd name="connsiteX8" fmla="*/ 63560 w 707614"/>
                <a:gd name="connsiteY8" fmla="*/ 280431 h 322803"/>
                <a:gd name="connsiteX9" fmla="*/ 7935 w 707614"/>
                <a:gd name="connsiteY9" fmla="*/ 248711 h 322803"/>
                <a:gd name="connsiteX10" fmla="*/ 1499 w 707614"/>
                <a:gd name="connsiteY10" fmla="*/ 222507 h 322803"/>
                <a:gd name="connsiteX11" fmla="*/ 18508 w 707614"/>
                <a:gd name="connsiteY11" fmla="*/ 212853 h 322803"/>
                <a:gd name="connsiteX12" fmla="*/ 178028 w 707614"/>
                <a:gd name="connsiteY12" fmla="*/ 191707 h 322803"/>
                <a:gd name="connsiteX13" fmla="*/ 276865 w 707614"/>
                <a:gd name="connsiteY13" fmla="*/ 152171 h 322803"/>
                <a:gd name="connsiteX14" fmla="*/ 374784 w 707614"/>
                <a:gd name="connsiteY14" fmla="*/ 95627 h 322803"/>
                <a:gd name="connsiteX15" fmla="*/ 383518 w 707614"/>
                <a:gd name="connsiteY15" fmla="*/ 82755 h 322803"/>
                <a:gd name="connsiteX16" fmla="*/ 348580 w 707614"/>
                <a:gd name="connsiteY16" fmla="*/ 82296 h 322803"/>
                <a:gd name="connsiteX17" fmla="*/ 256638 w 707614"/>
                <a:gd name="connsiteY17" fmla="*/ 62988 h 322803"/>
                <a:gd name="connsiteX18" fmla="*/ 231354 w 707614"/>
                <a:gd name="connsiteY18" fmla="*/ 43680 h 322803"/>
                <a:gd name="connsiteX19" fmla="*/ 246065 w 707614"/>
                <a:gd name="connsiteY19" fmla="*/ 2306 h 322803"/>
                <a:gd name="connsiteX20" fmla="*/ 310424 w 707614"/>
                <a:gd name="connsiteY20" fmla="*/ 5983 h 322803"/>
                <a:gd name="connsiteX21" fmla="*/ 320538 w 707614"/>
                <a:gd name="connsiteY21" fmla="*/ 7822 h 322803"/>
                <a:gd name="connsiteX22" fmla="*/ 483735 w 707614"/>
                <a:gd name="connsiteY22" fmla="*/ 14258 h 322803"/>
                <a:gd name="connsiteX23" fmla="*/ 587170 w 707614"/>
                <a:gd name="connsiteY23" fmla="*/ 48736 h 322803"/>
                <a:gd name="connsiteX24" fmla="*/ 633141 w 707614"/>
                <a:gd name="connsiteY24" fmla="*/ 62528 h 322803"/>
                <a:gd name="connsiteX0" fmla="*/ 633141 w 707619"/>
                <a:gd name="connsiteY0" fmla="*/ 62528 h 322803"/>
                <a:gd name="connsiteX1" fmla="*/ 707614 w 707619"/>
                <a:gd name="connsiteY1" fmla="*/ 245493 h 322803"/>
                <a:gd name="connsiteX2" fmla="*/ 629464 w 707619"/>
                <a:gd name="connsiteY2" fmla="*/ 261583 h 322803"/>
                <a:gd name="connsiteX3" fmla="*/ 550393 w 707619"/>
                <a:gd name="connsiteY3" fmla="*/ 285947 h 322803"/>
                <a:gd name="connsiteX4" fmla="*/ 430409 w 707619"/>
                <a:gd name="connsiteY4" fmla="*/ 317208 h 322803"/>
                <a:gd name="connsiteX5" fmla="*/ 296173 w 707619"/>
                <a:gd name="connsiteY5" fmla="*/ 322724 h 322803"/>
                <a:gd name="connsiteX6" fmla="*/ 210207 w 707619"/>
                <a:gd name="connsiteY6" fmla="*/ 313990 h 322803"/>
                <a:gd name="connsiteX7" fmla="*/ 63560 w 707619"/>
                <a:gd name="connsiteY7" fmla="*/ 280431 h 322803"/>
                <a:gd name="connsiteX8" fmla="*/ 7935 w 707619"/>
                <a:gd name="connsiteY8" fmla="*/ 248711 h 322803"/>
                <a:gd name="connsiteX9" fmla="*/ 1499 w 707619"/>
                <a:gd name="connsiteY9" fmla="*/ 222507 h 322803"/>
                <a:gd name="connsiteX10" fmla="*/ 18508 w 707619"/>
                <a:gd name="connsiteY10" fmla="*/ 212853 h 322803"/>
                <a:gd name="connsiteX11" fmla="*/ 178028 w 707619"/>
                <a:gd name="connsiteY11" fmla="*/ 191707 h 322803"/>
                <a:gd name="connsiteX12" fmla="*/ 276865 w 707619"/>
                <a:gd name="connsiteY12" fmla="*/ 152171 h 322803"/>
                <a:gd name="connsiteX13" fmla="*/ 374784 w 707619"/>
                <a:gd name="connsiteY13" fmla="*/ 95627 h 322803"/>
                <a:gd name="connsiteX14" fmla="*/ 383518 w 707619"/>
                <a:gd name="connsiteY14" fmla="*/ 82755 h 322803"/>
                <a:gd name="connsiteX15" fmla="*/ 348580 w 707619"/>
                <a:gd name="connsiteY15" fmla="*/ 82296 h 322803"/>
                <a:gd name="connsiteX16" fmla="*/ 256638 w 707619"/>
                <a:gd name="connsiteY16" fmla="*/ 62988 h 322803"/>
                <a:gd name="connsiteX17" fmla="*/ 231354 w 707619"/>
                <a:gd name="connsiteY17" fmla="*/ 43680 h 322803"/>
                <a:gd name="connsiteX18" fmla="*/ 246065 w 707619"/>
                <a:gd name="connsiteY18" fmla="*/ 2306 h 322803"/>
                <a:gd name="connsiteX19" fmla="*/ 310424 w 707619"/>
                <a:gd name="connsiteY19" fmla="*/ 5983 h 322803"/>
                <a:gd name="connsiteX20" fmla="*/ 320538 w 707619"/>
                <a:gd name="connsiteY20" fmla="*/ 7822 h 322803"/>
                <a:gd name="connsiteX21" fmla="*/ 483735 w 707619"/>
                <a:gd name="connsiteY21" fmla="*/ 14258 h 322803"/>
                <a:gd name="connsiteX22" fmla="*/ 587170 w 707619"/>
                <a:gd name="connsiteY22" fmla="*/ 48736 h 322803"/>
                <a:gd name="connsiteX23" fmla="*/ 633141 w 707619"/>
                <a:gd name="connsiteY23" fmla="*/ 62528 h 322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07619" h="322803">
                  <a:moveTo>
                    <a:pt x="633141" y="62528"/>
                  </a:moveTo>
                  <a:cubicBezTo>
                    <a:pt x="653215" y="95321"/>
                    <a:pt x="708227" y="212317"/>
                    <a:pt x="707614" y="245493"/>
                  </a:cubicBezTo>
                  <a:cubicBezTo>
                    <a:pt x="700412" y="263115"/>
                    <a:pt x="655668" y="254841"/>
                    <a:pt x="629464" y="261583"/>
                  </a:cubicBezTo>
                  <a:cubicBezTo>
                    <a:pt x="598203" y="253768"/>
                    <a:pt x="576137" y="275834"/>
                    <a:pt x="550393" y="285947"/>
                  </a:cubicBezTo>
                  <a:cubicBezTo>
                    <a:pt x="511778" y="301118"/>
                    <a:pt x="472242" y="311231"/>
                    <a:pt x="430409" y="317208"/>
                  </a:cubicBezTo>
                  <a:cubicBezTo>
                    <a:pt x="385357" y="323644"/>
                    <a:pt x="340765" y="321345"/>
                    <a:pt x="296173" y="322724"/>
                  </a:cubicBezTo>
                  <a:cubicBezTo>
                    <a:pt x="267212" y="323644"/>
                    <a:pt x="239169" y="316288"/>
                    <a:pt x="210207" y="313990"/>
                  </a:cubicBezTo>
                  <a:cubicBezTo>
                    <a:pt x="160099" y="309852"/>
                    <a:pt x="111370" y="295601"/>
                    <a:pt x="63560" y="280431"/>
                  </a:cubicBezTo>
                  <a:cubicBezTo>
                    <a:pt x="43792" y="273995"/>
                    <a:pt x="25863" y="260203"/>
                    <a:pt x="7935" y="248711"/>
                  </a:cubicBezTo>
                  <a:cubicBezTo>
                    <a:pt x="-800" y="242734"/>
                    <a:pt x="-1260" y="233081"/>
                    <a:pt x="1499" y="222507"/>
                  </a:cubicBezTo>
                  <a:cubicBezTo>
                    <a:pt x="4257" y="211934"/>
                    <a:pt x="12072" y="214692"/>
                    <a:pt x="18508" y="212853"/>
                  </a:cubicBezTo>
                  <a:cubicBezTo>
                    <a:pt x="70915" y="199522"/>
                    <a:pt x="125621" y="201820"/>
                    <a:pt x="178028" y="191707"/>
                  </a:cubicBezTo>
                  <a:cubicBezTo>
                    <a:pt x="212966" y="184811"/>
                    <a:pt x="245605" y="170100"/>
                    <a:pt x="276865" y="152171"/>
                  </a:cubicBezTo>
                  <a:lnTo>
                    <a:pt x="374784" y="95627"/>
                  </a:lnTo>
                  <a:cubicBezTo>
                    <a:pt x="378462" y="93328"/>
                    <a:pt x="381220" y="89651"/>
                    <a:pt x="383518" y="82755"/>
                  </a:cubicBezTo>
                  <a:cubicBezTo>
                    <a:pt x="372026" y="82755"/>
                    <a:pt x="360073" y="84134"/>
                    <a:pt x="348580" y="82296"/>
                  </a:cubicBezTo>
                  <a:cubicBezTo>
                    <a:pt x="317780" y="77239"/>
                    <a:pt x="286060" y="74021"/>
                    <a:pt x="256638" y="62988"/>
                  </a:cubicBezTo>
                  <a:cubicBezTo>
                    <a:pt x="246065" y="58850"/>
                    <a:pt x="238250" y="51495"/>
                    <a:pt x="231354" y="43680"/>
                  </a:cubicBezTo>
                  <a:cubicBezTo>
                    <a:pt x="214804" y="24372"/>
                    <a:pt x="220781" y="5064"/>
                    <a:pt x="246065" y="2306"/>
                  </a:cubicBezTo>
                  <a:cubicBezTo>
                    <a:pt x="267212" y="7"/>
                    <a:pt x="289278" y="-2751"/>
                    <a:pt x="310424" y="5983"/>
                  </a:cubicBezTo>
                  <a:cubicBezTo>
                    <a:pt x="313642" y="7363"/>
                    <a:pt x="316860" y="7363"/>
                    <a:pt x="320538" y="7822"/>
                  </a:cubicBezTo>
                  <a:cubicBezTo>
                    <a:pt x="374784" y="17017"/>
                    <a:pt x="429489" y="16557"/>
                    <a:pt x="483735" y="14258"/>
                  </a:cubicBezTo>
                  <a:cubicBezTo>
                    <a:pt x="523730" y="12420"/>
                    <a:pt x="556370" y="27590"/>
                    <a:pt x="587170" y="48736"/>
                  </a:cubicBezTo>
                  <a:cubicBezTo>
                    <a:pt x="601881" y="57931"/>
                    <a:pt x="616132" y="63907"/>
                    <a:pt x="633141" y="62528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C22FE6C-37A9-4FB6-90BB-FBE115E1F1D8}"/>
                </a:ext>
              </a:extLst>
            </p:cNvPr>
            <p:cNvSpPr/>
            <p:nvPr/>
          </p:nvSpPr>
          <p:spPr>
            <a:xfrm>
              <a:off x="9767372" y="3079795"/>
              <a:ext cx="562182" cy="563665"/>
            </a:xfrm>
            <a:custGeom>
              <a:avLst/>
              <a:gdLst>
                <a:gd name="connsiteX0" fmla="*/ 563992 w 563991"/>
                <a:gd name="connsiteY0" fmla="*/ 401387 h 563664"/>
                <a:gd name="connsiteX1" fmla="*/ 551579 w 563991"/>
                <a:gd name="connsiteY1" fmla="*/ 454713 h 563664"/>
                <a:gd name="connsiteX2" fmla="*/ 536868 w 563991"/>
                <a:gd name="connsiteY2" fmla="*/ 409662 h 563664"/>
                <a:gd name="connsiteX3" fmla="*/ 461936 w 563991"/>
                <a:gd name="connsiteY3" fmla="*/ 229455 h 563664"/>
                <a:gd name="connsiteX4" fmla="*/ 327240 w 563991"/>
                <a:gd name="connsiteY4" fmla="*/ 197735 h 563664"/>
                <a:gd name="connsiteX5" fmla="*/ 259203 w 563991"/>
                <a:gd name="connsiteY5" fmla="*/ 236810 h 563664"/>
                <a:gd name="connsiteX6" fmla="*/ 144735 w 563991"/>
                <a:gd name="connsiteY6" fmla="*/ 262554 h 563664"/>
                <a:gd name="connsiteX7" fmla="*/ 110717 w 563991"/>
                <a:gd name="connsiteY7" fmla="*/ 260256 h 563664"/>
                <a:gd name="connsiteX8" fmla="*/ 67044 w 563991"/>
                <a:gd name="connsiteY8" fmla="*/ 291516 h 563664"/>
                <a:gd name="connsiteX9" fmla="*/ 55551 w 563991"/>
                <a:gd name="connsiteY9" fmla="*/ 373804 h 563664"/>
                <a:gd name="connsiteX10" fmla="*/ 62907 w 563991"/>
                <a:gd name="connsiteY10" fmla="*/ 551253 h 563664"/>
                <a:gd name="connsiteX11" fmla="*/ 61068 w 563991"/>
                <a:gd name="connsiteY11" fmla="*/ 563665 h 563664"/>
                <a:gd name="connsiteX12" fmla="*/ 29348 w 563991"/>
                <a:gd name="connsiteY12" fmla="*/ 497926 h 563664"/>
                <a:gd name="connsiteX13" fmla="*/ 2225 w 563991"/>
                <a:gd name="connsiteY13" fmla="*/ 371965 h 563664"/>
                <a:gd name="connsiteX14" fmla="*/ 16936 w 563991"/>
                <a:gd name="connsiteY14" fmla="*/ 292435 h 563664"/>
                <a:gd name="connsiteX15" fmla="*/ 17395 w 563991"/>
                <a:gd name="connsiteY15" fmla="*/ 279563 h 563664"/>
                <a:gd name="connsiteX16" fmla="*/ 10500 w 563991"/>
                <a:gd name="connsiteY16" fmla="*/ 202332 h 563664"/>
                <a:gd name="connsiteX17" fmla="*/ 44978 w 563991"/>
                <a:gd name="connsiteY17" fmla="*/ 142570 h 563664"/>
                <a:gd name="connsiteX18" fmla="*/ 168640 w 563991"/>
                <a:gd name="connsiteY18" fmla="*/ 34538 h 563664"/>
                <a:gd name="connsiteX19" fmla="*/ 369534 w 563991"/>
                <a:gd name="connsiteY19" fmla="*/ 35457 h 563664"/>
                <a:gd name="connsiteX20" fmla="*/ 413206 w 563991"/>
                <a:gd name="connsiteY20" fmla="*/ 104873 h 563664"/>
                <a:gd name="connsiteX21" fmla="*/ 422860 w 563991"/>
                <a:gd name="connsiteY21" fmla="*/ 115447 h 563664"/>
                <a:gd name="connsiteX22" fmla="*/ 528134 w 563991"/>
                <a:gd name="connsiteY22" fmla="*/ 200953 h 563664"/>
                <a:gd name="connsiteX23" fmla="*/ 559854 w 563991"/>
                <a:gd name="connsiteY23" fmla="*/ 382079 h 563664"/>
                <a:gd name="connsiteX24" fmla="*/ 563992 w 563991"/>
                <a:gd name="connsiteY24" fmla="*/ 401387 h 563664"/>
                <a:gd name="connsiteX0" fmla="*/ 562182 w 562182"/>
                <a:gd name="connsiteY0" fmla="*/ 401387 h 563665"/>
                <a:gd name="connsiteX1" fmla="*/ 549769 w 562182"/>
                <a:gd name="connsiteY1" fmla="*/ 454713 h 563665"/>
                <a:gd name="connsiteX2" fmla="*/ 535058 w 562182"/>
                <a:gd name="connsiteY2" fmla="*/ 409662 h 563665"/>
                <a:gd name="connsiteX3" fmla="*/ 460126 w 562182"/>
                <a:gd name="connsiteY3" fmla="*/ 229455 h 563665"/>
                <a:gd name="connsiteX4" fmla="*/ 325430 w 562182"/>
                <a:gd name="connsiteY4" fmla="*/ 197735 h 563665"/>
                <a:gd name="connsiteX5" fmla="*/ 257393 w 562182"/>
                <a:gd name="connsiteY5" fmla="*/ 236810 h 563665"/>
                <a:gd name="connsiteX6" fmla="*/ 142925 w 562182"/>
                <a:gd name="connsiteY6" fmla="*/ 262554 h 563665"/>
                <a:gd name="connsiteX7" fmla="*/ 108907 w 562182"/>
                <a:gd name="connsiteY7" fmla="*/ 260256 h 563665"/>
                <a:gd name="connsiteX8" fmla="*/ 65234 w 562182"/>
                <a:gd name="connsiteY8" fmla="*/ 291516 h 563665"/>
                <a:gd name="connsiteX9" fmla="*/ 53741 w 562182"/>
                <a:gd name="connsiteY9" fmla="*/ 373804 h 563665"/>
                <a:gd name="connsiteX10" fmla="*/ 61097 w 562182"/>
                <a:gd name="connsiteY10" fmla="*/ 551253 h 563665"/>
                <a:gd name="connsiteX11" fmla="*/ 59258 w 562182"/>
                <a:gd name="connsiteY11" fmla="*/ 563665 h 563665"/>
                <a:gd name="connsiteX12" fmla="*/ 27538 w 562182"/>
                <a:gd name="connsiteY12" fmla="*/ 497926 h 563665"/>
                <a:gd name="connsiteX13" fmla="*/ 415 w 562182"/>
                <a:gd name="connsiteY13" fmla="*/ 371965 h 563665"/>
                <a:gd name="connsiteX14" fmla="*/ 15126 w 562182"/>
                <a:gd name="connsiteY14" fmla="*/ 292435 h 563665"/>
                <a:gd name="connsiteX15" fmla="*/ 8690 w 562182"/>
                <a:gd name="connsiteY15" fmla="*/ 202332 h 563665"/>
                <a:gd name="connsiteX16" fmla="*/ 43168 w 562182"/>
                <a:gd name="connsiteY16" fmla="*/ 142570 h 563665"/>
                <a:gd name="connsiteX17" fmla="*/ 166830 w 562182"/>
                <a:gd name="connsiteY17" fmla="*/ 34538 h 563665"/>
                <a:gd name="connsiteX18" fmla="*/ 367724 w 562182"/>
                <a:gd name="connsiteY18" fmla="*/ 35457 h 563665"/>
                <a:gd name="connsiteX19" fmla="*/ 411396 w 562182"/>
                <a:gd name="connsiteY19" fmla="*/ 104873 h 563665"/>
                <a:gd name="connsiteX20" fmla="*/ 421050 w 562182"/>
                <a:gd name="connsiteY20" fmla="*/ 115447 h 563665"/>
                <a:gd name="connsiteX21" fmla="*/ 526324 w 562182"/>
                <a:gd name="connsiteY21" fmla="*/ 200953 h 563665"/>
                <a:gd name="connsiteX22" fmla="*/ 558044 w 562182"/>
                <a:gd name="connsiteY22" fmla="*/ 382079 h 563665"/>
                <a:gd name="connsiteX23" fmla="*/ 562182 w 562182"/>
                <a:gd name="connsiteY23" fmla="*/ 401387 h 56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62182" h="563665">
                  <a:moveTo>
                    <a:pt x="562182" y="401387"/>
                  </a:moveTo>
                  <a:cubicBezTo>
                    <a:pt x="555745" y="418396"/>
                    <a:pt x="549769" y="435865"/>
                    <a:pt x="549769" y="454713"/>
                  </a:cubicBezTo>
                  <a:cubicBezTo>
                    <a:pt x="541035" y="440922"/>
                    <a:pt x="539656" y="424832"/>
                    <a:pt x="535058" y="409662"/>
                  </a:cubicBezTo>
                  <a:cubicBezTo>
                    <a:pt x="516210" y="346681"/>
                    <a:pt x="496903" y="284620"/>
                    <a:pt x="460126" y="229455"/>
                  </a:cubicBezTo>
                  <a:cubicBezTo>
                    <a:pt x="423349" y="175209"/>
                    <a:pt x="383354" y="165555"/>
                    <a:pt x="325430" y="197735"/>
                  </a:cubicBezTo>
                  <a:cubicBezTo>
                    <a:pt x="302445" y="210607"/>
                    <a:pt x="279459" y="223019"/>
                    <a:pt x="257393" y="236810"/>
                  </a:cubicBezTo>
                  <a:cubicBezTo>
                    <a:pt x="221996" y="258417"/>
                    <a:pt x="183840" y="265772"/>
                    <a:pt x="142925" y="262554"/>
                  </a:cubicBezTo>
                  <a:cubicBezTo>
                    <a:pt x="131433" y="261635"/>
                    <a:pt x="120399" y="260256"/>
                    <a:pt x="108907" y="260256"/>
                  </a:cubicBezTo>
                  <a:cubicBezTo>
                    <a:pt x="87300" y="260256"/>
                    <a:pt x="72130" y="270829"/>
                    <a:pt x="65234" y="291516"/>
                  </a:cubicBezTo>
                  <a:cubicBezTo>
                    <a:pt x="56040" y="318179"/>
                    <a:pt x="54201" y="346222"/>
                    <a:pt x="53741" y="373804"/>
                  </a:cubicBezTo>
                  <a:cubicBezTo>
                    <a:pt x="52362" y="433107"/>
                    <a:pt x="55121" y="492410"/>
                    <a:pt x="61097" y="551253"/>
                  </a:cubicBezTo>
                  <a:cubicBezTo>
                    <a:pt x="61557" y="554930"/>
                    <a:pt x="62936" y="558608"/>
                    <a:pt x="59258" y="563665"/>
                  </a:cubicBezTo>
                  <a:cubicBezTo>
                    <a:pt x="49604" y="540679"/>
                    <a:pt x="43628" y="516774"/>
                    <a:pt x="27538" y="497926"/>
                  </a:cubicBezTo>
                  <a:cubicBezTo>
                    <a:pt x="19263" y="455633"/>
                    <a:pt x="5472" y="414718"/>
                    <a:pt x="415" y="371965"/>
                  </a:cubicBezTo>
                  <a:cubicBezTo>
                    <a:pt x="-2803" y="343923"/>
                    <a:pt x="13747" y="320707"/>
                    <a:pt x="15126" y="292435"/>
                  </a:cubicBezTo>
                  <a:cubicBezTo>
                    <a:pt x="16505" y="264163"/>
                    <a:pt x="4016" y="227309"/>
                    <a:pt x="8690" y="202332"/>
                  </a:cubicBezTo>
                  <a:cubicBezTo>
                    <a:pt x="12827" y="178427"/>
                    <a:pt x="25699" y="158660"/>
                    <a:pt x="43168" y="142570"/>
                  </a:cubicBezTo>
                  <a:cubicBezTo>
                    <a:pt x="83623" y="105793"/>
                    <a:pt x="123158" y="67637"/>
                    <a:pt x="166830" y="34538"/>
                  </a:cubicBezTo>
                  <a:cubicBezTo>
                    <a:pt x="227972" y="-11893"/>
                    <a:pt x="307502" y="-11433"/>
                    <a:pt x="367724" y="35457"/>
                  </a:cubicBezTo>
                  <a:cubicBezTo>
                    <a:pt x="390709" y="53386"/>
                    <a:pt x="404501" y="76831"/>
                    <a:pt x="411396" y="104873"/>
                  </a:cubicBezTo>
                  <a:cubicBezTo>
                    <a:pt x="412776" y="110850"/>
                    <a:pt x="412776" y="116366"/>
                    <a:pt x="421050" y="115447"/>
                  </a:cubicBezTo>
                  <a:cubicBezTo>
                    <a:pt x="489547" y="108091"/>
                    <a:pt x="509774" y="145328"/>
                    <a:pt x="526324" y="200953"/>
                  </a:cubicBezTo>
                  <a:cubicBezTo>
                    <a:pt x="543793" y="259796"/>
                    <a:pt x="551148" y="320937"/>
                    <a:pt x="558044" y="382079"/>
                  </a:cubicBezTo>
                  <a:cubicBezTo>
                    <a:pt x="558963" y="388515"/>
                    <a:pt x="557584" y="395870"/>
                    <a:pt x="562182" y="40138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FCD8661-0BE9-4D7C-8384-10CA7C5C2D13}"/>
                </a:ext>
              </a:extLst>
            </p:cNvPr>
            <p:cNvSpPr/>
            <p:nvPr/>
          </p:nvSpPr>
          <p:spPr>
            <a:xfrm rot="266163">
              <a:off x="10007485" y="4087818"/>
              <a:ext cx="378659" cy="282321"/>
            </a:xfrm>
            <a:custGeom>
              <a:avLst/>
              <a:gdLst>
                <a:gd name="connsiteX0" fmla="*/ 193682 w 378659"/>
                <a:gd name="connsiteY0" fmla="*/ 101932 h 282321"/>
                <a:gd name="connsiteX1" fmla="*/ 249307 w 378659"/>
                <a:gd name="connsiteY1" fmla="*/ 72051 h 282321"/>
                <a:gd name="connsiteX2" fmla="*/ 308609 w 378659"/>
                <a:gd name="connsiteY2" fmla="*/ 10909 h 282321"/>
                <a:gd name="connsiteX3" fmla="*/ 363775 w 378659"/>
                <a:gd name="connsiteY3" fmla="*/ 27918 h 282321"/>
                <a:gd name="connsiteX4" fmla="*/ 377566 w 378659"/>
                <a:gd name="connsiteY4" fmla="*/ 145604 h 282321"/>
                <a:gd name="connsiteX5" fmla="*/ 368831 w 378659"/>
                <a:gd name="connsiteY5" fmla="*/ 195713 h 282321"/>
                <a:gd name="connsiteX6" fmla="*/ 317344 w 378659"/>
                <a:gd name="connsiteY6" fmla="*/ 221456 h 282321"/>
                <a:gd name="connsiteX7" fmla="*/ 248387 w 378659"/>
                <a:gd name="connsiteY7" fmla="*/ 181462 h 282321"/>
                <a:gd name="connsiteX8" fmla="*/ 215748 w 378659"/>
                <a:gd name="connsiteY8" fmla="*/ 173187 h 282321"/>
                <a:gd name="connsiteX9" fmla="*/ 185407 w 378659"/>
                <a:gd name="connsiteY9" fmla="*/ 177784 h 282321"/>
                <a:gd name="connsiteX10" fmla="*/ 171156 w 378659"/>
                <a:gd name="connsiteY10" fmla="*/ 188357 h 282321"/>
                <a:gd name="connsiteX11" fmla="*/ 104498 w 378659"/>
                <a:gd name="connsiteY11" fmla="*/ 265589 h 282321"/>
                <a:gd name="connsiteX12" fmla="*/ 26347 w 378659"/>
                <a:gd name="connsiteY12" fmla="*/ 248580 h 282321"/>
                <a:gd name="connsiteX13" fmla="*/ 1523 w 378659"/>
                <a:gd name="connsiteY13" fmla="*/ 102851 h 282321"/>
                <a:gd name="connsiteX14" fmla="*/ 54389 w 378659"/>
                <a:gd name="connsiteY14" fmla="*/ 68373 h 282321"/>
                <a:gd name="connsiteX15" fmla="*/ 133460 w 378659"/>
                <a:gd name="connsiteY15" fmla="*/ 103311 h 282321"/>
                <a:gd name="connsiteX16" fmla="*/ 182649 w 378659"/>
                <a:gd name="connsiteY16" fmla="*/ 105150 h 282321"/>
                <a:gd name="connsiteX17" fmla="*/ 193682 w 378659"/>
                <a:gd name="connsiteY17" fmla="*/ 101932 h 282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8659" h="282321">
                  <a:moveTo>
                    <a:pt x="193682" y="101932"/>
                  </a:moveTo>
                  <a:cubicBezTo>
                    <a:pt x="216208" y="99633"/>
                    <a:pt x="235056" y="92278"/>
                    <a:pt x="249307" y="72051"/>
                  </a:cubicBezTo>
                  <a:cubicBezTo>
                    <a:pt x="265396" y="48605"/>
                    <a:pt x="285164" y="27918"/>
                    <a:pt x="308609" y="10909"/>
                  </a:cubicBezTo>
                  <a:cubicBezTo>
                    <a:pt x="334813" y="-7939"/>
                    <a:pt x="353201" y="-2423"/>
                    <a:pt x="363775" y="27918"/>
                  </a:cubicBezTo>
                  <a:cubicBezTo>
                    <a:pt x="377106" y="66074"/>
                    <a:pt x="380784" y="105609"/>
                    <a:pt x="377566" y="145604"/>
                  </a:cubicBezTo>
                  <a:cubicBezTo>
                    <a:pt x="376187" y="162614"/>
                    <a:pt x="374808" y="179623"/>
                    <a:pt x="368831" y="195713"/>
                  </a:cubicBezTo>
                  <a:cubicBezTo>
                    <a:pt x="358718" y="222836"/>
                    <a:pt x="344927" y="230191"/>
                    <a:pt x="317344" y="221456"/>
                  </a:cubicBezTo>
                  <a:cubicBezTo>
                    <a:pt x="291140" y="213641"/>
                    <a:pt x="269994" y="197092"/>
                    <a:pt x="248387" y="181462"/>
                  </a:cubicBezTo>
                  <a:cubicBezTo>
                    <a:pt x="237814" y="173647"/>
                    <a:pt x="228160" y="169969"/>
                    <a:pt x="215748" y="173187"/>
                  </a:cubicBezTo>
                  <a:cubicBezTo>
                    <a:pt x="205634" y="175485"/>
                    <a:pt x="195521" y="176405"/>
                    <a:pt x="185407" y="177784"/>
                  </a:cubicBezTo>
                  <a:cubicBezTo>
                    <a:pt x="178511" y="178703"/>
                    <a:pt x="174834" y="182381"/>
                    <a:pt x="171156" y="188357"/>
                  </a:cubicBezTo>
                  <a:cubicBezTo>
                    <a:pt x="153227" y="217779"/>
                    <a:pt x="131161" y="243982"/>
                    <a:pt x="104498" y="265589"/>
                  </a:cubicBezTo>
                  <a:cubicBezTo>
                    <a:pt x="71399" y="292712"/>
                    <a:pt x="45195" y="286735"/>
                    <a:pt x="26347" y="248580"/>
                  </a:cubicBezTo>
                  <a:cubicBezTo>
                    <a:pt x="3821" y="202608"/>
                    <a:pt x="-3534" y="153419"/>
                    <a:pt x="1523" y="102851"/>
                  </a:cubicBezTo>
                  <a:cubicBezTo>
                    <a:pt x="4281" y="74349"/>
                    <a:pt x="25428" y="61017"/>
                    <a:pt x="54389" y="68373"/>
                  </a:cubicBezTo>
                  <a:cubicBezTo>
                    <a:pt x="82892" y="75728"/>
                    <a:pt x="109095" y="88140"/>
                    <a:pt x="133460" y="103311"/>
                  </a:cubicBezTo>
                  <a:cubicBezTo>
                    <a:pt x="150469" y="113884"/>
                    <a:pt x="165639" y="114344"/>
                    <a:pt x="182649" y="105150"/>
                  </a:cubicBezTo>
                  <a:cubicBezTo>
                    <a:pt x="186786" y="106069"/>
                    <a:pt x="190464" y="105150"/>
                    <a:pt x="193682" y="101932"/>
                  </a:cubicBezTo>
                  <a:close/>
                </a:path>
              </a:pathLst>
            </a:custGeom>
            <a:solidFill>
              <a:schemeClr val="accent1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" name="Graphic 147">
            <a:extLst>
              <a:ext uri="{FF2B5EF4-FFF2-40B4-BE49-F238E27FC236}">
                <a16:creationId xmlns:a16="http://schemas.microsoft.com/office/drawing/2014/main" id="{9B6A90B9-B60E-43E6-B8BB-A242D95C72F7}"/>
              </a:ext>
            </a:extLst>
          </p:cNvPr>
          <p:cNvGrpSpPr/>
          <p:nvPr/>
        </p:nvGrpSpPr>
        <p:grpSpPr>
          <a:xfrm>
            <a:off x="4685778" y="3736374"/>
            <a:ext cx="2817460" cy="822216"/>
            <a:chOff x="6260681" y="5031712"/>
            <a:chExt cx="2447925" cy="71437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B6C77D9-53C0-495F-8798-F2018FB8EFF9}"/>
                </a:ext>
              </a:extLst>
            </p:cNvPr>
            <p:cNvSpPr/>
            <p:nvPr/>
          </p:nvSpPr>
          <p:spPr>
            <a:xfrm>
              <a:off x="6260660" y="5034569"/>
              <a:ext cx="2448145" cy="711517"/>
            </a:xfrm>
            <a:custGeom>
              <a:avLst/>
              <a:gdLst>
                <a:gd name="connsiteX0" fmla="*/ 2447945 w 2448145"/>
                <a:gd name="connsiteY0" fmla="*/ 376238 h 711517"/>
                <a:gd name="connsiteX1" fmla="*/ 1217315 w 2448145"/>
                <a:gd name="connsiteY1" fmla="*/ 711518 h 711517"/>
                <a:gd name="connsiteX2" fmla="*/ 20 w 2448145"/>
                <a:gd name="connsiteY2" fmla="*/ 359093 h 711517"/>
                <a:gd name="connsiteX3" fmla="*/ 1217315 w 2448145"/>
                <a:gd name="connsiteY3" fmla="*/ 0 h 711517"/>
                <a:gd name="connsiteX4" fmla="*/ 2447945 w 2448145"/>
                <a:gd name="connsiteY4" fmla="*/ 376238 h 71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8145" h="711517">
                  <a:moveTo>
                    <a:pt x="2447945" y="376238"/>
                  </a:moveTo>
                  <a:cubicBezTo>
                    <a:pt x="2434610" y="618173"/>
                    <a:pt x="1898353" y="711518"/>
                    <a:pt x="1217315" y="711518"/>
                  </a:cubicBezTo>
                  <a:cubicBezTo>
                    <a:pt x="536278" y="711518"/>
                    <a:pt x="2878" y="540068"/>
                    <a:pt x="20" y="359093"/>
                  </a:cubicBezTo>
                  <a:cubicBezTo>
                    <a:pt x="-3790" y="140018"/>
                    <a:pt x="536278" y="0"/>
                    <a:pt x="1217315" y="0"/>
                  </a:cubicBezTo>
                  <a:cubicBezTo>
                    <a:pt x="1898353" y="0"/>
                    <a:pt x="2460328" y="156210"/>
                    <a:pt x="2447945" y="376238"/>
                  </a:cubicBezTo>
                  <a:close/>
                </a:path>
              </a:pathLst>
            </a:custGeom>
            <a:solidFill>
              <a:srgbClr val="B396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09CD911-973B-413F-AB77-84D40A8AAE57}"/>
                </a:ext>
              </a:extLst>
            </p:cNvPr>
            <p:cNvSpPr/>
            <p:nvPr/>
          </p:nvSpPr>
          <p:spPr>
            <a:xfrm>
              <a:off x="6260681" y="5034569"/>
              <a:ext cx="2448125" cy="690605"/>
            </a:xfrm>
            <a:custGeom>
              <a:avLst/>
              <a:gdLst>
                <a:gd name="connsiteX0" fmla="*/ 2447925 w 2448125"/>
                <a:gd name="connsiteY0" fmla="*/ 363855 h 690605"/>
                <a:gd name="connsiteX1" fmla="*/ 1216343 w 2448125"/>
                <a:gd name="connsiteY1" fmla="*/ 689610 h 690605"/>
                <a:gd name="connsiteX2" fmla="*/ 0 w 2448125"/>
                <a:gd name="connsiteY2" fmla="*/ 347663 h 690605"/>
                <a:gd name="connsiteX3" fmla="*/ 1217295 w 2448125"/>
                <a:gd name="connsiteY3" fmla="*/ 0 h 690605"/>
                <a:gd name="connsiteX4" fmla="*/ 2447925 w 2448125"/>
                <a:gd name="connsiteY4" fmla="*/ 363855 h 690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8125" h="690605">
                  <a:moveTo>
                    <a:pt x="2447925" y="363855"/>
                  </a:moveTo>
                  <a:cubicBezTo>
                    <a:pt x="2434590" y="599123"/>
                    <a:pt x="1747838" y="701993"/>
                    <a:pt x="1216343" y="689610"/>
                  </a:cubicBezTo>
                  <a:cubicBezTo>
                    <a:pt x="545783" y="673418"/>
                    <a:pt x="0" y="521018"/>
                    <a:pt x="0" y="347663"/>
                  </a:cubicBezTo>
                  <a:cubicBezTo>
                    <a:pt x="0" y="135255"/>
                    <a:pt x="536258" y="0"/>
                    <a:pt x="1217295" y="0"/>
                  </a:cubicBezTo>
                  <a:cubicBezTo>
                    <a:pt x="1898333" y="0"/>
                    <a:pt x="2460308" y="151448"/>
                    <a:pt x="2447925" y="363855"/>
                  </a:cubicBezTo>
                  <a:close/>
                </a:path>
              </a:pathLst>
            </a:custGeom>
            <a:solidFill>
              <a:srgbClr val="D1B0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0D6F190-B997-4936-B519-2B8435F9C2A8}"/>
                </a:ext>
              </a:extLst>
            </p:cNvPr>
            <p:cNvSpPr/>
            <p:nvPr/>
          </p:nvSpPr>
          <p:spPr>
            <a:xfrm>
              <a:off x="6273063" y="5031712"/>
              <a:ext cx="2400514" cy="649699"/>
            </a:xfrm>
            <a:custGeom>
              <a:avLst/>
              <a:gdLst>
                <a:gd name="connsiteX0" fmla="*/ 2400300 w 2400514"/>
                <a:gd name="connsiteY0" fmla="*/ 342900 h 649699"/>
                <a:gd name="connsiteX1" fmla="*/ 1210628 w 2400514"/>
                <a:gd name="connsiteY1" fmla="*/ 648653 h 649699"/>
                <a:gd name="connsiteX2" fmla="*/ 0 w 2400514"/>
                <a:gd name="connsiteY2" fmla="*/ 327660 h 649699"/>
                <a:gd name="connsiteX3" fmla="*/ 1210628 w 2400514"/>
                <a:gd name="connsiteY3" fmla="*/ 0 h 649699"/>
                <a:gd name="connsiteX4" fmla="*/ 2400300 w 2400514"/>
                <a:gd name="connsiteY4" fmla="*/ 342900 h 64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0514" h="649699">
                  <a:moveTo>
                    <a:pt x="2400300" y="342900"/>
                  </a:moveTo>
                  <a:cubicBezTo>
                    <a:pt x="2386965" y="563880"/>
                    <a:pt x="1739265" y="661035"/>
                    <a:pt x="1210628" y="648653"/>
                  </a:cubicBezTo>
                  <a:cubicBezTo>
                    <a:pt x="542925" y="633413"/>
                    <a:pt x="0" y="490538"/>
                    <a:pt x="0" y="327660"/>
                  </a:cubicBezTo>
                  <a:cubicBezTo>
                    <a:pt x="0" y="127635"/>
                    <a:pt x="533400" y="0"/>
                    <a:pt x="1210628" y="0"/>
                  </a:cubicBezTo>
                  <a:cubicBezTo>
                    <a:pt x="1887855" y="0"/>
                    <a:pt x="2412683" y="142875"/>
                    <a:pt x="2400300" y="342900"/>
                  </a:cubicBezTo>
                  <a:close/>
                </a:path>
              </a:pathLst>
            </a:custGeom>
            <a:solidFill>
              <a:srgbClr val="ECD3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D421C4C-033F-4D1A-B1F7-AB32DC7265BB}"/>
                </a:ext>
              </a:extLst>
            </p:cNvPr>
            <p:cNvSpPr/>
            <p:nvPr/>
          </p:nvSpPr>
          <p:spPr>
            <a:xfrm>
              <a:off x="6690258" y="5152679"/>
              <a:ext cx="1486852" cy="516255"/>
            </a:xfrm>
            <a:custGeom>
              <a:avLst/>
              <a:gdLst>
                <a:gd name="connsiteX0" fmla="*/ 1104900 w 1486852"/>
                <a:gd name="connsiteY0" fmla="*/ 359093 h 516255"/>
                <a:gd name="connsiteX1" fmla="*/ 1104900 w 1486852"/>
                <a:gd name="connsiteY1" fmla="*/ 359093 h 516255"/>
                <a:gd name="connsiteX2" fmla="*/ 1107758 w 1486852"/>
                <a:gd name="connsiteY2" fmla="*/ 358140 h 516255"/>
                <a:gd name="connsiteX3" fmla="*/ 1106805 w 1486852"/>
                <a:gd name="connsiteY3" fmla="*/ 360045 h 516255"/>
                <a:gd name="connsiteX4" fmla="*/ 1104900 w 1486852"/>
                <a:gd name="connsiteY4" fmla="*/ 359093 h 516255"/>
                <a:gd name="connsiteX5" fmla="*/ 1104900 w 1486852"/>
                <a:gd name="connsiteY5" fmla="*/ 359093 h 516255"/>
                <a:gd name="connsiteX6" fmla="*/ 990600 w 1486852"/>
                <a:gd name="connsiteY6" fmla="*/ 64770 h 516255"/>
                <a:gd name="connsiteX7" fmla="*/ 987743 w 1486852"/>
                <a:gd name="connsiteY7" fmla="*/ 62865 h 516255"/>
                <a:gd name="connsiteX8" fmla="*/ 990600 w 1486852"/>
                <a:gd name="connsiteY8" fmla="*/ 63818 h 516255"/>
                <a:gd name="connsiteX9" fmla="*/ 990600 w 1486852"/>
                <a:gd name="connsiteY9" fmla="*/ 64770 h 516255"/>
                <a:gd name="connsiteX10" fmla="*/ 990600 w 1486852"/>
                <a:gd name="connsiteY10" fmla="*/ 64770 h 516255"/>
                <a:gd name="connsiteX11" fmla="*/ 1137285 w 1486852"/>
                <a:gd name="connsiteY11" fmla="*/ 267653 h 516255"/>
                <a:gd name="connsiteX12" fmla="*/ 1137285 w 1486852"/>
                <a:gd name="connsiteY12" fmla="*/ 267653 h 516255"/>
                <a:gd name="connsiteX13" fmla="*/ 1137285 w 1486852"/>
                <a:gd name="connsiteY13" fmla="*/ 267653 h 516255"/>
                <a:gd name="connsiteX14" fmla="*/ 1137285 w 1486852"/>
                <a:gd name="connsiteY14" fmla="*/ 267653 h 516255"/>
                <a:gd name="connsiteX15" fmla="*/ 1137285 w 1486852"/>
                <a:gd name="connsiteY15" fmla="*/ 267653 h 516255"/>
                <a:gd name="connsiteX16" fmla="*/ 1137285 w 1486852"/>
                <a:gd name="connsiteY16" fmla="*/ 267653 h 516255"/>
                <a:gd name="connsiteX17" fmla="*/ 1137285 w 1486852"/>
                <a:gd name="connsiteY17" fmla="*/ 267653 h 516255"/>
                <a:gd name="connsiteX18" fmla="*/ 1137285 w 1486852"/>
                <a:gd name="connsiteY18" fmla="*/ 267653 h 516255"/>
                <a:gd name="connsiteX19" fmla="*/ 1137285 w 1486852"/>
                <a:gd name="connsiteY19" fmla="*/ 267653 h 516255"/>
                <a:gd name="connsiteX20" fmla="*/ 1137285 w 1486852"/>
                <a:gd name="connsiteY20" fmla="*/ 267653 h 516255"/>
                <a:gd name="connsiteX21" fmla="*/ 1138238 w 1486852"/>
                <a:gd name="connsiteY21" fmla="*/ 267653 h 516255"/>
                <a:gd name="connsiteX22" fmla="*/ 1138238 w 1486852"/>
                <a:gd name="connsiteY22" fmla="*/ 268605 h 516255"/>
                <a:gd name="connsiteX23" fmla="*/ 1137285 w 1486852"/>
                <a:gd name="connsiteY23" fmla="*/ 267653 h 516255"/>
                <a:gd name="connsiteX24" fmla="*/ 1137285 w 1486852"/>
                <a:gd name="connsiteY24" fmla="*/ 267653 h 516255"/>
                <a:gd name="connsiteX25" fmla="*/ 609600 w 1486852"/>
                <a:gd name="connsiteY25" fmla="*/ 0 h 516255"/>
                <a:gd name="connsiteX26" fmla="*/ 609600 w 1486852"/>
                <a:gd name="connsiteY26" fmla="*/ 0 h 516255"/>
                <a:gd name="connsiteX27" fmla="*/ 609600 w 1486852"/>
                <a:gd name="connsiteY27" fmla="*/ 0 h 516255"/>
                <a:gd name="connsiteX28" fmla="*/ 609600 w 1486852"/>
                <a:gd name="connsiteY28" fmla="*/ 0 h 516255"/>
                <a:gd name="connsiteX29" fmla="*/ 609600 w 1486852"/>
                <a:gd name="connsiteY29" fmla="*/ 0 h 516255"/>
                <a:gd name="connsiteX30" fmla="*/ 0 w 1486852"/>
                <a:gd name="connsiteY30" fmla="*/ 267653 h 516255"/>
                <a:gd name="connsiteX31" fmla="*/ 0 w 1486852"/>
                <a:gd name="connsiteY31" fmla="*/ 267653 h 516255"/>
                <a:gd name="connsiteX32" fmla="*/ 0 w 1486852"/>
                <a:gd name="connsiteY32" fmla="*/ 267653 h 516255"/>
                <a:gd name="connsiteX33" fmla="*/ 0 w 1486852"/>
                <a:gd name="connsiteY33" fmla="*/ 267653 h 516255"/>
                <a:gd name="connsiteX34" fmla="*/ 0 w 1486852"/>
                <a:gd name="connsiteY34" fmla="*/ 267653 h 516255"/>
                <a:gd name="connsiteX35" fmla="*/ 0 w 1486852"/>
                <a:gd name="connsiteY35" fmla="*/ 267653 h 516255"/>
                <a:gd name="connsiteX36" fmla="*/ 0 w 1486852"/>
                <a:gd name="connsiteY36" fmla="*/ 267653 h 516255"/>
                <a:gd name="connsiteX37" fmla="*/ 1486853 w 1486852"/>
                <a:gd name="connsiteY37" fmla="*/ 313373 h 516255"/>
                <a:gd name="connsiteX38" fmla="*/ 1486853 w 1486852"/>
                <a:gd name="connsiteY38" fmla="*/ 313373 h 516255"/>
                <a:gd name="connsiteX39" fmla="*/ 1486853 w 1486852"/>
                <a:gd name="connsiteY39" fmla="*/ 313373 h 516255"/>
                <a:gd name="connsiteX40" fmla="*/ 1486853 w 1486852"/>
                <a:gd name="connsiteY40" fmla="*/ 313373 h 516255"/>
                <a:gd name="connsiteX41" fmla="*/ 1486853 w 1486852"/>
                <a:gd name="connsiteY41" fmla="*/ 313373 h 516255"/>
                <a:gd name="connsiteX42" fmla="*/ 1486853 w 1486852"/>
                <a:gd name="connsiteY42" fmla="*/ 313373 h 516255"/>
                <a:gd name="connsiteX43" fmla="*/ 991553 w 1486852"/>
                <a:gd name="connsiteY43" fmla="*/ 477203 h 516255"/>
                <a:gd name="connsiteX44" fmla="*/ 991553 w 1486852"/>
                <a:gd name="connsiteY44" fmla="*/ 477203 h 516255"/>
                <a:gd name="connsiteX45" fmla="*/ 991553 w 1486852"/>
                <a:gd name="connsiteY45" fmla="*/ 477203 h 516255"/>
                <a:gd name="connsiteX46" fmla="*/ 991553 w 1486852"/>
                <a:gd name="connsiteY46" fmla="*/ 477203 h 516255"/>
                <a:gd name="connsiteX47" fmla="*/ 991553 w 1486852"/>
                <a:gd name="connsiteY47" fmla="*/ 477203 h 516255"/>
                <a:gd name="connsiteX48" fmla="*/ 1111568 w 1486852"/>
                <a:gd name="connsiteY48" fmla="*/ 516255 h 516255"/>
                <a:gd name="connsiteX49" fmla="*/ 1111568 w 1486852"/>
                <a:gd name="connsiteY49" fmla="*/ 516255 h 516255"/>
                <a:gd name="connsiteX50" fmla="*/ 1111568 w 1486852"/>
                <a:gd name="connsiteY50" fmla="*/ 516255 h 516255"/>
                <a:gd name="connsiteX51" fmla="*/ 1111568 w 1486852"/>
                <a:gd name="connsiteY51" fmla="*/ 516255 h 516255"/>
                <a:gd name="connsiteX52" fmla="*/ 1111568 w 1486852"/>
                <a:gd name="connsiteY52" fmla="*/ 516255 h 516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486852" h="516255">
                  <a:moveTo>
                    <a:pt x="1104900" y="359093"/>
                  </a:moveTo>
                  <a:lnTo>
                    <a:pt x="1104900" y="359093"/>
                  </a:lnTo>
                  <a:cubicBezTo>
                    <a:pt x="1105853" y="358140"/>
                    <a:pt x="1106805" y="358140"/>
                    <a:pt x="1107758" y="358140"/>
                  </a:cubicBezTo>
                  <a:cubicBezTo>
                    <a:pt x="1106805" y="359093"/>
                    <a:pt x="1106805" y="359093"/>
                    <a:pt x="1106805" y="360045"/>
                  </a:cubicBezTo>
                  <a:cubicBezTo>
                    <a:pt x="1105853" y="359093"/>
                    <a:pt x="1105853" y="359093"/>
                    <a:pt x="1104900" y="359093"/>
                  </a:cubicBezTo>
                  <a:lnTo>
                    <a:pt x="1104900" y="359093"/>
                  </a:lnTo>
                  <a:close/>
                  <a:moveTo>
                    <a:pt x="990600" y="64770"/>
                  </a:moveTo>
                  <a:cubicBezTo>
                    <a:pt x="989648" y="63818"/>
                    <a:pt x="988695" y="63818"/>
                    <a:pt x="987743" y="62865"/>
                  </a:cubicBezTo>
                  <a:cubicBezTo>
                    <a:pt x="988695" y="62865"/>
                    <a:pt x="989648" y="62865"/>
                    <a:pt x="990600" y="63818"/>
                  </a:cubicBezTo>
                  <a:cubicBezTo>
                    <a:pt x="990600" y="64770"/>
                    <a:pt x="990600" y="64770"/>
                    <a:pt x="990600" y="64770"/>
                  </a:cubicBezTo>
                  <a:lnTo>
                    <a:pt x="990600" y="64770"/>
                  </a:lnTo>
                  <a:close/>
                  <a:moveTo>
                    <a:pt x="1137285" y="267653"/>
                  </a:moveTo>
                  <a:lnTo>
                    <a:pt x="1137285" y="267653"/>
                  </a:lnTo>
                  <a:lnTo>
                    <a:pt x="1137285" y="267653"/>
                  </a:lnTo>
                  <a:lnTo>
                    <a:pt x="1137285" y="267653"/>
                  </a:lnTo>
                  <a:lnTo>
                    <a:pt x="1137285" y="267653"/>
                  </a:lnTo>
                  <a:lnTo>
                    <a:pt x="1137285" y="267653"/>
                  </a:lnTo>
                  <a:lnTo>
                    <a:pt x="1137285" y="267653"/>
                  </a:lnTo>
                  <a:lnTo>
                    <a:pt x="1137285" y="267653"/>
                  </a:lnTo>
                  <a:cubicBezTo>
                    <a:pt x="1137285" y="267653"/>
                    <a:pt x="1137285" y="267653"/>
                    <a:pt x="1137285" y="267653"/>
                  </a:cubicBezTo>
                  <a:cubicBezTo>
                    <a:pt x="1137285" y="267653"/>
                    <a:pt x="1137285" y="267653"/>
                    <a:pt x="1137285" y="267653"/>
                  </a:cubicBezTo>
                  <a:cubicBezTo>
                    <a:pt x="1137285" y="267653"/>
                    <a:pt x="1138238" y="267653"/>
                    <a:pt x="1138238" y="267653"/>
                  </a:cubicBezTo>
                  <a:lnTo>
                    <a:pt x="1138238" y="268605"/>
                  </a:lnTo>
                  <a:cubicBezTo>
                    <a:pt x="1138238" y="267653"/>
                    <a:pt x="1137285" y="267653"/>
                    <a:pt x="1137285" y="267653"/>
                  </a:cubicBezTo>
                  <a:lnTo>
                    <a:pt x="1137285" y="267653"/>
                  </a:lnTo>
                  <a:close/>
                  <a:moveTo>
                    <a:pt x="609600" y="0"/>
                  </a:moveTo>
                  <a:lnTo>
                    <a:pt x="609600" y="0"/>
                  </a:lnTo>
                  <a:lnTo>
                    <a:pt x="609600" y="0"/>
                  </a:lnTo>
                  <a:lnTo>
                    <a:pt x="609600" y="0"/>
                  </a:lnTo>
                  <a:lnTo>
                    <a:pt x="609600" y="0"/>
                  </a:lnTo>
                  <a:close/>
                  <a:moveTo>
                    <a:pt x="0" y="267653"/>
                  </a:moveTo>
                  <a:cubicBezTo>
                    <a:pt x="0" y="267653"/>
                    <a:pt x="0" y="267653"/>
                    <a:pt x="0" y="267653"/>
                  </a:cubicBezTo>
                  <a:cubicBezTo>
                    <a:pt x="0" y="267653"/>
                    <a:pt x="0" y="267653"/>
                    <a:pt x="0" y="267653"/>
                  </a:cubicBezTo>
                  <a:cubicBezTo>
                    <a:pt x="0" y="267653"/>
                    <a:pt x="0" y="267653"/>
                    <a:pt x="0" y="267653"/>
                  </a:cubicBezTo>
                  <a:cubicBezTo>
                    <a:pt x="0" y="267653"/>
                    <a:pt x="0" y="267653"/>
                    <a:pt x="0" y="267653"/>
                  </a:cubicBezTo>
                  <a:lnTo>
                    <a:pt x="0" y="267653"/>
                  </a:lnTo>
                  <a:lnTo>
                    <a:pt x="0" y="267653"/>
                  </a:lnTo>
                  <a:close/>
                  <a:moveTo>
                    <a:pt x="1486853" y="313373"/>
                  </a:moveTo>
                  <a:lnTo>
                    <a:pt x="1486853" y="313373"/>
                  </a:lnTo>
                  <a:cubicBezTo>
                    <a:pt x="1486853" y="313373"/>
                    <a:pt x="1486853" y="313373"/>
                    <a:pt x="1486853" y="313373"/>
                  </a:cubicBezTo>
                  <a:cubicBezTo>
                    <a:pt x="1486853" y="313373"/>
                    <a:pt x="1486853" y="313373"/>
                    <a:pt x="1486853" y="313373"/>
                  </a:cubicBezTo>
                  <a:lnTo>
                    <a:pt x="1486853" y="313373"/>
                  </a:lnTo>
                  <a:lnTo>
                    <a:pt x="1486853" y="313373"/>
                  </a:lnTo>
                  <a:close/>
                  <a:moveTo>
                    <a:pt x="991553" y="477203"/>
                  </a:moveTo>
                  <a:lnTo>
                    <a:pt x="991553" y="477203"/>
                  </a:lnTo>
                  <a:lnTo>
                    <a:pt x="991553" y="477203"/>
                  </a:lnTo>
                  <a:lnTo>
                    <a:pt x="991553" y="477203"/>
                  </a:lnTo>
                  <a:lnTo>
                    <a:pt x="991553" y="477203"/>
                  </a:lnTo>
                  <a:close/>
                  <a:moveTo>
                    <a:pt x="1111568" y="516255"/>
                  </a:moveTo>
                  <a:lnTo>
                    <a:pt x="1111568" y="516255"/>
                  </a:lnTo>
                  <a:lnTo>
                    <a:pt x="1111568" y="516255"/>
                  </a:lnTo>
                  <a:lnTo>
                    <a:pt x="1111568" y="516255"/>
                  </a:lnTo>
                  <a:lnTo>
                    <a:pt x="1111568" y="516255"/>
                  </a:lnTo>
                  <a:close/>
                </a:path>
              </a:pathLst>
            </a:custGeom>
            <a:solidFill>
              <a:srgbClr val="ECD3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D69A129-5899-47BD-BC3B-A3020CF33882}"/>
                </a:ext>
              </a:extLst>
            </p:cNvPr>
            <p:cNvSpPr/>
            <p:nvPr/>
          </p:nvSpPr>
          <p:spPr>
            <a:xfrm>
              <a:off x="6359606" y="5041607"/>
              <a:ext cx="2256993" cy="579994"/>
            </a:xfrm>
            <a:custGeom>
              <a:avLst/>
              <a:gdLst>
                <a:gd name="connsiteX0" fmla="*/ 2236605 w 2256993"/>
                <a:gd name="connsiteY0" fmla="*/ 252042 h 579994"/>
                <a:gd name="connsiteX1" fmla="*/ 2057535 w 2256993"/>
                <a:gd name="connsiteY1" fmla="*/ 147267 h 579994"/>
                <a:gd name="connsiteX2" fmla="*/ 1901325 w 2256993"/>
                <a:gd name="connsiteY2" fmla="*/ 93927 h 579994"/>
                <a:gd name="connsiteX3" fmla="*/ 1738447 w 2256993"/>
                <a:gd name="connsiteY3" fmla="*/ 47254 h 579994"/>
                <a:gd name="connsiteX4" fmla="*/ 1624147 w 2256993"/>
                <a:gd name="connsiteY4" fmla="*/ 39634 h 579994"/>
                <a:gd name="connsiteX5" fmla="*/ 1514610 w 2256993"/>
                <a:gd name="connsiteY5" fmla="*/ 32014 h 579994"/>
                <a:gd name="connsiteX6" fmla="*/ 1239337 w 2256993"/>
                <a:gd name="connsiteY6" fmla="*/ 3439 h 579994"/>
                <a:gd name="connsiteX7" fmla="*/ 948825 w 2256993"/>
                <a:gd name="connsiteY7" fmla="*/ 14869 h 579994"/>
                <a:gd name="connsiteX8" fmla="*/ 664980 w 2256993"/>
                <a:gd name="connsiteY8" fmla="*/ 40587 h 579994"/>
                <a:gd name="connsiteX9" fmla="*/ 387802 w 2256993"/>
                <a:gd name="connsiteY9" fmla="*/ 82497 h 579994"/>
                <a:gd name="connsiteX10" fmla="*/ 247785 w 2256993"/>
                <a:gd name="connsiteY10" fmla="*/ 111072 h 579994"/>
                <a:gd name="connsiteX11" fmla="*/ 127770 w 2256993"/>
                <a:gd name="connsiteY11" fmla="*/ 151077 h 579994"/>
                <a:gd name="connsiteX12" fmla="*/ 58237 w 2256993"/>
                <a:gd name="connsiteY12" fmla="*/ 197749 h 579994"/>
                <a:gd name="connsiteX13" fmla="*/ 5850 w 2256993"/>
                <a:gd name="connsiteY13" fmla="*/ 252994 h 579994"/>
                <a:gd name="connsiteX14" fmla="*/ 85860 w 2256993"/>
                <a:gd name="connsiteY14" fmla="*/ 386344 h 579994"/>
                <a:gd name="connsiteX15" fmla="*/ 203970 w 2256993"/>
                <a:gd name="connsiteY15" fmla="*/ 440637 h 579994"/>
                <a:gd name="connsiteX16" fmla="*/ 334462 w 2256993"/>
                <a:gd name="connsiteY16" fmla="*/ 468260 h 579994"/>
                <a:gd name="connsiteX17" fmla="*/ 608782 w 2256993"/>
                <a:gd name="connsiteY17" fmla="*/ 523504 h 579994"/>
                <a:gd name="connsiteX18" fmla="*/ 893580 w 2256993"/>
                <a:gd name="connsiteY18" fmla="*/ 547317 h 579994"/>
                <a:gd name="connsiteX19" fmla="*/ 1124085 w 2256993"/>
                <a:gd name="connsiteY19" fmla="*/ 558747 h 579994"/>
                <a:gd name="connsiteX20" fmla="*/ 1279342 w 2256993"/>
                <a:gd name="connsiteY20" fmla="*/ 578750 h 579994"/>
                <a:gd name="connsiteX21" fmla="*/ 1435552 w 2256993"/>
                <a:gd name="connsiteY21" fmla="*/ 572082 h 579994"/>
                <a:gd name="connsiteX22" fmla="*/ 1612717 w 2256993"/>
                <a:gd name="connsiteY22" fmla="*/ 556842 h 579994"/>
                <a:gd name="connsiteX23" fmla="*/ 1778452 w 2256993"/>
                <a:gd name="connsiteY23" fmla="*/ 527315 h 579994"/>
                <a:gd name="connsiteX24" fmla="*/ 2002290 w 2256993"/>
                <a:gd name="connsiteY24" fmla="*/ 473974 h 579994"/>
                <a:gd name="connsiteX25" fmla="*/ 2148022 w 2256993"/>
                <a:gd name="connsiteY25" fmla="*/ 409204 h 579994"/>
                <a:gd name="connsiteX26" fmla="*/ 2210887 w 2256993"/>
                <a:gd name="connsiteY26" fmla="*/ 364437 h 579994"/>
                <a:gd name="connsiteX27" fmla="*/ 2241367 w 2256993"/>
                <a:gd name="connsiteY27" fmla="*/ 255852 h 579994"/>
                <a:gd name="connsiteX28" fmla="*/ 2236605 w 2256993"/>
                <a:gd name="connsiteY28" fmla="*/ 252042 h 579994"/>
                <a:gd name="connsiteX29" fmla="*/ 1828935 w 2256993"/>
                <a:gd name="connsiteY29" fmla="*/ 413967 h 579994"/>
                <a:gd name="connsiteX30" fmla="*/ 1828935 w 2256993"/>
                <a:gd name="connsiteY30" fmla="*/ 413967 h 579994"/>
                <a:gd name="connsiteX31" fmla="*/ 1828935 w 2256993"/>
                <a:gd name="connsiteY31" fmla="*/ 413967 h 579994"/>
                <a:gd name="connsiteX32" fmla="*/ 1828935 w 2256993"/>
                <a:gd name="connsiteY32" fmla="*/ 413967 h 579994"/>
                <a:gd name="connsiteX33" fmla="*/ 1828935 w 2256993"/>
                <a:gd name="connsiteY33" fmla="*/ 413967 h 579994"/>
                <a:gd name="connsiteX34" fmla="*/ 1828935 w 2256993"/>
                <a:gd name="connsiteY34" fmla="*/ 413967 h 579994"/>
                <a:gd name="connsiteX35" fmla="*/ 1446030 w 2256993"/>
                <a:gd name="connsiteY35" fmla="*/ 460640 h 579994"/>
                <a:gd name="connsiteX36" fmla="*/ 1446030 w 2256993"/>
                <a:gd name="connsiteY36" fmla="*/ 460640 h 579994"/>
                <a:gd name="connsiteX37" fmla="*/ 1448887 w 2256993"/>
                <a:gd name="connsiteY37" fmla="*/ 459687 h 579994"/>
                <a:gd name="connsiteX38" fmla="*/ 1447935 w 2256993"/>
                <a:gd name="connsiteY38" fmla="*/ 461592 h 579994"/>
                <a:gd name="connsiteX39" fmla="*/ 1446030 w 2256993"/>
                <a:gd name="connsiteY39" fmla="*/ 460640 h 579994"/>
                <a:gd name="connsiteX40" fmla="*/ 1446030 w 2256993"/>
                <a:gd name="connsiteY40" fmla="*/ 460640 h 579994"/>
                <a:gd name="connsiteX41" fmla="*/ 1478415 w 2256993"/>
                <a:gd name="connsiteY41" fmla="*/ 366342 h 579994"/>
                <a:gd name="connsiteX42" fmla="*/ 1478415 w 2256993"/>
                <a:gd name="connsiteY42" fmla="*/ 366342 h 579994"/>
                <a:gd name="connsiteX43" fmla="*/ 1478415 w 2256993"/>
                <a:gd name="connsiteY43" fmla="*/ 366342 h 579994"/>
                <a:gd name="connsiteX44" fmla="*/ 1478415 w 2256993"/>
                <a:gd name="connsiteY44" fmla="*/ 366342 h 579994"/>
                <a:gd name="connsiteX45" fmla="*/ 1478415 w 2256993"/>
                <a:gd name="connsiteY45" fmla="*/ 366342 h 579994"/>
                <a:gd name="connsiteX46" fmla="*/ 1478415 w 2256993"/>
                <a:gd name="connsiteY46" fmla="*/ 366342 h 579994"/>
                <a:gd name="connsiteX47" fmla="*/ 1478415 w 2256993"/>
                <a:gd name="connsiteY47" fmla="*/ 366342 h 579994"/>
                <a:gd name="connsiteX48" fmla="*/ 1478415 w 2256993"/>
                <a:gd name="connsiteY48" fmla="*/ 366342 h 579994"/>
                <a:gd name="connsiteX49" fmla="*/ 1478415 w 2256993"/>
                <a:gd name="connsiteY49" fmla="*/ 366342 h 579994"/>
                <a:gd name="connsiteX50" fmla="*/ 1478415 w 2256993"/>
                <a:gd name="connsiteY50" fmla="*/ 366342 h 579994"/>
                <a:gd name="connsiteX51" fmla="*/ 1479367 w 2256993"/>
                <a:gd name="connsiteY51" fmla="*/ 366342 h 579994"/>
                <a:gd name="connsiteX52" fmla="*/ 1479367 w 2256993"/>
                <a:gd name="connsiteY52" fmla="*/ 367294 h 579994"/>
                <a:gd name="connsiteX53" fmla="*/ 1478415 w 2256993"/>
                <a:gd name="connsiteY53" fmla="*/ 366342 h 579994"/>
                <a:gd name="connsiteX54" fmla="*/ 1478415 w 2256993"/>
                <a:gd name="connsiteY54" fmla="*/ 366342 h 579994"/>
                <a:gd name="connsiteX55" fmla="*/ 1331730 w 2256993"/>
                <a:gd name="connsiteY55" fmla="*/ 158697 h 579994"/>
                <a:gd name="connsiteX56" fmla="*/ 1328872 w 2256993"/>
                <a:gd name="connsiteY56" fmla="*/ 156792 h 579994"/>
                <a:gd name="connsiteX57" fmla="*/ 1331730 w 2256993"/>
                <a:gd name="connsiteY57" fmla="*/ 157744 h 579994"/>
                <a:gd name="connsiteX58" fmla="*/ 1331730 w 2256993"/>
                <a:gd name="connsiteY58" fmla="*/ 158697 h 579994"/>
                <a:gd name="connsiteX59" fmla="*/ 1331730 w 2256993"/>
                <a:gd name="connsiteY59" fmla="*/ 158697 h 579994"/>
                <a:gd name="connsiteX60" fmla="*/ 949777 w 2256993"/>
                <a:gd name="connsiteY60" fmla="*/ 92022 h 579994"/>
                <a:gd name="connsiteX61" fmla="*/ 949777 w 2256993"/>
                <a:gd name="connsiteY61" fmla="*/ 92022 h 579994"/>
                <a:gd name="connsiteX62" fmla="*/ 949777 w 2256993"/>
                <a:gd name="connsiteY62" fmla="*/ 92022 h 579994"/>
                <a:gd name="connsiteX63" fmla="*/ 949777 w 2256993"/>
                <a:gd name="connsiteY63" fmla="*/ 92022 h 579994"/>
                <a:gd name="connsiteX64" fmla="*/ 949777 w 2256993"/>
                <a:gd name="connsiteY64" fmla="*/ 92022 h 579994"/>
                <a:gd name="connsiteX65" fmla="*/ 339225 w 2256993"/>
                <a:gd name="connsiteY65" fmla="*/ 366342 h 579994"/>
                <a:gd name="connsiteX66" fmla="*/ 339225 w 2256993"/>
                <a:gd name="connsiteY66" fmla="*/ 366342 h 579994"/>
                <a:gd name="connsiteX67" fmla="*/ 339225 w 2256993"/>
                <a:gd name="connsiteY67" fmla="*/ 366342 h 579994"/>
                <a:gd name="connsiteX68" fmla="*/ 339225 w 2256993"/>
                <a:gd name="connsiteY68" fmla="*/ 366342 h 579994"/>
                <a:gd name="connsiteX69" fmla="*/ 339225 w 2256993"/>
                <a:gd name="connsiteY69" fmla="*/ 366342 h 579994"/>
                <a:gd name="connsiteX70" fmla="*/ 339225 w 2256993"/>
                <a:gd name="connsiteY70" fmla="*/ 366342 h 579994"/>
                <a:gd name="connsiteX71" fmla="*/ 339225 w 2256993"/>
                <a:gd name="connsiteY71" fmla="*/ 366342 h 57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256993" h="579994">
                  <a:moveTo>
                    <a:pt x="2236605" y="252042"/>
                  </a:moveTo>
                  <a:cubicBezTo>
                    <a:pt x="2183265" y="204417"/>
                    <a:pt x="2125162" y="172032"/>
                    <a:pt x="2057535" y="147267"/>
                  </a:cubicBezTo>
                  <a:cubicBezTo>
                    <a:pt x="2006100" y="128217"/>
                    <a:pt x="1953712" y="111072"/>
                    <a:pt x="1901325" y="93927"/>
                  </a:cubicBezTo>
                  <a:cubicBezTo>
                    <a:pt x="1847985" y="76782"/>
                    <a:pt x="1794645" y="50112"/>
                    <a:pt x="1738447" y="47254"/>
                  </a:cubicBezTo>
                  <a:cubicBezTo>
                    <a:pt x="1700347" y="44397"/>
                    <a:pt x="1662247" y="42492"/>
                    <a:pt x="1624147" y="39634"/>
                  </a:cubicBezTo>
                  <a:cubicBezTo>
                    <a:pt x="1588905" y="37729"/>
                    <a:pt x="1549852" y="39634"/>
                    <a:pt x="1514610" y="32014"/>
                  </a:cubicBezTo>
                  <a:cubicBezTo>
                    <a:pt x="1424122" y="12964"/>
                    <a:pt x="1330777" y="12012"/>
                    <a:pt x="1239337" y="3439"/>
                  </a:cubicBezTo>
                  <a:cubicBezTo>
                    <a:pt x="1142182" y="-6086"/>
                    <a:pt x="1045027" y="6297"/>
                    <a:pt x="948825" y="14869"/>
                  </a:cubicBezTo>
                  <a:cubicBezTo>
                    <a:pt x="854527" y="23442"/>
                    <a:pt x="759277" y="29157"/>
                    <a:pt x="664980" y="40587"/>
                  </a:cubicBezTo>
                  <a:cubicBezTo>
                    <a:pt x="572587" y="52017"/>
                    <a:pt x="480195" y="65352"/>
                    <a:pt x="387802" y="82497"/>
                  </a:cubicBezTo>
                  <a:cubicBezTo>
                    <a:pt x="341130" y="91069"/>
                    <a:pt x="294457" y="100594"/>
                    <a:pt x="247785" y="111072"/>
                  </a:cubicBezTo>
                  <a:cubicBezTo>
                    <a:pt x="206827" y="120597"/>
                    <a:pt x="165870" y="132027"/>
                    <a:pt x="127770" y="151077"/>
                  </a:cubicBezTo>
                  <a:cubicBezTo>
                    <a:pt x="102052" y="163459"/>
                    <a:pt x="79192" y="179652"/>
                    <a:pt x="58237" y="197749"/>
                  </a:cubicBezTo>
                  <a:cubicBezTo>
                    <a:pt x="39187" y="213942"/>
                    <a:pt x="15375" y="228229"/>
                    <a:pt x="5850" y="252994"/>
                  </a:cubicBezTo>
                  <a:cubicBezTo>
                    <a:pt x="-18915" y="313954"/>
                    <a:pt x="40140" y="360627"/>
                    <a:pt x="85860" y="386344"/>
                  </a:cubicBezTo>
                  <a:cubicBezTo>
                    <a:pt x="123007" y="406347"/>
                    <a:pt x="163012" y="426349"/>
                    <a:pt x="203970" y="440637"/>
                  </a:cubicBezTo>
                  <a:cubicBezTo>
                    <a:pt x="246832" y="455877"/>
                    <a:pt x="290647" y="459687"/>
                    <a:pt x="334462" y="468260"/>
                  </a:cubicBezTo>
                  <a:cubicBezTo>
                    <a:pt x="425902" y="484452"/>
                    <a:pt x="516390" y="508265"/>
                    <a:pt x="608782" y="523504"/>
                  </a:cubicBezTo>
                  <a:cubicBezTo>
                    <a:pt x="702127" y="538744"/>
                    <a:pt x="798330" y="544460"/>
                    <a:pt x="893580" y="547317"/>
                  </a:cubicBezTo>
                  <a:cubicBezTo>
                    <a:pt x="970732" y="549222"/>
                    <a:pt x="1046932" y="547317"/>
                    <a:pt x="1124085" y="558747"/>
                  </a:cubicBezTo>
                  <a:cubicBezTo>
                    <a:pt x="1175520" y="566367"/>
                    <a:pt x="1226955" y="574940"/>
                    <a:pt x="1279342" y="578750"/>
                  </a:cubicBezTo>
                  <a:cubicBezTo>
                    <a:pt x="1331730" y="582560"/>
                    <a:pt x="1383165" y="576844"/>
                    <a:pt x="1435552" y="572082"/>
                  </a:cubicBezTo>
                  <a:cubicBezTo>
                    <a:pt x="1494607" y="567319"/>
                    <a:pt x="1553662" y="562557"/>
                    <a:pt x="1612717" y="556842"/>
                  </a:cubicBezTo>
                  <a:cubicBezTo>
                    <a:pt x="1667962" y="552080"/>
                    <a:pt x="1725112" y="546365"/>
                    <a:pt x="1778452" y="527315"/>
                  </a:cubicBezTo>
                  <a:cubicBezTo>
                    <a:pt x="1850842" y="502549"/>
                    <a:pt x="1926090" y="486357"/>
                    <a:pt x="2002290" y="473974"/>
                  </a:cubicBezTo>
                  <a:cubicBezTo>
                    <a:pt x="2054677" y="465402"/>
                    <a:pt x="2108970" y="448257"/>
                    <a:pt x="2148022" y="409204"/>
                  </a:cubicBezTo>
                  <a:cubicBezTo>
                    <a:pt x="2166120" y="391107"/>
                    <a:pt x="2191837" y="382535"/>
                    <a:pt x="2210887" y="364437"/>
                  </a:cubicBezTo>
                  <a:cubicBezTo>
                    <a:pt x="2239462" y="339672"/>
                    <a:pt x="2279467" y="291094"/>
                    <a:pt x="2241367" y="255852"/>
                  </a:cubicBezTo>
                  <a:cubicBezTo>
                    <a:pt x="2239462" y="254899"/>
                    <a:pt x="2237557" y="252994"/>
                    <a:pt x="2236605" y="252042"/>
                  </a:cubicBezTo>
                  <a:close/>
                  <a:moveTo>
                    <a:pt x="1828935" y="413967"/>
                  </a:moveTo>
                  <a:lnTo>
                    <a:pt x="1828935" y="413967"/>
                  </a:lnTo>
                  <a:lnTo>
                    <a:pt x="1828935" y="413967"/>
                  </a:lnTo>
                  <a:lnTo>
                    <a:pt x="1828935" y="413967"/>
                  </a:lnTo>
                  <a:lnTo>
                    <a:pt x="1828935" y="413967"/>
                  </a:lnTo>
                  <a:lnTo>
                    <a:pt x="1828935" y="413967"/>
                  </a:lnTo>
                  <a:close/>
                  <a:moveTo>
                    <a:pt x="1446030" y="460640"/>
                  </a:moveTo>
                  <a:lnTo>
                    <a:pt x="1446030" y="460640"/>
                  </a:lnTo>
                  <a:cubicBezTo>
                    <a:pt x="1446982" y="459687"/>
                    <a:pt x="1447935" y="459687"/>
                    <a:pt x="1448887" y="459687"/>
                  </a:cubicBezTo>
                  <a:cubicBezTo>
                    <a:pt x="1447935" y="460640"/>
                    <a:pt x="1447935" y="460640"/>
                    <a:pt x="1447935" y="461592"/>
                  </a:cubicBezTo>
                  <a:cubicBezTo>
                    <a:pt x="1447935" y="461592"/>
                    <a:pt x="1446982" y="460640"/>
                    <a:pt x="1446030" y="460640"/>
                  </a:cubicBezTo>
                  <a:lnTo>
                    <a:pt x="1446030" y="460640"/>
                  </a:lnTo>
                  <a:close/>
                  <a:moveTo>
                    <a:pt x="1478415" y="366342"/>
                  </a:moveTo>
                  <a:lnTo>
                    <a:pt x="1478415" y="366342"/>
                  </a:lnTo>
                  <a:cubicBezTo>
                    <a:pt x="1478415" y="366342"/>
                    <a:pt x="1478415" y="366342"/>
                    <a:pt x="1478415" y="366342"/>
                  </a:cubicBezTo>
                  <a:cubicBezTo>
                    <a:pt x="1478415" y="366342"/>
                    <a:pt x="1478415" y="366342"/>
                    <a:pt x="1478415" y="366342"/>
                  </a:cubicBezTo>
                  <a:lnTo>
                    <a:pt x="1478415" y="366342"/>
                  </a:lnTo>
                  <a:lnTo>
                    <a:pt x="1478415" y="366342"/>
                  </a:lnTo>
                  <a:cubicBezTo>
                    <a:pt x="1478415" y="366342"/>
                    <a:pt x="1478415" y="366342"/>
                    <a:pt x="1478415" y="366342"/>
                  </a:cubicBezTo>
                  <a:lnTo>
                    <a:pt x="1478415" y="366342"/>
                  </a:lnTo>
                  <a:cubicBezTo>
                    <a:pt x="1478415" y="366342"/>
                    <a:pt x="1478415" y="366342"/>
                    <a:pt x="1478415" y="366342"/>
                  </a:cubicBezTo>
                  <a:cubicBezTo>
                    <a:pt x="1478415" y="366342"/>
                    <a:pt x="1478415" y="366342"/>
                    <a:pt x="1478415" y="366342"/>
                  </a:cubicBezTo>
                  <a:cubicBezTo>
                    <a:pt x="1478415" y="366342"/>
                    <a:pt x="1479367" y="366342"/>
                    <a:pt x="1479367" y="366342"/>
                  </a:cubicBezTo>
                  <a:lnTo>
                    <a:pt x="1479367" y="367294"/>
                  </a:lnTo>
                  <a:cubicBezTo>
                    <a:pt x="1479367" y="366342"/>
                    <a:pt x="1478415" y="366342"/>
                    <a:pt x="1478415" y="366342"/>
                  </a:cubicBezTo>
                  <a:lnTo>
                    <a:pt x="1478415" y="366342"/>
                  </a:lnTo>
                  <a:close/>
                  <a:moveTo>
                    <a:pt x="1331730" y="158697"/>
                  </a:moveTo>
                  <a:cubicBezTo>
                    <a:pt x="1330777" y="157744"/>
                    <a:pt x="1329825" y="157744"/>
                    <a:pt x="1328872" y="156792"/>
                  </a:cubicBezTo>
                  <a:cubicBezTo>
                    <a:pt x="1329825" y="156792"/>
                    <a:pt x="1330777" y="156792"/>
                    <a:pt x="1331730" y="157744"/>
                  </a:cubicBezTo>
                  <a:cubicBezTo>
                    <a:pt x="1331730" y="157744"/>
                    <a:pt x="1331730" y="157744"/>
                    <a:pt x="1331730" y="158697"/>
                  </a:cubicBezTo>
                  <a:lnTo>
                    <a:pt x="1331730" y="158697"/>
                  </a:lnTo>
                  <a:close/>
                  <a:moveTo>
                    <a:pt x="949777" y="92022"/>
                  </a:moveTo>
                  <a:lnTo>
                    <a:pt x="949777" y="92022"/>
                  </a:lnTo>
                  <a:lnTo>
                    <a:pt x="949777" y="92022"/>
                  </a:lnTo>
                  <a:lnTo>
                    <a:pt x="949777" y="92022"/>
                  </a:lnTo>
                  <a:lnTo>
                    <a:pt x="949777" y="92022"/>
                  </a:lnTo>
                  <a:close/>
                  <a:moveTo>
                    <a:pt x="339225" y="366342"/>
                  </a:moveTo>
                  <a:lnTo>
                    <a:pt x="339225" y="366342"/>
                  </a:lnTo>
                  <a:cubicBezTo>
                    <a:pt x="340177" y="366342"/>
                    <a:pt x="340177" y="366342"/>
                    <a:pt x="339225" y="366342"/>
                  </a:cubicBezTo>
                  <a:cubicBezTo>
                    <a:pt x="340177" y="366342"/>
                    <a:pt x="340177" y="366342"/>
                    <a:pt x="339225" y="366342"/>
                  </a:cubicBezTo>
                  <a:lnTo>
                    <a:pt x="339225" y="366342"/>
                  </a:lnTo>
                  <a:lnTo>
                    <a:pt x="339225" y="366342"/>
                  </a:lnTo>
                  <a:lnTo>
                    <a:pt x="339225" y="366342"/>
                  </a:lnTo>
                  <a:close/>
                </a:path>
              </a:pathLst>
            </a:custGeom>
            <a:solidFill>
              <a:srgbClr val="974D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8277F2F-6BC2-44C4-A0FE-64A6DD29FA93}"/>
                </a:ext>
              </a:extLst>
            </p:cNvPr>
            <p:cNvSpPr/>
            <p:nvPr/>
          </p:nvSpPr>
          <p:spPr>
            <a:xfrm>
              <a:off x="8170443" y="5414656"/>
              <a:ext cx="282892" cy="94258"/>
            </a:xfrm>
            <a:custGeom>
              <a:avLst/>
              <a:gdLst>
                <a:gd name="connsiteX0" fmla="*/ 199072 w 282892"/>
                <a:gd name="connsiteY0" fmla="*/ 2818 h 94258"/>
                <a:gd name="connsiteX1" fmla="*/ 91440 w 282892"/>
                <a:gd name="connsiteY1" fmla="*/ 19011 h 94258"/>
                <a:gd name="connsiteX2" fmla="*/ 39053 w 282892"/>
                <a:gd name="connsiteY2" fmla="*/ 29488 h 94258"/>
                <a:gd name="connsiteX3" fmla="*/ 2858 w 282892"/>
                <a:gd name="connsiteY3" fmla="*/ 42823 h 94258"/>
                <a:gd name="connsiteX4" fmla="*/ 0 w 282892"/>
                <a:gd name="connsiteY4" fmla="*/ 94258 h 94258"/>
                <a:gd name="connsiteX5" fmla="*/ 19050 w 282892"/>
                <a:gd name="connsiteY5" fmla="*/ 90448 h 94258"/>
                <a:gd name="connsiteX6" fmla="*/ 147638 w 282892"/>
                <a:gd name="connsiteY6" fmla="*/ 52348 h 94258"/>
                <a:gd name="connsiteX7" fmla="*/ 219075 w 282892"/>
                <a:gd name="connsiteY7" fmla="*/ 35203 h 94258"/>
                <a:gd name="connsiteX8" fmla="*/ 282892 w 282892"/>
                <a:gd name="connsiteY8" fmla="*/ 913 h 94258"/>
                <a:gd name="connsiteX9" fmla="*/ 199072 w 282892"/>
                <a:gd name="connsiteY9" fmla="*/ 2818 h 94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892" h="94258">
                  <a:moveTo>
                    <a:pt x="199072" y="2818"/>
                  </a:moveTo>
                  <a:cubicBezTo>
                    <a:pt x="162878" y="1866"/>
                    <a:pt x="126683" y="10438"/>
                    <a:pt x="91440" y="19011"/>
                  </a:cubicBezTo>
                  <a:cubicBezTo>
                    <a:pt x="74295" y="22821"/>
                    <a:pt x="56197" y="26631"/>
                    <a:pt x="39053" y="29488"/>
                  </a:cubicBezTo>
                  <a:cubicBezTo>
                    <a:pt x="25717" y="31393"/>
                    <a:pt x="7620" y="29488"/>
                    <a:pt x="2858" y="42823"/>
                  </a:cubicBezTo>
                  <a:cubicBezTo>
                    <a:pt x="0" y="48538"/>
                    <a:pt x="4763" y="92353"/>
                    <a:pt x="0" y="94258"/>
                  </a:cubicBezTo>
                  <a:cubicBezTo>
                    <a:pt x="6667" y="92353"/>
                    <a:pt x="12383" y="91401"/>
                    <a:pt x="19050" y="90448"/>
                  </a:cubicBezTo>
                  <a:cubicBezTo>
                    <a:pt x="62865" y="79971"/>
                    <a:pt x="104775" y="64731"/>
                    <a:pt x="147638" y="52348"/>
                  </a:cubicBezTo>
                  <a:cubicBezTo>
                    <a:pt x="171450" y="45681"/>
                    <a:pt x="195263" y="42823"/>
                    <a:pt x="219075" y="35203"/>
                  </a:cubicBezTo>
                  <a:cubicBezTo>
                    <a:pt x="241935" y="27583"/>
                    <a:pt x="260985" y="12343"/>
                    <a:pt x="282892" y="913"/>
                  </a:cubicBezTo>
                  <a:cubicBezTo>
                    <a:pt x="253365" y="-1944"/>
                    <a:pt x="226695" y="2818"/>
                    <a:pt x="199072" y="2818"/>
                  </a:cubicBezTo>
                  <a:close/>
                </a:path>
              </a:pathLst>
            </a:custGeom>
            <a:solidFill>
              <a:srgbClr val="C368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D2841D3-3C6C-4784-9F5D-074B4E101D43}"/>
                </a:ext>
              </a:extLst>
            </p:cNvPr>
            <p:cNvSpPr/>
            <p:nvPr/>
          </p:nvSpPr>
          <p:spPr>
            <a:xfrm>
              <a:off x="7635138" y="5536595"/>
              <a:ext cx="323850" cy="38283"/>
            </a:xfrm>
            <a:custGeom>
              <a:avLst/>
              <a:gdLst>
                <a:gd name="connsiteX0" fmla="*/ 0 w 323850"/>
                <a:gd name="connsiteY0" fmla="*/ 34232 h 38283"/>
                <a:gd name="connsiteX1" fmla="*/ 323850 w 323850"/>
                <a:gd name="connsiteY1" fmla="*/ 18039 h 38283"/>
                <a:gd name="connsiteX2" fmla="*/ 0 w 323850"/>
                <a:gd name="connsiteY2" fmla="*/ 34232 h 38283"/>
                <a:gd name="connsiteX3" fmla="*/ 0 w 323850"/>
                <a:gd name="connsiteY3" fmla="*/ 34232 h 38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" h="38283">
                  <a:moveTo>
                    <a:pt x="0" y="34232"/>
                  </a:moveTo>
                  <a:cubicBezTo>
                    <a:pt x="106680" y="44709"/>
                    <a:pt x="214313" y="33279"/>
                    <a:pt x="323850" y="18039"/>
                  </a:cubicBezTo>
                  <a:cubicBezTo>
                    <a:pt x="211455" y="-3868"/>
                    <a:pt x="102870" y="-13393"/>
                    <a:pt x="0" y="34232"/>
                  </a:cubicBezTo>
                  <a:lnTo>
                    <a:pt x="0" y="34232"/>
                  </a:lnTo>
                  <a:close/>
                </a:path>
              </a:pathLst>
            </a:custGeom>
            <a:solidFill>
              <a:srgbClr val="C368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29DD00A-B472-45A3-94EE-47B7459DD677}"/>
                </a:ext>
              </a:extLst>
            </p:cNvPr>
            <p:cNvSpPr/>
            <p:nvPr/>
          </p:nvSpPr>
          <p:spPr>
            <a:xfrm>
              <a:off x="7006488" y="5517260"/>
              <a:ext cx="314325" cy="37927"/>
            </a:xfrm>
            <a:custGeom>
              <a:avLst/>
              <a:gdLst>
                <a:gd name="connsiteX0" fmla="*/ 0 w 314325"/>
                <a:gd name="connsiteY0" fmla="*/ 4036 h 37927"/>
                <a:gd name="connsiteX1" fmla="*/ 314325 w 314325"/>
                <a:gd name="connsiteY1" fmla="*/ 28801 h 37927"/>
                <a:gd name="connsiteX2" fmla="*/ 0 w 314325"/>
                <a:gd name="connsiteY2" fmla="*/ 4036 h 37927"/>
                <a:gd name="connsiteX3" fmla="*/ 0 w 314325"/>
                <a:gd name="connsiteY3" fmla="*/ 4036 h 37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37927">
                  <a:moveTo>
                    <a:pt x="0" y="4036"/>
                  </a:moveTo>
                  <a:cubicBezTo>
                    <a:pt x="103822" y="16419"/>
                    <a:pt x="204788" y="55471"/>
                    <a:pt x="314325" y="28801"/>
                  </a:cubicBezTo>
                  <a:cubicBezTo>
                    <a:pt x="257175" y="6894"/>
                    <a:pt x="86677" y="-7394"/>
                    <a:pt x="0" y="4036"/>
                  </a:cubicBezTo>
                  <a:lnTo>
                    <a:pt x="0" y="4036"/>
                  </a:lnTo>
                  <a:close/>
                </a:path>
              </a:pathLst>
            </a:custGeom>
            <a:solidFill>
              <a:srgbClr val="C368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84E19F-C26A-4411-AB3B-297881D91226}"/>
                </a:ext>
              </a:extLst>
            </p:cNvPr>
            <p:cNvSpPr/>
            <p:nvPr/>
          </p:nvSpPr>
          <p:spPr>
            <a:xfrm>
              <a:off x="6701688" y="5451159"/>
              <a:ext cx="161925" cy="47277"/>
            </a:xfrm>
            <a:custGeom>
              <a:avLst/>
              <a:gdLst>
                <a:gd name="connsiteX0" fmla="*/ 119063 w 161925"/>
                <a:gd name="connsiteY0" fmla="*/ 605 h 47277"/>
                <a:gd name="connsiteX1" fmla="*/ 0 w 161925"/>
                <a:gd name="connsiteY1" fmla="*/ 15845 h 47277"/>
                <a:gd name="connsiteX2" fmla="*/ 161925 w 161925"/>
                <a:gd name="connsiteY2" fmla="*/ 47278 h 47277"/>
                <a:gd name="connsiteX3" fmla="*/ 119063 w 161925"/>
                <a:gd name="connsiteY3" fmla="*/ 605 h 47277"/>
                <a:gd name="connsiteX4" fmla="*/ 119063 w 161925"/>
                <a:gd name="connsiteY4" fmla="*/ 605 h 4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47277">
                  <a:moveTo>
                    <a:pt x="119063" y="605"/>
                  </a:moveTo>
                  <a:cubicBezTo>
                    <a:pt x="78105" y="-2252"/>
                    <a:pt x="39053" y="5368"/>
                    <a:pt x="0" y="15845"/>
                  </a:cubicBezTo>
                  <a:cubicBezTo>
                    <a:pt x="54293" y="25370"/>
                    <a:pt x="107632" y="35848"/>
                    <a:pt x="161925" y="47278"/>
                  </a:cubicBezTo>
                  <a:cubicBezTo>
                    <a:pt x="160020" y="16798"/>
                    <a:pt x="145733" y="2510"/>
                    <a:pt x="119063" y="605"/>
                  </a:cubicBezTo>
                  <a:lnTo>
                    <a:pt x="119063" y="605"/>
                  </a:lnTo>
                  <a:close/>
                </a:path>
              </a:pathLst>
            </a:custGeom>
            <a:solidFill>
              <a:srgbClr val="C368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8474D7E-B2F4-4C64-BAA6-412497CD296F}"/>
                </a:ext>
              </a:extLst>
            </p:cNvPr>
            <p:cNvSpPr/>
            <p:nvPr/>
          </p:nvSpPr>
          <p:spPr>
            <a:xfrm>
              <a:off x="6444916" y="5049069"/>
              <a:ext cx="2066226" cy="493423"/>
            </a:xfrm>
            <a:custGeom>
              <a:avLst/>
              <a:gdLst>
                <a:gd name="connsiteX0" fmla="*/ 2042709 w 2066226"/>
                <a:gd name="connsiteY0" fmla="*/ 229340 h 493423"/>
                <a:gd name="connsiteX1" fmla="*/ 2036994 w 2066226"/>
                <a:gd name="connsiteY1" fmla="*/ 227435 h 493423"/>
                <a:gd name="connsiteX2" fmla="*/ 1980797 w 2066226"/>
                <a:gd name="connsiteY2" fmla="*/ 199812 h 493423"/>
                <a:gd name="connsiteX3" fmla="*/ 1973177 w 2066226"/>
                <a:gd name="connsiteY3" fmla="*/ 183620 h 493423"/>
                <a:gd name="connsiteX4" fmla="*/ 1956984 w 2066226"/>
                <a:gd name="connsiteY4" fmla="*/ 171237 h 493423"/>
                <a:gd name="connsiteX5" fmla="*/ 1843637 w 2066226"/>
                <a:gd name="connsiteY5" fmla="*/ 137900 h 493423"/>
                <a:gd name="connsiteX6" fmla="*/ 1826492 w 2066226"/>
                <a:gd name="connsiteY6" fmla="*/ 130280 h 493423"/>
                <a:gd name="connsiteX7" fmla="*/ 1728384 w 2066226"/>
                <a:gd name="connsiteY7" fmla="*/ 75987 h 493423"/>
                <a:gd name="connsiteX8" fmla="*/ 1623609 w 2066226"/>
                <a:gd name="connsiteY8" fmla="*/ 67415 h 493423"/>
                <a:gd name="connsiteX9" fmla="*/ 1454064 w 2066226"/>
                <a:gd name="connsiteY9" fmla="*/ 44555 h 493423"/>
                <a:gd name="connsiteX10" fmla="*/ 1308332 w 2066226"/>
                <a:gd name="connsiteY10" fmla="*/ 35030 h 493423"/>
                <a:gd name="connsiteX11" fmla="*/ 961622 w 2066226"/>
                <a:gd name="connsiteY11" fmla="*/ 4550 h 493423"/>
                <a:gd name="connsiteX12" fmla="*/ 895899 w 2066226"/>
                <a:gd name="connsiteY12" fmla="*/ 15027 h 493423"/>
                <a:gd name="connsiteX13" fmla="*/ 795887 w 2066226"/>
                <a:gd name="connsiteY13" fmla="*/ 18837 h 493423"/>
                <a:gd name="connsiteX14" fmla="*/ 519662 w 2066226"/>
                <a:gd name="connsiteY14" fmla="*/ 47412 h 493423"/>
                <a:gd name="connsiteX15" fmla="*/ 402504 w 2066226"/>
                <a:gd name="connsiteY15" fmla="*/ 75035 h 493423"/>
                <a:gd name="connsiteX16" fmla="*/ 278679 w 2066226"/>
                <a:gd name="connsiteY16" fmla="*/ 95037 h 493423"/>
                <a:gd name="connsiteX17" fmla="*/ 171047 w 2066226"/>
                <a:gd name="connsiteY17" fmla="*/ 109325 h 493423"/>
                <a:gd name="connsiteX18" fmla="*/ 88179 w 2066226"/>
                <a:gd name="connsiteY18" fmla="*/ 138852 h 493423"/>
                <a:gd name="connsiteX19" fmla="*/ 64367 w 2066226"/>
                <a:gd name="connsiteY19" fmla="*/ 167427 h 493423"/>
                <a:gd name="connsiteX20" fmla="*/ 7217 w 2066226"/>
                <a:gd name="connsiteY20" fmla="*/ 234102 h 493423"/>
                <a:gd name="connsiteX21" fmla="*/ 14837 w 2066226"/>
                <a:gd name="connsiteY21" fmla="*/ 274107 h 493423"/>
                <a:gd name="connsiteX22" fmla="*/ 40554 w 2066226"/>
                <a:gd name="connsiteY22" fmla="*/ 285537 h 493423"/>
                <a:gd name="connsiteX23" fmla="*/ 113897 w 2066226"/>
                <a:gd name="connsiteY23" fmla="*/ 345545 h 493423"/>
                <a:gd name="connsiteX24" fmla="*/ 147234 w 2066226"/>
                <a:gd name="connsiteY24" fmla="*/ 372215 h 493423"/>
                <a:gd name="connsiteX25" fmla="*/ 240579 w 2066226"/>
                <a:gd name="connsiteY25" fmla="*/ 378882 h 493423"/>
                <a:gd name="connsiteX26" fmla="*/ 336782 w 2066226"/>
                <a:gd name="connsiteY26" fmla="*/ 370310 h 493423"/>
                <a:gd name="connsiteX27" fmla="*/ 402504 w 2066226"/>
                <a:gd name="connsiteY27" fmla="*/ 395075 h 493423"/>
                <a:gd name="connsiteX28" fmla="*/ 459654 w 2066226"/>
                <a:gd name="connsiteY28" fmla="*/ 436032 h 493423"/>
                <a:gd name="connsiteX29" fmla="*/ 603482 w 2066226"/>
                <a:gd name="connsiteY29" fmla="*/ 443652 h 493423"/>
                <a:gd name="connsiteX30" fmla="*/ 695874 w 2066226"/>
                <a:gd name="connsiteY30" fmla="*/ 433175 h 493423"/>
                <a:gd name="connsiteX31" fmla="*/ 785409 w 2066226"/>
                <a:gd name="connsiteY31" fmla="*/ 458892 h 493423"/>
                <a:gd name="connsiteX32" fmla="*/ 921617 w 2066226"/>
                <a:gd name="connsiteY32" fmla="*/ 486515 h 493423"/>
                <a:gd name="connsiteX33" fmla="*/ 1061634 w 2066226"/>
                <a:gd name="connsiteY33" fmla="*/ 492230 h 493423"/>
                <a:gd name="connsiteX34" fmla="*/ 1211177 w 2066226"/>
                <a:gd name="connsiteY34" fmla="*/ 480800 h 493423"/>
                <a:gd name="connsiteX35" fmla="*/ 1352147 w 2066226"/>
                <a:gd name="connsiteY35" fmla="*/ 443652 h 493423"/>
                <a:gd name="connsiteX36" fmla="*/ 1526454 w 2066226"/>
                <a:gd name="connsiteY36" fmla="*/ 465560 h 493423"/>
                <a:gd name="connsiteX37" fmla="*/ 1623609 w 2066226"/>
                <a:gd name="connsiteY37" fmla="*/ 455082 h 493423"/>
                <a:gd name="connsiteX38" fmla="*/ 1713144 w 2066226"/>
                <a:gd name="connsiteY38" fmla="*/ 374120 h 493423"/>
                <a:gd name="connsiteX39" fmla="*/ 1798869 w 2066226"/>
                <a:gd name="connsiteY39" fmla="*/ 356975 h 493423"/>
                <a:gd name="connsiteX40" fmla="*/ 1882689 w 2066226"/>
                <a:gd name="connsiteY40" fmla="*/ 334115 h 493423"/>
                <a:gd name="connsiteX41" fmla="*/ 2047472 w 2066226"/>
                <a:gd name="connsiteY41" fmla="*/ 282680 h 493423"/>
                <a:gd name="connsiteX42" fmla="*/ 2062712 w 2066226"/>
                <a:gd name="connsiteY42" fmla="*/ 241722 h 493423"/>
                <a:gd name="connsiteX43" fmla="*/ 2042709 w 2066226"/>
                <a:gd name="connsiteY43" fmla="*/ 229340 h 493423"/>
                <a:gd name="connsiteX44" fmla="*/ 224387 w 2066226"/>
                <a:gd name="connsiteY44" fmla="*/ 343640 h 493423"/>
                <a:gd name="connsiteX45" fmla="*/ 224387 w 2066226"/>
                <a:gd name="connsiteY45" fmla="*/ 343640 h 493423"/>
                <a:gd name="connsiteX46" fmla="*/ 224387 w 2066226"/>
                <a:gd name="connsiteY46" fmla="*/ 343640 h 493423"/>
                <a:gd name="connsiteX47" fmla="*/ 224387 w 2066226"/>
                <a:gd name="connsiteY47" fmla="*/ 343640 h 493423"/>
                <a:gd name="connsiteX48" fmla="*/ 224387 w 2066226"/>
                <a:gd name="connsiteY48" fmla="*/ 343640 h 493423"/>
                <a:gd name="connsiteX49" fmla="*/ 224387 w 2066226"/>
                <a:gd name="connsiteY49" fmla="*/ 343640 h 493423"/>
                <a:gd name="connsiteX50" fmla="*/ 224387 w 2066226"/>
                <a:gd name="connsiteY50" fmla="*/ 343640 h 493423"/>
                <a:gd name="connsiteX51" fmla="*/ 1217844 w 2066226"/>
                <a:gd name="connsiteY51" fmla="*/ 141710 h 493423"/>
                <a:gd name="connsiteX52" fmla="*/ 1214987 w 2066226"/>
                <a:gd name="connsiteY52" fmla="*/ 139805 h 493423"/>
                <a:gd name="connsiteX53" fmla="*/ 1217844 w 2066226"/>
                <a:gd name="connsiteY53" fmla="*/ 140757 h 493423"/>
                <a:gd name="connsiteX54" fmla="*/ 1217844 w 2066226"/>
                <a:gd name="connsiteY54" fmla="*/ 141710 h 493423"/>
                <a:gd name="connsiteX55" fmla="*/ 1217844 w 2066226"/>
                <a:gd name="connsiteY55" fmla="*/ 141710 h 493423"/>
                <a:gd name="connsiteX56" fmla="*/ 1365482 w 2066226"/>
                <a:gd name="connsiteY56" fmla="*/ 343640 h 493423"/>
                <a:gd name="connsiteX57" fmla="*/ 1365482 w 2066226"/>
                <a:gd name="connsiteY57" fmla="*/ 343640 h 493423"/>
                <a:gd name="connsiteX58" fmla="*/ 1365482 w 2066226"/>
                <a:gd name="connsiteY58" fmla="*/ 343640 h 493423"/>
                <a:gd name="connsiteX59" fmla="*/ 1365482 w 2066226"/>
                <a:gd name="connsiteY59" fmla="*/ 343640 h 493423"/>
                <a:gd name="connsiteX60" fmla="*/ 1365482 w 2066226"/>
                <a:gd name="connsiteY60" fmla="*/ 343640 h 493423"/>
                <a:gd name="connsiteX61" fmla="*/ 1365482 w 2066226"/>
                <a:gd name="connsiteY61" fmla="*/ 343640 h 493423"/>
                <a:gd name="connsiteX62" fmla="*/ 1365482 w 2066226"/>
                <a:gd name="connsiteY62" fmla="*/ 343640 h 493423"/>
                <a:gd name="connsiteX63" fmla="*/ 1365482 w 2066226"/>
                <a:gd name="connsiteY63" fmla="*/ 343640 h 493423"/>
                <a:gd name="connsiteX64" fmla="*/ 1365482 w 2066226"/>
                <a:gd name="connsiteY64" fmla="*/ 343640 h 493423"/>
                <a:gd name="connsiteX65" fmla="*/ 1365482 w 2066226"/>
                <a:gd name="connsiteY65" fmla="*/ 343640 h 493423"/>
                <a:gd name="connsiteX66" fmla="*/ 1366434 w 2066226"/>
                <a:gd name="connsiteY66" fmla="*/ 343640 h 493423"/>
                <a:gd name="connsiteX67" fmla="*/ 1366434 w 2066226"/>
                <a:gd name="connsiteY67" fmla="*/ 344592 h 493423"/>
                <a:gd name="connsiteX68" fmla="*/ 1365482 w 2066226"/>
                <a:gd name="connsiteY68" fmla="*/ 343640 h 493423"/>
                <a:gd name="connsiteX69" fmla="*/ 1365482 w 2066226"/>
                <a:gd name="connsiteY69" fmla="*/ 343640 h 493423"/>
                <a:gd name="connsiteX70" fmla="*/ 835892 w 2066226"/>
                <a:gd name="connsiteY70" fmla="*/ 76940 h 493423"/>
                <a:gd name="connsiteX71" fmla="*/ 835892 w 2066226"/>
                <a:gd name="connsiteY71" fmla="*/ 76940 h 493423"/>
                <a:gd name="connsiteX72" fmla="*/ 835892 w 2066226"/>
                <a:gd name="connsiteY72" fmla="*/ 76940 h 493423"/>
                <a:gd name="connsiteX73" fmla="*/ 835892 w 2066226"/>
                <a:gd name="connsiteY73" fmla="*/ 76940 h 493423"/>
                <a:gd name="connsiteX74" fmla="*/ 835892 w 2066226"/>
                <a:gd name="connsiteY74" fmla="*/ 76940 h 493423"/>
                <a:gd name="connsiteX75" fmla="*/ 1333097 w 2066226"/>
                <a:gd name="connsiteY75" fmla="*/ 436032 h 493423"/>
                <a:gd name="connsiteX76" fmla="*/ 1335954 w 2066226"/>
                <a:gd name="connsiteY76" fmla="*/ 435080 h 493423"/>
                <a:gd name="connsiteX77" fmla="*/ 1335002 w 2066226"/>
                <a:gd name="connsiteY77" fmla="*/ 436985 h 493423"/>
                <a:gd name="connsiteX78" fmla="*/ 1333097 w 2066226"/>
                <a:gd name="connsiteY78" fmla="*/ 436032 h 493423"/>
                <a:gd name="connsiteX79" fmla="*/ 1333097 w 2066226"/>
                <a:gd name="connsiteY79" fmla="*/ 436032 h 493423"/>
                <a:gd name="connsiteX80" fmla="*/ 1333097 w 2066226"/>
                <a:gd name="connsiteY80" fmla="*/ 436032 h 493423"/>
                <a:gd name="connsiteX81" fmla="*/ 855894 w 2066226"/>
                <a:gd name="connsiteY81" fmla="*/ 24552 h 493423"/>
                <a:gd name="connsiteX82" fmla="*/ 857799 w 2066226"/>
                <a:gd name="connsiteY82" fmla="*/ 22647 h 493423"/>
                <a:gd name="connsiteX83" fmla="*/ 855894 w 2066226"/>
                <a:gd name="connsiteY83" fmla="*/ 24552 h 493423"/>
                <a:gd name="connsiteX84" fmla="*/ 855894 w 2066226"/>
                <a:gd name="connsiteY84" fmla="*/ 24552 h 493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066226" h="493423">
                  <a:moveTo>
                    <a:pt x="2042709" y="229340"/>
                  </a:moveTo>
                  <a:cubicBezTo>
                    <a:pt x="2040804" y="228387"/>
                    <a:pt x="2038899" y="227435"/>
                    <a:pt x="2036994" y="227435"/>
                  </a:cubicBezTo>
                  <a:cubicBezTo>
                    <a:pt x="2019849" y="220767"/>
                    <a:pt x="1989369" y="217910"/>
                    <a:pt x="1980797" y="199812"/>
                  </a:cubicBezTo>
                  <a:cubicBezTo>
                    <a:pt x="1977939" y="195050"/>
                    <a:pt x="1976987" y="188382"/>
                    <a:pt x="1973177" y="183620"/>
                  </a:cubicBezTo>
                  <a:cubicBezTo>
                    <a:pt x="1969367" y="177905"/>
                    <a:pt x="1962699" y="174095"/>
                    <a:pt x="1956984" y="171237"/>
                  </a:cubicBezTo>
                  <a:cubicBezTo>
                    <a:pt x="1921742" y="153140"/>
                    <a:pt x="1883642" y="140757"/>
                    <a:pt x="1843637" y="137900"/>
                  </a:cubicBezTo>
                  <a:cubicBezTo>
                    <a:pt x="1836017" y="136947"/>
                    <a:pt x="1830302" y="135995"/>
                    <a:pt x="1826492" y="130280"/>
                  </a:cubicBezTo>
                  <a:cubicBezTo>
                    <a:pt x="1798869" y="100752"/>
                    <a:pt x="1767437" y="81702"/>
                    <a:pt x="1728384" y="75987"/>
                  </a:cubicBezTo>
                  <a:cubicBezTo>
                    <a:pt x="1690284" y="70272"/>
                    <a:pt x="1658852" y="80750"/>
                    <a:pt x="1623609" y="67415"/>
                  </a:cubicBezTo>
                  <a:cubicBezTo>
                    <a:pt x="1576937" y="50270"/>
                    <a:pt x="1504547" y="47412"/>
                    <a:pt x="1454064" y="44555"/>
                  </a:cubicBezTo>
                  <a:cubicBezTo>
                    <a:pt x="1404534" y="41697"/>
                    <a:pt x="1356909" y="45507"/>
                    <a:pt x="1308332" y="35030"/>
                  </a:cubicBezTo>
                  <a:cubicBezTo>
                    <a:pt x="1194032" y="12170"/>
                    <a:pt x="1079732" y="-9738"/>
                    <a:pt x="961622" y="4550"/>
                  </a:cubicBezTo>
                  <a:cubicBezTo>
                    <a:pt x="939714" y="4550"/>
                    <a:pt x="917807" y="12170"/>
                    <a:pt x="895899" y="15027"/>
                  </a:cubicBezTo>
                  <a:cubicBezTo>
                    <a:pt x="870182" y="18837"/>
                    <a:pt x="821604" y="15027"/>
                    <a:pt x="795887" y="18837"/>
                  </a:cubicBezTo>
                  <a:cubicBezTo>
                    <a:pt x="695874" y="32172"/>
                    <a:pt x="620627" y="47412"/>
                    <a:pt x="519662" y="47412"/>
                  </a:cubicBezTo>
                  <a:cubicBezTo>
                    <a:pt x="479657" y="47412"/>
                    <a:pt x="443462" y="69320"/>
                    <a:pt x="402504" y="75035"/>
                  </a:cubicBezTo>
                  <a:cubicBezTo>
                    <a:pt x="358689" y="81702"/>
                    <a:pt x="322494" y="94085"/>
                    <a:pt x="278679" y="95037"/>
                  </a:cubicBezTo>
                  <a:cubicBezTo>
                    <a:pt x="246294" y="95990"/>
                    <a:pt x="201527" y="98847"/>
                    <a:pt x="171047" y="109325"/>
                  </a:cubicBezTo>
                  <a:cubicBezTo>
                    <a:pt x="147234" y="117897"/>
                    <a:pt x="103419" y="115992"/>
                    <a:pt x="88179" y="138852"/>
                  </a:cubicBezTo>
                  <a:cubicBezTo>
                    <a:pt x="80559" y="150282"/>
                    <a:pt x="67224" y="154092"/>
                    <a:pt x="64367" y="167427"/>
                  </a:cubicBezTo>
                  <a:cubicBezTo>
                    <a:pt x="55794" y="200765"/>
                    <a:pt x="29124" y="214100"/>
                    <a:pt x="7217" y="234102"/>
                  </a:cubicBezTo>
                  <a:cubicBezTo>
                    <a:pt x="-6118" y="246485"/>
                    <a:pt x="549" y="266487"/>
                    <a:pt x="14837" y="274107"/>
                  </a:cubicBezTo>
                  <a:cubicBezTo>
                    <a:pt x="23409" y="278870"/>
                    <a:pt x="31982" y="283632"/>
                    <a:pt x="40554" y="285537"/>
                  </a:cubicBezTo>
                  <a:cubicBezTo>
                    <a:pt x="76749" y="292205"/>
                    <a:pt x="100562" y="312207"/>
                    <a:pt x="113897" y="345545"/>
                  </a:cubicBezTo>
                  <a:cubicBezTo>
                    <a:pt x="119612" y="360785"/>
                    <a:pt x="131994" y="367452"/>
                    <a:pt x="147234" y="372215"/>
                  </a:cubicBezTo>
                  <a:cubicBezTo>
                    <a:pt x="178667" y="382692"/>
                    <a:pt x="208194" y="380787"/>
                    <a:pt x="240579" y="378882"/>
                  </a:cubicBezTo>
                  <a:cubicBezTo>
                    <a:pt x="272964" y="376977"/>
                    <a:pt x="304397" y="368405"/>
                    <a:pt x="336782" y="370310"/>
                  </a:cubicBezTo>
                  <a:cubicBezTo>
                    <a:pt x="359642" y="372215"/>
                    <a:pt x="385359" y="378882"/>
                    <a:pt x="402504" y="395075"/>
                  </a:cubicBezTo>
                  <a:cubicBezTo>
                    <a:pt x="421554" y="412220"/>
                    <a:pt x="432984" y="428412"/>
                    <a:pt x="459654" y="436032"/>
                  </a:cubicBezTo>
                  <a:cubicBezTo>
                    <a:pt x="506327" y="450320"/>
                    <a:pt x="555857" y="448415"/>
                    <a:pt x="603482" y="443652"/>
                  </a:cubicBezTo>
                  <a:cubicBezTo>
                    <a:pt x="633962" y="439842"/>
                    <a:pt x="665394" y="432222"/>
                    <a:pt x="695874" y="433175"/>
                  </a:cubicBezTo>
                  <a:cubicBezTo>
                    <a:pt x="728259" y="434127"/>
                    <a:pt x="754929" y="449367"/>
                    <a:pt x="785409" y="458892"/>
                  </a:cubicBezTo>
                  <a:cubicBezTo>
                    <a:pt x="829224" y="474132"/>
                    <a:pt x="875897" y="481752"/>
                    <a:pt x="921617" y="486515"/>
                  </a:cubicBezTo>
                  <a:cubicBezTo>
                    <a:pt x="968289" y="491277"/>
                    <a:pt x="1014962" y="488420"/>
                    <a:pt x="1061634" y="492230"/>
                  </a:cubicBezTo>
                  <a:cubicBezTo>
                    <a:pt x="1112117" y="496040"/>
                    <a:pt x="1162599" y="490325"/>
                    <a:pt x="1211177" y="480800"/>
                  </a:cubicBezTo>
                  <a:cubicBezTo>
                    <a:pt x="1258802" y="471275"/>
                    <a:pt x="1304522" y="453177"/>
                    <a:pt x="1352147" y="443652"/>
                  </a:cubicBezTo>
                  <a:cubicBezTo>
                    <a:pt x="1408344" y="431270"/>
                    <a:pt x="1469304" y="462702"/>
                    <a:pt x="1526454" y="465560"/>
                  </a:cubicBezTo>
                  <a:cubicBezTo>
                    <a:pt x="1558839" y="466512"/>
                    <a:pt x="1592177" y="463655"/>
                    <a:pt x="1623609" y="455082"/>
                  </a:cubicBezTo>
                  <a:cubicBezTo>
                    <a:pt x="1654089" y="447462"/>
                    <a:pt x="1736004" y="421745"/>
                    <a:pt x="1713144" y="374120"/>
                  </a:cubicBezTo>
                  <a:cubicBezTo>
                    <a:pt x="1715049" y="376977"/>
                    <a:pt x="1791249" y="358880"/>
                    <a:pt x="1798869" y="356975"/>
                  </a:cubicBezTo>
                  <a:cubicBezTo>
                    <a:pt x="1827444" y="351260"/>
                    <a:pt x="1854114" y="339830"/>
                    <a:pt x="1882689" y="334115"/>
                  </a:cubicBezTo>
                  <a:cubicBezTo>
                    <a:pt x="1943649" y="336972"/>
                    <a:pt x="1996989" y="316017"/>
                    <a:pt x="2047472" y="282680"/>
                  </a:cubicBezTo>
                  <a:cubicBezTo>
                    <a:pt x="2060807" y="274107"/>
                    <a:pt x="2072237" y="256962"/>
                    <a:pt x="2062712" y="241722"/>
                  </a:cubicBezTo>
                  <a:cubicBezTo>
                    <a:pt x="2057949" y="236007"/>
                    <a:pt x="2050329" y="232197"/>
                    <a:pt x="2042709" y="229340"/>
                  </a:cubicBezTo>
                  <a:close/>
                  <a:moveTo>
                    <a:pt x="224387" y="343640"/>
                  </a:moveTo>
                  <a:cubicBezTo>
                    <a:pt x="225339" y="343640"/>
                    <a:pt x="225339" y="343640"/>
                    <a:pt x="224387" y="343640"/>
                  </a:cubicBezTo>
                  <a:cubicBezTo>
                    <a:pt x="225339" y="344592"/>
                    <a:pt x="225339" y="344592"/>
                    <a:pt x="224387" y="343640"/>
                  </a:cubicBezTo>
                  <a:cubicBezTo>
                    <a:pt x="225339" y="344592"/>
                    <a:pt x="225339" y="344592"/>
                    <a:pt x="224387" y="343640"/>
                  </a:cubicBezTo>
                  <a:cubicBezTo>
                    <a:pt x="225339" y="344592"/>
                    <a:pt x="224387" y="344592"/>
                    <a:pt x="224387" y="343640"/>
                  </a:cubicBezTo>
                  <a:lnTo>
                    <a:pt x="224387" y="343640"/>
                  </a:lnTo>
                  <a:lnTo>
                    <a:pt x="224387" y="343640"/>
                  </a:lnTo>
                  <a:close/>
                  <a:moveTo>
                    <a:pt x="1217844" y="141710"/>
                  </a:moveTo>
                  <a:cubicBezTo>
                    <a:pt x="1216892" y="140757"/>
                    <a:pt x="1215939" y="140757"/>
                    <a:pt x="1214987" y="139805"/>
                  </a:cubicBezTo>
                  <a:cubicBezTo>
                    <a:pt x="1215939" y="139805"/>
                    <a:pt x="1216892" y="139805"/>
                    <a:pt x="1217844" y="140757"/>
                  </a:cubicBezTo>
                  <a:cubicBezTo>
                    <a:pt x="1218797" y="140757"/>
                    <a:pt x="1217844" y="141710"/>
                    <a:pt x="1217844" y="141710"/>
                  </a:cubicBezTo>
                  <a:lnTo>
                    <a:pt x="1217844" y="141710"/>
                  </a:lnTo>
                  <a:close/>
                  <a:moveTo>
                    <a:pt x="1365482" y="343640"/>
                  </a:moveTo>
                  <a:lnTo>
                    <a:pt x="1365482" y="343640"/>
                  </a:lnTo>
                  <a:lnTo>
                    <a:pt x="1365482" y="343640"/>
                  </a:lnTo>
                  <a:lnTo>
                    <a:pt x="1365482" y="343640"/>
                  </a:lnTo>
                  <a:lnTo>
                    <a:pt x="1365482" y="343640"/>
                  </a:lnTo>
                  <a:lnTo>
                    <a:pt x="1365482" y="343640"/>
                  </a:lnTo>
                  <a:lnTo>
                    <a:pt x="1365482" y="343640"/>
                  </a:lnTo>
                  <a:lnTo>
                    <a:pt x="1365482" y="343640"/>
                  </a:lnTo>
                  <a:cubicBezTo>
                    <a:pt x="1364529" y="343640"/>
                    <a:pt x="1364529" y="343640"/>
                    <a:pt x="1365482" y="343640"/>
                  </a:cubicBezTo>
                  <a:cubicBezTo>
                    <a:pt x="1364529" y="343640"/>
                    <a:pt x="1364529" y="343640"/>
                    <a:pt x="1365482" y="343640"/>
                  </a:cubicBezTo>
                  <a:cubicBezTo>
                    <a:pt x="1365482" y="343640"/>
                    <a:pt x="1366434" y="343640"/>
                    <a:pt x="1366434" y="343640"/>
                  </a:cubicBezTo>
                  <a:lnTo>
                    <a:pt x="1366434" y="344592"/>
                  </a:lnTo>
                  <a:cubicBezTo>
                    <a:pt x="1365482" y="344592"/>
                    <a:pt x="1365482" y="344592"/>
                    <a:pt x="1365482" y="343640"/>
                  </a:cubicBezTo>
                  <a:lnTo>
                    <a:pt x="1365482" y="343640"/>
                  </a:lnTo>
                  <a:close/>
                  <a:moveTo>
                    <a:pt x="835892" y="76940"/>
                  </a:moveTo>
                  <a:lnTo>
                    <a:pt x="835892" y="76940"/>
                  </a:lnTo>
                  <a:cubicBezTo>
                    <a:pt x="835892" y="76940"/>
                    <a:pt x="835892" y="76940"/>
                    <a:pt x="835892" y="76940"/>
                  </a:cubicBezTo>
                  <a:cubicBezTo>
                    <a:pt x="835892" y="76940"/>
                    <a:pt x="835892" y="76940"/>
                    <a:pt x="835892" y="76940"/>
                  </a:cubicBezTo>
                  <a:lnTo>
                    <a:pt x="835892" y="76940"/>
                  </a:lnTo>
                  <a:close/>
                  <a:moveTo>
                    <a:pt x="1333097" y="436032"/>
                  </a:moveTo>
                  <a:cubicBezTo>
                    <a:pt x="1334049" y="435080"/>
                    <a:pt x="1335002" y="435080"/>
                    <a:pt x="1335954" y="435080"/>
                  </a:cubicBezTo>
                  <a:cubicBezTo>
                    <a:pt x="1335002" y="436032"/>
                    <a:pt x="1335002" y="436032"/>
                    <a:pt x="1335002" y="436985"/>
                  </a:cubicBezTo>
                  <a:cubicBezTo>
                    <a:pt x="1334049" y="436032"/>
                    <a:pt x="1333097" y="436032"/>
                    <a:pt x="1333097" y="436032"/>
                  </a:cubicBezTo>
                  <a:lnTo>
                    <a:pt x="1333097" y="436032"/>
                  </a:lnTo>
                  <a:lnTo>
                    <a:pt x="1333097" y="436032"/>
                  </a:lnTo>
                  <a:close/>
                  <a:moveTo>
                    <a:pt x="855894" y="24552"/>
                  </a:moveTo>
                  <a:cubicBezTo>
                    <a:pt x="856847" y="23600"/>
                    <a:pt x="856847" y="23600"/>
                    <a:pt x="857799" y="22647"/>
                  </a:cubicBezTo>
                  <a:cubicBezTo>
                    <a:pt x="856847" y="23600"/>
                    <a:pt x="856847" y="23600"/>
                    <a:pt x="855894" y="24552"/>
                  </a:cubicBezTo>
                  <a:lnTo>
                    <a:pt x="855894" y="24552"/>
                  </a:lnTo>
                  <a:close/>
                </a:path>
              </a:pathLst>
            </a:custGeom>
            <a:solidFill>
              <a:srgbClr val="F2D6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95D7F28-C899-4BAB-BC97-0EF0ABDFE572}"/>
                </a:ext>
              </a:extLst>
            </p:cNvPr>
            <p:cNvSpPr/>
            <p:nvPr/>
          </p:nvSpPr>
          <p:spPr>
            <a:xfrm>
              <a:off x="7625600" y="5128092"/>
              <a:ext cx="639140" cy="112241"/>
            </a:xfrm>
            <a:custGeom>
              <a:avLst/>
              <a:gdLst>
                <a:gd name="connsiteX0" fmla="*/ 15253 w 639140"/>
                <a:gd name="connsiteY0" fmla="*/ 60782 h 112241"/>
                <a:gd name="connsiteX1" fmla="*/ 6680 w 639140"/>
                <a:gd name="connsiteY1" fmla="*/ 61734 h 112241"/>
                <a:gd name="connsiteX2" fmla="*/ 13 w 639140"/>
                <a:gd name="connsiteY2" fmla="*/ 66497 h 112241"/>
                <a:gd name="connsiteX3" fmla="*/ 70498 w 639140"/>
                <a:gd name="connsiteY3" fmla="*/ 78879 h 112241"/>
                <a:gd name="connsiteX4" fmla="*/ 133363 w 639140"/>
                <a:gd name="connsiteY4" fmla="*/ 101739 h 112241"/>
                <a:gd name="connsiteX5" fmla="*/ 162890 w 639140"/>
                <a:gd name="connsiteY5" fmla="*/ 112217 h 112241"/>
                <a:gd name="connsiteX6" fmla="*/ 302908 w 639140"/>
                <a:gd name="connsiteY6" fmla="*/ 78879 h 112241"/>
                <a:gd name="connsiteX7" fmla="*/ 368630 w 639140"/>
                <a:gd name="connsiteY7" fmla="*/ 56019 h 112241"/>
                <a:gd name="connsiteX8" fmla="*/ 609613 w 639140"/>
                <a:gd name="connsiteY8" fmla="*/ 45542 h 112241"/>
                <a:gd name="connsiteX9" fmla="*/ 639140 w 639140"/>
                <a:gd name="connsiteY9" fmla="*/ 45542 h 112241"/>
                <a:gd name="connsiteX10" fmla="*/ 500075 w 639140"/>
                <a:gd name="connsiteY10" fmla="*/ 774 h 112241"/>
                <a:gd name="connsiteX11" fmla="*/ 390538 w 639140"/>
                <a:gd name="connsiteY11" fmla="*/ 12204 h 112241"/>
                <a:gd name="connsiteX12" fmla="*/ 354343 w 639140"/>
                <a:gd name="connsiteY12" fmla="*/ 23634 h 112241"/>
                <a:gd name="connsiteX13" fmla="*/ 311480 w 639140"/>
                <a:gd name="connsiteY13" fmla="*/ 44589 h 112241"/>
                <a:gd name="connsiteX14" fmla="*/ 224803 w 639140"/>
                <a:gd name="connsiteY14" fmla="*/ 52209 h 112241"/>
                <a:gd name="connsiteX15" fmla="*/ 15253 w 639140"/>
                <a:gd name="connsiteY15" fmla="*/ 60782 h 11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39140" h="112241">
                  <a:moveTo>
                    <a:pt x="15253" y="60782"/>
                  </a:moveTo>
                  <a:cubicBezTo>
                    <a:pt x="12395" y="60782"/>
                    <a:pt x="9538" y="60782"/>
                    <a:pt x="6680" y="61734"/>
                  </a:cubicBezTo>
                  <a:cubicBezTo>
                    <a:pt x="3823" y="62687"/>
                    <a:pt x="13" y="63639"/>
                    <a:pt x="13" y="66497"/>
                  </a:cubicBezTo>
                  <a:cubicBezTo>
                    <a:pt x="-940" y="70307"/>
                    <a:pt x="52400" y="77927"/>
                    <a:pt x="70498" y="78879"/>
                  </a:cubicBezTo>
                  <a:cubicBezTo>
                    <a:pt x="94310" y="79832"/>
                    <a:pt x="116218" y="82689"/>
                    <a:pt x="133363" y="101739"/>
                  </a:cubicBezTo>
                  <a:cubicBezTo>
                    <a:pt x="140983" y="110312"/>
                    <a:pt x="151460" y="112217"/>
                    <a:pt x="162890" y="112217"/>
                  </a:cubicBezTo>
                  <a:cubicBezTo>
                    <a:pt x="194323" y="113169"/>
                    <a:pt x="295288" y="86499"/>
                    <a:pt x="302908" y="78879"/>
                  </a:cubicBezTo>
                  <a:cubicBezTo>
                    <a:pt x="321005" y="61734"/>
                    <a:pt x="345770" y="59829"/>
                    <a:pt x="368630" y="56019"/>
                  </a:cubicBezTo>
                  <a:cubicBezTo>
                    <a:pt x="448640" y="41732"/>
                    <a:pt x="529603" y="45542"/>
                    <a:pt x="609613" y="45542"/>
                  </a:cubicBezTo>
                  <a:cubicBezTo>
                    <a:pt x="619138" y="45542"/>
                    <a:pt x="629615" y="51257"/>
                    <a:pt x="639140" y="45542"/>
                  </a:cubicBezTo>
                  <a:cubicBezTo>
                    <a:pt x="601040" y="6489"/>
                    <a:pt x="553415" y="-3036"/>
                    <a:pt x="500075" y="774"/>
                  </a:cubicBezTo>
                  <a:cubicBezTo>
                    <a:pt x="492455" y="-1131"/>
                    <a:pt x="433400" y="12204"/>
                    <a:pt x="390538" y="12204"/>
                  </a:cubicBezTo>
                  <a:cubicBezTo>
                    <a:pt x="377203" y="12204"/>
                    <a:pt x="363868" y="14109"/>
                    <a:pt x="354343" y="23634"/>
                  </a:cubicBezTo>
                  <a:cubicBezTo>
                    <a:pt x="344818" y="38874"/>
                    <a:pt x="328625" y="42684"/>
                    <a:pt x="311480" y="44589"/>
                  </a:cubicBezTo>
                  <a:cubicBezTo>
                    <a:pt x="282905" y="47447"/>
                    <a:pt x="254330" y="50304"/>
                    <a:pt x="224803" y="52209"/>
                  </a:cubicBezTo>
                  <a:cubicBezTo>
                    <a:pt x="165748" y="55067"/>
                    <a:pt x="21920" y="59829"/>
                    <a:pt x="15253" y="60782"/>
                  </a:cubicBezTo>
                  <a:close/>
                </a:path>
              </a:pathLst>
            </a:custGeom>
            <a:solidFill>
              <a:srgbClr val="FCF2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5FF92E4-DBA4-4B90-9D9F-EF37D5FBA30E}"/>
                </a:ext>
              </a:extLst>
            </p:cNvPr>
            <p:cNvSpPr/>
            <p:nvPr/>
          </p:nvSpPr>
          <p:spPr>
            <a:xfrm>
              <a:off x="6806463" y="5222212"/>
              <a:ext cx="266700" cy="76200"/>
            </a:xfrm>
            <a:custGeom>
              <a:avLst/>
              <a:gdLst>
                <a:gd name="connsiteX0" fmla="*/ 237172 w 266700"/>
                <a:gd name="connsiteY0" fmla="*/ 67628 h 76200"/>
                <a:gd name="connsiteX1" fmla="*/ 245745 w 266700"/>
                <a:gd name="connsiteY1" fmla="*/ 60007 h 76200"/>
                <a:gd name="connsiteX2" fmla="*/ 240030 w 266700"/>
                <a:gd name="connsiteY2" fmla="*/ 48578 h 76200"/>
                <a:gd name="connsiteX3" fmla="*/ 221933 w 266700"/>
                <a:gd name="connsiteY3" fmla="*/ 42863 h 76200"/>
                <a:gd name="connsiteX4" fmla="*/ 170497 w 266700"/>
                <a:gd name="connsiteY4" fmla="*/ 33338 h 76200"/>
                <a:gd name="connsiteX5" fmla="*/ 188595 w 266700"/>
                <a:gd name="connsiteY5" fmla="*/ 27622 h 76200"/>
                <a:gd name="connsiteX6" fmla="*/ 240030 w 266700"/>
                <a:gd name="connsiteY6" fmla="*/ 26670 h 76200"/>
                <a:gd name="connsiteX7" fmla="*/ 266700 w 266700"/>
                <a:gd name="connsiteY7" fmla="*/ 16193 h 76200"/>
                <a:gd name="connsiteX8" fmla="*/ 239078 w 266700"/>
                <a:gd name="connsiteY8" fmla="*/ 3810 h 76200"/>
                <a:gd name="connsiteX9" fmla="*/ 178118 w 266700"/>
                <a:gd name="connsiteY9" fmla="*/ 0 h 76200"/>
                <a:gd name="connsiteX10" fmla="*/ 173355 w 266700"/>
                <a:gd name="connsiteY10" fmla="*/ 3810 h 76200"/>
                <a:gd name="connsiteX11" fmla="*/ 143828 w 266700"/>
                <a:gd name="connsiteY11" fmla="*/ 22860 h 76200"/>
                <a:gd name="connsiteX12" fmla="*/ 57150 w 266700"/>
                <a:gd name="connsiteY12" fmla="*/ 40005 h 76200"/>
                <a:gd name="connsiteX13" fmla="*/ 49530 w 266700"/>
                <a:gd name="connsiteY13" fmla="*/ 46672 h 76200"/>
                <a:gd name="connsiteX14" fmla="*/ 59055 w 266700"/>
                <a:gd name="connsiteY14" fmla="*/ 50482 h 76200"/>
                <a:gd name="connsiteX15" fmla="*/ 113347 w 266700"/>
                <a:gd name="connsiteY15" fmla="*/ 44768 h 76200"/>
                <a:gd name="connsiteX16" fmla="*/ 20003 w 266700"/>
                <a:gd name="connsiteY16" fmla="*/ 67628 h 76200"/>
                <a:gd name="connsiteX17" fmla="*/ 0 w 266700"/>
                <a:gd name="connsiteY17" fmla="*/ 74295 h 76200"/>
                <a:gd name="connsiteX18" fmla="*/ 215265 w 266700"/>
                <a:gd name="connsiteY18" fmla="*/ 76200 h 76200"/>
                <a:gd name="connsiteX19" fmla="*/ 237172 w 266700"/>
                <a:gd name="connsiteY19" fmla="*/ 67628 h 76200"/>
                <a:gd name="connsiteX20" fmla="*/ 237172 w 266700"/>
                <a:gd name="connsiteY20" fmla="*/ 676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700" h="76200">
                  <a:moveTo>
                    <a:pt x="237172" y="67628"/>
                  </a:moveTo>
                  <a:cubicBezTo>
                    <a:pt x="240983" y="65723"/>
                    <a:pt x="245745" y="65723"/>
                    <a:pt x="245745" y="60007"/>
                  </a:cubicBezTo>
                  <a:cubicBezTo>
                    <a:pt x="245745" y="54293"/>
                    <a:pt x="242888" y="52388"/>
                    <a:pt x="240030" y="48578"/>
                  </a:cubicBezTo>
                  <a:cubicBezTo>
                    <a:pt x="235268" y="42863"/>
                    <a:pt x="228600" y="43815"/>
                    <a:pt x="221933" y="42863"/>
                  </a:cubicBezTo>
                  <a:cubicBezTo>
                    <a:pt x="204788" y="40957"/>
                    <a:pt x="187643" y="40005"/>
                    <a:pt x="170497" y="33338"/>
                  </a:cubicBezTo>
                  <a:cubicBezTo>
                    <a:pt x="175260" y="25718"/>
                    <a:pt x="182880" y="27622"/>
                    <a:pt x="188595" y="27622"/>
                  </a:cubicBezTo>
                  <a:cubicBezTo>
                    <a:pt x="205740" y="27622"/>
                    <a:pt x="222885" y="29528"/>
                    <a:pt x="240030" y="26670"/>
                  </a:cubicBezTo>
                  <a:cubicBezTo>
                    <a:pt x="249555" y="24765"/>
                    <a:pt x="266700" y="28575"/>
                    <a:pt x="266700" y="16193"/>
                  </a:cubicBezTo>
                  <a:cubicBezTo>
                    <a:pt x="266700" y="1905"/>
                    <a:pt x="249555" y="4763"/>
                    <a:pt x="239078" y="3810"/>
                  </a:cubicBezTo>
                  <a:cubicBezTo>
                    <a:pt x="219075" y="1905"/>
                    <a:pt x="198120" y="8572"/>
                    <a:pt x="178118" y="0"/>
                  </a:cubicBezTo>
                  <a:cubicBezTo>
                    <a:pt x="177165" y="953"/>
                    <a:pt x="175260" y="2857"/>
                    <a:pt x="173355" y="3810"/>
                  </a:cubicBezTo>
                  <a:cubicBezTo>
                    <a:pt x="167640" y="18097"/>
                    <a:pt x="155258" y="20003"/>
                    <a:pt x="143828" y="22860"/>
                  </a:cubicBezTo>
                  <a:cubicBezTo>
                    <a:pt x="115253" y="29528"/>
                    <a:pt x="85725" y="34290"/>
                    <a:pt x="57150" y="40005"/>
                  </a:cubicBezTo>
                  <a:cubicBezTo>
                    <a:pt x="54293" y="41910"/>
                    <a:pt x="49530" y="44768"/>
                    <a:pt x="49530" y="46672"/>
                  </a:cubicBezTo>
                  <a:cubicBezTo>
                    <a:pt x="49530" y="53340"/>
                    <a:pt x="55245" y="51435"/>
                    <a:pt x="59055" y="50482"/>
                  </a:cubicBezTo>
                  <a:cubicBezTo>
                    <a:pt x="77153" y="48578"/>
                    <a:pt x="95250" y="46672"/>
                    <a:pt x="113347" y="44768"/>
                  </a:cubicBezTo>
                  <a:cubicBezTo>
                    <a:pt x="83820" y="60007"/>
                    <a:pt x="52388" y="66675"/>
                    <a:pt x="20003" y="67628"/>
                  </a:cubicBezTo>
                  <a:cubicBezTo>
                    <a:pt x="13335" y="68580"/>
                    <a:pt x="4763" y="62865"/>
                    <a:pt x="0" y="74295"/>
                  </a:cubicBezTo>
                  <a:cubicBezTo>
                    <a:pt x="71438" y="67628"/>
                    <a:pt x="142875" y="70485"/>
                    <a:pt x="215265" y="76200"/>
                  </a:cubicBezTo>
                  <a:cubicBezTo>
                    <a:pt x="222885" y="73343"/>
                    <a:pt x="230505" y="70485"/>
                    <a:pt x="237172" y="67628"/>
                  </a:cubicBezTo>
                  <a:lnTo>
                    <a:pt x="237172" y="67628"/>
                  </a:lnTo>
                  <a:close/>
                </a:path>
              </a:pathLst>
            </a:custGeom>
            <a:solidFill>
              <a:srgbClr val="FCF2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8E11A85-A28F-443E-825B-AEA42DAFBAC8}"/>
                </a:ext>
              </a:extLst>
            </p:cNvPr>
            <p:cNvSpPr/>
            <p:nvPr/>
          </p:nvSpPr>
          <p:spPr>
            <a:xfrm>
              <a:off x="6549415" y="5288496"/>
              <a:ext cx="247522" cy="86202"/>
            </a:xfrm>
            <a:custGeom>
              <a:avLst/>
              <a:gdLst>
                <a:gd name="connsiteX0" fmla="*/ 210375 w 247522"/>
                <a:gd name="connsiteY0" fmla="*/ 3248 h 86202"/>
                <a:gd name="connsiteX1" fmla="*/ 119888 w 247522"/>
                <a:gd name="connsiteY1" fmla="*/ 5153 h 86202"/>
                <a:gd name="connsiteX2" fmla="*/ 72263 w 247522"/>
                <a:gd name="connsiteY2" fmla="*/ 1343 h 86202"/>
                <a:gd name="connsiteX3" fmla="*/ 20828 w 247522"/>
                <a:gd name="connsiteY3" fmla="*/ 5153 h 86202"/>
                <a:gd name="connsiteX4" fmla="*/ 3683 w 247522"/>
                <a:gd name="connsiteY4" fmla="*/ 33728 h 86202"/>
                <a:gd name="connsiteX5" fmla="*/ 75120 w 247522"/>
                <a:gd name="connsiteY5" fmla="*/ 86115 h 86202"/>
                <a:gd name="connsiteX6" fmla="*/ 81788 w 247522"/>
                <a:gd name="connsiteY6" fmla="*/ 68018 h 86202"/>
                <a:gd name="connsiteX7" fmla="*/ 122745 w 247522"/>
                <a:gd name="connsiteY7" fmla="*/ 31823 h 86202"/>
                <a:gd name="connsiteX8" fmla="*/ 247523 w 247522"/>
                <a:gd name="connsiteY8" fmla="*/ 6105 h 86202"/>
                <a:gd name="connsiteX9" fmla="*/ 210375 w 247522"/>
                <a:gd name="connsiteY9" fmla="*/ 3248 h 86202"/>
                <a:gd name="connsiteX10" fmla="*/ 210375 w 247522"/>
                <a:gd name="connsiteY10" fmla="*/ 3248 h 86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522" h="86202">
                  <a:moveTo>
                    <a:pt x="210375" y="3248"/>
                  </a:moveTo>
                  <a:cubicBezTo>
                    <a:pt x="179895" y="6105"/>
                    <a:pt x="150368" y="13725"/>
                    <a:pt x="119888" y="5153"/>
                  </a:cubicBezTo>
                  <a:cubicBezTo>
                    <a:pt x="104648" y="390"/>
                    <a:pt x="88455" y="-1515"/>
                    <a:pt x="72263" y="1343"/>
                  </a:cubicBezTo>
                  <a:cubicBezTo>
                    <a:pt x="55118" y="4200"/>
                    <a:pt x="37973" y="4200"/>
                    <a:pt x="20828" y="5153"/>
                  </a:cubicBezTo>
                  <a:cubicBezTo>
                    <a:pt x="1778" y="6105"/>
                    <a:pt x="-4890" y="14678"/>
                    <a:pt x="3683" y="33728"/>
                  </a:cubicBezTo>
                  <a:cubicBezTo>
                    <a:pt x="14160" y="58493"/>
                    <a:pt x="43688" y="88020"/>
                    <a:pt x="75120" y="86115"/>
                  </a:cubicBezTo>
                  <a:cubicBezTo>
                    <a:pt x="75120" y="79448"/>
                    <a:pt x="75120" y="71828"/>
                    <a:pt x="81788" y="68018"/>
                  </a:cubicBezTo>
                  <a:cubicBezTo>
                    <a:pt x="85598" y="43253"/>
                    <a:pt x="105600" y="38490"/>
                    <a:pt x="122745" y="31823"/>
                  </a:cubicBezTo>
                  <a:cubicBezTo>
                    <a:pt x="162750" y="16583"/>
                    <a:pt x="205613" y="10868"/>
                    <a:pt x="247523" y="6105"/>
                  </a:cubicBezTo>
                  <a:cubicBezTo>
                    <a:pt x="235140" y="-562"/>
                    <a:pt x="222758" y="2295"/>
                    <a:pt x="210375" y="3248"/>
                  </a:cubicBezTo>
                  <a:lnTo>
                    <a:pt x="210375" y="3248"/>
                  </a:lnTo>
                  <a:close/>
                </a:path>
              </a:pathLst>
            </a:custGeom>
            <a:solidFill>
              <a:srgbClr val="FCF2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6133B8B-BBA4-46F5-AD7E-0F833923164F}"/>
                </a:ext>
              </a:extLst>
            </p:cNvPr>
            <p:cNvSpPr/>
            <p:nvPr/>
          </p:nvSpPr>
          <p:spPr>
            <a:xfrm>
              <a:off x="6664541" y="5089363"/>
              <a:ext cx="1064894" cy="132655"/>
            </a:xfrm>
            <a:custGeom>
              <a:avLst/>
              <a:gdLst>
                <a:gd name="connsiteX0" fmla="*/ 1905 w 1064894"/>
                <a:gd name="connsiteY0" fmla="*/ 86176 h 132655"/>
                <a:gd name="connsiteX1" fmla="*/ 221932 w 1064894"/>
                <a:gd name="connsiteY1" fmla="*/ 89033 h 132655"/>
                <a:gd name="connsiteX2" fmla="*/ 324803 w 1064894"/>
                <a:gd name="connsiteY2" fmla="*/ 116656 h 132655"/>
                <a:gd name="connsiteX3" fmla="*/ 395288 w 1064894"/>
                <a:gd name="connsiteY3" fmla="*/ 120466 h 132655"/>
                <a:gd name="connsiteX4" fmla="*/ 481013 w 1064894"/>
                <a:gd name="connsiteY4" fmla="*/ 131896 h 132655"/>
                <a:gd name="connsiteX5" fmla="*/ 539115 w 1064894"/>
                <a:gd name="connsiteY5" fmla="*/ 120466 h 132655"/>
                <a:gd name="connsiteX6" fmla="*/ 621982 w 1064894"/>
                <a:gd name="connsiteY6" fmla="*/ 120466 h 132655"/>
                <a:gd name="connsiteX7" fmla="*/ 786765 w 1064894"/>
                <a:gd name="connsiteY7" fmla="*/ 105226 h 132655"/>
                <a:gd name="connsiteX8" fmla="*/ 855345 w 1064894"/>
                <a:gd name="connsiteY8" fmla="*/ 105226 h 132655"/>
                <a:gd name="connsiteX9" fmla="*/ 879157 w 1064894"/>
                <a:gd name="connsiteY9" fmla="*/ 95701 h 132655"/>
                <a:gd name="connsiteX10" fmla="*/ 964882 w 1064894"/>
                <a:gd name="connsiteY10" fmla="*/ 91891 h 132655"/>
                <a:gd name="connsiteX11" fmla="*/ 980123 w 1064894"/>
                <a:gd name="connsiteY11" fmla="*/ 89033 h 132655"/>
                <a:gd name="connsiteX12" fmla="*/ 947737 w 1064894"/>
                <a:gd name="connsiteY12" fmla="*/ 75698 h 132655"/>
                <a:gd name="connsiteX13" fmla="*/ 942975 w 1064894"/>
                <a:gd name="connsiteY13" fmla="*/ 69031 h 132655"/>
                <a:gd name="connsiteX14" fmla="*/ 929640 w 1064894"/>
                <a:gd name="connsiteY14" fmla="*/ 53791 h 132655"/>
                <a:gd name="connsiteX15" fmla="*/ 947737 w 1064894"/>
                <a:gd name="connsiteY15" fmla="*/ 40456 h 132655"/>
                <a:gd name="connsiteX16" fmla="*/ 1020128 w 1064894"/>
                <a:gd name="connsiteY16" fmla="*/ 26168 h 132655"/>
                <a:gd name="connsiteX17" fmla="*/ 1064895 w 1064894"/>
                <a:gd name="connsiteY17" fmla="*/ 15691 h 132655"/>
                <a:gd name="connsiteX18" fmla="*/ 1056323 w 1064894"/>
                <a:gd name="connsiteY18" fmla="*/ 6166 h 132655"/>
                <a:gd name="connsiteX19" fmla="*/ 999173 w 1064894"/>
                <a:gd name="connsiteY19" fmla="*/ 451 h 132655"/>
                <a:gd name="connsiteX20" fmla="*/ 999173 w 1064894"/>
                <a:gd name="connsiteY20" fmla="*/ 451 h 132655"/>
                <a:gd name="connsiteX21" fmla="*/ 975360 w 1064894"/>
                <a:gd name="connsiteY21" fmla="*/ 17596 h 132655"/>
                <a:gd name="connsiteX22" fmla="*/ 860107 w 1064894"/>
                <a:gd name="connsiteY22" fmla="*/ 29978 h 132655"/>
                <a:gd name="connsiteX23" fmla="*/ 775335 w 1064894"/>
                <a:gd name="connsiteY23" fmla="*/ 30931 h 132655"/>
                <a:gd name="connsiteX24" fmla="*/ 645795 w 1064894"/>
                <a:gd name="connsiteY24" fmla="*/ 19501 h 132655"/>
                <a:gd name="connsiteX25" fmla="*/ 619125 w 1064894"/>
                <a:gd name="connsiteY25" fmla="*/ 29978 h 132655"/>
                <a:gd name="connsiteX26" fmla="*/ 643890 w 1064894"/>
                <a:gd name="connsiteY26" fmla="*/ 44266 h 132655"/>
                <a:gd name="connsiteX27" fmla="*/ 664845 w 1064894"/>
                <a:gd name="connsiteY27" fmla="*/ 64268 h 132655"/>
                <a:gd name="connsiteX28" fmla="*/ 639128 w 1064894"/>
                <a:gd name="connsiteY28" fmla="*/ 79508 h 132655"/>
                <a:gd name="connsiteX29" fmla="*/ 524828 w 1064894"/>
                <a:gd name="connsiteY29" fmla="*/ 94748 h 132655"/>
                <a:gd name="connsiteX30" fmla="*/ 314325 w 1064894"/>
                <a:gd name="connsiteY30" fmla="*/ 83318 h 132655"/>
                <a:gd name="connsiteX31" fmla="*/ 254317 w 1064894"/>
                <a:gd name="connsiteY31" fmla="*/ 54743 h 132655"/>
                <a:gd name="connsiteX32" fmla="*/ 101917 w 1064894"/>
                <a:gd name="connsiteY32" fmla="*/ 60458 h 132655"/>
                <a:gd name="connsiteX33" fmla="*/ 0 w 1064894"/>
                <a:gd name="connsiteY33" fmla="*/ 82366 h 132655"/>
                <a:gd name="connsiteX34" fmla="*/ 1905 w 1064894"/>
                <a:gd name="connsiteY34" fmla="*/ 86176 h 132655"/>
                <a:gd name="connsiteX35" fmla="*/ 1905 w 1064894"/>
                <a:gd name="connsiteY35" fmla="*/ 86176 h 132655"/>
                <a:gd name="connsiteX36" fmla="*/ 1905 w 1064894"/>
                <a:gd name="connsiteY36" fmla="*/ 86176 h 132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64894" h="132655">
                  <a:moveTo>
                    <a:pt x="1905" y="86176"/>
                  </a:moveTo>
                  <a:cubicBezTo>
                    <a:pt x="75247" y="80461"/>
                    <a:pt x="148590" y="80461"/>
                    <a:pt x="221932" y="89033"/>
                  </a:cubicBezTo>
                  <a:cubicBezTo>
                    <a:pt x="257175" y="93796"/>
                    <a:pt x="293370" y="97606"/>
                    <a:pt x="324803" y="116656"/>
                  </a:cubicBezTo>
                  <a:cubicBezTo>
                    <a:pt x="348615" y="109036"/>
                    <a:pt x="373380" y="111893"/>
                    <a:pt x="395288" y="120466"/>
                  </a:cubicBezTo>
                  <a:cubicBezTo>
                    <a:pt x="422910" y="132848"/>
                    <a:pt x="450532" y="133801"/>
                    <a:pt x="481013" y="131896"/>
                  </a:cubicBezTo>
                  <a:cubicBezTo>
                    <a:pt x="501015" y="130943"/>
                    <a:pt x="519113" y="121418"/>
                    <a:pt x="539115" y="120466"/>
                  </a:cubicBezTo>
                  <a:cubicBezTo>
                    <a:pt x="566738" y="119513"/>
                    <a:pt x="594360" y="120466"/>
                    <a:pt x="621982" y="120466"/>
                  </a:cubicBezTo>
                  <a:cubicBezTo>
                    <a:pt x="676275" y="110941"/>
                    <a:pt x="731520" y="105226"/>
                    <a:pt x="786765" y="105226"/>
                  </a:cubicBezTo>
                  <a:cubicBezTo>
                    <a:pt x="809625" y="105226"/>
                    <a:pt x="832485" y="105226"/>
                    <a:pt x="855345" y="105226"/>
                  </a:cubicBezTo>
                  <a:cubicBezTo>
                    <a:pt x="862965" y="102368"/>
                    <a:pt x="869632" y="96653"/>
                    <a:pt x="879157" y="95701"/>
                  </a:cubicBezTo>
                  <a:cubicBezTo>
                    <a:pt x="907732" y="93796"/>
                    <a:pt x="936307" y="90938"/>
                    <a:pt x="964882" y="91891"/>
                  </a:cubicBezTo>
                  <a:cubicBezTo>
                    <a:pt x="969645" y="91891"/>
                    <a:pt x="974407" y="93796"/>
                    <a:pt x="980123" y="89033"/>
                  </a:cubicBezTo>
                  <a:cubicBezTo>
                    <a:pt x="968693" y="84271"/>
                    <a:pt x="958215" y="80461"/>
                    <a:pt x="947737" y="75698"/>
                  </a:cubicBezTo>
                  <a:cubicBezTo>
                    <a:pt x="946785" y="72841"/>
                    <a:pt x="944880" y="70936"/>
                    <a:pt x="942975" y="69031"/>
                  </a:cubicBezTo>
                  <a:cubicBezTo>
                    <a:pt x="937260" y="65221"/>
                    <a:pt x="926782" y="63316"/>
                    <a:pt x="929640" y="53791"/>
                  </a:cubicBezTo>
                  <a:cubicBezTo>
                    <a:pt x="931545" y="44266"/>
                    <a:pt x="940118" y="42361"/>
                    <a:pt x="947737" y="40456"/>
                  </a:cubicBezTo>
                  <a:cubicBezTo>
                    <a:pt x="971550" y="32836"/>
                    <a:pt x="995362" y="28073"/>
                    <a:pt x="1020128" y="26168"/>
                  </a:cubicBezTo>
                  <a:cubicBezTo>
                    <a:pt x="1035368" y="25216"/>
                    <a:pt x="1051560" y="28073"/>
                    <a:pt x="1064895" y="15691"/>
                  </a:cubicBezTo>
                  <a:cubicBezTo>
                    <a:pt x="1064895" y="9023"/>
                    <a:pt x="1062037" y="8071"/>
                    <a:pt x="1056323" y="6166"/>
                  </a:cubicBezTo>
                  <a:cubicBezTo>
                    <a:pt x="1038225" y="-502"/>
                    <a:pt x="1018223" y="-502"/>
                    <a:pt x="999173" y="451"/>
                  </a:cubicBezTo>
                  <a:lnTo>
                    <a:pt x="999173" y="451"/>
                  </a:lnTo>
                  <a:cubicBezTo>
                    <a:pt x="995362" y="11881"/>
                    <a:pt x="985837" y="14738"/>
                    <a:pt x="975360" y="17596"/>
                  </a:cubicBezTo>
                  <a:cubicBezTo>
                    <a:pt x="937260" y="25216"/>
                    <a:pt x="899160" y="26168"/>
                    <a:pt x="860107" y="29978"/>
                  </a:cubicBezTo>
                  <a:cubicBezTo>
                    <a:pt x="832485" y="31883"/>
                    <a:pt x="803910" y="32836"/>
                    <a:pt x="775335" y="30931"/>
                  </a:cubicBezTo>
                  <a:cubicBezTo>
                    <a:pt x="732473" y="28073"/>
                    <a:pt x="688657" y="24263"/>
                    <a:pt x="645795" y="19501"/>
                  </a:cubicBezTo>
                  <a:cubicBezTo>
                    <a:pt x="636270" y="22358"/>
                    <a:pt x="625793" y="20453"/>
                    <a:pt x="619125" y="29978"/>
                  </a:cubicBezTo>
                  <a:cubicBezTo>
                    <a:pt x="622935" y="42361"/>
                    <a:pt x="635318" y="40456"/>
                    <a:pt x="643890" y="44266"/>
                  </a:cubicBezTo>
                  <a:cubicBezTo>
                    <a:pt x="653415" y="48076"/>
                    <a:pt x="665798" y="49028"/>
                    <a:pt x="664845" y="64268"/>
                  </a:cubicBezTo>
                  <a:cubicBezTo>
                    <a:pt x="660082" y="74746"/>
                    <a:pt x="648653" y="77603"/>
                    <a:pt x="639128" y="79508"/>
                  </a:cubicBezTo>
                  <a:cubicBezTo>
                    <a:pt x="601980" y="89033"/>
                    <a:pt x="562928" y="92843"/>
                    <a:pt x="524828" y="94748"/>
                  </a:cubicBezTo>
                  <a:cubicBezTo>
                    <a:pt x="454342" y="98558"/>
                    <a:pt x="384810" y="89986"/>
                    <a:pt x="314325" y="83318"/>
                  </a:cubicBezTo>
                  <a:cubicBezTo>
                    <a:pt x="292417" y="81413"/>
                    <a:pt x="264795" y="83318"/>
                    <a:pt x="254317" y="54743"/>
                  </a:cubicBezTo>
                  <a:cubicBezTo>
                    <a:pt x="203835" y="54743"/>
                    <a:pt x="152400" y="59506"/>
                    <a:pt x="101917" y="60458"/>
                  </a:cubicBezTo>
                  <a:cubicBezTo>
                    <a:pt x="65722" y="61411"/>
                    <a:pt x="34290" y="73793"/>
                    <a:pt x="0" y="82366"/>
                  </a:cubicBezTo>
                  <a:cubicBezTo>
                    <a:pt x="0" y="83318"/>
                    <a:pt x="0" y="84271"/>
                    <a:pt x="1905" y="86176"/>
                  </a:cubicBezTo>
                  <a:cubicBezTo>
                    <a:pt x="0" y="85223"/>
                    <a:pt x="952" y="85223"/>
                    <a:pt x="1905" y="86176"/>
                  </a:cubicBezTo>
                  <a:lnTo>
                    <a:pt x="1905" y="86176"/>
                  </a:lnTo>
                  <a:close/>
                </a:path>
              </a:pathLst>
            </a:custGeom>
            <a:solidFill>
              <a:srgbClr val="FCF2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6482C7D-EB07-499F-89D1-CA9B7EED1B83}"/>
                </a:ext>
              </a:extLst>
            </p:cNvPr>
            <p:cNvSpPr/>
            <p:nvPr/>
          </p:nvSpPr>
          <p:spPr>
            <a:xfrm>
              <a:off x="6625488" y="5288887"/>
              <a:ext cx="552450" cy="123825"/>
            </a:xfrm>
            <a:custGeom>
              <a:avLst/>
              <a:gdLst>
                <a:gd name="connsiteX0" fmla="*/ 552450 w 552450"/>
                <a:gd name="connsiteY0" fmla="*/ 61913 h 123825"/>
                <a:gd name="connsiteX1" fmla="*/ 276225 w 552450"/>
                <a:gd name="connsiteY1" fmla="*/ 123825 h 123825"/>
                <a:gd name="connsiteX2" fmla="*/ 0 w 552450"/>
                <a:gd name="connsiteY2" fmla="*/ 61913 h 123825"/>
                <a:gd name="connsiteX3" fmla="*/ 276225 w 552450"/>
                <a:gd name="connsiteY3" fmla="*/ 0 h 123825"/>
                <a:gd name="connsiteX4" fmla="*/ 552450 w 552450"/>
                <a:gd name="connsiteY4" fmla="*/ 61913 h 123825"/>
                <a:gd name="connsiteX5" fmla="*/ 552450 w 552450"/>
                <a:gd name="connsiteY5" fmla="*/ 61913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450" h="123825">
                  <a:moveTo>
                    <a:pt x="552450" y="61913"/>
                  </a:moveTo>
                  <a:cubicBezTo>
                    <a:pt x="552450" y="96202"/>
                    <a:pt x="428625" y="123825"/>
                    <a:pt x="276225" y="123825"/>
                  </a:cubicBezTo>
                  <a:cubicBezTo>
                    <a:pt x="123825" y="123825"/>
                    <a:pt x="0" y="96202"/>
                    <a:pt x="0" y="61913"/>
                  </a:cubicBezTo>
                  <a:cubicBezTo>
                    <a:pt x="0" y="27622"/>
                    <a:pt x="123825" y="0"/>
                    <a:pt x="276225" y="0"/>
                  </a:cubicBezTo>
                  <a:cubicBezTo>
                    <a:pt x="428625" y="0"/>
                    <a:pt x="552450" y="27622"/>
                    <a:pt x="552450" y="61913"/>
                  </a:cubicBezTo>
                  <a:lnTo>
                    <a:pt x="552450" y="6191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D2F1F99-25D6-464B-8458-4B70EB494384}"/>
                </a:ext>
              </a:extLst>
            </p:cNvPr>
            <p:cNvSpPr/>
            <p:nvPr/>
          </p:nvSpPr>
          <p:spPr>
            <a:xfrm>
              <a:off x="6520713" y="5165062"/>
              <a:ext cx="466725" cy="85725"/>
            </a:xfrm>
            <a:custGeom>
              <a:avLst/>
              <a:gdLst>
                <a:gd name="connsiteX0" fmla="*/ 466725 w 466725"/>
                <a:gd name="connsiteY0" fmla="*/ 42863 h 85725"/>
                <a:gd name="connsiteX1" fmla="*/ 233363 w 466725"/>
                <a:gd name="connsiteY1" fmla="*/ 85725 h 85725"/>
                <a:gd name="connsiteX2" fmla="*/ 0 w 466725"/>
                <a:gd name="connsiteY2" fmla="*/ 42863 h 85725"/>
                <a:gd name="connsiteX3" fmla="*/ 233363 w 466725"/>
                <a:gd name="connsiteY3" fmla="*/ 0 h 85725"/>
                <a:gd name="connsiteX4" fmla="*/ 466725 w 466725"/>
                <a:gd name="connsiteY4" fmla="*/ 42863 h 85725"/>
                <a:gd name="connsiteX5" fmla="*/ 466725 w 466725"/>
                <a:gd name="connsiteY5" fmla="*/ 4286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725" h="85725">
                  <a:moveTo>
                    <a:pt x="466725" y="42863"/>
                  </a:moveTo>
                  <a:cubicBezTo>
                    <a:pt x="466725" y="66675"/>
                    <a:pt x="361950" y="85725"/>
                    <a:pt x="233363" y="85725"/>
                  </a:cubicBezTo>
                  <a:cubicBezTo>
                    <a:pt x="104775" y="85725"/>
                    <a:pt x="0" y="66675"/>
                    <a:pt x="0" y="42863"/>
                  </a:cubicBezTo>
                  <a:cubicBezTo>
                    <a:pt x="0" y="19050"/>
                    <a:pt x="104775" y="0"/>
                    <a:pt x="233363" y="0"/>
                  </a:cubicBezTo>
                  <a:cubicBezTo>
                    <a:pt x="361950" y="0"/>
                    <a:pt x="466725" y="19050"/>
                    <a:pt x="466725" y="42863"/>
                  </a:cubicBezTo>
                  <a:lnTo>
                    <a:pt x="466725" y="4286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F62D6CE-7A1E-46D8-B4AD-32F2DAA2E6D8}"/>
                </a:ext>
              </a:extLst>
            </p:cNvPr>
            <p:cNvSpPr/>
            <p:nvPr/>
          </p:nvSpPr>
          <p:spPr>
            <a:xfrm>
              <a:off x="6911238" y="5088862"/>
              <a:ext cx="400050" cy="76200"/>
            </a:xfrm>
            <a:custGeom>
              <a:avLst/>
              <a:gdLst>
                <a:gd name="connsiteX0" fmla="*/ 400050 w 400050"/>
                <a:gd name="connsiteY0" fmla="*/ 38100 h 76200"/>
                <a:gd name="connsiteX1" fmla="*/ 200025 w 400050"/>
                <a:gd name="connsiteY1" fmla="*/ 76200 h 76200"/>
                <a:gd name="connsiteX2" fmla="*/ 0 w 400050"/>
                <a:gd name="connsiteY2" fmla="*/ 38100 h 76200"/>
                <a:gd name="connsiteX3" fmla="*/ 200025 w 400050"/>
                <a:gd name="connsiteY3" fmla="*/ 0 h 76200"/>
                <a:gd name="connsiteX4" fmla="*/ 400050 w 400050"/>
                <a:gd name="connsiteY4" fmla="*/ 38100 h 76200"/>
                <a:gd name="connsiteX5" fmla="*/ 400050 w 400050"/>
                <a:gd name="connsiteY5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050" h="76200">
                  <a:moveTo>
                    <a:pt x="400050" y="38100"/>
                  </a:moveTo>
                  <a:cubicBezTo>
                    <a:pt x="400050" y="59055"/>
                    <a:pt x="310515" y="76200"/>
                    <a:pt x="200025" y="76200"/>
                  </a:cubicBezTo>
                  <a:cubicBezTo>
                    <a:pt x="89535" y="76200"/>
                    <a:pt x="0" y="59055"/>
                    <a:pt x="0" y="38100"/>
                  </a:cubicBezTo>
                  <a:cubicBezTo>
                    <a:pt x="0" y="17145"/>
                    <a:pt x="89535" y="0"/>
                    <a:pt x="200025" y="0"/>
                  </a:cubicBezTo>
                  <a:cubicBezTo>
                    <a:pt x="310515" y="0"/>
                    <a:pt x="400050" y="17145"/>
                    <a:pt x="400050" y="38100"/>
                  </a:cubicBezTo>
                  <a:lnTo>
                    <a:pt x="400050" y="381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46AFC3D-262A-4546-B979-1F0B4CA074DD}"/>
                </a:ext>
              </a:extLst>
            </p:cNvPr>
            <p:cNvSpPr/>
            <p:nvPr/>
          </p:nvSpPr>
          <p:spPr>
            <a:xfrm>
              <a:off x="7301763" y="5041237"/>
              <a:ext cx="361950" cy="57150"/>
            </a:xfrm>
            <a:custGeom>
              <a:avLst/>
              <a:gdLst>
                <a:gd name="connsiteX0" fmla="*/ 361950 w 361950"/>
                <a:gd name="connsiteY0" fmla="*/ 28575 h 57150"/>
                <a:gd name="connsiteX1" fmla="*/ 180975 w 361950"/>
                <a:gd name="connsiteY1" fmla="*/ 57150 h 57150"/>
                <a:gd name="connsiteX2" fmla="*/ 0 w 361950"/>
                <a:gd name="connsiteY2" fmla="*/ 28575 h 57150"/>
                <a:gd name="connsiteX3" fmla="*/ 180975 w 361950"/>
                <a:gd name="connsiteY3" fmla="*/ 0 h 57150"/>
                <a:gd name="connsiteX4" fmla="*/ 361950 w 361950"/>
                <a:gd name="connsiteY4" fmla="*/ 28575 h 57150"/>
                <a:gd name="connsiteX5" fmla="*/ 361950 w 361950"/>
                <a:gd name="connsiteY5" fmla="*/ 2857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57150">
                  <a:moveTo>
                    <a:pt x="361950" y="28575"/>
                  </a:moveTo>
                  <a:cubicBezTo>
                    <a:pt x="361950" y="44768"/>
                    <a:pt x="280988" y="57150"/>
                    <a:pt x="180975" y="57150"/>
                  </a:cubicBezTo>
                  <a:cubicBezTo>
                    <a:pt x="80963" y="57150"/>
                    <a:pt x="0" y="44768"/>
                    <a:pt x="0" y="28575"/>
                  </a:cubicBezTo>
                  <a:cubicBezTo>
                    <a:pt x="0" y="12383"/>
                    <a:pt x="80963" y="0"/>
                    <a:pt x="180975" y="0"/>
                  </a:cubicBezTo>
                  <a:cubicBezTo>
                    <a:pt x="280988" y="0"/>
                    <a:pt x="361950" y="12383"/>
                    <a:pt x="361950" y="28575"/>
                  </a:cubicBezTo>
                  <a:lnTo>
                    <a:pt x="361950" y="2857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0F008AC-3D86-48D3-A00A-E9E9B86F98BA}"/>
                </a:ext>
              </a:extLst>
            </p:cNvPr>
            <p:cNvSpPr/>
            <p:nvPr/>
          </p:nvSpPr>
          <p:spPr>
            <a:xfrm>
              <a:off x="7587513" y="5098387"/>
              <a:ext cx="409575" cy="85725"/>
            </a:xfrm>
            <a:custGeom>
              <a:avLst/>
              <a:gdLst>
                <a:gd name="connsiteX0" fmla="*/ 409575 w 409575"/>
                <a:gd name="connsiteY0" fmla="*/ 42863 h 85725"/>
                <a:gd name="connsiteX1" fmla="*/ 204788 w 409575"/>
                <a:gd name="connsiteY1" fmla="*/ 85725 h 85725"/>
                <a:gd name="connsiteX2" fmla="*/ 0 w 409575"/>
                <a:gd name="connsiteY2" fmla="*/ 42863 h 85725"/>
                <a:gd name="connsiteX3" fmla="*/ 204788 w 409575"/>
                <a:gd name="connsiteY3" fmla="*/ 0 h 85725"/>
                <a:gd name="connsiteX4" fmla="*/ 409575 w 409575"/>
                <a:gd name="connsiteY4" fmla="*/ 42863 h 85725"/>
                <a:gd name="connsiteX5" fmla="*/ 409575 w 409575"/>
                <a:gd name="connsiteY5" fmla="*/ 4286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9575" h="85725">
                  <a:moveTo>
                    <a:pt x="409575" y="42863"/>
                  </a:moveTo>
                  <a:cubicBezTo>
                    <a:pt x="409575" y="66675"/>
                    <a:pt x="318135" y="85725"/>
                    <a:pt x="204788" y="85725"/>
                  </a:cubicBezTo>
                  <a:cubicBezTo>
                    <a:pt x="91440" y="85725"/>
                    <a:pt x="0" y="66675"/>
                    <a:pt x="0" y="42863"/>
                  </a:cubicBezTo>
                  <a:cubicBezTo>
                    <a:pt x="0" y="19050"/>
                    <a:pt x="91440" y="0"/>
                    <a:pt x="204788" y="0"/>
                  </a:cubicBezTo>
                  <a:cubicBezTo>
                    <a:pt x="318135" y="0"/>
                    <a:pt x="409575" y="19050"/>
                    <a:pt x="409575" y="42863"/>
                  </a:cubicBezTo>
                  <a:lnTo>
                    <a:pt x="409575" y="4286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CBAD91E-1780-450D-B529-4B134667C5DE}"/>
                </a:ext>
              </a:extLst>
            </p:cNvPr>
            <p:cNvSpPr/>
            <p:nvPr/>
          </p:nvSpPr>
          <p:spPr>
            <a:xfrm>
              <a:off x="7930413" y="5174587"/>
              <a:ext cx="447675" cy="76200"/>
            </a:xfrm>
            <a:custGeom>
              <a:avLst/>
              <a:gdLst>
                <a:gd name="connsiteX0" fmla="*/ 447675 w 447675"/>
                <a:gd name="connsiteY0" fmla="*/ 38100 h 76200"/>
                <a:gd name="connsiteX1" fmla="*/ 223838 w 447675"/>
                <a:gd name="connsiteY1" fmla="*/ 76200 h 76200"/>
                <a:gd name="connsiteX2" fmla="*/ 0 w 447675"/>
                <a:gd name="connsiteY2" fmla="*/ 38100 h 76200"/>
                <a:gd name="connsiteX3" fmla="*/ 223838 w 447675"/>
                <a:gd name="connsiteY3" fmla="*/ 0 h 76200"/>
                <a:gd name="connsiteX4" fmla="*/ 447675 w 447675"/>
                <a:gd name="connsiteY4" fmla="*/ 38100 h 76200"/>
                <a:gd name="connsiteX5" fmla="*/ 447675 w 447675"/>
                <a:gd name="connsiteY5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675" h="76200">
                  <a:moveTo>
                    <a:pt x="447675" y="38100"/>
                  </a:moveTo>
                  <a:cubicBezTo>
                    <a:pt x="447675" y="59055"/>
                    <a:pt x="347663" y="76200"/>
                    <a:pt x="223838" y="76200"/>
                  </a:cubicBezTo>
                  <a:cubicBezTo>
                    <a:pt x="100013" y="76200"/>
                    <a:pt x="0" y="59055"/>
                    <a:pt x="0" y="38100"/>
                  </a:cubicBezTo>
                  <a:cubicBezTo>
                    <a:pt x="0" y="17145"/>
                    <a:pt x="100013" y="0"/>
                    <a:pt x="223838" y="0"/>
                  </a:cubicBezTo>
                  <a:cubicBezTo>
                    <a:pt x="347663" y="0"/>
                    <a:pt x="447675" y="17145"/>
                    <a:pt x="447675" y="38100"/>
                  </a:cubicBezTo>
                  <a:lnTo>
                    <a:pt x="447675" y="381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82908BE-0EEF-4E4D-BD85-637BE5A6D538}"/>
                </a:ext>
              </a:extLst>
            </p:cNvPr>
            <p:cNvSpPr/>
            <p:nvPr/>
          </p:nvSpPr>
          <p:spPr>
            <a:xfrm>
              <a:off x="7235088" y="5184112"/>
              <a:ext cx="457200" cy="114300"/>
            </a:xfrm>
            <a:custGeom>
              <a:avLst/>
              <a:gdLst>
                <a:gd name="connsiteX0" fmla="*/ 457200 w 457200"/>
                <a:gd name="connsiteY0" fmla="*/ 57150 h 114300"/>
                <a:gd name="connsiteX1" fmla="*/ 228600 w 457200"/>
                <a:gd name="connsiteY1" fmla="*/ 114300 h 114300"/>
                <a:gd name="connsiteX2" fmla="*/ 0 w 457200"/>
                <a:gd name="connsiteY2" fmla="*/ 57150 h 114300"/>
                <a:gd name="connsiteX3" fmla="*/ 228600 w 457200"/>
                <a:gd name="connsiteY3" fmla="*/ 0 h 114300"/>
                <a:gd name="connsiteX4" fmla="*/ 457200 w 457200"/>
                <a:gd name="connsiteY4" fmla="*/ 57150 h 114300"/>
                <a:gd name="connsiteX5" fmla="*/ 457200 w 457200"/>
                <a:gd name="connsiteY5" fmla="*/ 5715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200" h="114300">
                  <a:moveTo>
                    <a:pt x="457200" y="57150"/>
                  </a:moveTo>
                  <a:cubicBezTo>
                    <a:pt x="457200" y="88582"/>
                    <a:pt x="355283" y="114300"/>
                    <a:pt x="228600" y="114300"/>
                  </a:cubicBezTo>
                  <a:cubicBezTo>
                    <a:pt x="101917" y="114300"/>
                    <a:pt x="0" y="88582"/>
                    <a:pt x="0" y="57150"/>
                  </a:cubicBezTo>
                  <a:cubicBezTo>
                    <a:pt x="0" y="25718"/>
                    <a:pt x="101917" y="0"/>
                    <a:pt x="228600" y="0"/>
                  </a:cubicBezTo>
                  <a:cubicBezTo>
                    <a:pt x="355283" y="0"/>
                    <a:pt x="457200" y="25718"/>
                    <a:pt x="457200" y="57150"/>
                  </a:cubicBezTo>
                  <a:lnTo>
                    <a:pt x="457200" y="5715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FF63776-38CC-4212-9DB0-3FC95825F263}"/>
                </a:ext>
              </a:extLst>
            </p:cNvPr>
            <p:cNvSpPr/>
            <p:nvPr/>
          </p:nvSpPr>
          <p:spPr>
            <a:xfrm>
              <a:off x="6428321" y="5331749"/>
              <a:ext cx="124068" cy="102136"/>
            </a:xfrm>
            <a:custGeom>
              <a:avLst/>
              <a:gdLst>
                <a:gd name="connsiteX0" fmla="*/ 93345 w 124068"/>
                <a:gd name="connsiteY0" fmla="*/ 39052 h 102136"/>
                <a:gd name="connsiteX1" fmla="*/ 0 w 124068"/>
                <a:gd name="connsiteY1" fmla="*/ 0 h 102136"/>
                <a:gd name="connsiteX2" fmla="*/ 120015 w 124068"/>
                <a:gd name="connsiteY2" fmla="*/ 93345 h 102136"/>
                <a:gd name="connsiteX3" fmla="*/ 93345 w 124068"/>
                <a:gd name="connsiteY3" fmla="*/ 39052 h 102136"/>
                <a:gd name="connsiteX4" fmla="*/ 93345 w 124068"/>
                <a:gd name="connsiteY4" fmla="*/ 39052 h 10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068" h="102136">
                  <a:moveTo>
                    <a:pt x="93345" y="39052"/>
                  </a:moveTo>
                  <a:cubicBezTo>
                    <a:pt x="65723" y="19050"/>
                    <a:pt x="33338" y="9525"/>
                    <a:pt x="0" y="0"/>
                  </a:cubicBezTo>
                  <a:cubicBezTo>
                    <a:pt x="34290" y="30480"/>
                    <a:pt x="146685" y="132398"/>
                    <a:pt x="120015" y="93345"/>
                  </a:cubicBezTo>
                  <a:cubicBezTo>
                    <a:pt x="93345" y="54293"/>
                    <a:pt x="97155" y="49530"/>
                    <a:pt x="93345" y="39052"/>
                  </a:cubicBezTo>
                  <a:lnTo>
                    <a:pt x="93345" y="39052"/>
                  </a:lnTo>
                  <a:close/>
                </a:path>
              </a:pathLst>
            </a:custGeom>
            <a:solidFill>
              <a:srgbClr val="C368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5561F30-4C6A-4081-9CF1-ECCADC0D015D}"/>
                </a:ext>
              </a:extLst>
            </p:cNvPr>
            <p:cNvSpPr/>
            <p:nvPr/>
          </p:nvSpPr>
          <p:spPr>
            <a:xfrm>
              <a:off x="6987438" y="5213150"/>
              <a:ext cx="1446969" cy="245948"/>
            </a:xfrm>
            <a:custGeom>
              <a:avLst/>
              <a:gdLst>
                <a:gd name="connsiteX0" fmla="*/ 1442085 w 1446969"/>
                <a:gd name="connsiteY0" fmla="*/ 66212 h 245948"/>
                <a:gd name="connsiteX1" fmla="*/ 1441133 w 1446969"/>
                <a:gd name="connsiteY1" fmla="*/ 65259 h 245948"/>
                <a:gd name="connsiteX2" fmla="*/ 1417320 w 1446969"/>
                <a:gd name="connsiteY2" fmla="*/ 38589 h 245948"/>
                <a:gd name="connsiteX3" fmla="*/ 1415415 w 1446969"/>
                <a:gd name="connsiteY3" fmla="*/ 23349 h 245948"/>
                <a:gd name="connsiteX4" fmla="*/ 1426845 w 1446969"/>
                <a:gd name="connsiteY4" fmla="*/ 12872 h 245948"/>
                <a:gd name="connsiteX5" fmla="*/ 1405890 w 1446969"/>
                <a:gd name="connsiteY5" fmla="*/ 1442 h 245948"/>
                <a:gd name="connsiteX6" fmla="*/ 1379220 w 1446969"/>
                <a:gd name="connsiteY6" fmla="*/ 15729 h 245948"/>
                <a:gd name="connsiteX7" fmla="*/ 1352550 w 1446969"/>
                <a:gd name="connsiteY7" fmla="*/ 31922 h 245948"/>
                <a:gd name="connsiteX8" fmla="*/ 1175385 w 1446969"/>
                <a:gd name="connsiteY8" fmla="*/ 52877 h 245948"/>
                <a:gd name="connsiteX9" fmla="*/ 1047750 w 1446969"/>
                <a:gd name="connsiteY9" fmla="*/ 44304 h 245948"/>
                <a:gd name="connsiteX10" fmla="*/ 879158 w 1446969"/>
                <a:gd name="connsiteY10" fmla="*/ 38589 h 245948"/>
                <a:gd name="connsiteX11" fmla="*/ 796290 w 1446969"/>
                <a:gd name="connsiteY11" fmla="*/ 43352 h 245948"/>
                <a:gd name="connsiteX12" fmla="*/ 718185 w 1446969"/>
                <a:gd name="connsiteY12" fmla="*/ 44304 h 245948"/>
                <a:gd name="connsiteX13" fmla="*/ 687705 w 1446969"/>
                <a:gd name="connsiteY13" fmla="*/ 62402 h 245948"/>
                <a:gd name="connsiteX14" fmla="*/ 615315 w 1446969"/>
                <a:gd name="connsiteY14" fmla="*/ 79547 h 245948"/>
                <a:gd name="connsiteX15" fmla="*/ 360045 w 1446969"/>
                <a:gd name="connsiteY15" fmla="*/ 83357 h 245948"/>
                <a:gd name="connsiteX16" fmla="*/ 266700 w 1446969"/>
                <a:gd name="connsiteY16" fmla="*/ 82404 h 245948"/>
                <a:gd name="connsiteX17" fmla="*/ 220980 w 1446969"/>
                <a:gd name="connsiteY17" fmla="*/ 93834 h 245948"/>
                <a:gd name="connsiteX18" fmla="*/ 178117 w 1446969"/>
                <a:gd name="connsiteY18" fmla="*/ 89072 h 245948"/>
                <a:gd name="connsiteX19" fmla="*/ 156210 w 1446969"/>
                <a:gd name="connsiteY19" fmla="*/ 84309 h 245948"/>
                <a:gd name="connsiteX20" fmla="*/ 131445 w 1446969"/>
                <a:gd name="connsiteY20" fmla="*/ 101454 h 245948"/>
                <a:gd name="connsiteX21" fmla="*/ 148590 w 1446969"/>
                <a:gd name="connsiteY21" fmla="*/ 190989 h 245948"/>
                <a:gd name="connsiteX22" fmla="*/ 0 w 1446969"/>
                <a:gd name="connsiteY22" fmla="*/ 216707 h 245948"/>
                <a:gd name="connsiteX23" fmla="*/ 63817 w 1446969"/>
                <a:gd name="connsiteY23" fmla="*/ 222422 h 245948"/>
                <a:gd name="connsiteX24" fmla="*/ 195263 w 1446969"/>
                <a:gd name="connsiteY24" fmla="*/ 210039 h 245948"/>
                <a:gd name="connsiteX25" fmla="*/ 250507 w 1446969"/>
                <a:gd name="connsiteY25" fmla="*/ 183369 h 245948"/>
                <a:gd name="connsiteX26" fmla="*/ 228600 w 1446969"/>
                <a:gd name="connsiteY26" fmla="*/ 170034 h 245948"/>
                <a:gd name="connsiteX27" fmla="*/ 241935 w 1446969"/>
                <a:gd name="connsiteY27" fmla="*/ 164319 h 245948"/>
                <a:gd name="connsiteX28" fmla="*/ 363855 w 1446969"/>
                <a:gd name="connsiteY28" fmla="*/ 166224 h 245948"/>
                <a:gd name="connsiteX29" fmla="*/ 381000 w 1446969"/>
                <a:gd name="connsiteY29" fmla="*/ 166224 h 245948"/>
                <a:gd name="connsiteX30" fmla="*/ 882015 w 1446969"/>
                <a:gd name="connsiteY30" fmla="*/ 235757 h 245948"/>
                <a:gd name="connsiteX31" fmla="*/ 961072 w 1446969"/>
                <a:gd name="connsiteY31" fmla="*/ 245282 h 245948"/>
                <a:gd name="connsiteX32" fmla="*/ 1073468 w 1446969"/>
                <a:gd name="connsiteY32" fmla="*/ 226232 h 245948"/>
                <a:gd name="connsiteX33" fmla="*/ 1376363 w 1446969"/>
                <a:gd name="connsiteY33" fmla="*/ 117647 h 245948"/>
                <a:gd name="connsiteX34" fmla="*/ 1425893 w 1446969"/>
                <a:gd name="connsiteY34" fmla="*/ 106217 h 245948"/>
                <a:gd name="connsiteX35" fmla="*/ 1444943 w 1446969"/>
                <a:gd name="connsiteY35" fmla="*/ 91929 h 245948"/>
                <a:gd name="connsiteX36" fmla="*/ 1442085 w 1446969"/>
                <a:gd name="connsiteY36" fmla="*/ 66212 h 245948"/>
                <a:gd name="connsiteX37" fmla="*/ 387667 w 1446969"/>
                <a:gd name="connsiteY37" fmla="*/ 121457 h 245948"/>
                <a:gd name="connsiteX38" fmla="*/ 397192 w 1446969"/>
                <a:gd name="connsiteY38" fmla="*/ 117647 h 245948"/>
                <a:gd name="connsiteX39" fmla="*/ 387667 w 1446969"/>
                <a:gd name="connsiteY39" fmla="*/ 121457 h 245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46969" h="245948">
                  <a:moveTo>
                    <a:pt x="1442085" y="66212"/>
                  </a:moveTo>
                  <a:cubicBezTo>
                    <a:pt x="1442085" y="66212"/>
                    <a:pt x="1441133" y="65259"/>
                    <a:pt x="1441133" y="65259"/>
                  </a:cubicBezTo>
                  <a:cubicBezTo>
                    <a:pt x="1434465" y="54782"/>
                    <a:pt x="1422083" y="50019"/>
                    <a:pt x="1417320" y="38589"/>
                  </a:cubicBezTo>
                  <a:cubicBezTo>
                    <a:pt x="1415415" y="33827"/>
                    <a:pt x="1413510" y="29064"/>
                    <a:pt x="1415415" y="23349"/>
                  </a:cubicBezTo>
                  <a:cubicBezTo>
                    <a:pt x="1416368" y="21444"/>
                    <a:pt x="1426845" y="11919"/>
                    <a:pt x="1426845" y="12872"/>
                  </a:cubicBezTo>
                  <a:cubicBezTo>
                    <a:pt x="1423988" y="489"/>
                    <a:pt x="1411605" y="6204"/>
                    <a:pt x="1405890" y="1442"/>
                  </a:cubicBezTo>
                  <a:cubicBezTo>
                    <a:pt x="1392555" y="-3321"/>
                    <a:pt x="1383983" y="4299"/>
                    <a:pt x="1379220" y="15729"/>
                  </a:cubicBezTo>
                  <a:cubicBezTo>
                    <a:pt x="1372552" y="26207"/>
                    <a:pt x="1362075" y="29064"/>
                    <a:pt x="1352550" y="31922"/>
                  </a:cubicBezTo>
                  <a:cubicBezTo>
                    <a:pt x="1294448" y="45257"/>
                    <a:pt x="1235393" y="54782"/>
                    <a:pt x="1175385" y="52877"/>
                  </a:cubicBezTo>
                  <a:cubicBezTo>
                    <a:pt x="1132523" y="50972"/>
                    <a:pt x="1090613" y="48114"/>
                    <a:pt x="1047750" y="44304"/>
                  </a:cubicBezTo>
                  <a:cubicBezTo>
                    <a:pt x="992505" y="39542"/>
                    <a:pt x="935355" y="36684"/>
                    <a:pt x="879158" y="38589"/>
                  </a:cubicBezTo>
                  <a:cubicBezTo>
                    <a:pt x="851535" y="39542"/>
                    <a:pt x="823913" y="44304"/>
                    <a:pt x="796290" y="43352"/>
                  </a:cubicBezTo>
                  <a:cubicBezTo>
                    <a:pt x="769620" y="43352"/>
                    <a:pt x="742950" y="33827"/>
                    <a:pt x="718185" y="44304"/>
                  </a:cubicBezTo>
                  <a:cubicBezTo>
                    <a:pt x="707708" y="49067"/>
                    <a:pt x="698183" y="56687"/>
                    <a:pt x="687705" y="62402"/>
                  </a:cubicBezTo>
                  <a:cubicBezTo>
                    <a:pt x="665797" y="74784"/>
                    <a:pt x="640080" y="77642"/>
                    <a:pt x="615315" y="79547"/>
                  </a:cubicBezTo>
                  <a:cubicBezTo>
                    <a:pt x="532447" y="87167"/>
                    <a:pt x="442913" y="95739"/>
                    <a:pt x="360045" y="83357"/>
                  </a:cubicBezTo>
                  <a:cubicBezTo>
                    <a:pt x="328613" y="80499"/>
                    <a:pt x="297180" y="78594"/>
                    <a:pt x="266700" y="82404"/>
                  </a:cubicBezTo>
                  <a:cubicBezTo>
                    <a:pt x="251460" y="84309"/>
                    <a:pt x="236220" y="91929"/>
                    <a:pt x="220980" y="93834"/>
                  </a:cubicBezTo>
                  <a:cubicBezTo>
                    <a:pt x="207645" y="95739"/>
                    <a:pt x="190500" y="91929"/>
                    <a:pt x="178117" y="89072"/>
                  </a:cubicBezTo>
                  <a:cubicBezTo>
                    <a:pt x="170497" y="87167"/>
                    <a:pt x="163830" y="85262"/>
                    <a:pt x="156210" y="84309"/>
                  </a:cubicBezTo>
                  <a:cubicBezTo>
                    <a:pt x="144780" y="83357"/>
                    <a:pt x="132397" y="88119"/>
                    <a:pt x="131445" y="101454"/>
                  </a:cubicBezTo>
                  <a:cubicBezTo>
                    <a:pt x="259080" y="142412"/>
                    <a:pt x="160020" y="189084"/>
                    <a:pt x="148590" y="190989"/>
                  </a:cubicBezTo>
                  <a:cubicBezTo>
                    <a:pt x="99060" y="199562"/>
                    <a:pt x="49530" y="208134"/>
                    <a:pt x="0" y="216707"/>
                  </a:cubicBezTo>
                  <a:cubicBezTo>
                    <a:pt x="20955" y="224327"/>
                    <a:pt x="41910" y="224327"/>
                    <a:pt x="63817" y="222422"/>
                  </a:cubicBezTo>
                  <a:cubicBezTo>
                    <a:pt x="107632" y="217659"/>
                    <a:pt x="150495" y="207182"/>
                    <a:pt x="195263" y="210039"/>
                  </a:cubicBezTo>
                  <a:cubicBezTo>
                    <a:pt x="216217" y="207182"/>
                    <a:pt x="235267" y="198609"/>
                    <a:pt x="250507" y="183369"/>
                  </a:cubicBezTo>
                  <a:cubicBezTo>
                    <a:pt x="246697" y="172892"/>
                    <a:pt x="234315" y="177654"/>
                    <a:pt x="228600" y="170034"/>
                  </a:cubicBezTo>
                  <a:cubicBezTo>
                    <a:pt x="232410" y="165272"/>
                    <a:pt x="237172" y="165272"/>
                    <a:pt x="241935" y="164319"/>
                  </a:cubicBezTo>
                  <a:cubicBezTo>
                    <a:pt x="282892" y="153842"/>
                    <a:pt x="322897" y="156699"/>
                    <a:pt x="363855" y="166224"/>
                  </a:cubicBezTo>
                  <a:cubicBezTo>
                    <a:pt x="369570" y="166224"/>
                    <a:pt x="375285" y="166224"/>
                    <a:pt x="381000" y="166224"/>
                  </a:cubicBezTo>
                  <a:cubicBezTo>
                    <a:pt x="436245" y="191942"/>
                    <a:pt x="857250" y="231947"/>
                    <a:pt x="882015" y="235757"/>
                  </a:cubicBezTo>
                  <a:cubicBezTo>
                    <a:pt x="908685" y="239567"/>
                    <a:pt x="934402" y="242424"/>
                    <a:pt x="961072" y="245282"/>
                  </a:cubicBezTo>
                  <a:cubicBezTo>
                    <a:pt x="1000125" y="249092"/>
                    <a:pt x="1036320" y="235757"/>
                    <a:pt x="1073468" y="226232"/>
                  </a:cubicBezTo>
                  <a:cubicBezTo>
                    <a:pt x="1082993" y="223374"/>
                    <a:pt x="1359218" y="120504"/>
                    <a:pt x="1376363" y="117647"/>
                  </a:cubicBezTo>
                  <a:cubicBezTo>
                    <a:pt x="1393508" y="115742"/>
                    <a:pt x="1410652" y="112884"/>
                    <a:pt x="1425893" y="106217"/>
                  </a:cubicBezTo>
                  <a:cubicBezTo>
                    <a:pt x="1433513" y="103359"/>
                    <a:pt x="1441133" y="98597"/>
                    <a:pt x="1444943" y="91929"/>
                  </a:cubicBezTo>
                  <a:cubicBezTo>
                    <a:pt x="1448752" y="84309"/>
                    <a:pt x="1446848" y="74784"/>
                    <a:pt x="1442085" y="66212"/>
                  </a:cubicBezTo>
                  <a:close/>
                  <a:moveTo>
                    <a:pt x="387667" y="121457"/>
                  </a:moveTo>
                  <a:cubicBezTo>
                    <a:pt x="391478" y="119552"/>
                    <a:pt x="394335" y="118599"/>
                    <a:pt x="397192" y="117647"/>
                  </a:cubicBezTo>
                  <a:cubicBezTo>
                    <a:pt x="394335" y="119552"/>
                    <a:pt x="391478" y="120504"/>
                    <a:pt x="387667" y="121457"/>
                  </a:cubicBezTo>
                  <a:close/>
                </a:path>
              </a:pathLst>
            </a:custGeom>
            <a:solidFill>
              <a:srgbClr val="FCF2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DB30DF0-4E35-46C4-8670-18A2599C5BD0}"/>
                </a:ext>
              </a:extLst>
            </p:cNvPr>
            <p:cNvSpPr/>
            <p:nvPr/>
          </p:nvSpPr>
          <p:spPr>
            <a:xfrm>
              <a:off x="7168413" y="5365087"/>
              <a:ext cx="628650" cy="171450"/>
            </a:xfrm>
            <a:custGeom>
              <a:avLst/>
              <a:gdLst>
                <a:gd name="connsiteX0" fmla="*/ 628650 w 628650"/>
                <a:gd name="connsiteY0" fmla="*/ 85725 h 171450"/>
                <a:gd name="connsiteX1" fmla="*/ 314325 w 628650"/>
                <a:gd name="connsiteY1" fmla="*/ 171450 h 171450"/>
                <a:gd name="connsiteX2" fmla="*/ 0 w 628650"/>
                <a:gd name="connsiteY2" fmla="*/ 85725 h 171450"/>
                <a:gd name="connsiteX3" fmla="*/ 314325 w 628650"/>
                <a:gd name="connsiteY3" fmla="*/ 0 h 171450"/>
                <a:gd name="connsiteX4" fmla="*/ 628650 w 628650"/>
                <a:gd name="connsiteY4" fmla="*/ 85725 h 171450"/>
                <a:gd name="connsiteX5" fmla="*/ 628650 w 628650"/>
                <a:gd name="connsiteY5" fmla="*/ 857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8650" h="171450">
                  <a:moveTo>
                    <a:pt x="628650" y="85725"/>
                  </a:moveTo>
                  <a:cubicBezTo>
                    <a:pt x="628650" y="133350"/>
                    <a:pt x="487680" y="171450"/>
                    <a:pt x="314325" y="171450"/>
                  </a:cubicBezTo>
                  <a:cubicBezTo>
                    <a:pt x="140970" y="171450"/>
                    <a:pt x="0" y="133350"/>
                    <a:pt x="0" y="85725"/>
                  </a:cubicBezTo>
                  <a:cubicBezTo>
                    <a:pt x="0" y="38100"/>
                    <a:pt x="140970" y="0"/>
                    <a:pt x="314325" y="0"/>
                  </a:cubicBezTo>
                  <a:cubicBezTo>
                    <a:pt x="487680" y="0"/>
                    <a:pt x="628650" y="38100"/>
                    <a:pt x="628650" y="85725"/>
                  </a:cubicBezTo>
                  <a:lnTo>
                    <a:pt x="628650" y="8572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81581E1-0BBB-416F-AFE9-ADB2EEDE0896}"/>
                </a:ext>
              </a:extLst>
            </p:cNvPr>
            <p:cNvSpPr/>
            <p:nvPr/>
          </p:nvSpPr>
          <p:spPr>
            <a:xfrm>
              <a:off x="7778013" y="5298412"/>
              <a:ext cx="552450" cy="123825"/>
            </a:xfrm>
            <a:custGeom>
              <a:avLst/>
              <a:gdLst>
                <a:gd name="connsiteX0" fmla="*/ 552450 w 552450"/>
                <a:gd name="connsiteY0" fmla="*/ 61913 h 123825"/>
                <a:gd name="connsiteX1" fmla="*/ 276225 w 552450"/>
                <a:gd name="connsiteY1" fmla="*/ 123825 h 123825"/>
                <a:gd name="connsiteX2" fmla="*/ 0 w 552450"/>
                <a:gd name="connsiteY2" fmla="*/ 61913 h 123825"/>
                <a:gd name="connsiteX3" fmla="*/ 276225 w 552450"/>
                <a:gd name="connsiteY3" fmla="*/ 0 h 123825"/>
                <a:gd name="connsiteX4" fmla="*/ 552450 w 552450"/>
                <a:gd name="connsiteY4" fmla="*/ 61913 h 123825"/>
                <a:gd name="connsiteX5" fmla="*/ 552450 w 552450"/>
                <a:gd name="connsiteY5" fmla="*/ 61913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450" h="123825">
                  <a:moveTo>
                    <a:pt x="552450" y="61913"/>
                  </a:moveTo>
                  <a:cubicBezTo>
                    <a:pt x="552450" y="96202"/>
                    <a:pt x="428625" y="123825"/>
                    <a:pt x="276225" y="123825"/>
                  </a:cubicBezTo>
                  <a:cubicBezTo>
                    <a:pt x="123825" y="123825"/>
                    <a:pt x="0" y="96202"/>
                    <a:pt x="0" y="61913"/>
                  </a:cubicBezTo>
                  <a:cubicBezTo>
                    <a:pt x="0" y="27622"/>
                    <a:pt x="123825" y="0"/>
                    <a:pt x="276225" y="0"/>
                  </a:cubicBezTo>
                  <a:cubicBezTo>
                    <a:pt x="428625" y="0"/>
                    <a:pt x="552450" y="27622"/>
                    <a:pt x="552450" y="61913"/>
                  </a:cubicBezTo>
                  <a:lnTo>
                    <a:pt x="552450" y="6191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F951FB7-3409-4566-9AFE-D6F8A9E56463}"/>
              </a:ext>
            </a:extLst>
          </p:cNvPr>
          <p:cNvGrpSpPr/>
          <p:nvPr/>
        </p:nvGrpSpPr>
        <p:grpSpPr>
          <a:xfrm>
            <a:off x="674354" y="4677477"/>
            <a:ext cx="3081637" cy="1538972"/>
            <a:chOff x="2551704" y="4221670"/>
            <a:chExt cx="935720" cy="153897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53CDC22-6C4C-4D3B-AA78-9178B8CF4590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DF470D8-8ABD-42FC-973F-66A5036EB236}"/>
                </a:ext>
              </a:extLst>
            </p:cNvPr>
            <p:cNvSpPr txBox="1"/>
            <p:nvPr/>
          </p:nvSpPr>
          <p:spPr>
            <a:xfrm>
              <a:off x="2551704" y="4221670"/>
              <a:ext cx="927764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7604418-FDD0-49C1-99E9-DE7D42887938}"/>
              </a:ext>
            </a:extLst>
          </p:cNvPr>
          <p:cNvGrpSpPr/>
          <p:nvPr/>
        </p:nvGrpSpPr>
        <p:grpSpPr>
          <a:xfrm>
            <a:off x="674352" y="2939191"/>
            <a:ext cx="3081629" cy="1538972"/>
            <a:chOff x="2551705" y="4221670"/>
            <a:chExt cx="935718" cy="1538972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D944537-22BA-4C1B-928D-30208EA77F9C}"/>
                </a:ext>
              </a:extLst>
            </p:cNvPr>
            <p:cNvSpPr txBox="1"/>
            <p:nvPr/>
          </p:nvSpPr>
          <p:spPr>
            <a:xfrm>
              <a:off x="2551706" y="4560313"/>
              <a:ext cx="9357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9130275-B7E5-42D8-B742-A88B7E9558EC}"/>
                </a:ext>
              </a:extLst>
            </p:cNvPr>
            <p:cNvSpPr txBox="1"/>
            <p:nvPr/>
          </p:nvSpPr>
          <p:spPr>
            <a:xfrm>
              <a:off x="2551705" y="4221670"/>
              <a:ext cx="927763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63864C5-48D5-4963-97D1-5857DD866E4A}"/>
              </a:ext>
            </a:extLst>
          </p:cNvPr>
          <p:cNvGrpSpPr/>
          <p:nvPr/>
        </p:nvGrpSpPr>
        <p:grpSpPr>
          <a:xfrm>
            <a:off x="3871109" y="1989637"/>
            <a:ext cx="4426497" cy="4168301"/>
            <a:chOff x="2347107" y="1737169"/>
            <a:chExt cx="4426497" cy="416830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F7646D3-28A6-468A-846A-56446A3F3F79}"/>
                </a:ext>
              </a:extLst>
            </p:cNvPr>
            <p:cNvGrpSpPr/>
            <p:nvPr/>
          </p:nvGrpSpPr>
          <p:grpSpPr>
            <a:xfrm>
              <a:off x="2347107" y="1737169"/>
              <a:ext cx="4426497" cy="4168301"/>
              <a:chOff x="2347107" y="2193210"/>
              <a:chExt cx="4426497" cy="4168301"/>
            </a:xfrm>
          </p:grpSpPr>
          <p:sp>
            <p:nvSpPr>
              <p:cNvPr id="6" name="Oval 10">
                <a:extLst>
                  <a:ext uri="{FF2B5EF4-FFF2-40B4-BE49-F238E27FC236}">
                    <a16:creationId xmlns:a16="http://schemas.microsoft.com/office/drawing/2014/main" id="{DE400644-3F44-4C0F-BBC8-68EAD24214CA}"/>
                  </a:ext>
                </a:extLst>
              </p:cNvPr>
              <p:cNvSpPr/>
              <p:nvPr/>
            </p:nvSpPr>
            <p:spPr>
              <a:xfrm>
                <a:off x="2885423" y="2193210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Arial" pitchFamily="34" charset="0"/>
                </a:endParaRPr>
              </a:p>
            </p:txBody>
          </p:sp>
          <p:sp>
            <p:nvSpPr>
              <p:cNvPr id="7" name="Oval 10">
                <a:extLst>
                  <a:ext uri="{FF2B5EF4-FFF2-40B4-BE49-F238E27FC236}">
                    <a16:creationId xmlns:a16="http://schemas.microsoft.com/office/drawing/2014/main" id="{19FCC7BB-1B2D-4F5D-9C99-15E8CBB36D7E}"/>
                  </a:ext>
                </a:extLst>
              </p:cNvPr>
              <p:cNvSpPr/>
              <p:nvPr/>
            </p:nvSpPr>
            <p:spPr>
              <a:xfrm rot="18000000" flipV="1">
                <a:off x="4459114" y="4883910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cs typeface="Arial" pitchFamily="34" charset="0"/>
                </a:endParaRPr>
              </a:p>
            </p:txBody>
          </p:sp>
          <p:sp>
            <p:nvSpPr>
              <p:cNvPr id="8" name="Oval 10">
                <a:extLst>
                  <a:ext uri="{FF2B5EF4-FFF2-40B4-BE49-F238E27FC236}">
                    <a16:creationId xmlns:a16="http://schemas.microsoft.com/office/drawing/2014/main" id="{24370388-6F31-42CD-BFD6-F07A3684D43B}"/>
                  </a:ext>
                </a:extLst>
              </p:cNvPr>
              <p:cNvSpPr/>
              <p:nvPr/>
            </p:nvSpPr>
            <p:spPr>
              <a:xfrm flipH="1">
                <a:off x="4604658" y="2193210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Arial" pitchFamily="34" charset="0"/>
                </a:endParaRPr>
              </a:p>
            </p:txBody>
          </p:sp>
          <p:sp>
            <p:nvSpPr>
              <p:cNvPr id="9" name="Oval 10">
                <a:extLst>
                  <a:ext uri="{FF2B5EF4-FFF2-40B4-BE49-F238E27FC236}">
                    <a16:creationId xmlns:a16="http://schemas.microsoft.com/office/drawing/2014/main" id="{637990F6-910E-4A97-A375-B354DD2093A8}"/>
                  </a:ext>
                </a:extLst>
              </p:cNvPr>
              <p:cNvSpPr/>
              <p:nvPr/>
            </p:nvSpPr>
            <p:spPr>
              <a:xfrm rot="7200000">
                <a:off x="5296003" y="3378966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Arial" pitchFamily="34" charset="0"/>
                </a:endParaRPr>
              </a:p>
            </p:txBody>
          </p:sp>
          <p:sp>
            <p:nvSpPr>
              <p:cNvPr id="10" name="Oval 10">
                <a:extLst>
                  <a:ext uri="{FF2B5EF4-FFF2-40B4-BE49-F238E27FC236}">
                    <a16:creationId xmlns:a16="http://schemas.microsoft.com/office/drawing/2014/main" id="{496E8A3B-DA6E-4419-B7CC-B38429217EE3}"/>
                  </a:ext>
                </a:extLst>
              </p:cNvPr>
              <p:cNvSpPr/>
              <p:nvPr/>
            </p:nvSpPr>
            <p:spPr>
              <a:xfrm flipV="1">
                <a:off x="2885423" y="4786266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Arial" pitchFamily="34" charset="0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A30ED92-7A41-4833-8C9E-85FA3E071D39}"/>
                  </a:ext>
                </a:extLst>
              </p:cNvPr>
              <p:cNvSpPr/>
              <p:nvPr/>
            </p:nvSpPr>
            <p:spPr>
              <a:xfrm rot="18000000">
                <a:off x="2199660" y="3584104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cs typeface="Arial" pitchFamily="34" charset="0"/>
                </a:endParaRPr>
              </a:p>
            </p:txBody>
          </p:sp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45875D1-D571-4693-AC6F-43D8A040288B}"/>
                </a:ext>
              </a:extLst>
            </p:cNvPr>
            <p:cNvSpPr/>
            <p:nvPr/>
          </p:nvSpPr>
          <p:spPr>
            <a:xfrm>
              <a:off x="3540579" y="2698034"/>
              <a:ext cx="2039552" cy="20395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A435231-E0F3-4DDD-8377-6187C2EB7C71}"/>
              </a:ext>
            </a:extLst>
          </p:cNvPr>
          <p:cNvGrpSpPr/>
          <p:nvPr/>
        </p:nvGrpSpPr>
        <p:grpSpPr>
          <a:xfrm>
            <a:off x="8703579" y="3430177"/>
            <a:ext cx="3060000" cy="1094591"/>
            <a:chOff x="6760489" y="1480588"/>
            <a:chExt cx="1947202" cy="109459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BF7A09B-CA67-4DCD-BCDA-B4ACB94C5F30}"/>
                </a:ext>
              </a:extLst>
            </p:cNvPr>
            <p:cNvSpPr txBox="1"/>
            <p:nvPr/>
          </p:nvSpPr>
          <p:spPr>
            <a:xfrm>
              <a:off x="6760489" y="1480588"/>
              <a:ext cx="1947202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1C5066E-12B9-45EF-89DC-A4D6263C36E1}"/>
                </a:ext>
              </a:extLst>
            </p:cNvPr>
            <p:cNvSpPr txBox="1"/>
            <p:nvPr/>
          </p:nvSpPr>
          <p:spPr>
            <a:xfrm>
              <a:off x="6760489" y="1928848"/>
              <a:ext cx="1947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E5C77D0-87D8-4A55-BE44-5A1D019D7C87}"/>
              </a:ext>
            </a:extLst>
          </p:cNvPr>
          <p:cNvGrpSpPr/>
          <p:nvPr/>
        </p:nvGrpSpPr>
        <p:grpSpPr>
          <a:xfrm>
            <a:off x="428421" y="3433699"/>
            <a:ext cx="3060000" cy="1087547"/>
            <a:chOff x="6760489" y="1480588"/>
            <a:chExt cx="1947202" cy="108754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5389B03-4FB9-47D6-BDEE-53D0189ED595}"/>
                </a:ext>
              </a:extLst>
            </p:cNvPr>
            <p:cNvSpPr txBox="1"/>
            <p:nvPr/>
          </p:nvSpPr>
          <p:spPr>
            <a:xfrm>
              <a:off x="6760489" y="1480588"/>
              <a:ext cx="1947202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F15D672-3BF9-44E5-901C-E948F1D1AE6B}"/>
                </a:ext>
              </a:extLst>
            </p:cNvPr>
            <p:cNvSpPr txBox="1"/>
            <p:nvPr/>
          </p:nvSpPr>
          <p:spPr>
            <a:xfrm>
              <a:off x="6760489" y="1921804"/>
              <a:ext cx="19472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8" name="L-Shape 17">
            <a:extLst>
              <a:ext uri="{FF2B5EF4-FFF2-40B4-BE49-F238E27FC236}">
                <a16:creationId xmlns:a16="http://schemas.microsoft.com/office/drawing/2014/main" id="{0BB1C3E6-E03C-4710-9F47-29C774C77A81}"/>
              </a:ext>
            </a:extLst>
          </p:cNvPr>
          <p:cNvSpPr/>
          <p:nvPr/>
        </p:nvSpPr>
        <p:spPr>
          <a:xfrm rot="2700000">
            <a:off x="8289403" y="3789551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L-Shape 18">
            <a:extLst>
              <a:ext uri="{FF2B5EF4-FFF2-40B4-BE49-F238E27FC236}">
                <a16:creationId xmlns:a16="http://schemas.microsoft.com/office/drawing/2014/main" id="{EDB6362D-D25B-4E6F-BF8A-1EE64FD4F70E}"/>
              </a:ext>
            </a:extLst>
          </p:cNvPr>
          <p:cNvSpPr/>
          <p:nvPr/>
        </p:nvSpPr>
        <p:spPr>
          <a:xfrm rot="13500000">
            <a:off x="3521186" y="3789551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막힌 원호 2">
            <a:extLst>
              <a:ext uri="{FF2B5EF4-FFF2-40B4-BE49-F238E27FC236}">
                <a16:creationId xmlns:a16="http://schemas.microsoft.com/office/drawing/2014/main" id="{308BD17E-81F9-4313-92CC-5A23DD5BF1EC}"/>
              </a:ext>
            </a:extLst>
          </p:cNvPr>
          <p:cNvSpPr/>
          <p:nvPr/>
        </p:nvSpPr>
        <p:spPr>
          <a:xfrm rot="16200000">
            <a:off x="4011749" y="1888495"/>
            <a:ext cx="4140000" cy="4140000"/>
          </a:xfrm>
          <a:prstGeom prst="blockArc">
            <a:avLst>
              <a:gd name="adj1" fmla="val 12608075"/>
              <a:gd name="adj2" fmla="val 19985982"/>
              <a:gd name="adj3" fmla="val 4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막힌 원호 2">
            <a:extLst>
              <a:ext uri="{FF2B5EF4-FFF2-40B4-BE49-F238E27FC236}">
                <a16:creationId xmlns:a16="http://schemas.microsoft.com/office/drawing/2014/main" id="{F83746BC-035A-4058-BB2F-8E4931EF02B3}"/>
              </a:ext>
            </a:extLst>
          </p:cNvPr>
          <p:cNvSpPr/>
          <p:nvPr/>
        </p:nvSpPr>
        <p:spPr>
          <a:xfrm rot="5400000">
            <a:off x="4011748" y="1888494"/>
            <a:ext cx="4140000" cy="4140000"/>
          </a:xfrm>
          <a:prstGeom prst="blockArc">
            <a:avLst>
              <a:gd name="adj1" fmla="val 12608075"/>
              <a:gd name="adj2" fmla="val 19985982"/>
              <a:gd name="adj3" fmla="val 4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BA6383-A51D-49F8-B7C4-347F602BBDE9}"/>
              </a:ext>
            </a:extLst>
          </p:cNvPr>
          <p:cNvSpPr txBox="1"/>
          <p:nvPr/>
        </p:nvSpPr>
        <p:spPr>
          <a:xfrm>
            <a:off x="5118674" y="4261208"/>
            <a:ext cx="194720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4" name="Graphic 3">
            <a:extLst>
              <a:ext uri="{FF2B5EF4-FFF2-40B4-BE49-F238E27FC236}">
                <a16:creationId xmlns:a16="http://schemas.microsoft.com/office/drawing/2014/main" id="{1755561B-12E9-4FEC-880B-D52B85F7B5AA}"/>
              </a:ext>
            </a:extLst>
          </p:cNvPr>
          <p:cNvGrpSpPr/>
          <p:nvPr/>
        </p:nvGrpSpPr>
        <p:grpSpPr>
          <a:xfrm rot="7200000">
            <a:off x="5619368" y="3147677"/>
            <a:ext cx="772862" cy="1069395"/>
            <a:chOff x="6352372" y="2323623"/>
            <a:chExt cx="1670356" cy="2311241"/>
          </a:xfrm>
          <a:solidFill>
            <a:schemeClr val="accent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698EED6-8937-4F71-BD37-B72AAE5BC0FC}"/>
                </a:ext>
              </a:extLst>
            </p:cNvPr>
            <p:cNvSpPr/>
            <p:nvPr/>
          </p:nvSpPr>
          <p:spPr>
            <a:xfrm>
              <a:off x="6352372" y="2323623"/>
              <a:ext cx="1670356" cy="409098"/>
            </a:xfrm>
            <a:custGeom>
              <a:avLst/>
              <a:gdLst>
                <a:gd name="connsiteX0" fmla="*/ 1484078 w 1670356"/>
                <a:gd name="connsiteY0" fmla="*/ 1429 h 409098"/>
                <a:gd name="connsiteX1" fmla="*/ 184868 w 1670356"/>
                <a:gd name="connsiteY1" fmla="*/ 1429 h 409098"/>
                <a:gd name="connsiteX2" fmla="*/ 4846 w 1670356"/>
                <a:gd name="connsiteY2" fmla="*/ 233839 h 409098"/>
                <a:gd name="connsiteX3" fmla="*/ 68663 w 1670356"/>
                <a:gd name="connsiteY3" fmla="*/ 403384 h 409098"/>
                <a:gd name="connsiteX4" fmla="*/ 355366 w 1670356"/>
                <a:gd name="connsiteY4" fmla="*/ 211931 h 409098"/>
                <a:gd name="connsiteX5" fmla="*/ 1350728 w 1670356"/>
                <a:gd name="connsiteY5" fmla="*/ 211931 h 409098"/>
                <a:gd name="connsiteX6" fmla="*/ 1599330 w 1670356"/>
                <a:gd name="connsiteY6" fmla="*/ 409099 h 409098"/>
                <a:gd name="connsiteX7" fmla="*/ 1653623 w 1670356"/>
                <a:gd name="connsiteY7" fmla="*/ 274796 h 409098"/>
                <a:gd name="connsiteX8" fmla="*/ 1666958 w 1670356"/>
                <a:gd name="connsiteY8" fmla="*/ 229076 h 409098"/>
                <a:gd name="connsiteX9" fmla="*/ 1484078 w 1670356"/>
                <a:gd name="connsiteY9" fmla="*/ 1429 h 40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356" h="409098">
                  <a:moveTo>
                    <a:pt x="1484078" y="1429"/>
                  </a:moveTo>
                  <a:cubicBezTo>
                    <a:pt x="1050691" y="-476"/>
                    <a:pt x="617303" y="-476"/>
                    <a:pt x="184868" y="1429"/>
                  </a:cubicBezTo>
                  <a:cubicBezTo>
                    <a:pt x="64853" y="1429"/>
                    <a:pt x="-21825" y="115729"/>
                    <a:pt x="4846" y="233839"/>
                  </a:cubicBezTo>
                  <a:cubicBezTo>
                    <a:pt x="18181" y="291941"/>
                    <a:pt x="45803" y="345281"/>
                    <a:pt x="68663" y="403384"/>
                  </a:cubicBezTo>
                  <a:cubicBezTo>
                    <a:pt x="136291" y="230029"/>
                    <a:pt x="163913" y="211931"/>
                    <a:pt x="355366" y="211931"/>
                  </a:cubicBezTo>
                  <a:cubicBezTo>
                    <a:pt x="686835" y="211931"/>
                    <a:pt x="1018305" y="211931"/>
                    <a:pt x="1350728" y="211931"/>
                  </a:cubicBezTo>
                  <a:cubicBezTo>
                    <a:pt x="1504080" y="211931"/>
                    <a:pt x="1563135" y="257651"/>
                    <a:pt x="1599330" y="409099"/>
                  </a:cubicBezTo>
                  <a:cubicBezTo>
                    <a:pt x="1619333" y="360521"/>
                    <a:pt x="1636478" y="317659"/>
                    <a:pt x="1653623" y="274796"/>
                  </a:cubicBezTo>
                  <a:cubicBezTo>
                    <a:pt x="1659338" y="260509"/>
                    <a:pt x="1663148" y="244316"/>
                    <a:pt x="1666958" y="229076"/>
                  </a:cubicBezTo>
                  <a:cubicBezTo>
                    <a:pt x="1688866" y="113824"/>
                    <a:pt x="1602188" y="1429"/>
                    <a:pt x="1484078" y="14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D897111-073E-4E35-95EA-10CE5D2D3478}"/>
                </a:ext>
              </a:extLst>
            </p:cNvPr>
            <p:cNvSpPr/>
            <p:nvPr/>
          </p:nvSpPr>
          <p:spPr>
            <a:xfrm>
              <a:off x="6486963" y="2658004"/>
              <a:ext cx="1397091" cy="1976860"/>
            </a:xfrm>
            <a:custGeom>
              <a:avLst/>
              <a:gdLst>
                <a:gd name="connsiteX0" fmla="*/ 1186610 w 1397091"/>
                <a:gd name="connsiteY0" fmla="*/ 423 h 1976860"/>
                <a:gd name="connsiteX1" fmla="*/ 819897 w 1397091"/>
                <a:gd name="connsiteY1" fmla="*/ 423 h 1976860"/>
                <a:gd name="connsiteX2" fmla="*/ 200772 w 1397091"/>
                <a:gd name="connsiteY2" fmla="*/ 1376 h 1976860"/>
                <a:gd name="connsiteX3" fmla="*/ 15987 w 1397091"/>
                <a:gd name="connsiteY3" fmla="*/ 275696 h 1976860"/>
                <a:gd name="connsiteX4" fmla="*/ 56944 w 1397091"/>
                <a:gd name="connsiteY4" fmla="*/ 376661 h 1976860"/>
                <a:gd name="connsiteX5" fmla="*/ 317930 w 1397091"/>
                <a:gd name="connsiteY5" fmla="*/ 1037696 h 1976860"/>
                <a:gd name="connsiteX6" fmla="*/ 537957 w 1397091"/>
                <a:gd name="connsiteY6" fmla="*/ 1583478 h 1976860"/>
                <a:gd name="connsiteX7" fmla="*/ 695119 w 1397091"/>
                <a:gd name="connsiteY7" fmla="*/ 1976861 h 1976860"/>
                <a:gd name="connsiteX8" fmla="*/ 702739 w 1397091"/>
                <a:gd name="connsiteY8" fmla="*/ 1974003 h 1976860"/>
                <a:gd name="connsiteX9" fmla="*/ 1039924 w 1397091"/>
                <a:gd name="connsiteY9" fmla="*/ 1131993 h 1976860"/>
                <a:gd name="connsiteX10" fmla="*/ 1025637 w 1397091"/>
                <a:gd name="connsiteY10" fmla="*/ 1091988 h 1976860"/>
                <a:gd name="connsiteX11" fmla="*/ 946580 w 1397091"/>
                <a:gd name="connsiteY11" fmla="*/ 860531 h 1976860"/>
                <a:gd name="connsiteX12" fmla="*/ 1160892 w 1397091"/>
                <a:gd name="connsiteY12" fmla="*/ 742421 h 1976860"/>
                <a:gd name="connsiteX13" fmla="*/ 1207564 w 1397091"/>
                <a:gd name="connsiteY13" fmla="*/ 712893 h 1976860"/>
                <a:gd name="connsiteX14" fmla="*/ 1298052 w 1397091"/>
                <a:gd name="connsiteY14" fmla="*/ 493818 h 1976860"/>
                <a:gd name="connsiteX15" fmla="*/ 1379014 w 1397091"/>
                <a:gd name="connsiteY15" fmla="*/ 281411 h 1976860"/>
                <a:gd name="connsiteX16" fmla="*/ 1186610 w 1397091"/>
                <a:gd name="connsiteY16" fmla="*/ 423 h 1976860"/>
                <a:gd name="connsiteX17" fmla="*/ 428419 w 1397091"/>
                <a:gd name="connsiteY17" fmla="*/ 477626 h 1976860"/>
                <a:gd name="connsiteX18" fmla="*/ 236014 w 1397091"/>
                <a:gd name="connsiteY18" fmla="*/ 284268 h 1976860"/>
                <a:gd name="connsiteX19" fmla="*/ 428419 w 1397091"/>
                <a:gd name="connsiteY19" fmla="*/ 94721 h 1976860"/>
                <a:gd name="connsiteX20" fmla="*/ 620824 w 1397091"/>
                <a:gd name="connsiteY20" fmla="*/ 289031 h 1976860"/>
                <a:gd name="connsiteX21" fmla="*/ 428419 w 1397091"/>
                <a:gd name="connsiteY21" fmla="*/ 477626 h 1976860"/>
                <a:gd name="connsiteX22" fmla="*/ 628444 w 1397091"/>
                <a:gd name="connsiteY22" fmla="*/ 953876 h 1976860"/>
                <a:gd name="connsiteX23" fmla="*/ 557960 w 1397091"/>
                <a:gd name="connsiteY23" fmla="*/ 887201 h 1976860"/>
                <a:gd name="connsiteX24" fmla="*/ 626539 w 1397091"/>
                <a:gd name="connsiteY24" fmla="*/ 817668 h 1976860"/>
                <a:gd name="connsiteX25" fmla="*/ 697977 w 1397091"/>
                <a:gd name="connsiteY25" fmla="*/ 884343 h 1976860"/>
                <a:gd name="connsiteX26" fmla="*/ 628444 w 1397091"/>
                <a:gd name="connsiteY26" fmla="*/ 953876 h 1976860"/>
                <a:gd name="connsiteX27" fmla="*/ 784655 w 1397091"/>
                <a:gd name="connsiteY27" fmla="*/ 1270106 h 1976860"/>
                <a:gd name="connsiteX28" fmla="*/ 737030 w 1397091"/>
                <a:gd name="connsiteY28" fmla="*/ 1224386 h 1976860"/>
                <a:gd name="connsiteX29" fmla="*/ 784655 w 1397091"/>
                <a:gd name="connsiteY29" fmla="*/ 1177713 h 1976860"/>
                <a:gd name="connsiteX30" fmla="*/ 830374 w 1397091"/>
                <a:gd name="connsiteY30" fmla="*/ 1226291 h 1976860"/>
                <a:gd name="connsiteX31" fmla="*/ 784655 w 1397091"/>
                <a:gd name="connsiteY31" fmla="*/ 1270106 h 1976860"/>
                <a:gd name="connsiteX32" fmla="*/ 915147 w 1397091"/>
                <a:gd name="connsiteY32" fmla="*/ 565256 h 1976860"/>
                <a:gd name="connsiteX33" fmla="*/ 806562 w 1397091"/>
                <a:gd name="connsiteY33" fmla="*/ 457623 h 1976860"/>
                <a:gd name="connsiteX34" fmla="*/ 914194 w 1397091"/>
                <a:gd name="connsiteY34" fmla="*/ 351896 h 1976860"/>
                <a:gd name="connsiteX35" fmla="*/ 1022780 w 1397091"/>
                <a:gd name="connsiteY35" fmla="*/ 460481 h 1976860"/>
                <a:gd name="connsiteX36" fmla="*/ 915147 w 1397091"/>
                <a:gd name="connsiteY36" fmla="*/ 565256 h 197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97091" h="1976860">
                  <a:moveTo>
                    <a:pt x="1186610" y="423"/>
                  </a:moveTo>
                  <a:cubicBezTo>
                    <a:pt x="1064689" y="-529"/>
                    <a:pt x="941817" y="423"/>
                    <a:pt x="819897" y="423"/>
                  </a:cubicBezTo>
                  <a:cubicBezTo>
                    <a:pt x="613205" y="423"/>
                    <a:pt x="407464" y="-529"/>
                    <a:pt x="200772" y="1376"/>
                  </a:cubicBezTo>
                  <a:cubicBezTo>
                    <a:pt x="51229" y="2328"/>
                    <a:pt x="-38306" y="136631"/>
                    <a:pt x="15987" y="275696"/>
                  </a:cubicBezTo>
                  <a:cubicBezTo>
                    <a:pt x="29322" y="309986"/>
                    <a:pt x="43609" y="343323"/>
                    <a:pt x="56944" y="376661"/>
                  </a:cubicBezTo>
                  <a:cubicBezTo>
                    <a:pt x="143622" y="596688"/>
                    <a:pt x="231252" y="817668"/>
                    <a:pt x="317930" y="1037696"/>
                  </a:cubicBezTo>
                  <a:cubicBezTo>
                    <a:pt x="391272" y="1219623"/>
                    <a:pt x="464614" y="1401551"/>
                    <a:pt x="537957" y="1583478"/>
                  </a:cubicBezTo>
                  <a:cubicBezTo>
                    <a:pt x="590344" y="1714923"/>
                    <a:pt x="642732" y="1846368"/>
                    <a:pt x="695119" y="1976861"/>
                  </a:cubicBezTo>
                  <a:cubicBezTo>
                    <a:pt x="700835" y="1974956"/>
                    <a:pt x="702739" y="1974956"/>
                    <a:pt x="702739" y="1974003"/>
                  </a:cubicBezTo>
                  <a:cubicBezTo>
                    <a:pt x="815135" y="1693016"/>
                    <a:pt x="926577" y="1412981"/>
                    <a:pt x="1039924" y="1131993"/>
                  </a:cubicBezTo>
                  <a:cubicBezTo>
                    <a:pt x="1048497" y="1111038"/>
                    <a:pt x="1042782" y="1103418"/>
                    <a:pt x="1025637" y="1091988"/>
                  </a:cubicBezTo>
                  <a:cubicBezTo>
                    <a:pt x="942769" y="1035791"/>
                    <a:pt x="913242" y="946256"/>
                    <a:pt x="946580" y="860531"/>
                  </a:cubicBezTo>
                  <a:cubicBezTo>
                    <a:pt x="979917" y="773853"/>
                    <a:pt x="1060880" y="727181"/>
                    <a:pt x="1160892" y="742421"/>
                  </a:cubicBezTo>
                  <a:cubicBezTo>
                    <a:pt x="1190419" y="747183"/>
                    <a:pt x="1198039" y="736706"/>
                    <a:pt x="1207564" y="712893"/>
                  </a:cubicBezTo>
                  <a:cubicBezTo>
                    <a:pt x="1236139" y="639551"/>
                    <a:pt x="1267572" y="567161"/>
                    <a:pt x="1298052" y="493818"/>
                  </a:cubicBezTo>
                  <a:cubicBezTo>
                    <a:pt x="1324722" y="423333"/>
                    <a:pt x="1351392" y="351896"/>
                    <a:pt x="1379014" y="281411"/>
                  </a:cubicBezTo>
                  <a:cubicBezTo>
                    <a:pt x="1437117" y="129963"/>
                    <a:pt x="1350439" y="1376"/>
                    <a:pt x="1186610" y="423"/>
                  </a:cubicBezTo>
                  <a:close/>
                  <a:moveTo>
                    <a:pt x="428419" y="477626"/>
                  </a:moveTo>
                  <a:cubicBezTo>
                    <a:pt x="320787" y="477626"/>
                    <a:pt x="234110" y="390948"/>
                    <a:pt x="236014" y="284268"/>
                  </a:cubicBezTo>
                  <a:cubicBezTo>
                    <a:pt x="237919" y="180446"/>
                    <a:pt x="324597" y="94721"/>
                    <a:pt x="428419" y="94721"/>
                  </a:cubicBezTo>
                  <a:cubicBezTo>
                    <a:pt x="534147" y="94721"/>
                    <a:pt x="622730" y="184256"/>
                    <a:pt x="620824" y="289031"/>
                  </a:cubicBezTo>
                  <a:cubicBezTo>
                    <a:pt x="618919" y="394758"/>
                    <a:pt x="534147" y="477626"/>
                    <a:pt x="428419" y="477626"/>
                  </a:cubicBezTo>
                  <a:close/>
                  <a:moveTo>
                    <a:pt x="628444" y="953876"/>
                  </a:moveTo>
                  <a:cubicBezTo>
                    <a:pt x="590344" y="954828"/>
                    <a:pt x="557960" y="924348"/>
                    <a:pt x="557960" y="887201"/>
                  </a:cubicBezTo>
                  <a:cubicBezTo>
                    <a:pt x="557007" y="849101"/>
                    <a:pt x="587487" y="818621"/>
                    <a:pt x="626539" y="817668"/>
                  </a:cubicBezTo>
                  <a:cubicBezTo>
                    <a:pt x="665592" y="816716"/>
                    <a:pt x="697024" y="847196"/>
                    <a:pt x="697977" y="884343"/>
                  </a:cubicBezTo>
                  <a:cubicBezTo>
                    <a:pt x="697977" y="922443"/>
                    <a:pt x="666544" y="953876"/>
                    <a:pt x="628444" y="953876"/>
                  </a:cubicBezTo>
                  <a:close/>
                  <a:moveTo>
                    <a:pt x="784655" y="1270106"/>
                  </a:moveTo>
                  <a:cubicBezTo>
                    <a:pt x="755127" y="1270106"/>
                    <a:pt x="737030" y="1254866"/>
                    <a:pt x="737030" y="1224386"/>
                  </a:cubicBezTo>
                  <a:cubicBezTo>
                    <a:pt x="737030" y="1193906"/>
                    <a:pt x="756080" y="1180571"/>
                    <a:pt x="784655" y="1177713"/>
                  </a:cubicBezTo>
                  <a:cubicBezTo>
                    <a:pt x="814182" y="1180571"/>
                    <a:pt x="832280" y="1197716"/>
                    <a:pt x="830374" y="1226291"/>
                  </a:cubicBezTo>
                  <a:cubicBezTo>
                    <a:pt x="829422" y="1252008"/>
                    <a:pt x="813230" y="1270106"/>
                    <a:pt x="784655" y="1270106"/>
                  </a:cubicBezTo>
                  <a:close/>
                  <a:moveTo>
                    <a:pt x="915147" y="565256"/>
                  </a:moveTo>
                  <a:cubicBezTo>
                    <a:pt x="855139" y="565256"/>
                    <a:pt x="804657" y="516678"/>
                    <a:pt x="806562" y="457623"/>
                  </a:cubicBezTo>
                  <a:cubicBezTo>
                    <a:pt x="807514" y="401426"/>
                    <a:pt x="857044" y="352848"/>
                    <a:pt x="914194" y="351896"/>
                  </a:cubicBezTo>
                  <a:cubicBezTo>
                    <a:pt x="973249" y="351896"/>
                    <a:pt x="1023732" y="401426"/>
                    <a:pt x="1022780" y="460481"/>
                  </a:cubicBezTo>
                  <a:cubicBezTo>
                    <a:pt x="1021827" y="518583"/>
                    <a:pt x="973249" y="565256"/>
                    <a:pt x="915147" y="5652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5D51EAC-DBA3-4A96-B7B1-948FB236A92E}"/>
              </a:ext>
            </a:extLst>
          </p:cNvPr>
          <p:cNvSpPr txBox="1"/>
          <p:nvPr/>
        </p:nvSpPr>
        <p:spPr>
          <a:xfrm>
            <a:off x="8343318" y="1993755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438342F-7D69-4C58-86BF-587061E9685B}"/>
              </a:ext>
            </a:extLst>
          </p:cNvPr>
          <p:cNvSpPr txBox="1"/>
          <p:nvPr/>
        </p:nvSpPr>
        <p:spPr>
          <a:xfrm>
            <a:off x="2305405" y="1993755"/>
            <a:ext cx="16532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Simply Impress</a:t>
            </a:r>
          </a:p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0BDE8C8-B5EE-47F6-9AA3-B6D20A1255E6}"/>
              </a:ext>
            </a:extLst>
          </p:cNvPr>
          <p:cNvSpPr txBox="1"/>
          <p:nvPr/>
        </p:nvSpPr>
        <p:spPr>
          <a:xfrm>
            <a:off x="2207568" y="5571937"/>
            <a:ext cx="175108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Simply Impress</a:t>
            </a:r>
          </a:p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540E5D-938E-4DF4-9658-A94E58E30F84}"/>
              </a:ext>
            </a:extLst>
          </p:cNvPr>
          <p:cNvSpPr txBox="1"/>
          <p:nvPr/>
        </p:nvSpPr>
        <p:spPr>
          <a:xfrm>
            <a:off x="8343318" y="5571937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Audience</a:t>
            </a:r>
          </a:p>
        </p:txBody>
      </p:sp>
      <p:grpSp>
        <p:nvGrpSpPr>
          <p:cNvPr id="37" name="그룹 125">
            <a:extLst>
              <a:ext uri="{FF2B5EF4-FFF2-40B4-BE49-F238E27FC236}">
                <a16:creationId xmlns:a16="http://schemas.microsoft.com/office/drawing/2014/main" id="{4AEA8449-2B4B-4622-906F-284B7EB903C0}"/>
              </a:ext>
            </a:extLst>
          </p:cNvPr>
          <p:cNvGrpSpPr/>
          <p:nvPr/>
        </p:nvGrpSpPr>
        <p:grpSpPr>
          <a:xfrm>
            <a:off x="4425913" y="3779726"/>
            <a:ext cx="245234" cy="343032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38" name="사각형: 둥근 모서리 132">
              <a:extLst>
                <a:ext uri="{FF2B5EF4-FFF2-40B4-BE49-F238E27FC236}">
                  <a16:creationId xmlns:a16="http://schemas.microsoft.com/office/drawing/2014/main" id="{F4B7725F-F299-4C86-95C7-8D3EB7DB0AB0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막힌 원호 135">
              <a:extLst>
                <a:ext uri="{FF2B5EF4-FFF2-40B4-BE49-F238E27FC236}">
                  <a16:creationId xmlns:a16="http://schemas.microsoft.com/office/drawing/2014/main" id="{B938E5E7-F9F8-41AF-B8C8-7A3618FE02C7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자유형: 도형 128">
              <a:extLst>
                <a:ext uri="{FF2B5EF4-FFF2-40B4-BE49-F238E27FC236}">
                  <a16:creationId xmlns:a16="http://schemas.microsoft.com/office/drawing/2014/main" id="{E93259CA-4125-44E1-90DB-94A315A72E08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1" name="자유형: 도형 129">
              <a:extLst>
                <a:ext uri="{FF2B5EF4-FFF2-40B4-BE49-F238E27FC236}">
                  <a16:creationId xmlns:a16="http://schemas.microsoft.com/office/drawing/2014/main" id="{0D2553C3-1F2B-493B-BD25-9F58E63EF974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6688397E-38E8-41BC-896F-9B67CDE60ED6}"/>
              </a:ext>
            </a:extLst>
          </p:cNvPr>
          <p:cNvSpPr/>
          <p:nvPr/>
        </p:nvSpPr>
        <p:spPr>
          <a:xfrm>
            <a:off x="6714826" y="2407321"/>
            <a:ext cx="386582" cy="422424"/>
          </a:xfrm>
          <a:custGeom>
            <a:avLst/>
            <a:gdLst>
              <a:gd name="connsiteX0" fmla="*/ 1409099 w 1438275"/>
              <a:gd name="connsiteY0" fmla="*/ 372897 h 1571625"/>
              <a:gd name="connsiteX1" fmla="*/ 949042 w 1438275"/>
              <a:gd name="connsiteY1" fmla="*/ 243357 h 1571625"/>
              <a:gd name="connsiteX2" fmla="*/ 852839 w 1438275"/>
              <a:gd name="connsiteY2" fmla="*/ 270027 h 1571625"/>
              <a:gd name="connsiteX3" fmla="*/ 797594 w 1438275"/>
              <a:gd name="connsiteY3" fmla="*/ 227165 h 1571625"/>
              <a:gd name="connsiteX4" fmla="*/ 817597 w 1438275"/>
              <a:gd name="connsiteY4" fmla="*/ 33807 h 1571625"/>
              <a:gd name="connsiteX5" fmla="*/ 801404 w 1438275"/>
              <a:gd name="connsiteY5" fmla="*/ 2375 h 1571625"/>
              <a:gd name="connsiteX6" fmla="*/ 764257 w 1438275"/>
              <a:gd name="connsiteY6" fmla="*/ 36665 h 1571625"/>
              <a:gd name="connsiteX7" fmla="*/ 648052 w 1438275"/>
              <a:gd name="connsiteY7" fmla="*/ 163347 h 1571625"/>
              <a:gd name="connsiteX8" fmla="*/ 21307 w 1438275"/>
              <a:gd name="connsiteY8" fmla="*/ 350037 h 1571625"/>
              <a:gd name="connsiteX9" fmla="*/ 352 w 1438275"/>
              <a:gd name="connsiteY9" fmla="*/ 379565 h 1571625"/>
              <a:gd name="connsiteX10" fmla="*/ 35594 w 1438275"/>
              <a:gd name="connsiteY10" fmla="*/ 395757 h 1571625"/>
              <a:gd name="connsiteX11" fmla="*/ 163229 w 1438275"/>
              <a:gd name="connsiteY11" fmla="*/ 410997 h 1571625"/>
              <a:gd name="connsiteX12" fmla="*/ 615667 w 1438275"/>
              <a:gd name="connsiteY12" fmla="*/ 286220 h 1571625"/>
              <a:gd name="connsiteX13" fmla="*/ 705202 w 1438275"/>
              <a:gd name="connsiteY13" fmla="*/ 200495 h 1571625"/>
              <a:gd name="connsiteX14" fmla="*/ 744254 w 1438275"/>
              <a:gd name="connsiteY14" fmla="*/ 189065 h 1571625"/>
              <a:gd name="connsiteX15" fmla="*/ 754732 w 1438275"/>
              <a:gd name="connsiteY15" fmla="*/ 222402 h 1571625"/>
              <a:gd name="connsiteX16" fmla="*/ 746159 w 1438275"/>
              <a:gd name="connsiteY16" fmla="*/ 403377 h 1571625"/>
              <a:gd name="connsiteX17" fmla="*/ 699487 w 1438275"/>
              <a:gd name="connsiteY17" fmla="*/ 503390 h 1571625"/>
              <a:gd name="connsiteX18" fmla="*/ 649004 w 1438275"/>
              <a:gd name="connsiteY18" fmla="*/ 506247 h 1571625"/>
              <a:gd name="connsiteX19" fmla="*/ 553754 w 1438275"/>
              <a:gd name="connsiteY19" fmla="*/ 471005 h 1571625"/>
              <a:gd name="connsiteX20" fmla="*/ 229904 w 1438275"/>
              <a:gd name="connsiteY20" fmla="*/ 662457 h 1571625"/>
              <a:gd name="connsiteX21" fmla="*/ 215617 w 1438275"/>
              <a:gd name="connsiteY21" fmla="*/ 697700 h 1571625"/>
              <a:gd name="connsiteX22" fmla="*/ 378494 w 1438275"/>
              <a:gd name="connsiteY22" fmla="*/ 911060 h 1571625"/>
              <a:gd name="connsiteX23" fmla="*/ 676627 w 1438275"/>
              <a:gd name="connsiteY23" fmla="*/ 611022 h 1571625"/>
              <a:gd name="connsiteX24" fmla="*/ 679484 w 1438275"/>
              <a:gd name="connsiteY24" fmla="*/ 563397 h 1571625"/>
              <a:gd name="connsiteX25" fmla="*/ 730919 w 1438275"/>
              <a:gd name="connsiteY25" fmla="*/ 514820 h 1571625"/>
              <a:gd name="connsiteX26" fmla="*/ 742349 w 1438275"/>
              <a:gd name="connsiteY26" fmla="*/ 564350 h 1571625"/>
              <a:gd name="connsiteX27" fmla="*/ 766162 w 1438275"/>
              <a:gd name="connsiteY27" fmla="*/ 992022 h 1571625"/>
              <a:gd name="connsiteX28" fmla="*/ 739492 w 1438275"/>
              <a:gd name="connsiteY28" fmla="*/ 1039647 h 1571625"/>
              <a:gd name="connsiteX29" fmla="*/ 633764 w 1438275"/>
              <a:gd name="connsiteY29" fmla="*/ 1162520 h 1571625"/>
              <a:gd name="connsiteX30" fmla="*/ 627097 w 1438275"/>
              <a:gd name="connsiteY30" fmla="*/ 1419695 h 1571625"/>
              <a:gd name="connsiteX31" fmla="*/ 794737 w 1438275"/>
              <a:gd name="connsiteY31" fmla="*/ 1576857 h 1571625"/>
              <a:gd name="connsiteX32" fmla="*/ 961424 w 1438275"/>
              <a:gd name="connsiteY32" fmla="*/ 1406360 h 1571625"/>
              <a:gd name="connsiteX33" fmla="*/ 932849 w 1438275"/>
              <a:gd name="connsiteY33" fmla="*/ 1131087 h 1571625"/>
              <a:gd name="connsiteX34" fmla="*/ 833789 w 1438275"/>
              <a:gd name="connsiteY34" fmla="*/ 1033932 h 1571625"/>
              <a:gd name="connsiteX35" fmla="*/ 787117 w 1438275"/>
              <a:gd name="connsiteY35" fmla="*/ 979640 h 1571625"/>
              <a:gd name="connsiteX36" fmla="*/ 783307 w 1438275"/>
              <a:gd name="connsiteY36" fmla="*/ 695795 h 1571625"/>
              <a:gd name="connsiteX37" fmla="*/ 789022 w 1438275"/>
              <a:gd name="connsiteY37" fmla="*/ 702462 h 1571625"/>
              <a:gd name="connsiteX38" fmla="*/ 790927 w 1438275"/>
              <a:gd name="connsiteY38" fmla="*/ 726275 h 1571625"/>
              <a:gd name="connsiteX39" fmla="*/ 895702 w 1438275"/>
              <a:gd name="connsiteY39" fmla="*/ 929157 h 1571625"/>
              <a:gd name="connsiteX40" fmla="*/ 1098584 w 1438275"/>
              <a:gd name="connsiteY40" fmla="*/ 1019645 h 1571625"/>
              <a:gd name="connsiteX41" fmla="*/ 1300514 w 1438275"/>
              <a:gd name="connsiteY41" fmla="*/ 946302 h 1571625"/>
              <a:gd name="connsiteX42" fmla="*/ 1253842 w 1438275"/>
              <a:gd name="connsiteY42" fmla="*/ 741515 h 1571625"/>
              <a:gd name="connsiteX43" fmla="*/ 1015717 w 1438275"/>
              <a:gd name="connsiteY43" fmla="*/ 609117 h 1571625"/>
              <a:gd name="connsiteX44" fmla="*/ 835694 w 1438275"/>
              <a:gd name="connsiteY44" fmla="*/ 649122 h 1571625"/>
              <a:gd name="connsiteX45" fmla="*/ 792832 w 1438275"/>
              <a:gd name="connsiteY45" fmla="*/ 669125 h 1571625"/>
              <a:gd name="connsiteX46" fmla="*/ 772829 w 1438275"/>
              <a:gd name="connsiteY46" fmla="*/ 618642 h 1571625"/>
              <a:gd name="connsiteX47" fmla="*/ 784259 w 1438275"/>
              <a:gd name="connsiteY47" fmla="*/ 332892 h 1571625"/>
              <a:gd name="connsiteX48" fmla="*/ 843314 w 1438275"/>
              <a:gd name="connsiteY48" fmla="*/ 307175 h 1571625"/>
              <a:gd name="connsiteX49" fmla="*/ 889034 w 1438275"/>
              <a:gd name="connsiteY49" fmla="*/ 340512 h 1571625"/>
              <a:gd name="connsiteX50" fmla="*/ 1396717 w 1438275"/>
              <a:gd name="connsiteY50" fmla="*/ 431952 h 1571625"/>
              <a:gd name="connsiteX51" fmla="*/ 1437674 w 1438275"/>
              <a:gd name="connsiteY51" fmla="*/ 412902 h 1571625"/>
              <a:gd name="connsiteX52" fmla="*/ 1409099 w 1438275"/>
              <a:gd name="connsiteY52" fmla="*/ 372897 h 1571625"/>
              <a:gd name="connsiteX53" fmla="*/ 85124 w 1438275"/>
              <a:gd name="connsiteY53" fmla="*/ 362420 h 1571625"/>
              <a:gd name="connsiteX54" fmla="*/ 657577 w 1438275"/>
              <a:gd name="connsiteY54" fmla="*/ 196685 h 1571625"/>
              <a:gd name="connsiteX55" fmla="*/ 85124 w 1438275"/>
              <a:gd name="connsiteY55" fmla="*/ 362420 h 1571625"/>
              <a:gd name="connsiteX56" fmla="*/ 385162 w 1438275"/>
              <a:gd name="connsiteY56" fmla="*/ 549110 h 1571625"/>
              <a:gd name="connsiteX57" fmla="*/ 536609 w 1438275"/>
              <a:gd name="connsiteY57" fmla="*/ 498627 h 1571625"/>
              <a:gd name="connsiteX58" fmla="*/ 385162 w 1438275"/>
              <a:gd name="connsiteY58" fmla="*/ 549110 h 1571625"/>
              <a:gd name="connsiteX59" fmla="*/ 636622 w 1438275"/>
              <a:gd name="connsiteY59" fmla="*/ 1298727 h 1571625"/>
              <a:gd name="connsiteX60" fmla="*/ 724252 w 1438275"/>
              <a:gd name="connsiteY60" fmla="*/ 1077747 h 1571625"/>
              <a:gd name="connsiteX61" fmla="*/ 636622 w 1438275"/>
              <a:gd name="connsiteY61" fmla="*/ 1298727 h 1571625"/>
              <a:gd name="connsiteX62" fmla="*/ 814739 w 1438275"/>
              <a:gd name="connsiteY62" fmla="*/ 756755 h 1571625"/>
              <a:gd name="connsiteX63" fmla="*/ 909037 w 1438275"/>
              <a:gd name="connsiteY63" fmla="*/ 911060 h 1571625"/>
              <a:gd name="connsiteX64" fmla="*/ 814739 w 1438275"/>
              <a:gd name="connsiteY64" fmla="*/ 756755 h 1571625"/>
              <a:gd name="connsiteX65" fmla="*/ 971902 w 1438275"/>
              <a:gd name="connsiteY65" fmla="*/ 310032 h 1571625"/>
              <a:gd name="connsiteX66" fmla="*/ 971902 w 1438275"/>
              <a:gd name="connsiteY66" fmla="*/ 310032 h 1571625"/>
              <a:gd name="connsiteX67" fmla="*/ 971902 w 1438275"/>
              <a:gd name="connsiteY67" fmla="*/ 310032 h 1571625"/>
              <a:gd name="connsiteX68" fmla="*/ 873794 w 1438275"/>
              <a:gd name="connsiteY68" fmla="*/ 285267 h 1571625"/>
              <a:gd name="connsiteX69" fmla="*/ 978569 w 1438275"/>
              <a:gd name="connsiteY69" fmla="*/ 297650 h 1571625"/>
              <a:gd name="connsiteX70" fmla="*/ 989047 w 1438275"/>
              <a:gd name="connsiteY70" fmla="*/ 300507 h 1571625"/>
              <a:gd name="connsiteX71" fmla="*/ 1313849 w 1438275"/>
              <a:gd name="connsiteY71" fmla="*/ 376707 h 1571625"/>
              <a:gd name="connsiteX72" fmla="*/ 971902 w 1438275"/>
              <a:gd name="connsiteY72" fmla="*/ 310032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438275" h="1571625">
                <a:moveTo>
                  <a:pt x="1409099" y="372897"/>
                </a:moveTo>
                <a:cubicBezTo>
                  <a:pt x="1276702" y="253835"/>
                  <a:pt x="1126207" y="200495"/>
                  <a:pt x="949042" y="243357"/>
                </a:cubicBezTo>
                <a:cubicBezTo>
                  <a:pt x="916657" y="250977"/>
                  <a:pt x="885224" y="261455"/>
                  <a:pt x="852839" y="270027"/>
                </a:cubicBezTo>
                <a:cubicBezTo>
                  <a:pt x="805214" y="283362"/>
                  <a:pt x="794737" y="275742"/>
                  <a:pt x="797594" y="227165"/>
                </a:cubicBezTo>
                <a:cubicBezTo>
                  <a:pt x="801404" y="162395"/>
                  <a:pt x="804262" y="97625"/>
                  <a:pt x="817597" y="33807"/>
                </a:cubicBezTo>
                <a:cubicBezTo>
                  <a:pt x="821407" y="16662"/>
                  <a:pt x="819502" y="5232"/>
                  <a:pt x="801404" y="2375"/>
                </a:cubicBezTo>
                <a:cubicBezTo>
                  <a:pt x="776639" y="-1435"/>
                  <a:pt x="759494" y="-6198"/>
                  <a:pt x="764257" y="36665"/>
                </a:cubicBezTo>
                <a:cubicBezTo>
                  <a:pt x="778544" y="162395"/>
                  <a:pt x="772829" y="185255"/>
                  <a:pt x="648052" y="163347"/>
                </a:cubicBezTo>
                <a:cubicBezTo>
                  <a:pt x="409927" y="122390"/>
                  <a:pt x="197519" y="180492"/>
                  <a:pt x="21307" y="350037"/>
                </a:cubicBezTo>
                <a:cubicBezTo>
                  <a:pt x="12734" y="358610"/>
                  <a:pt x="-2506" y="366230"/>
                  <a:pt x="352" y="379565"/>
                </a:cubicBezTo>
                <a:cubicBezTo>
                  <a:pt x="4162" y="396710"/>
                  <a:pt x="22259" y="393852"/>
                  <a:pt x="35594" y="395757"/>
                </a:cubicBezTo>
                <a:cubicBezTo>
                  <a:pt x="78457" y="401472"/>
                  <a:pt x="120367" y="409092"/>
                  <a:pt x="163229" y="410997"/>
                </a:cubicBezTo>
                <a:cubicBezTo>
                  <a:pt x="328012" y="419570"/>
                  <a:pt x="483269" y="394805"/>
                  <a:pt x="615667" y="286220"/>
                </a:cubicBezTo>
                <a:cubicBezTo>
                  <a:pt x="647099" y="260502"/>
                  <a:pt x="675674" y="229070"/>
                  <a:pt x="705202" y="200495"/>
                </a:cubicBezTo>
                <a:cubicBezTo>
                  <a:pt x="716632" y="189065"/>
                  <a:pt x="729014" y="183350"/>
                  <a:pt x="744254" y="189065"/>
                </a:cubicBezTo>
                <a:cubicBezTo>
                  <a:pt x="759494" y="194780"/>
                  <a:pt x="754732" y="210972"/>
                  <a:pt x="754732" y="222402"/>
                </a:cubicBezTo>
                <a:cubicBezTo>
                  <a:pt x="751874" y="282410"/>
                  <a:pt x="746159" y="342417"/>
                  <a:pt x="746159" y="403377"/>
                </a:cubicBezTo>
                <a:cubicBezTo>
                  <a:pt x="746159" y="445287"/>
                  <a:pt x="729014" y="474815"/>
                  <a:pt x="699487" y="503390"/>
                </a:cubicBezTo>
                <a:cubicBezTo>
                  <a:pt x="682342" y="520535"/>
                  <a:pt x="669007" y="528155"/>
                  <a:pt x="649004" y="506247"/>
                </a:cubicBezTo>
                <a:cubicBezTo>
                  <a:pt x="624239" y="478625"/>
                  <a:pt x="589949" y="468147"/>
                  <a:pt x="553754" y="471005"/>
                </a:cubicBezTo>
                <a:cubicBezTo>
                  <a:pt x="415642" y="482435"/>
                  <a:pt x="308009" y="549110"/>
                  <a:pt x="229904" y="662457"/>
                </a:cubicBezTo>
                <a:cubicBezTo>
                  <a:pt x="223237" y="672935"/>
                  <a:pt x="217522" y="685317"/>
                  <a:pt x="215617" y="697700"/>
                </a:cubicBezTo>
                <a:cubicBezTo>
                  <a:pt x="187994" y="852957"/>
                  <a:pt x="230857" y="916775"/>
                  <a:pt x="378494" y="911060"/>
                </a:cubicBezTo>
                <a:cubicBezTo>
                  <a:pt x="521369" y="905345"/>
                  <a:pt x="667102" y="758660"/>
                  <a:pt x="676627" y="611022"/>
                </a:cubicBezTo>
                <a:cubicBezTo>
                  <a:pt x="677579" y="594830"/>
                  <a:pt x="675674" y="578637"/>
                  <a:pt x="679484" y="563397"/>
                </a:cubicBezTo>
                <a:cubicBezTo>
                  <a:pt x="686152" y="536727"/>
                  <a:pt x="708059" y="513867"/>
                  <a:pt x="730919" y="514820"/>
                </a:cubicBezTo>
                <a:cubicBezTo>
                  <a:pt x="750922" y="515772"/>
                  <a:pt x="741397" y="547205"/>
                  <a:pt x="742349" y="564350"/>
                </a:cubicBezTo>
                <a:cubicBezTo>
                  <a:pt x="743302" y="707225"/>
                  <a:pt x="744254" y="850100"/>
                  <a:pt x="766162" y="992022"/>
                </a:cubicBezTo>
                <a:cubicBezTo>
                  <a:pt x="769972" y="1017740"/>
                  <a:pt x="761399" y="1029170"/>
                  <a:pt x="739492" y="1039647"/>
                </a:cubicBezTo>
                <a:cubicBezTo>
                  <a:pt x="686152" y="1065365"/>
                  <a:pt x="652814" y="1108227"/>
                  <a:pt x="633764" y="1162520"/>
                </a:cubicBezTo>
                <a:cubicBezTo>
                  <a:pt x="605189" y="1247292"/>
                  <a:pt x="600427" y="1333970"/>
                  <a:pt x="627097" y="1419695"/>
                </a:cubicBezTo>
                <a:cubicBezTo>
                  <a:pt x="651862" y="1503515"/>
                  <a:pt x="732824" y="1578762"/>
                  <a:pt x="794737" y="1576857"/>
                </a:cubicBezTo>
                <a:cubicBezTo>
                  <a:pt x="860459" y="1574952"/>
                  <a:pt x="942374" y="1493037"/>
                  <a:pt x="961424" y="1406360"/>
                </a:cubicBezTo>
                <a:cubicBezTo>
                  <a:pt x="982379" y="1312062"/>
                  <a:pt x="970949" y="1219670"/>
                  <a:pt x="932849" y="1131087"/>
                </a:cubicBezTo>
                <a:cubicBezTo>
                  <a:pt x="913799" y="1086320"/>
                  <a:pt x="881414" y="1050125"/>
                  <a:pt x="833789" y="1033932"/>
                </a:cubicBezTo>
                <a:cubicBezTo>
                  <a:pt x="805214" y="1024407"/>
                  <a:pt x="794737" y="1005357"/>
                  <a:pt x="787117" y="979640"/>
                </a:cubicBezTo>
                <a:cubicBezTo>
                  <a:pt x="761399" y="886295"/>
                  <a:pt x="774734" y="791045"/>
                  <a:pt x="783307" y="695795"/>
                </a:cubicBezTo>
                <a:cubicBezTo>
                  <a:pt x="785212" y="697700"/>
                  <a:pt x="788069" y="700557"/>
                  <a:pt x="789022" y="702462"/>
                </a:cubicBezTo>
                <a:cubicBezTo>
                  <a:pt x="789974" y="710082"/>
                  <a:pt x="790927" y="718655"/>
                  <a:pt x="790927" y="726275"/>
                </a:cubicBezTo>
                <a:cubicBezTo>
                  <a:pt x="787117" y="813905"/>
                  <a:pt x="829027" y="877722"/>
                  <a:pt x="895702" y="929157"/>
                </a:cubicBezTo>
                <a:cubicBezTo>
                  <a:pt x="955709" y="974877"/>
                  <a:pt x="1024289" y="1005357"/>
                  <a:pt x="1098584" y="1019645"/>
                </a:cubicBezTo>
                <a:cubicBezTo>
                  <a:pt x="1183357" y="1035837"/>
                  <a:pt x="1266224" y="1005357"/>
                  <a:pt x="1300514" y="946302"/>
                </a:cubicBezTo>
                <a:cubicBezTo>
                  <a:pt x="1332899" y="891057"/>
                  <a:pt x="1314802" y="804380"/>
                  <a:pt x="1253842" y="741515"/>
                </a:cubicBezTo>
                <a:cubicBezTo>
                  <a:pt x="1189072" y="672935"/>
                  <a:pt x="1108109" y="628167"/>
                  <a:pt x="1015717" y="609117"/>
                </a:cubicBezTo>
                <a:cubicBezTo>
                  <a:pt x="951899" y="595782"/>
                  <a:pt x="889034" y="604355"/>
                  <a:pt x="835694" y="649122"/>
                </a:cubicBezTo>
                <a:cubicBezTo>
                  <a:pt x="823312" y="658647"/>
                  <a:pt x="814739" y="682460"/>
                  <a:pt x="792832" y="669125"/>
                </a:cubicBezTo>
                <a:cubicBezTo>
                  <a:pt x="774734" y="657695"/>
                  <a:pt x="771877" y="638645"/>
                  <a:pt x="772829" y="618642"/>
                </a:cubicBezTo>
                <a:cubicBezTo>
                  <a:pt x="776639" y="523392"/>
                  <a:pt x="779497" y="428142"/>
                  <a:pt x="784259" y="332892"/>
                </a:cubicBezTo>
                <a:cubicBezTo>
                  <a:pt x="786164" y="289077"/>
                  <a:pt x="805214" y="281457"/>
                  <a:pt x="843314" y="307175"/>
                </a:cubicBezTo>
                <a:cubicBezTo>
                  <a:pt x="858554" y="317652"/>
                  <a:pt x="873794" y="330035"/>
                  <a:pt x="889034" y="340512"/>
                </a:cubicBezTo>
                <a:cubicBezTo>
                  <a:pt x="1043339" y="451002"/>
                  <a:pt x="1213837" y="475767"/>
                  <a:pt x="1396717" y="431952"/>
                </a:cubicBezTo>
                <a:cubicBezTo>
                  <a:pt x="1411957" y="428142"/>
                  <a:pt x="1432912" y="428142"/>
                  <a:pt x="1437674" y="412902"/>
                </a:cubicBezTo>
                <a:cubicBezTo>
                  <a:pt x="1442437" y="393852"/>
                  <a:pt x="1421482" y="384327"/>
                  <a:pt x="1409099" y="372897"/>
                </a:cubicBezTo>
                <a:close/>
                <a:moveTo>
                  <a:pt x="85124" y="362420"/>
                </a:moveTo>
                <a:cubicBezTo>
                  <a:pt x="277529" y="311937"/>
                  <a:pt x="468029" y="253835"/>
                  <a:pt x="657577" y="196685"/>
                </a:cubicBezTo>
                <a:cubicBezTo>
                  <a:pt x="548992" y="254787"/>
                  <a:pt x="207044" y="353847"/>
                  <a:pt x="85124" y="362420"/>
                </a:cubicBezTo>
                <a:close/>
                <a:moveTo>
                  <a:pt x="385162" y="549110"/>
                </a:moveTo>
                <a:cubicBezTo>
                  <a:pt x="428977" y="511010"/>
                  <a:pt x="476602" y="487197"/>
                  <a:pt x="536609" y="498627"/>
                </a:cubicBezTo>
                <a:cubicBezTo>
                  <a:pt x="484222" y="510057"/>
                  <a:pt x="434692" y="529107"/>
                  <a:pt x="385162" y="549110"/>
                </a:cubicBezTo>
                <a:close/>
                <a:moveTo>
                  <a:pt x="636622" y="1298727"/>
                </a:moveTo>
                <a:cubicBezTo>
                  <a:pt x="615667" y="1210145"/>
                  <a:pt x="652814" y="1120610"/>
                  <a:pt x="724252" y="1077747"/>
                </a:cubicBezTo>
                <a:cubicBezTo>
                  <a:pt x="674722" y="1139660"/>
                  <a:pt x="642337" y="1208240"/>
                  <a:pt x="636622" y="1298727"/>
                </a:cubicBezTo>
                <a:close/>
                <a:moveTo>
                  <a:pt x="814739" y="756755"/>
                </a:moveTo>
                <a:cubicBezTo>
                  <a:pt x="834742" y="814857"/>
                  <a:pt x="861412" y="870102"/>
                  <a:pt x="909037" y="911060"/>
                </a:cubicBezTo>
                <a:cubicBezTo>
                  <a:pt x="845219" y="878675"/>
                  <a:pt x="809024" y="830097"/>
                  <a:pt x="814739" y="756755"/>
                </a:cubicBezTo>
                <a:close/>
                <a:moveTo>
                  <a:pt x="971902" y="310032"/>
                </a:moveTo>
                <a:cubicBezTo>
                  <a:pt x="971902" y="310032"/>
                  <a:pt x="971902" y="310032"/>
                  <a:pt x="971902" y="310032"/>
                </a:cubicBezTo>
                <a:cubicBezTo>
                  <a:pt x="971902" y="310032"/>
                  <a:pt x="971902" y="310032"/>
                  <a:pt x="971902" y="310032"/>
                </a:cubicBezTo>
                <a:cubicBezTo>
                  <a:pt x="943327" y="304317"/>
                  <a:pt x="912847" y="303365"/>
                  <a:pt x="873794" y="285267"/>
                </a:cubicBezTo>
                <a:cubicBezTo>
                  <a:pt x="915704" y="289077"/>
                  <a:pt x="948089" y="290030"/>
                  <a:pt x="978569" y="297650"/>
                </a:cubicBezTo>
                <a:cubicBezTo>
                  <a:pt x="981427" y="297650"/>
                  <a:pt x="985237" y="299555"/>
                  <a:pt x="989047" y="300507"/>
                </a:cubicBezTo>
                <a:cubicBezTo>
                  <a:pt x="1100489" y="312890"/>
                  <a:pt x="1209074" y="335750"/>
                  <a:pt x="1313849" y="376707"/>
                </a:cubicBezTo>
                <a:cubicBezTo>
                  <a:pt x="1199549" y="354800"/>
                  <a:pt x="1086202" y="331940"/>
                  <a:pt x="971902" y="3100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616891C0-8D2D-41D0-B017-70D0B7E06ED5}"/>
              </a:ext>
            </a:extLst>
          </p:cNvPr>
          <p:cNvSpPr/>
          <p:nvPr/>
        </p:nvSpPr>
        <p:spPr>
          <a:xfrm rot="589284">
            <a:off x="5101843" y="2385165"/>
            <a:ext cx="263571" cy="465310"/>
          </a:xfrm>
          <a:custGeom>
            <a:avLst/>
            <a:gdLst>
              <a:gd name="connsiteX0" fmla="*/ 424352 w 1005886"/>
              <a:gd name="connsiteY0" fmla="*/ 1757546 h 1775797"/>
              <a:gd name="connsiteX1" fmla="*/ 419512 w 1005886"/>
              <a:gd name="connsiteY1" fmla="*/ 1760644 h 1775797"/>
              <a:gd name="connsiteX2" fmla="*/ 424545 w 1005886"/>
              <a:gd name="connsiteY2" fmla="*/ 1763160 h 1775797"/>
              <a:gd name="connsiteX3" fmla="*/ 474870 w 1005886"/>
              <a:gd name="connsiteY3" fmla="*/ 1761771 h 1775797"/>
              <a:gd name="connsiteX4" fmla="*/ 448357 w 1005886"/>
              <a:gd name="connsiteY4" fmla="*/ 1760450 h 1775797"/>
              <a:gd name="connsiteX5" fmla="*/ 443324 w 1005886"/>
              <a:gd name="connsiteY5" fmla="*/ 1757739 h 1775797"/>
              <a:gd name="connsiteX6" fmla="*/ 448357 w 1005886"/>
              <a:gd name="connsiteY6" fmla="*/ 1755029 h 1775797"/>
              <a:gd name="connsiteX7" fmla="*/ 485719 w 1005886"/>
              <a:gd name="connsiteY7" fmla="*/ 1755223 h 1775797"/>
              <a:gd name="connsiteX8" fmla="*/ 506047 w 1005886"/>
              <a:gd name="connsiteY8" fmla="*/ 1757546 h 1775797"/>
              <a:gd name="connsiteX9" fmla="*/ 510886 w 1005886"/>
              <a:gd name="connsiteY9" fmla="*/ 1760256 h 1775797"/>
              <a:gd name="connsiteX10" fmla="*/ 508263 w 1005886"/>
              <a:gd name="connsiteY10" fmla="*/ 1760849 h 1775797"/>
              <a:gd name="connsiteX11" fmla="*/ 522693 w 1005886"/>
              <a:gd name="connsiteY11" fmla="*/ 1760450 h 1775797"/>
              <a:gd name="connsiteX12" fmla="*/ 528501 w 1005886"/>
              <a:gd name="connsiteY12" fmla="*/ 1757740 h 1775797"/>
              <a:gd name="connsiteX13" fmla="*/ 522305 w 1005886"/>
              <a:gd name="connsiteY13" fmla="*/ 1754449 h 1775797"/>
              <a:gd name="connsiteX14" fmla="*/ 464811 w 1005886"/>
              <a:gd name="connsiteY14" fmla="*/ 1752513 h 1775797"/>
              <a:gd name="connsiteX15" fmla="*/ 424352 w 1005886"/>
              <a:gd name="connsiteY15" fmla="*/ 1757546 h 1775797"/>
              <a:gd name="connsiteX16" fmla="*/ 395314 w 1005886"/>
              <a:gd name="connsiteY16" fmla="*/ 1750383 h 1775797"/>
              <a:gd name="connsiteX17" fmla="*/ 480685 w 1005886"/>
              <a:gd name="connsiteY17" fmla="*/ 1744963 h 1775797"/>
              <a:gd name="connsiteX18" fmla="*/ 498301 w 1005886"/>
              <a:gd name="connsiteY18" fmla="*/ 1746125 h 1775797"/>
              <a:gd name="connsiteX19" fmla="*/ 493462 w 1005886"/>
              <a:gd name="connsiteY19" fmla="*/ 1747480 h 1775797"/>
              <a:gd name="connsiteX20" fmla="*/ 445703 w 1005886"/>
              <a:gd name="connsiteY20" fmla="*/ 1748825 h 1775797"/>
              <a:gd name="connsiteX21" fmla="*/ 436547 w 1005886"/>
              <a:gd name="connsiteY21" fmla="*/ 1748254 h 1775797"/>
              <a:gd name="connsiteX22" fmla="*/ 432648 w 1005886"/>
              <a:gd name="connsiteY22" fmla="*/ 1749193 h 1775797"/>
              <a:gd name="connsiteX23" fmla="*/ 410994 w 1005886"/>
              <a:gd name="connsiteY23" fmla="*/ 1749803 h 1775797"/>
              <a:gd name="connsiteX24" fmla="*/ 389313 w 1005886"/>
              <a:gd name="connsiteY24" fmla="*/ 1757933 h 1775797"/>
              <a:gd name="connsiteX25" fmla="*/ 385440 w 1005886"/>
              <a:gd name="connsiteY25" fmla="*/ 1762386 h 1775797"/>
              <a:gd name="connsiteX26" fmla="*/ 390087 w 1005886"/>
              <a:gd name="connsiteY26" fmla="*/ 1765096 h 1775797"/>
              <a:gd name="connsiteX27" fmla="*/ 416608 w 1005886"/>
              <a:gd name="connsiteY27" fmla="*/ 1767613 h 1775797"/>
              <a:gd name="connsiteX28" fmla="*/ 406348 w 1005886"/>
              <a:gd name="connsiteY28" fmla="*/ 1763547 h 1775797"/>
              <a:gd name="connsiteX29" fmla="*/ 401702 w 1005886"/>
              <a:gd name="connsiteY29" fmla="*/ 1759869 h 1775797"/>
              <a:gd name="connsiteX30" fmla="*/ 405187 w 1005886"/>
              <a:gd name="connsiteY30" fmla="*/ 1755804 h 1775797"/>
              <a:gd name="connsiteX31" fmla="*/ 432648 w 1005886"/>
              <a:gd name="connsiteY31" fmla="*/ 1749193 h 1775797"/>
              <a:gd name="connsiteX32" fmla="*/ 445703 w 1005886"/>
              <a:gd name="connsiteY32" fmla="*/ 1748825 h 1775797"/>
              <a:gd name="connsiteX33" fmla="*/ 526565 w 1005886"/>
              <a:gd name="connsiteY33" fmla="*/ 1753869 h 1775797"/>
              <a:gd name="connsiteX34" fmla="*/ 541471 w 1005886"/>
              <a:gd name="connsiteY34" fmla="*/ 1757933 h 1775797"/>
              <a:gd name="connsiteX35" fmla="*/ 545149 w 1005886"/>
              <a:gd name="connsiteY35" fmla="*/ 1761612 h 1775797"/>
              <a:gd name="connsiteX36" fmla="*/ 541084 w 1005886"/>
              <a:gd name="connsiteY36" fmla="*/ 1764903 h 1775797"/>
              <a:gd name="connsiteX37" fmla="*/ 508949 w 1005886"/>
              <a:gd name="connsiteY37" fmla="*/ 1769162 h 1775797"/>
              <a:gd name="connsiteX38" fmla="*/ 453196 w 1005886"/>
              <a:gd name="connsiteY38" fmla="*/ 1769162 h 1775797"/>
              <a:gd name="connsiteX39" fmla="*/ 446227 w 1005886"/>
              <a:gd name="connsiteY39" fmla="*/ 1769162 h 1775797"/>
              <a:gd name="connsiteX40" fmla="*/ 503722 w 1005886"/>
              <a:gd name="connsiteY40" fmla="*/ 1771097 h 1775797"/>
              <a:gd name="connsiteX41" fmla="*/ 551537 w 1005886"/>
              <a:gd name="connsiteY41" fmla="*/ 1766452 h 1775797"/>
              <a:gd name="connsiteX42" fmla="*/ 552312 w 1005886"/>
              <a:gd name="connsiteY42" fmla="*/ 1766257 h 1775797"/>
              <a:gd name="connsiteX43" fmla="*/ 560056 w 1005886"/>
              <a:gd name="connsiteY43" fmla="*/ 1762773 h 1775797"/>
              <a:gd name="connsiteX44" fmla="*/ 552506 w 1005886"/>
              <a:gd name="connsiteY44" fmla="*/ 1757740 h 1775797"/>
              <a:gd name="connsiteX45" fmla="*/ 514756 w 1005886"/>
              <a:gd name="connsiteY45" fmla="*/ 1749222 h 1775797"/>
              <a:gd name="connsiteX46" fmla="*/ 507013 w 1005886"/>
              <a:gd name="connsiteY46" fmla="*/ 1747867 h 1775797"/>
              <a:gd name="connsiteX47" fmla="*/ 512627 w 1005886"/>
              <a:gd name="connsiteY47" fmla="*/ 1746512 h 1775797"/>
              <a:gd name="connsiteX48" fmla="*/ 563153 w 1005886"/>
              <a:gd name="connsiteY48" fmla="*/ 1755998 h 1775797"/>
              <a:gd name="connsiteX49" fmla="*/ 569734 w 1005886"/>
              <a:gd name="connsiteY49" fmla="*/ 1758320 h 1775797"/>
              <a:gd name="connsiteX50" fmla="*/ 573994 w 1005886"/>
              <a:gd name="connsiteY50" fmla="*/ 1763354 h 1775797"/>
              <a:gd name="connsiteX51" fmla="*/ 570121 w 1005886"/>
              <a:gd name="connsiteY51" fmla="*/ 1767032 h 1775797"/>
              <a:gd name="connsiteX52" fmla="*/ 544569 w 1005886"/>
              <a:gd name="connsiteY52" fmla="*/ 1772453 h 1775797"/>
              <a:gd name="connsiteX53" fmla="*/ 456487 w 1005886"/>
              <a:gd name="connsiteY53" fmla="*/ 1775163 h 1775797"/>
              <a:gd name="connsiteX54" fmla="*/ 379827 w 1005886"/>
              <a:gd name="connsiteY54" fmla="*/ 1768387 h 1775797"/>
              <a:gd name="connsiteX55" fmla="*/ 374406 w 1005886"/>
              <a:gd name="connsiteY55" fmla="*/ 1767032 h 1775797"/>
              <a:gd name="connsiteX56" fmla="*/ 373439 w 1005886"/>
              <a:gd name="connsiteY56" fmla="*/ 1760063 h 1775797"/>
              <a:gd name="connsiteX57" fmla="*/ 395314 w 1005886"/>
              <a:gd name="connsiteY57" fmla="*/ 1750383 h 1775797"/>
              <a:gd name="connsiteX58" fmla="*/ 91771 w 1005886"/>
              <a:gd name="connsiteY58" fmla="*/ 1649138 h 1775797"/>
              <a:gd name="connsiteX59" fmla="*/ 92933 w 1005886"/>
              <a:gd name="connsiteY59" fmla="*/ 1650300 h 1775797"/>
              <a:gd name="connsiteX60" fmla="*/ 97191 w 1005886"/>
              <a:gd name="connsiteY60" fmla="*/ 1653784 h 1775797"/>
              <a:gd name="connsiteX61" fmla="*/ 101064 w 1005886"/>
              <a:gd name="connsiteY61" fmla="*/ 1657075 h 1775797"/>
              <a:gd name="connsiteX62" fmla="*/ 174820 w 1005886"/>
              <a:gd name="connsiteY62" fmla="*/ 1702374 h 1775797"/>
              <a:gd name="connsiteX63" fmla="*/ 218183 w 1005886"/>
              <a:gd name="connsiteY63" fmla="*/ 1720765 h 1775797"/>
              <a:gd name="connsiteX64" fmla="*/ 223023 w 1005886"/>
              <a:gd name="connsiteY64" fmla="*/ 1722894 h 1775797"/>
              <a:gd name="connsiteX65" fmla="*/ 315556 w 1005886"/>
              <a:gd name="connsiteY65" fmla="*/ 1756966 h 1775797"/>
              <a:gd name="connsiteX66" fmla="*/ 344789 w 1005886"/>
              <a:gd name="connsiteY66" fmla="*/ 1763548 h 1775797"/>
              <a:gd name="connsiteX67" fmla="*/ 334335 w 1005886"/>
              <a:gd name="connsiteY67" fmla="*/ 1759869 h 1775797"/>
              <a:gd name="connsiteX68" fmla="*/ 244511 w 1005886"/>
              <a:gd name="connsiteY68" fmla="*/ 1728315 h 1775797"/>
              <a:gd name="connsiteX69" fmla="*/ 177336 w 1005886"/>
              <a:gd name="connsiteY69" fmla="*/ 1701600 h 1775797"/>
              <a:gd name="connsiteX70" fmla="*/ 91771 w 1005886"/>
              <a:gd name="connsiteY70" fmla="*/ 1649138 h 1775797"/>
              <a:gd name="connsiteX71" fmla="*/ 368639 w 1005886"/>
              <a:gd name="connsiteY71" fmla="*/ 1066533 h 1775797"/>
              <a:gd name="connsiteX72" fmla="*/ 358146 w 1005886"/>
              <a:gd name="connsiteY72" fmla="*/ 1075103 h 1775797"/>
              <a:gd name="connsiteX73" fmla="*/ 358146 w 1005886"/>
              <a:gd name="connsiteY73" fmla="*/ 1075928 h 1775797"/>
              <a:gd name="connsiteX74" fmla="*/ 356984 w 1005886"/>
              <a:gd name="connsiteY74" fmla="*/ 1085995 h 1775797"/>
              <a:gd name="connsiteX75" fmla="*/ 354681 w 1005886"/>
              <a:gd name="connsiteY75" fmla="*/ 1089641 h 1775797"/>
              <a:gd name="connsiteX76" fmla="*/ 354506 w 1005886"/>
              <a:gd name="connsiteY76" fmla="*/ 1089810 h 1775797"/>
              <a:gd name="connsiteX77" fmla="*/ 345757 w 1005886"/>
              <a:gd name="connsiteY77" fmla="*/ 1097609 h 1775797"/>
              <a:gd name="connsiteX78" fmla="*/ 340339 w 1005886"/>
              <a:gd name="connsiteY78" fmla="*/ 1103538 h 1775797"/>
              <a:gd name="connsiteX79" fmla="*/ 292714 w 1005886"/>
              <a:gd name="connsiteY79" fmla="*/ 1149685 h 1775797"/>
              <a:gd name="connsiteX80" fmla="*/ 335496 w 1005886"/>
              <a:gd name="connsiteY80" fmla="*/ 1108838 h 1775797"/>
              <a:gd name="connsiteX81" fmla="*/ 340339 w 1005886"/>
              <a:gd name="connsiteY81" fmla="*/ 1103538 h 1775797"/>
              <a:gd name="connsiteX82" fmla="*/ 354506 w 1005886"/>
              <a:gd name="connsiteY82" fmla="*/ 1089810 h 1775797"/>
              <a:gd name="connsiteX83" fmla="*/ 354661 w 1005886"/>
              <a:gd name="connsiteY83" fmla="*/ 1089672 h 1775797"/>
              <a:gd name="connsiteX84" fmla="*/ 354681 w 1005886"/>
              <a:gd name="connsiteY84" fmla="*/ 1089641 h 1775797"/>
              <a:gd name="connsiteX85" fmla="*/ 355048 w 1005886"/>
              <a:gd name="connsiteY85" fmla="*/ 1089285 h 1775797"/>
              <a:gd name="connsiteX86" fmla="*/ 439009 w 1005886"/>
              <a:gd name="connsiteY86" fmla="*/ 994941 h 1775797"/>
              <a:gd name="connsiteX87" fmla="*/ 439525 w 1005886"/>
              <a:gd name="connsiteY87" fmla="*/ 995542 h 1775797"/>
              <a:gd name="connsiteX88" fmla="*/ 440017 w 1005886"/>
              <a:gd name="connsiteY88" fmla="*/ 995730 h 1775797"/>
              <a:gd name="connsiteX89" fmla="*/ 560251 w 1005886"/>
              <a:gd name="connsiteY89" fmla="*/ 960094 h 1775797"/>
              <a:gd name="connsiteX90" fmla="*/ 566925 w 1005886"/>
              <a:gd name="connsiteY90" fmla="*/ 972143 h 1775797"/>
              <a:gd name="connsiteX91" fmla="*/ 562380 w 1005886"/>
              <a:gd name="connsiteY91" fmla="*/ 960938 h 1775797"/>
              <a:gd name="connsiteX92" fmla="*/ 403869 w 1005886"/>
              <a:gd name="connsiteY92" fmla="*/ 973379 h 1775797"/>
              <a:gd name="connsiteX93" fmla="*/ 403445 w 1005886"/>
              <a:gd name="connsiteY93" fmla="*/ 973521 h 1775797"/>
              <a:gd name="connsiteX94" fmla="*/ 399187 w 1005886"/>
              <a:gd name="connsiteY94" fmla="*/ 978747 h 1775797"/>
              <a:gd name="connsiteX95" fmla="*/ 390281 w 1005886"/>
              <a:gd name="connsiteY95" fmla="*/ 1006237 h 1775797"/>
              <a:gd name="connsiteX96" fmla="*/ 376343 w 1005886"/>
              <a:gd name="connsiteY96" fmla="*/ 1045341 h 1775797"/>
              <a:gd name="connsiteX97" fmla="*/ 374213 w 1005886"/>
              <a:gd name="connsiteY97" fmla="*/ 1055601 h 1775797"/>
              <a:gd name="connsiteX98" fmla="*/ 369810 w 1005886"/>
              <a:gd name="connsiteY98" fmla="*/ 1064572 h 1775797"/>
              <a:gd name="connsiteX99" fmla="*/ 376512 w 1005886"/>
              <a:gd name="connsiteY99" fmla="*/ 1053351 h 1775797"/>
              <a:gd name="connsiteX100" fmla="*/ 391443 w 1005886"/>
              <a:gd name="connsiteY100" fmla="*/ 1014368 h 1775797"/>
              <a:gd name="connsiteX101" fmla="*/ 415061 w 1005886"/>
              <a:gd name="connsiteY101" fmla="*/ 970230 h 1775797"/>
              <a:gd name="connsiteX102" fmla="*/ 413688 w 1005886"/>
              <a:gd name="connsiteY102" fmla="*/ 970582 h 1775797"/>
              <a:gd name="connsiteX103" fmla="*/ 415190 w 1005886"/>
              <a:gd name="connsiteY103" fmla="*/ 970420 h 1775797"/>
              <a:gd name="connsiteX104" fmla="*/ 287874 w 1005886"/>
              <a:gd name="connsiteY104" fmla="*/ 3461 h 1775797"/>
              <a:gd name="connsiteX105" fmla="*/ 293488 w 1005886"/>
              <a:gd name="connsiteY105" fmla="*/ 3074 h 1775797"/>
              <a:gd name="connsiteX106" fmla="*/ 297747 w 1005886"/>
              <a:gd name="connsiteY106" fmla="*/ 15850 h 1775797"/>
              <a:gd name="connsiteX107" fmla="*/ 404994 w 1005886"/>
              <a:gd name="connsiteY107" fmla="*/ 403604 h 1775797"/>
              <a:gd name="connsiteX108" fmla="*/ 449132 w 1005886"/>
              <a:gd name="connsiteY108" fmla="*/ 619259 h 1775797"/>
              <a:gd name="connsiteX109" fmla="*/ 474104 w 1005886"/>
              <a:gd name="connsiteY109" fmla="*/ 790389 h 1775797"/>
              <a:gd name="connsiteX110" fmla="*/ 474685 w 1005886"/>
              <a:gd name="connsiteY110" fmla="*/ 798133 h 1775797"/>
              <a:gd name="connsiteX111" fmla="*/ 475072 w 1005886"/>
              <a:gd name="connsiteY111" fmla="*/ 798713 h 1775797"/>
              <a:gd name="connsiteX112" fmla="*/ 475847 w 1005886"/>
              <a:gd name="connsiteY112" fmla="*/ 799294 h 1775797"/>
              <a:gd name="connsiteX113" fmla="*/ 476040 w 1005886"/>
              <a:gd name="connsiteY113" fmla="*/ 782646 h 1775797"/>
              <a:gd name="connsiteX114" fmla="*/ 469071 w 1005886"/>
              <a:gd name="connsiteY114" fmla="*/ 574928 h 1775797"/>
              <a:gd name="connsiteX115" fmla="*/ 468877 w 1005886"/>
              <a:gd name="connsiteY115" fmla="*/ 418703 h 1775797"/>
              <a:gd name="connsiteX116" fmla="*/ 495592 w 1005886"/>
              <a:gd name="connsiteY116" fmla="*/ 269061 h 1775797"/>
              <a:gd name="connsiteX117" fmla="*/ 497141 w 1005886"/>
              <a:gd name="connsiteY117" fmla="*/ 265189 h 1775797"/>
              <a:gd name="connsiteX118" fmla="*/ 503529 w 1005886"/>
              <a:gd name="connsiteY118" fmla="*/ 246605 h 1775797"/>
              <a:gd name="connsiteX119" fmla="*/ 507595 w 1005886"/>
              <a:gd name="connsiteY119" fmla="*/ 242733 h 1775797"/>
              <a:gd name="connsiteX120" fmla="*/ 508949 w 1005886"/>
              <a:gd name="connsiteY120" fmla="*/ 247960 h 1775797"/>
              <a:gd name="connsiteX121" fmla="*/ 496754 w 1005886"/>
              <a:gd name="connsiteY121" fmla="*/ 328879 h 1775797"/>
              <a:gd name="connsiteX122" fmla="*/ 490752 w 1005886"/>
              <a:gd name="connsiteY122" fmla="*/ 440966 h 1775797"/>
              <a:gd name="connsiteX123" fmla="*/ 497335 w 1005886"/>
              <a:gd name="connsiteY123" fmla="*/ 634552 h 1775797"/>
              <a:gd name="connsiteX124" fmla="*/ 507788 w 1005886"/>
              <a:gd name="connsiteY124" fmla="*/ 752833 h 1775797"/>
              <a:gd name="connsiteX125" fmla="*/ 509724 w 1005886"/>
              <a:gd name="connsiteY125" fmla="*/ 824848 h 1775797"/>
              <a:gd name="connsiteX126" fmla="*/ 510111 w 1005886"/>
              <a:gd name="connsiteY126" fmla="*/ 829687 h 1775797"/>
              <a:gd name="connsiteX127" fmla="*/ 526373 w 1005886"/>
              <a:gd name="connsiteY127" fmla="*/ 756898 h 1775797"/>
              <a:gd name="connsiteX128" fmla="*/ 542053 w 1005886"/>
              <a:gd name="connsiteY128" fmla="*/ 683723 h 1775797"/>
              <a:gd name="connsiteX129" fmla="*/ 638265 w 1005886"/>
              <a:gd name="connsiteY129" fmla="*/ 331976 h 1775797"/>
              <a:gd name="connsiteX130" fmla="*/ 756933 w 1005886"/>
              <a:gd name="connsiteY130" fmla="*/ 46050 h 1775797"/>
              <a:gd name="connsiteX131" fmla="*/ 761579 w 1005886"/>
              <a:gd name="connsiteY131" fmla="*/ 37338 h 1775797"/>
              <a:gd name="connsiteX132" fmla="*/ 767000 w 1005886"/>
              <a:gd name="connsiteY132" fmla="*/ 25916 h 1775797"/>
              <a:gd name="connsiteX133" fmla="*/ 770678 w 1005886"/>
              <a:gd name="connsiteY133" fmla="*/ 23788 h 1775797"/>
              <a:gd name="connsiteX134" fmla="*/ 772033 w 1005886"/>
              <a:gd name="connsiteY134" fmla="*/ 28433 h 1775797"/>
              <a:gd name="connsiteX135" fmla="*/ 766613 w 1005886"/>
              <a:gd name="connsiteY135" fmla="*/ 42177 h 1775797"/>
              <a:gd name="connsiteX136" fmla="*/ 647751 w 1005886"/>
              <a:gd name="connsiteY136" fmla="*/ 402635 h 1775797"/>
              <a:gd name="connsiteX137" fmla="*/ 605937 w 1005886"/>
              <a:gd name="connsiteY137" fmla="*/ 602223 h 1775797"/>
              <a:gd name="connsiteX138" fmla="*/ 571865 w 1005886"/>
              <a:gd name="connsiteY138" fmla="*/ 828332 h 1775797"/>
              <a:gd name="connsiteX139" fmla="*/ 560638 w 1005886"/>
              <a:gd name="connsiteY139" fmla="*/ 894345 h 1775797"/>
              <a:gd name="connsiteX140" fmla="*/ 560566 w 1005886"/>
              <a:gd name="connsiteY140" fmla="*/ 894299 h 1775797"/>
              <a:gd name="connsiteX141" fmla="*/ 560637 w 1005886"/>
              <a:gd name="connsiteY141" fmla="*/ 894538 h 1775797"/>
              <a:gd name="connsiteX142" fmla="*/ 549603 w 1005886"/>
              <a:gd name="connsiteY142" fmla="*/ 945451 h 1775797"/>
              <a:gd name="connsiteX143" fmla="*/ 555217 w 1005886"/>
              <a:gd name="connsiteY143" fmla="*/ 951645 h 1775797"/>
              <a:gd name="connsiteX144" fmla="*/ 566251 w 1005886"/>
              <a:gd name="connsiteY144" fmla="*/ 956292 h 1775797"/>
              <a:gd name="connsiteX145" fmla="*/ 579996 w 1005886"/>
              <a:gd name="connsiteY145" fmla="*/ 980683 h 1775797"/>
              <a:gd name="connsiteX146" fmla="*/ 591805 w 1005886"/>
              <a:gd name="connsiteY146" fmla="*/ 1020369 h 1775797"/>
              <a:gd name="connsiteX147" fmla="*/ 592192 w 1005886"/>
              <a:gd name="connsiteY147" fmla="*/ 1024435 h 1775797"/>
              <a:gd name="connsiteX148" fmla="*/ 584835 w 1005886"/>
              <a:gd name="connsiteY148" fmla="*/ 1016304 h 1775797"/>
              <a:gd name="connsiteX149" fmla="*/ 580328 w 1005886"/>
              <a:gd name="connsiteY149" fmla="*/ 1005189 h 1775797"/>
              <a:gd name="connsiteX150" fmla="*/ 581158 w 1005886"/>
              <a:gd name="connsiteY150" fmla="*/ 1007592 h 1775797"/>
              <a:gd name="connsiteX151" fmla="*/ 618907 w 1005886"/>
              <a:gd name="connsiteY151" fmla="*/ 1088705 h 1775797"/>
              <a:gd name="connsiteX152" fmla="*/ 629167 w 1005886"/>
              <a:gd name="connsiteY152" fmla="*/ 1099352 h 1775797"/>
              <a:gd name="connsiteX153" fmla="*/ 653365 w 1005886"/>
              <a:gd name="connsiteY153" fmla="*/ 1119679 h 1775797"/>
              <a:gd name="connsiteX154" fmla="*/ 680661 w 1005886"/>
              <a:gd name="connsiteY154" fmla="*/ 1136521 h 1775797"/>
              <a:gd name="connsiteX155" fmla="*/ 746674 w 1005886"/>
              <a:gd name="connsiteY155" fmla="*/ 1157428 h 1775797"/>
              <a:gd name="connsiteX156" fmla="*/ 869408 w 1005886"/>
              <a:gd name="connsiteY156" fmla="*/ 1212601 h 1775797"/>
              <a:gd name="connsiteX157" fmla="*/ 873280 w 1005886"/>
              <a:gd name="connsiteY157" fmla="*/ 1215698 h 1775797"/>
              <a:gd name="connsiteX158" fmla="*/ 921289 w 1005886"/>
              <a:gd name="connsiteY158" fmla="*/ 1253834 h 1775797"/>
              <a:gd name="connsiteX159" fmla="*/ 1003370 w 1005886"/>
              <a:gd name="connsiteY159" fmla="*/ 1406768 h 1775797"/>
              <a:gd name="connsiteX160" fmla="*/ 1004919 w 1005886"/>
              <a:gd name="connsiteY160" fmla="*/ 1420706 h 1775797"/>
              <a:gd name="connsiteX161" fmla="*/ 1005886 w 1005886"/>
              <a:gd name="connsiteY161" fmla="*/ 1420706 h 1775797"/>
              <a:gd name="connsiteX162" fmla="*/ 1005886 w 1005886"/>
              <a:gd name="connsiteY162" fmla="*/ 1466005 h 1775797"/>
              <a:gd name="connsiteX163" fmla="*/ 1004724 w 1005886"/>
              <a:gd name="connsiteY163" fmla="*/ 1466198 h 1775797"/>
              <a:gd name="connsiteX164" fmla="*/ 994659 w 1005886"/>
              <a:gd name="connsiteY164" fmla="*/ 1519822 h 1775797"/>
              <a:gd name="connsiteX165" fmla="*/ 979365 w 1005886"/>
              <a:gd name="connsiteY165" fmla="*/ 1559701 h 1775797"/>
              <a:gd name="connsiteX166" fmla="*/ 956523 w 1005886"/>
              <a:gd name="connsiteY166" fmla="*/ 1597644 h 1775797"/>
              <a:gd name="connsiteX167" fmla="*/ 937163 w 1005886"/>
              <a:gd name="connsiteY167" fmla="*/ 1622423 h 1775797"/>
              <a:gd name="connsiteX168" fmla="*/ 917611 w 1005886"/>
              <a:gd name="connsiteY168" fmla="*/ 1641782 h 1775797"/>
              <a:gd name="connsiteX169" fmla="*/ 854502 w 1005886"/>
              <a:gd name="connsiteY169" fmla="*/ 1684952 h 1775797"/>
              <a:gd name="connsiteX170" fmla="*/ 786746 w 1005886"/>
              <a:gd name="connsiteY170" fmla="*/ 1716700 h 1775797"/>
              <a:gd name="connsiteX171" fmla="*/ 713571 w 1005886"/>
              <a:gd name="connsiteY171" fmla="*/ 1740317 h 1775797"/>
              <a:gd name="connsiteX172" fmla="*/ 663626 w 1005886"/>
              <a:gd name="connsiteY172" fmla="*/ 1753288 h 1775797"/>
              <a:gd name="connsiteX173" fmla="*/ 615616 w 1005886"/>
              <a:gd name="connsiteY173" fmla="*/ 1762579 h 1775797"/>
              <a:gd name="connsiteX174" fmla="*/ 595870 w 1005886"/>
              <a:gd name="connsiteY174" fmla="*/ 1763548 h 1775797"/>
              <a:gd name="connsiteX175" fmla="*/ 594515 w 1005886"/>
              <a:gd name="connsiteY175" fmla="*/ 1763160 h 1775797"/>
              <a:gd name="connsiteX176" fmla="*/ 587933 w 1005886"/>
              <a:gd name="connsiteY176" fmla="*/ 1760838 h 1775797"/>
              <a:gd name="connsiteX177" fmla="*/ 550764 w 1005886"/>
              <a:gd name="connsiteY177" fmla="*/ 1746318 h 1775797"/>
              <a:gd name="connsiteX178" fmla="*/ 490947 w 1005886"/>
              <a:gd name="connsiteY178" fmla="*/ 1737607 h 1775797"/>
              <a:gd name="connsiteX179" fmla="*/ 426482 w 1005886"/>
              <a:gd name="connsiteY179" fmla="*/ 1737994 h 1775797"/>
              <a:gd name="connsiteX180" fmla="*/ 398025 w 1005886"/>
              <a:gd name="connsiteY180" fmla="*/ 1742447 h 1775797"/>
              <a:gd name="connsiteX181" fmla="*/ 359501 w 1005886"/>
              <a:gd name="connsiteY181" fmla="*/ 1759095 h 1775797"/>
              <a:gd name="connsiteX182" fmla="*/ 350983 w 1005886"/>
              <a:gd name="connsiteY182" fmla="*/ 1763935 h 1775797"/>
              <a:gd name="connsiteX183" fmla="*/ 348273 w 1005886"/>
              <a:gd name="connsiteY183" fmla="*/ 1764129 h 1775797"/>
              <a:gd name="connsiteX184" fmla="*/ 339949 w 1005886"/>
              <a:gd name="connsiteY184" fmla="*/ 1766452 h 1775797"/>
              <a:gd name="connsiteX185" fmla="*/ 280324 w 1005886"/>
              <a:gd name="connsiteY185" fmla="*/ 1747674 h 1775797"/>
              <a:gd name="connsiteX186" fmla="*/ 223604 w 1005886"/>
              <a:gd name="connsiteY186" fmla="*/ 1726573 h 1775797"/>
              <a:gd name="connsiteX187" fmla="*/ 215086 w 1005886"/>
              <a:gd name="connsiteY187" fmla="*/ 1725217 h 1775797"/>
              <a:gd name="connsiteX188" fmla="*/ 115969 w 1005886"/>
              <a:gd name="connsiteY188" fmla="*/ 1674885 h 1775797"/>
              <a:gd name="connsiteX189" fmla="*/ 21887 w 1005886"/>
              <a:gd name="connsiteY189" fmla="*/ 1552345 h 1775797"/>
              <a:gd name="connsiteX190" fmla="*/ 19950 w 1005886"/>
              <a:gd name="connsiteY190" fmla="*/ 1547118 h 1775797"/>
              <a:gd name="connsiteX191" fmla="*/ 10271 w 1005886"/>
              <a:gd name="connsiteY191" fmla="*/ 1514209 h 1775797"/>
              <a:gd name="connsiteX192" fmla="*/ 399 w 1005886"/>
              <a:gd name="connsiteY192" fmla="*/ 1443936 h 1775797"/>
              <a:gd name="connsiteX193" fmla="*/ 2915 w 1005886"/>
              <a:gd name="connsiteY193" fmla="*/ 1422448 h 1775797"/>
              <a:gd name="connsiteX194" fmla="*/ 17627 w 1005886"/>
              <a:gd name="connsiteY194" fmla="*/ 1364759 h 1775797"/>
              <a:gd name="connsiteX195" fmla="*/ 45504 w 1005886"/>
              <a:gd name="connsiteY195" fmla="*/ 1313653 h 1775797"/>
              <a:gd name="connsiteX196" fmla="*/ 52473 w 1005886"/>
              <a:gd name="connsiteY196" fmla="*/ 1301650 h 1775797"/>
              <a:gd name="connsiteX197" fmla="*/ 132230 w 1005886"/>
              <a:gd name="connsiteY197" fmla="*/ 1240283 h 1775797"/>
              <a:gd name="connsiteX198" fmla="*/ 267160 w 1005886"/>
              <a:gd name="connsiteY198" fmla="*/ 1161881 h 1775797"/>
              <a:gd name="connsiteX199" fmla="*/ 354468 w 1005886"/>
              <a:gd name="connsiteY199" fmla="*/ 1077284 h 1775797"/>
              <a:gd name="connsiteX200" fmla="*/ 357658 w 1005886"/>
              <a:gd name="connsiteY200" fmla="*/ 1073589 h 1775797"/>
              <a:gd name="connsiteX201" fmla="*/ 357759 w 1005886"/>
              <a:gd name="connsiteY201" fmla="*/ 1072831 h 1775797"/>
              <a:gd name="connsiteX202" fmla="*/ 387958 w 1005886"/>
              <a:gd name="connsiteY202" fmla="*/ 994621 h 1775797"/>
              <a:gd name="connsiteX203" fmla="*/ 394734 w 1005886"/>
              <a:gd name="connsiteY203" fmla="*/ 974489 h 1775797"/>
              <a:gd name="connsiteX204" fmla="*/ 407317 w 1005886"/>
              <a:gd name="connsiteY204" fmla="*/ 961325 h 1775797"/>
              <a:gd name="connsiteX205" fmla="*/ 411382 w 1005886"/>
              <a:gd name="connsiteY205" fmla="*/ 946612 h 1775797"/>
              <a:gd name="connsiteX206" fmla="*/ 412108 w 1005886"/>
              <a:gd name="connsiteY206" fmla="*/ 946361 h 1775797"/>
              <a:gd name="connsiteX207" fmla="*/ 389289 w 1005886"/>
              <a:gd name="connsiteY207" fmla="*/ 827800 h 1775797"/>
              <a:gd name="connsiteX208" fmla="*/ 359888 w 1005886"/>
              <a:gd name="connsiteY208" fmla="*/ 710438 h 1775797"/>
              <a:gd name="connsiteX209" fmla="*/ 304909 w 1005886"/>
              <a:gd name="connsiteY209" fmla="*/ 574734 h 1775797"/>
              <a:gd name="connsiteX210" fmla="*/ 265999 w 1005886"/>
              <a:gd name="connsiteY210" fmla="*/ 518401 h 1775797"/>
              <a:gd name="connsiteX211" fmla="*/ 255545 w 1005886"/>
              <a:gd name="connsiteY211" fmla="*/ 504268 h 1775797"/>
              <a:gd name="connsiteX212" fmla="*/ 254384 w 1005886"/>
              <a:gd name="connsiteY212" fmla="*/ 496719 h 1775797"/>
              <a:gd name="connsiteX213" fmla="*/ 261933 w 1005886"/>
              <a:gd name="connsiteY213" fmla="*/ 498461 h 1775797"/>
              <a:gd name="connsiteX214" fmla="*/ 274710 w 1005886"/>
              <a:gd name="connsiteY214" fmla="*/ 508334 h 1775797"/>
              <a:gd name="connsiteX215" fmla="*/ 291940 w 1005886"/>
              <a:gd name="connsiteY215" fmla="*/ 524982 h 1775797"/>
              <a:gd name="connsiteX216" fmla="*/ 358533 w 1005886"/>
              <a:gd name="connsiteY216" fmla="*/ 614419 h 1775797"/>
              <a:gd name="connsiteX217" fmla="*/ 392217 w 1005886"/>
              <a:gd name="connsiteY217" fmla="*/ 682756 h 1775797"/>
              <a:gd name="connsiteX218" fmla="*/ 440808 w 1005886"/>
              <a:gd name="connsiteY218" fmla="*/ 828525 h 1775797"/>
              <a:gd name="connsiteX219" fmla="*/ 443323 w 1005886"/>
              <a:gd name="connsiteY219" fmla="*/ 832978 h 1775797"/>
              <a:gd name="connsiteX220" fmla="*/ 439839 w 1005886"/>
              <a:gd name="connsiteY220" fmla="*/ 806263 h 1775797"/>
              <a:gd name="connsiteX221" fmla="*/ 396476 w 1005886"/>
              <a:gd name="connsiteY221" fmla="*/ 545890 h 1775797"/>
              <a:gd name="connsiteX222" fmla="*/ 338981 w 1005886"/>
              <a:gd name="connsiteY222" fmla="*/ 260157 h 1775797"/>
              <a:gd name="connsiteX223" fmla="*/ 288455 w 1005886"/>
              <a:gd name="connsiteY223" fmla="*/ 10430 h 1775797"/>
              <a:gd name="connsiteX224" fmla="*/ 287874 w 1005886"/>
              <a:gd name="connsiteY224" fmla="*/ 3461 h 177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1005886" h="1775797">
                <a:moveTo>
                  <a:pt x="424352" y="1757546"/>
                </a:moveTo>
                <a:cubicBezTo>
                  <a:pt x="422416" y="1758127"/>
                  <a:pt x="419512" y="1758127"/>
                  <a:pt x="419512" y="1760644"/>
                </a:cubicBezTo>
                <a:cubicBezTo>
                  <a:pt x="419512" y="1763160"/>
                  <a:pt x="422609" y="1762773"/>
                  <a:pt x="424545" y="1763160"/>
                </a:cubicBezTo>
                <a:lnTo>
                  <a:pt x="474870" y="1761771"/>
                </a:lnTo>
                <a:lnTo>
                  <a:pt x="448357" y="1760450"/>
                </a:lnTo>
                <a:cubicBezTo>
                  <a:pt x="446421" y="1759869"/>
                  <a:pt x="443324" y="1760643"/>
                  <a:pt x="443324" y="1757739"/>
                </a:cubicBezTo>
                <a:cubicBezTo>
                  <a:pt x="443324" y="1755223"/>
                  <a:pt x="446421" y="1755029"/>
                  <a:pt x="448357" y="1755029"/>
                </a:cubicBezTo>
                <a:cubicBezTo>
                  <a:pt x="460747" y="1754448"/>
                  <a:pt x="473331" y="1754254"/>
                  <a:pt x="485719" y="1755223"/>
                </a:cubicBezTo>
                <a:cubicBezTo>
                  <a:pt x="492495" y="1755803"/>
                  <a:pt x="499271" y="1756771"/>
                  <a:pt x="506047" y="1757546"/>
                </a:cubicBezTo>
                <a:cubicBezTo>
                  <a:pt x="507789" y="1757739"/>
                  <a:pt x="509919" y="1757352"/>
                  <a:pt x="510886" y="1760256"/>
                </a:cubicBezTo>
                <a:lnTo>
                  <a:pt x="508263" y="1760849"/>
                </a:lnTo>
                <a:lnTo>
                  <a:pt x="522693" y="1760450"/>
                </a:lnTo>
                <a:cubicBezTo>
                  <a:pt x="524822" y="1759869"/>
                  <a:pt x="528501" y="1760450"/>
                  <a:pt x="528501" y="1757740"/>
                </a:cubicBezTo>
                <a:cubicBezTo>
                  <a:pt x="528501" y="1754449"/>
                  <a:pt x="524629" y="1755030"/>
                  <a:pt x="522305" y="1754449"/>
                </a:cubicBezTo>
                <a:cubicBezTo>
                  <a:pt x="503334" y="1750383"/>
                  <a:pt x="484169" y="1750965"/>
                  <a:pt x="464811" y="1752513"/>
                </a:cubicBezTo>
                <a:cubicBezTo>
                  <a:pt x="451260" y="1753675"/>
                  <a:pt x="437516" y="1753093"/>
                  <a:pt x="424352" y="1757546"/>
                </a:cubicBezTo>
                <a:close/>
                <a:moveTo>
                  <a:pt x="395314" y="1750383"/>
                </a:moveTo>
                <a:cubicBezTo>
                  <a:pt x="423384" y="1741866"/>
                  <a:pt x="452034" y="1742446"/>
                  <a:pt x="480685" y="1744963"/>
                </a:cubicBezTo>
                <a:cubicBezTo>
                  <a:pt x="486299" y="1745350"/>
                  <a:pt x="492106" y="1745738"/>
                  <a:pt x="498301" y="1746125"/>
                </a:cubicBezTo>
                <a:cubicBezTo>
                  <a:pt x="496559" y="1748835"/>
                  <a:pt x="495010" y="1747480"/>
                  <a:pt x="493462" y="1747480"/>
                </a:cubicBezTo>
                <a:lnTo>
                  <a:pt x="445703" y="1748825"/>
                </a:lnTo>
                <a:lnTo>
                  <a:pt x="436547" y="1748254"/>
                </a:lnTo>
                <a:lnTo>
                  <a:pt x="432648" y="1749193"/>
                </a:lnTo>
                <a:lnTo>
                  <a:pt x="410994" y="1749803"/>
                </a:lnTo>
                <a:cubicBezTo>
                  <a:pt x="403444" y="1751352"/>
                  <a:pt x="396088" y="1754062"/>
                  <a:pt x="389313" y="1757933"/>
                </a:cubicBezTo>
                <a:cubicBezTo>
                  <a:pt x="387570" y="1758902"/>
                  <a:pt x="384860" y="1759676"/>
                  <a:pt x="385440" y="1762386"/>
                </a:cubicBezTo>
                <a:cubicBezTo>
                  <a:pt x="385827" y="1764516"/>
                  <a:pt x="388344" y="1764516"/>
                  <a:pt x="390087" y="1765096"/>
                </a:cubicBezTo>
                <a:cubicBezTo>
                  <a:pt x="398798" y="1767613"/>
                  <a:pt x="407703" y="1766452"/>
                  <a:pt x="416608" y="1767613"/>
                </a:cubicBezTo>
                <a:cubicBezTo>
                  <a:pt x="413511" y="1764903"/>
                  <a:pt x="410026" y="1764322"/>
                  <a:pt x="406348" y="1763547"/>
                </a:cubicBezTo>
                <a:cubicBezTo>
                  <a:pt x="404218" y="1762967"/>
                  <a:pt x="401895" y="1762580"/>
                  <a:pt x="401702" y="1759869"/>
                </a:cubicBezTo>
                <a:cubicBezTo>
                  <a:pt x="401508" y="1757546"/>
                  <a:pt x="403638" y="1756772"/>
                  <a:pt x="405187" y="1755804"/>
                </a:cubicBezTo>
                <a:lnTo>
                  <a:pt x="432648" y="1749193"/>
                </a:lnTo>
                <a:lnTo>
                  <a:pt x="445703" y="1748825"/>
                </a:lnTo>
                <a:lnTo>
                  <a:pt x="526565" y="1753869"/>
                </a:lnTo>
                <a:cubicBezTo>
                  <a:pt x="531598" y="1754449"/>
                  <a:pt x="536438" y="1756385"/>
                  <a:pt x="541471" y="1757933"/>
                </a:cubicBezTo>
                <a:cubicBezTo>
                  <a:pt x="543213" y="1758514"/>
                  <a:pt x="545149" y="1759289"/>
                  <a:pt x="545149" y="1761612"/>
                </a:cubicBezTo>
                <a:cubicBezTo>
                  <a:pt x="545149" y="1763935"/>
                  <a:pt x="542826" y="1764516"/>
                  <a:pt x="541084" y="1764903"/>
                </a:cubicBezTo>
                <a:cubicBezTo>
                  <a:pt x="530631" y="1767613"/>
                  <a:pt x="519790" y="1768000"/>
                  <a:pt x="508949" y="1769162"/>
                </a:cubicBezTo>
                <a:cubicBezTo>
                  <a:pt x="490365" y="1771097"/>
                  <a:pt x="471780" y="1770130"/>
                  <a:pt x="453196" y="1769162"/>
                </a:cubicBezTo>
                <a:cubicBezTo>
                  <a:pt x="450873" y="1768969"/>
                  <a:pt x="448550" y="1769162"/>
                  <a:pt x="446227" y="1769162"/>
                </a:cubicBezTo>
                <a:cubicBezTo>
                  <a:pt x="465391" y="1771679"/>
                  <a:pt x="484556" y="1773033"/>
                  <a:pt x="503722" y="1771097"/>
                </a:cubicBezTo>
                <a:cubicBezTo>
                  <a:pt x="519790" y="1769356"/>
                  <a:pt x="535857" y="1769743"/>
                  <a:pt x="551537" y="1766452"/>
                </a:cubicBezTo>
                <a:cubicBezTo>
                  <a:pt x="551925" y="1766258"/>
                  <a:pt x="552119" y="1766257"/>
                  <a:pt x="552312" y="1766257"/>
                </a:cubicBezTo>
                <a:cubicBezTo>
                  <a:pt x="555216" y="1765483"/>
                  <a:pt x="559861" y="1766064"/>
                  <a:pt x="560056" y="1762773"/>
                </a:cubicBezTo>
                <a:cubicBezTo>
                  <a:pt x="560249" y="1759095"/>
                  <a:pt x="555409" y="1758902"/>
                  <a:pt x="552506" y="1757740"/>
                </a:cubicBezTo>
                <a:cubicBezTo>
                  <a:pt x="540503" y="1752900"/>
                  <a:pt x="527532" y="1751352"/>
                  <a:pt x="514756" y="1749222"/>
                </a:cubicBezTo>
                <a:cubicBezTo>
                  <a:pt x="512240" y="1748835"/>
                  <a:pt x="509723" y="1748255"/>
                  <a:pt x="507013" y="1747867"/>
                </a:cubicBezTo>
                <a:cubicBezTo>
                  <a:pt x="508755" y="1745156"/>
                  <a:pt x="510884" y="1746318"/>
                  <a:pt x="512627" y="1746512"/>
                </a:cubicBezTo>
                <a:cubicBezTo>
                  <a:pt x="529662" y="1748835"/>
                  <a:pt x="546698" y="1750771"/>
                  <a:pt x="563153" y="1755998"/>
                </a:cubicBezTo>
                <a:cubicBezTo>
                  <a:pt x="565282" y="1756772"/>
                  <a:pt x="567605" y="1757353"/>
                  <a:pt x="569734" y="1758320"/>
                </a:cubicBezTo>
                <a:cubicBezTo>
                  <a:pt x="571670" y="1759095"/>
                  <a:pt x="573994" y="1759869"/>
                  <a:pt x="573994" y="1763354"/>
                </a:cubicBezTo>
                <a:cubicBezTo>
                  <a:pt x="573800" y="1765483"/>
                  <a:pt x="571864" y="1766257"/>
                  <a:pt x="570121" y="1767032"/>
                </a:cubicBezTo>
                <a:cubicBezTo>
                  <a:pt x="561991" y="1770517"/>
                  <a:pt x="553280" y="1771485"/>
                  <a:pt x="544569" y="1772453"/>
                </a:cubicBezTo>
                <a:cubicBezTo>
                  <a:pt x="515337" y="1775744"/>
                  <a:pt x="485912" y="1776518"/>
                  <a:pt x="456487" y="1775163"/>
                </a:cubicBezTo>
                <a:cubicBezTo>
                  <a:pt x="430740" y="1774001"/>
                  <a:pt x="405187" y="1772259"/>
                  <a:pt x="379827" y="1768387"/>
                </a:cubicBezTo>
                <a:cubicBezTo>
                  <a:pt x="378085" y="1768000"/>
                  <a:pt x="376149" y="1767613"/>
                  <a:pt x="374406" y="1767032"/>
                </a:cubicBezTo>
                <a:cubicBezTo>
                  <a:pt x="369761" y="1765290"/>
                  <a:pt x="369566" y="1762967"/>
                  <a:pt x="373439" y="1760063"/>
                </a:cubicBezTo>
                <a:cubicBezTo>
                  <a:pt x="380020" y="1755223"/>
                  <a:pt x="387764" y="1752707"/>
                  <a:pt x="395314" y="1750383"/>
                </a:cubicBezTo>
                <a:close/>
                <a:moveTo>
                  <a:pt x="91771" y="1649138"/>
                </a:moveTo>
                <a:cubicBezTo>
                  <a:pt x="92158" y="1649526"/>
                  <a:pt x="92545" y="1649913"/>
                  <a:pt x="92933" y="1650300"/>
                </a:cubicBezTo>
                <a:cubicBezTo>
                  <a:pt x="94288" y="1651461"/>
                  <a:pt x="95837" y="1652623"/>
                  <a:pt x="97191" y="1653784"/>
                </a:cubicBezTo>
                <a:cubicBezTo>
                  <a:pt x="98547" y="1654946"/>
                  <a:pt x="99708" y="1655914"/>
                  <a:pt x="101064" y="1657075"/>
                </a:cubicBezTo>
                <a:cubicBezTo>
                  <a:pt x="123519" y="1675272"/>
                  <a:pt x="148298" y="1689985"/>
                  <a:pt x="174820" y="1702374"/>
                </a:cubicBezTo>
                <a:cubicBezTo>
                  <a:pt x="188952" y="1708956"/>
                  <a:pt x="203470" y="1715151"/>
                  <a:pt x="218183" y="1720765"/>
                </a:cubicBezTo>
                <a:cubicBezTo>
                  <a:pt x="219732" y="1721346"/>
                  <a:pt x="221861" y="1721540"/>
                  <a:pt x="223023" y="1722894"/>
                </a:cubicBezTo>
                <a:cubicBezTo>
                  <a:pt x="253609" y="1734897"/>
                  <a:pt x="284583" y="1745931"/>
                  <a:pt x="315556" y="1756966"/>
                </a:cubicBezTo>
                <a:cubicBezTo>
                  <a:pt x="324849" y="1760450"/>
                  <a:pt x="334335" y="1763548"/>
                  <a:pt x="344789" y="1763548"/>
                </a:cubicBezTo>
                <a:cubicBezTo>
                  <a:pt x="341110" y="1762773"/>
                  <a:pt x="337820" y="1761031"/>
                  <a:pt x="334335" y="1759869"/>
                </a:cubicBezTo>
                <a:cubicBezTo>
                  <a:pt x="304135" y="1750191"/>
                  <a:pt x="274323" y="1739155"/>
                  <a:pt x="244511" y="1728315"/>
                </a:cubicBezTo>
                <a:cubicBezTo>
                  <a:pt x="221861" y="1719990"/>
                  <a:pt x="199212" y="1711666"/>
                  <a:pt x="177336" y="1701600"/>
                </a:cubicBezTo>
                <a:cubicBezTo>
                  <a:pt x="146556" y="1687662"/>
                  <a:pt x="117325" y="1671207"/>
                  <a:pt x="91771" y="1649138"/>
                </a:cubicBezTo>
                <a:close/>
                <a:moveTo>
                  <a:pt x="368639" y="1066533"/>
                </a:moveTo>
                <a:lnTo>
                  <a:pt x="358146" y="1075103"/>
                </a:lnTo>
                <a:lnTo>
                  <a:pt x="358146" y="1075928"/>
                </a:lnTo>
                <a:cubicBezTo>
                  <a:pt x="360276" y="1079607"/>
                  <a:pt x="356597" y="1082510"/>
                  <a:pt x="356984" y="1085995"/>
                </a:cubicBezTo>
                <a:lnTo>
                  <a:pt x="354681" y="1089641"/>
                </a:lnTo>
                <a:lnTo>
                  <a:pt x="354506" y="1089810"/>
                </a:lnTo>
                <a:lnTo>
                  <a:pt x="345757" y="1097609"/>
                </a:lnTo>
                <a:lnTo>
                  <a:pt x="340339" y="1103538"/>
                </a:lnTo>
                <a:lnTo>
                  <a:pt x="292714" y="1149685"/>
                </a:lnTo>
                <a:cubicBezTo>
                  <a:pt x="308201" y="1137295"/>
                  <a:pt x="321945" y="1123163"/>
                  <a:pt x="335496" y="1108838"/>
                </a:cubicBezTo>
                <a:lnTo>
                  <a:pt x="340339" y="1103538"/>
                </a:lnTo>
                <a:lnTo>
                  <a:pt x="354506" y="1089810"/>
                </a:lnTo>
                <a:lnTo>
                  <a:pt x="354661" y="1089672"/>
                </a:lnTo>
                <a:lnTo>
                  <a:pt x="354681" y="1089641"/>
                </a:lnTo>
                <a:lnTo>
                  <a:pt x="355048" y="1089285"/>
                </a:lnTo>
                <a:close/>
                <a:moveTo>
                  <a:pt x="439009" y="994941"/>
                </a:moveTo>
                <a:lnTo>
                  <a:pt x="439525" y="995542"/>
                </a:lnTo>
                <a:lnTo>
                  <a:pt x="440017" y="995730"/>
                </a:lnTo>
                <a:close/>
                <a:moveTo>
                  <a:pt x="560251" y="960094"/>
                </a:moveTo>
                <a:lnTo>
                  <a:pt x="566925" y="972143"/>
                </a:lnTo>
                <a:lnTo>
                  <a:pt x="562380" y="960938"/>
                </a:lnTo>
                <a:close/>
                <a:moveTo>
                  <a:pt x="403869" y="973379"/>
                </a:moveTo>
                <a:lnTo>
                  <a:pt x="403445" y="973521"/>
                </a:lnTo>
                <a:cubicBezTo>
                  <a:pt x="400541" y="974102"/>
                  <a:pt x="400154" y="976619"/>
                  <a:pt x="399187" y="978747"/>
                </a:cubicBezTo>
                <a:cubicBezTo>
                  <a:pt x="395314" y="987653"/>
                  <a:pt x="392991" y="996945"/>
                  <a:pt x="390281" y="1006237"/>
                </a:cubicBezTo>
                <a:cubicBezTo>
                  <a:pt x="386603" y="1019595"/>
                  <a:pt x="381763" y="1032565"/>
                  <a:pt x="376343" y="1045341"/>
                </a:cubicBezTo>
                <a:cubicBezTo>
                  <a:pt x="374989" y="1048633"/>
                  <a:pt x="374020" y="1051923"/>
                  <a:pt x="374213" y="1055601"/>
                </a:cubicBezTo>
                <a:lnTo>
                  <a:pt x="369810" y="1064572"/>
                </a:lnTo>
                <a:lnTo>
                  <a:pt x="376512" y="1053351"/>
                </a:lnTo>
                <a:cubicBezTo>
                  <a:pt x="382344" y="1040792"/>
                  <a:pt x="387088" y="1027726"/>
                  <a:pt x="391443" y="1014368"/>
                </a:cubicBezTo>
                <a:close/>
                <a:moveTo>
                  <a:pt x="415061" y="970230"/>
                </a:moveTo>
                <a:lnTo>
                  <a:pt x="413688" y="970582"/>
                </a:lnTo>
                <a:lnTo>
                  <a:pt x="415190" y="970420"/>
                </a:lnTo>
                <a:close/>
                <a:moveTo>
                  <a:pt x="287874" y="3461"/>
                </a:moveTo>
                <a:cubicBezTo>
                  <a:pt x="289423" y="-1379"/>
                  <a:pt x="291746" y="-799"/>
                  <a:pt x="293488" y="3074"/>
                </a:cubicBezTo>
                <a:cubicBezTo>
                  <a:pt x="295231" y="7138"/>
                  <a:pt x="296585" y="11591"/>
                  <a:pt x="297747" y="15850"/>
                </a:cubicBezTo>
                <a:cubicBezTo>
                  <a:pt x="335109" y="144585"/>
                  <a:pt x="371697" y="273707"/>
                  <a:pt x="404994" y="403604"/>
                </a:cubicBezTo>
                <a:cubicBezTo>
                  <a:pt x="423191" y="474650"/>
                  <a:pt x="437129" y="546857"/>
                  <a:pt x="449132" y="619259"/>
                </a:cubicBezTo>
                <a:cubicBezTo>
                  <a:pt x="458617" y="676173"/>
                  <a:pt x="466747" y="733282"/>
                  <a:pt x="474104" y="790389"/>
                </a:cubicBezTo>
                <a:cubicBezTo>
                  <a:pt x="474491" y="792906"/>
                  <a:pt x="474491" y="795616"/>
                  <a:pt x="474685" y="798133"/>
                </a:cubicBezTo>
                <a:cubicBezTo>
                  <a:pt x="474878" y="798326"/>
                  <a:pt x="475072" y="798520"/>
                  <a:pt x="475072" y="798713"/>
                </a:cubicBezTo>
                <a:cubicBezTo>
                  <a:pt x="475265" y="799294"/>
                  <a:pt x="475847" y="799682"/>
                  <a:pt x="475847" y="799294"/>
                </a:cubicBezTo>
                <a:cubicBezTo>
                  <a:pt x="476814" y="793680"/>
                  <a:pt x="476814" y="788259"/>
                  <a:pt x="476040" y="782646"/>
                </a:cubicBezTo>
                <a:cubicBezTo>
                  <a:pt x="474491" y="713342"/>
                  <a:pt x="472168" y="644038"/>
                  <a:pt x="469071" y="574928"/>
                </a:cubicBezTo>
                <a:cubicBezTo>
                  <a:pt x="466747" y="522852"/>
                  <a:pt x="465586" y="470778"/>
                  <a:pt x="468877" y="418703"/>
                </a:cubicBezTo>
                <a:cubicBezTo>
                  <a:pt x="471974" y="367790"/>
                  <a:pt x="480105" y="317845"/>
                  <a:pt x="495592" y="269061"/>
                </a:cubicBezTo>
                <a:cubicBezTo>
                  <a:pt x="495979" y="267706"/>
                  <a:pt x="496560" y="266544"/>
                  <a:pt x="497141" y="265189"/>
                </a:cubicBezTo>
                <a:cubicBezTo>
                  <a:pt x="499271" y="258994"/>
                  <a:pt x="501399" y="252800"/>
                  <a:pt x="503529" y="246605"/>
                </a:cubicBezTo>
                <a:cubicBezTo>
                  <a:pt x="504304" y="244669"/>
                  <a:pt x="504690" y="241959"/>
                  <a:pt x="507595" y="242733"/>
                </a:cubicBezTo>
                <a:cubicBezTo>
                  <a:pt x="510692" y="243507"/>
                  <a:pt x="509336" y="246024"/>
                  <a:pt x="508949" y="247960"/>
                </a:cubicBezTo>
                <a:cubicBezTo>
                  <a:pt x="503723" y="274675"/>
                  <a:pt x="499464" y="301777"/>
                  <a:pt x="496754" y="328879"/>
                </a:cubicBezTo>
                <a:cubicBezTo>
                  <a:pt x="492882" y="366047"/>
                  <a:pt x="491333" y="403410"/>
                  <a:pt x="490752" y="440966"/>
                </a:cubicBezTo>
                <a:cubicBezTo>
                  <a:pt x="489785" y="505624"/>
                  <a:pt x="492688" y="570088"/>
                  <a:pt x="497335" y="634552"/>
                </a:cubicBezTo>
                <a:cubicBezTo>
                  <a:pt x="500238" y="674043"/>
                  <a:pt x="504691" y="713342"/>
                  <a:pt x="507788" y="752833"/>
                </a:cubicBezTo>
                <a:cubicBezTo>
                  <a:pt x="509530" y="776838"/>
                  <a:pt x="510305" y="800843"/>
                  <a:pt x="509724" y="824848"/>
                </a:cubicBezTo>
                <a:cubicBezTo>
                  <a:pt x="509723" y="826397"/>
                  <a:pt x="509724" y="827945"/>
                  <a:pt x="510111" y="829687"/>
                </a:cubicBezTo>
                <a:cubicBezTo>
                  <a:pt x="516112" y="805489"/>
                  <a:pt x="519790" y="780903"/>
                  <a:pt x="526373" y="756898"/>
                </a:cubicBezTo>
                <a:cubicBezTo>
                  <a:pt x="530437" y="732313"/>
                  <a:pt x="536633" y="708115"/>
                  <a:pt x="542053" y="683723"/>
                </a:cubicBezTo>
                <a:cubicBezTo>
                  <a:pt x="568962" y="565054"/>
                  <a:pt x="599548" y="447354"/>
                  <a:pt x="638265" y="331976"/>
                </a:cubicBezTo>
                <a:cubicBezTo>
                  <a:pt x="671175" y="234022"/>
                  <a:pt x="709699" y="138197"/>
                  <a:pt x="756933" y="46050"/>
                </a:cubicBezTo>
                <a:cubicBezTo>
                  <a:pt x="758482" y="43146"/>
                  <a:pt x="760030" y="40242"/>
                  <a:pt x="761579" y="37338"/>
                </a:cubicBezTo>
                <a:cubicBezTo>
                  <a:pt x="763322" y="33466"/>
                  <a:pt x="765065" y="29788"/>
                  <a:pt x="767000" y="25916"/>
                </a:cubicBezTo>
                <a:cubicBezTo>
                  <a:pt x="767774" y="24562"/>
                  <a:pt x="768549" y="22819"/>
                  <a:pt x="770678" y="23788"/>
                </a:cubicBezTo>
                <a:cubicBezTo>
                  <a:pt x="773001" y="24755"/>
                  <a:pt x="772614" y="26498"/>
                  <a:pt x="772033" y="28433"/>
                </a:cubicBezTo>
                <a:cubicBezTo>
                  <a:pt x="770097" y="32886"/>
                  <a:pt x="768355" y="37532"/>
                  <a:pt x="766613" y="42177"/>
                </a:cubicBezTo>
                <a:cubicBezTo>
                  <a:pt x="719959" y="160072"/>
                  <a:pt x="678918" y="279708"/>
                  <a:pt x="647751" y="402635"/>
                </a:cubicBezTo>
                <a:cubicBezTo>
                  <a:pt x="631102" y="468649"/>
                  <a:pt x="617164" y="535049"/>
                  <a:pt x="605937" y="602223"/>
                </a:cubicBezTo>
                <a:cubicBezTo>
                  <a:pt x="593353" y="677334"/>
                  <a:pt x="583674" y="753027"/>
                  <a:pt x="571865" y="828332"/>
                </a:cubicBezTo>
                <a:cubicBezTo>
                  <a:pt x="568380" y="850401"/>
                  <a:pt x="564315" y="872276"/>
                  <a:pt x="560638" y="894345"/>
                </a:cubicBezTo>
                <a:lnTo>
                  <a:pt x="560566" y="894299"/>
                </a:lnTo>
                <a:lnTo>
                  <a:pt x="560637" y="894538"/>
                </a:lnTo>
                <a:cubicBezTo>
                  <a:pt x="556959" y="911573"/>
                  <a:pt x="553475" y="928609"/>
                  <a:pt x="549603" y="945451"/>
                </a:cubicBezTo>
                <a:cubicBezTo>
                  <a:pt x="548442" y="950678"/>
                  <a:pt x="549022" y="953388"/>
                  <a:pt x="555217" y="951645"/>
                </a:cubicBezTo>
                <a:cubicBezTo>
                  <a:pt x="559863" y="950291"/>
                  <a:pt x="563347" y="952808"/>
                  <a:pt x="566251" y="956292"/>
                </a:cubicBezTo>
                <a:cubicBezTo>
                  <a:pt x="572446" y="963648"/>
                  <a:pt x="576898" y="971972"/>
                  <a:pt x="579996" y="980683"/>
                </a:cubicBezTo>
                <a:cubicBezTo>
                  <a:pt x="584642" y="993654"/>
                  <a:pt x="588901" y="1006818"/>
                  <a:pt x="591805" y="1020369"/>
                </a:cubicBezTo>
                <a:cubicBezTo>
                  <a:pt x="592772" y="1021724"/>
                  <a:pt x="592772" y="1023079"/>
                  <a:pt x="592192" y="1024435"/>
                </a:cubicBezTo>
                <a:cubicBezTo>
                  <a:pt x="586191" y="1024822"/>
                  <a:pt x="585610" y="1019788"/>
                  <a:pt x="584835" y="1016304"/>
                </a:cubicBezTo>
                <a:lnTo>
                  <a:pt x="580328" y="1005189"/>
                </a:lnTo>
                <a:lnTo>
                  <a:pt x="581158" y="1007592"/>
                </a:lnTo>
                <a:cubicBezTo>
                  <a:pt x="589676" y="1036630"/>
                  <a:pt x="599549" y="1064700"/>
                  <a:pt x="618907" y="1088705"/>
                </a:cubicBezTo>
                <a:cubicBezTo>
                  <a:pt x="622198" y="1092576"/>
                  <a:pt x="625877" y="1095674"/>
                  <a:pt x="629167" y="1099352"/>
                </a:cubicBezTo>
                <a:cubicBezTo>
                  <a:pt x="635749" y="1107870"/>
                  <a:pt x="645235" y="1113097"/>
                  <a:pt x="653365" y="1119679"/>
                </a:cubicBezTo>
                <a:cubicBezTo>
                  <a:pt x="661496" y="1127035"/>
                  <a:pt x="671950" y="1130326"/>
                  <a:pt x="680661" y="1136521"/>
                </a:cubicBezTo>
                <a:cubicBezTo>
                  <a:pt x="701955" y="1145813"/>
                  <a:pt x="724605" y="1150846"/>
                  <a:pt x="746674" y="1157428"/>
                </a:cubicBezTo>
                <a:cubicBezTo>
                  <a:pt x="790038" y="1170399"/>
                  <a:pt x="831078" y="1188596"/>
                  <a:pt x="869408" y="1212601"/>
                </a:cubicBezTo>
                <a:cubicBezTo>
                  <a:pt x="870763" y="1213568"/>
                  <a:pt x="871925" y="1214730"/>
                  <a:pt x="873280" y="1215698"/>
                </a:cubicBezTo>
                <a:cubicBezTo>
                  <a:pt x="890703" y="1226538"/>
                  <a:pt x="906771" y="1239122"/>
                  <a:pt x="921289" y="1253834"/>
                </a:cubicBezTo>
                <a:cubicBezTo>
                  <a:pt x="965814" y="1295649"/>
                  <a:pt x="994659" y="1345788"/>
                  <a:pt x="1003370" y="1406768"/>
                </a:cubicBezTo>
                <a:cubicBezTo>
                  <a:pt x="1004144" y="1411414"/>
                  <a:pt x="1004531" y="1416059"/>
                  <a:pt x="1004919" y="1420706"/>
                </a:cubicBezTo>
                <a:cubicBezTo>
                  <a:pt x="1005306" y="1420706"/>
                  <a:pt x="1005693" y="1420706"/>
                  <a:pt x="1005886" y="1420706"/>
                </a:cubicBezTo>
                <a:cubicBezTo>
                  <a:pt x="1005886" y="1435806"/>
                  <a:pt x="1005886" y="1450906"/>
                  <a:pt x="1005886" y="1466005"/>
                </a:cubicBezTo>
                <a:cubicBezTo>
                  <a:pt x="1005499" y="1466198"/>
                  <a:pt x="1005112" y="1466198"/>
                  <a:pt x="1004724" y="1466198"/>
                </a:cubicBezTo>
                <a:cubicBezTo>
                  <a:pt x="1003176" y="1484396"/>
                  <a:pt x="1001047" y="1502593"/>
                  <a:pt x="994659" y="1519822"/>
                </a:cubicBezTo>
                <a:cubicBezTo>
                  <a:pt x="990399" y="1533373"/>
                  <a:pt x="986722" y="1547311"/>
                  <a:pt x="979365" y="1559701"/>
                </a:cubicBezTo>
                <a:cubicBezTo>
                  <a:pt x="973751" y="1573446"/>
                  <a:pt x="964847" y="1585448"/>
                  <a:pt x="956523" y="1597644"/>
                </a:cubicBezTo>
                <a:cubicBezTo>
                  <a:pt x="952070" y="1607517"/>
                  <a:pt x="943939" y="1614486"/>
                  <a:pt x="937163" y="1622423"/>
                </a:cubicBezTo>
                <a:cubicBezTo>
                  <a:pt x="931356" y="1629586"/>
                  <a:pt x="923999" y="1635200"/>
                  <a:pt x="917611" y="1641782"/>
                </a:cubicBezTo>
                <a:cubicBezTo>
                  <a:pt x="898252" y="1658624"/>
                  <a:pt x="876377" y="1671788"/>
                  <a:pt x="854502" y="1684952"/>
                </a:cubicBezTo>
                <a:cubicBezTo>
                  <a:pt x="832627" y="1696760"/>
                  <a:pt x="810170" y="1707795"/>
                  <a:pt x="786746" y="1716700"/>
                </a:cubicBezTo>
                <a:cubicBezTo>
                  <a:pt x="762742" y="1725798"/>
                  <a:pt x="738543" y="1733928"/>
                  <a:pt x="713571" y="1740317"/>
                </a:cubicBezTo>
                <a:cubicBezTo>
                  <a:pt x="696923" y="1744576"/>
                  <a:pt x="680080" y="1748254"/>
                  <a:pt x="663626" y="1753288"/>
                </a:cubicBezTo>
                <a:cubicBezTo>
                  <a:pt x="647558" y="1756192"/>
                  <a:pt x="631490" y="1759095"/>
                  <a:pt x="615616" y="1762579"/>
                </a:cubicBezTo>
                <a:cubicBezTo>
                  <a:pt x="609034" y="1765096"/>
                  <a:pt x="602452" y="1764709"/>
                  <a:pt x="595870" y="1763548"/>
                </a:cubicBezTo>
                <a:cubicBezTo>
                  <a:pt x="595483" y="1763548"/>
                  <a:pt x="594902" y="1763355"/>
                  <a:pt x="594515" y="1763160"/>
                </a:cubicBezTo>
                <a:cubicBezTo>
                  <a:pt x="591999" y="1763160"/>
                  <a:pt x="589676" y="1762386"/>
                  <a:pt x="587933" y="1760838"/>
                </a:cubicBezTo>
                <a:cubicBezTo>
                  <a:pt x="577286" y="1751545"/>
                  <a:pt x="564703" y="1747674"/>
                  <a:pt x="550764" y="1746318"/>
                </a:cubicBezTo>
                <a:cubicBezTo>
                  <a:pt x="530632" y="1744382"/>
                  <a:pt x="510886" y="1740704"/>
                  <a:pt x="490947" y="1737607"/>
                </a:cubicBezTo>
                <a:cubicBezTo>
                  <a:pt x="469459" y="1734317"/>
                  <a:pt x="447971" y="1734317"/>
                  <a:pt x="426482" y="1737994"/>
                </a:cubicBezTo>
                <a:cubicBezTo>
                  <a:pt x="416997" y="1739543"/>
                  <a:pt x="407510" y="1740898"/>
                  <a:pt x="398025" y="1742447"/>
                </a:cubicBezTo>
                <a:cubicBezTo>
                  <a:pt x="383699" y="1744770"/>
                  <a:pt x="371117" y="1750965"/>
                  <a:pt x="359501" y="1759095"/>
                </a:cubicBezTo>
                <a:cubicBezTo>
                  <a:pt x="356791" y="1760838"/>
                  <a:pt x="354274" y="1762967"/>
                  <a:pt x="350983" y="1763935"/>
                </a:cubicBezTo>
                <a:cubicBezTo>
                  <a:pt x="350016" y="1764129"/>
                  <a:pt x="349241" y="1764129"/>
                  <a:pt x="348273" y="1764129"/>
                </a:cubicBezTo>
                <a:cubicBezTo>
                  <a:pt x="347306" y="1770130"/>
                  <a:pt x="343046" y="1767032"/>
                  <a:pt x="339949" y="1766452"/>
                </a:cubicBezTo>
                <a:cubicBezTo>
                  <a:pt x="319235" y="1762579"/>
                  <a:pt x="300070" y="1754642"/>
                  <a:pt x="280324" y="1747674"/>
                </a:cubicBezTo>
                <a:cubicBezTo>
                  <a:pt x="261159" y="1740898"/>
                  <a:pt x="242188" y="1734510"/>
                  <a:pt x="223604" y="1726573"/>
                </a:cubicBezTo>
                <a:cubicBezTo>
                  <a:pt x="220700" y="1726185"/>
                  <a:pt x="217990" y="1725604"/>
                  <a:pt x="215086" y="1725217"/>
                </a:cubicBezTo>
                <a:cubicBezTo>
                  <a:pt x="180434" y="1711666"/>
                  <a:pt x="146556" y="1696373"/>
                  <a:pt x="115969" y="1674885"/>
                </a:cubicBezTo>
                <a:cubicBezTo>
                  <a:pt x="71832" y="1643911"/>
                  <a:pt x="39696" y="1603645"/>
                  <a:pt x="21887" y="1552345"/>
                </a:cubicBezTo>
                <a:cubicBezTo>
                  <a:pt x="21306" y="1550602"/>
                  <a:pt x="20531" y="1548860"/>
                  <a:pt x="19950" y="1547118"/>
                </a:cubicBezTo>
                <a:cubicBezTo>
                  <a:pt x="14337" y="1536858"/>
                  <a:pt x="12981" y="1525243"/>
                  <a:pt x="10271" y="1514209"/>
                </a:cubicBezTo>
                <a:cubicBezTo>
                  <a:pt x="4463" y="1491171"/>
                  <a:pt x="2915" y="1467360"/>
                  <a:pt x="399" y="1443936"/>
                </a:cubicBezTo>
                <a:cubicBezTo>
                  <a:pt x="-570" y="1436580"/>
                  <a:pt x="205" y="1429418"/>
                  <a:pt x="2915" y="1422448"/>
                </a:cubicBezTo>
                <a:cubicBezTo>
                  <a:pt x="5819" y="1402702"/>
                  <a:pt x="10852" y="1383537"/>
                  <a:pt x="17627" y="1364759"/>
                </a:cubicBezTo>
                <a:cubicBezTo>
                  <a:pt x="24210" y="1346175"/>
                  <a:pt x="34082" y="1329527"/>
                  <a:pt x="45504" y="1313653"/>
                </a:cubicBezTo>
                <a:cubicBezTo>
                  <a:pt x="45698" y="1308426"/>
                  <a:pt x="49375" y="1305135"/>
                  <a:pt x="52473" y="1301650"/>
                </a:cubicBezTo>
                <a:cubicBezTo>
                  <a:pt x="75510" y="1276678"/>
                  <a:pt x="102805" y="1257125"/>
                  <a:pt x="132230" y="1240283"/>
                </a:cubicBezTo>
                <a:cubicBezTo>
                  <a:pt x="177336" y="1214342"/>
                  <a:pt x="223991" y="1191113"/>
                  <a:pt x="267160" y="1161881"/>
                </a:cubicBezTo>
                <a:cubicBezTo>
                  <a:pt x="301231" y="1138844"/>
                  <a:pt x="330269" y="1110580"/>
                  <a:pt x="354468" y="1077284"/>
                </a:cubicBezTo>
                <a:lnTo>
                  <a:pt x="357658" y="1073589"/>
                </a:lnTo>
                <a:lnTo>
                  <a:pt x="357759" y="1072831"/>
                </a:lnTo>
                <a:cubicBezTo>
                  <a:pt x="371890" y="1048246"/>
                  <a:pt x="380796" y="1021918"/>
                  <a:pt x="387958" y="994621"/>
                </a:cubicBezTo>
                <a:cubicBezTo>
                  <a:pt x="389701" y="987846"/>
                  <a:pt x="392411" y="981264"/>
                  <a:pt x="394734" y="974489"/>
                </a:cubicBezTo>
                <a:cubicBezTo>
                  <a:pt x="397057" y="968294"/>
                  <a:pt x="398992" y="962873"/>
                  <a:pt x="407317" y="961325"/>
                </a:cubicBezTo>
                <a:cubicBezTo>
                  <a:pt x="415254" y="959776"/>
                  <a:pt x="412931" y="952420"/>
                  <a:pt x="411382" y="946612"/>
                </a:cubicBezTo>
                <a:lnTo>
                  <a:pt x="412108" y="946361"/>
                </a:lnTo>
                <a:lnTo>
                  <a:pt x="389289" y="827800"/>
                </a:lnTo>
                <a:cubicBezTo>
                  <a:pt x="380892" y="788356"/>
                  <a:pt x="371406" y="749155"/>
                  <a:pt x="359888" y="710438"/>
                </a:cubicBezTo>
                <a:cubicBezTo>
                  <a:pt x="345950" y="663396"/>
                  <a:pt x="329302" y="617517"/>
                  <a:pt x="304909" y="574734"/>
                </a:cubicBezTo>
                <a:cubicBezTo>
                  <a:pt x="293488" y="554794"/>
                  <a:pt x="280518" y="536210"/>
                  <a:pt x="265999" y="518401"/>
                </a:cubicBezTo>
                <a:cubicBezTo>
                  <a:pt x="262320" y="513948"/>
                  <a:pt x="258836" y="509108"/>
                  <a:pt x="255545" y="504268"/>
                </a:cubicBezTo>
                <a:cubicBezTo>
                  <a:pt x="253996" y="502139"/>
                  <a:pt x="251673" y="499235"/>
                  <a:pt x="254384" y="496719"/>
                </a:cubicBezTo>
                <a:cubicBezTo>
                  <a:pt x="257093" y="494202"/>
                  <a:pt x="259805" y="497106"/>
                  <a:pt x="261933" y="498461"/>
                </a:cubicBezTo>
                <a:cubicBezTo>
                  <a:pt x="266386" y="501364"/>
                  <a:pt x="270645" y="504850"/>
                  <a:pt x="274710" y="508334"/>
                </a:cubicBezTo>
                <a:cubicBezTo>
                  <a:pt x="280711" y="513561"/>
                  <a:pt x="286906" y="518788"/>
                  <a:pt x="291940" y="524982"/>
                </a:cubicBezTo>
                <a:cubicBezTo>
                  <a:pt x="320203" y="550342"/>
                  <a:pt x="340530" y="581509"/>
                  <a:pt x="358533" y="614419"/>
                </a:cubicBezTo>
                <a:cubicBezTo>
                  <a:pt x="371697" y="636294"/>
                  <a:pt x="382345" y="659331"/>
                  <a:pt x="392217" y="682756"/>
                </a:cubicBezTo>
                <a:cubicBezTo>
                  <a:pt x="412350" y="729990"/>
                  <a:pt x="428805" y="778581"/>
                  <a:pt x="440808" y="828525"/>
                </a:cubicBezTo>
                <a:cubicBezTo>
                  <a:pt x="441195" y="830074"/>
                  <a:pt x="441775" y="831623"/>
                  <a:pt x="443323" y="832978"/>
                </a:cubicBezTo>
                <a:cubicBezTo>
                  <a:pt x="442162" y="824073"/>
                  <a:pt x="441001" y="815168"/>
                  <a:pt x="439839" y="806263"/>
                </a:cubicBezTo>
                <a:cubicBezTo>
                  <a:pt x="427643" y="719149"/>
                  <a:pt x="412931" y="632423"/>
                  <a:pt x="396476" y="545890"/>
                </a:cubicBezTo>
                <a:cubicBezTo>
                  <a:pt x="378279" y="450451"/>
                  <a:pt x="358727" y="355400"/>
                  <a:pt x="338981" y="260157"/>
                </a:cubicBezTo>
                <a:cubicBezTo>
                  <a:pt x="321752" y="176914"/>
                  <a:pt x="303168" y="94059"/>
                  <a:pt x="288455" y="10430"/>
                </a:cubicBezTo>
                <a:cubicBezTo>
                  <a:pt x="288068" y="8107"/>
                  <a:pt x="288068" y="5784"/>
                  <a:pt x="287874" y="3461"/>
                </a:cubicBezTo>
                <a:close/>
              </a:path>
            </a:pathLst>
          </a:custGeom>
          <a:solidFill>
            <a:schemeClr val="bg1"/>
          </a:solidFill>
          <a:ln w="199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45" name="Graphic 43">
            <a:extLst>
              <a:ext uri="{FF2B5EF4-FFF2-40B4-BE49-F238E27FC236}">
                <a16:creationId xmlns:a16="http://schemas.microsoft.com/office/drawing/2014/main" id="{1D6B71F4-B33C-4098-9653-C6213B121CC5}"/>
              </a:ext>
            </a:extLst>
          </p:cNvPr>
          <p:cNvGrpSpPr/>
          <p:nvPr/>
        </p:nvGrpSpPr>
        <p:grpSpPr>
          <a:xfrm>
            <a:off x="7455402" y="3795079"/>
            <a:ext cx="354254" cy="299147"/>
            <a:chOff x="10245572" y="2383008"/>
            <a:chExt cx="1072164" cy="905383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21A9004-84CE-4983-BE3B-6E56CC2302E4}"/>
                </a:ext>
              </a:extLst>
            </p:cNvPr>
            <p:cNvSpPr/>
            <p:nvPr/>
          </p:nvSpPr>
          <p:spPr>
            <a:xfrm>
              <a:off x="10246012" y="2441891"/>
              <a:ext cx="1072946" cy="845478"/>
            </a:xfrm>
            <a:custGeom>
              <a:avLst/>
              <a:gdLst>
                <a:gd name="connsiteX0" fmla="*/ 1063214 w 1072946"/>
                <a:gd name="connsiteY0" fmla="*/ 303610 h 845478"/>
                <a:gd name="connsiteX1" fmla="*/ 1059470 w 1072946"/>
                <a:gd name="connsiteY1" fmla="*/ 288293 h 845478"/>
                <a:gd name="connsiteX2" fmla="*/ 937618 w 1072946"/>
                <a:gd name="connsiteY2" fmla="*/ 98367 h 845478"/>
                <a:gd name="connsiteX3" fmla="*/ 671789 w 1072946"/>
                <a:gd name="connsiteY3" fmla="*/ 10551 h 845478"/>
                <a:gd name="connsiteX4" fmla="*/ 425702 w 1072946"/>
                <a:gd name="connsiteY4" fmla="*/ 7488 h 845478"/>
                <a:gd name="connsiteX5" fmla="*/ 264027 w 1072946"/>
                <a:gd name="connsiteY5" fmla="*/ 41185 h 845478"/>
                <a:gd name="connsiteX6" fmla="*/ 65932 w 1072946"/>
                <a:gd name="connsiteY6" fmla="*/ 184821 h 845478"/>
                <a:gd name="connsiteX7" fmla="*/ 11813 w 1072946"/>
                <a:gd name="connsiteY7" fmla="*/ 479921 h 845478"/>
                <a:gd name="connsiteX8" fmla="*/ 202079 w 1072946"/>
                <a:gd name="connsiteY8" fmla="*/ 731114 h 845478"/>
                <a:gd name="connsiteX9" fmla="*/ 319507 w 1072946"/>
                <a:gd name="connsiteY9" fmla="*/ 785573 h 845478"/>
                <a:gd name="connsiteX10" fmla="*/ 466547 w 1072946"/>
                <a:gd name="connsiteY10" fmla="*/ 828460 h 845478"/>
                <a:gd name="connsiteX11" fmla="*/ 538365 w 1072946"/>
                <a:gd name="connsiteY11" fmla="*/ 845478 h 845478"/>
                <a:gd name="connsiteX12" fmla="*/ 596908 w 1072946"/>
                <a:gd name="connsiteY12" fmla="*/ 831182 h 845478"/>
                <a:gd name="connsiteX13" fmla="*/ 800449 w 1072946"/>
                <a:gd name="connsiteY13" fmla="*/ 762087 h 845478"/>
                <a:gd name="connsiteX14" fmla="*/ 1033943 w 1072946"/>
                <a:gd name="connsiteY14" fmla="*/ 556845 h 845478"/>
                <a:gd name="connsiteX15" fmla="*/ 1063214 w 1072946"/>
                <a:gd name="connsiteY15" fmla="*/ 303610 h 845478"/>
                <a:gd name="connsiteX16" fmla="*/ 1059811 w 1072946"/>
                <a:gd name="connsiteY16" fmla="*/ 293058 h 845478"/>
                <a:gd name="connsiteX17" fmla="*/ 1059811 w 1072946"/>
                <a:gd name="connsiteY17" fmla="*/ 293058 h 845478"/>
                <a:gd name="connsiteX18" fmla="*/ 1059811 w 1072946"/>
                <a:gd name="connsiteY18" fmla="*/ 293058 h 845478"/>
                <a:gd name="connsiteX19" fmla="*/ 1059811 w 1072946"/>
                <a:gd name="connsiteY19" fmla="*/ 293058 h 845478"/>
                <a:gd name="connsiteX20" fmla="*/ 577167 w 1072946"/>
                <a:gd name="connsiteY20" fmla="*/ 0 h 845478"/>
                <a:gd name="connsiteX21" fmla="*/ 577507 w 1072946"/>
                <a:gd name="connsiteY21" fmla="*/ 340 h 845478"/>
                <a:gd name="connsiteX22" fmla="*/ 577167 w 1072946"/>
                <a:gd name="connsiteY22" fmla="*/ 0 h 845478"/>
                <a:gd name="connsiteX23" fmla="*/ 577167 w 1072946"/>
                <a:gd name="connsiteY23" fmla="*/ 0 h 845478"/>
                <a:gd name="connsiteX24" fmla="*/ 577167 w 1072946"/>
                <a:gd name="connsiteY24" fmla="*/ 0 h 845478"/>
                <a:gd name="connsiteX25" fmla="*/ 577167 w 1072946"/>
                <a:gd name="connsiteY25" fmla="*/ 0 h 845478"/>
                <a:gd name="connsiteX26" fmla="*/ 9090 w 1072946"/>
                <a:gd name="connsiteY26" fmla="*/ 307013 h 845478"/>
                <a:gd name="connsiteX27" fmla="*/ 9090 w 1072946"/>
                <a:gd name="connsiteY27" fmla="*/ 307013 h 845478"/>
                <a:gd name="connsiteX28" fmla="*/ 9090 w 1072946"/>
                <a:gd name="connsiteY28" fmla="*/ 307013 h 845478"/>
                <a:gd name="connsiteX29" fmla="*/ 9090 w 1072946"/>
                <a:gd name="connsiteY29" fmla="*/ 307013 h 84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72946" h="845478">
                  <a:moveTo>
                    <a:pt x="1063214" y="303610"/>
                  </a:moveTo>
                  <a:cubicBezTo>
                    <a:pt x="1062193" y="298504"/>
                    <a:pt x="1060832" y="293399"/>
                    <a:pt x="1059470" y="288293"/>
                  </a:cubicBezTo>
                  <a:cubicBezTo>
                    <a:pt x="1039388" y="215114"/>
                    <a:pt x="994800" y="148061"/>
                    <a:pt x="937618" y="98367"/>
                  </a:cubicBezTo>
                  <a:cubicBezTo>
                    <a:pt x="866140" y="36420"/>
                    <a:pt x="764710" y="6807"/>
                    <a:pt x="671789" y="10551"/>
                  </a:cubicBezTo>
                  <a:cubicBezTo>
                    <a:pt x="616990" y="12934"/>
                    <a:pt x="554022" y="18380"/>
                    <a:pt x="425702" y="7488"/>
                  </a:cubicBezTo>
                  <a:cubicBezTo>
                    <a:pt x="370222" y="2723"/>
                    <a:pt x="314742" y="20422"/>
                    <a:pt x="264027" y="41185"/>
                  </a:cubicBezTo>
                  <a:cubicBezTo>
                    <a:pt x="188124" y="72158"/>
                    <a:pt x="116306" y="119129"/>
                    <a:pt x="65932" y="184821"/>
                  </a:cubicBezTo>
                  <a:cubicBezTo>
                    <a:pt x="1942" y="268552"/>
                    <a:pt x="-14055" y="378831"/>
                    <a:pt x="11813" y="479921"/>
                  </a:cubicBezTo>
                  <a:cubicBezTo>
                    <a:pt x="39383" y="587138"/>
                    <a:pt x="108818" y="673251"/>
                    <a:pt x="202079" y="731114"/>
                  </a:cubicBezTo>
                  <a:cubicBezTo>
                    <a:pt x="238839" y="753919"/>
                    <a:pt x="278322" y="772299"/>
                    <a:pt x="319507" y="785573"/>
                  </a:cubicBezTo>
                  <a:cubicBezTo>
                    <a:pt x="368180" y="801570"/>
                    <a:pt x="417193" y="815866"/>
                    <a:pt x="466547" y="828460"/>
                  </a:cubicBezTo>
                  <a:cubicBezTo>
                    <a:pt x="488330" y="833905"/>
                    <a:pt x="515560" y="845478"/>
                    <a:pt x="538365" y="845478"/>
                  </a:cubicBezTo>
                  <a:cubicBezTo>
                    <a:pt x="557425" y="845478"/>
                    <a:pt x="578528" y="835948"/>
                    <a:pt x="596908" y="831182"/>
                  </a:cubicBezTo>
                  <a:cubicBezTo>
                    <a:pt x="665322" y="813143"/>
                    <a:pt x="735098" y="791700"/>
                    <a:pt x="800449" y="762087"/>
                  </a:cubicBezTo>
                  <a:cubicBezTo>
                    <a:pt x="898476" y="717839"/>
                    <a:pt x="984589" y="654871"/>
                    <a:pt x="1033943" y="556845"/>
                  </a:cubicBezTo>
                  <a:cubicBezTo>
                    <a:pt x="1073085" y="479240"/>
                    <a:pt x="1082615" y="388362"/>
                    <a:pt x="1063214" y="303610"/>
                  </a:cubicBezTo>
                  <a:close/>
                  <a:moveTo>
                    <a:pt x="1059811" y="293058"/>
                  </a:moveTo>
                  <a:cubicBezTo>
                    <a:pt x="1059811" y="293058"/>
                    <a:pt x="1059811" y="293058"/>
                    <a:pt x="1059811" y="293058"/>
                  </a:cubicBezTo>
                  <a:cubicBezTo>
                    <a:pt x="1059811" y="293058"/>
                    <a:pt x="1059811" y="293058"/>
                    <a:pt x="1059811" y="293058"/>
                  </a:cubicBezTo>
                  <a:lnTo>
                    <a:pt x="1059811" y="293058"/>
                  </a:lnTo>
                  <a:close/>
                  <a:moveTo>
                    <a:pt x="577167" y="0"/>
                  </a:moveTo>
                  <a:cubicBezTo>
                    <a:pt x="577167" y="0"/>
                    <a:pt x="577507" y="340"/>
                    <a:pt x="577507" y="340"/>
                  </a:cubicBezTo>
                  <a:cubicBezTo>
                    <a:pt x="577507" y="340"/>
                    <a:pt x="577507" y="34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lnTo>
                    <a:pt x="577167" y="0"/>
                  </a:lnTo>
                  <a:close/>
                  <a:moveTo>
                    <a:pt x="9090" y="307013"/>
                  </a:move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lose/>
                </a:path>
              </a:pathLst>
            </a:custGeom>
            <a:solidFill>
              <a:schemeClr val="bg1"/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FE9BA50-40AF-4436-A13B-85E0F01B2E6C}"/>
                </a:ext>
              </a:extLst>
            </p:cNvPr>
            <p:cNvSpPr/>
            <p:nvPr/>
          </p:nvSpPr>
          <p:spPr>
            <a:xfrm>
              <a:off x="10498806" y="2383263"/>
              <a:ext cx="609271" cy="246382"/>
            </a:xfrm>
            <a:custGeom>
              <a:avLst/>
              <a:gdLst>
                <a:gd name="connsiteX0" fmla="*/ 173588 w 609271"/>
                <a:gd name="connsiteY0" fmla="*/ 234599 h 246382"/>
                <a:gd name="connsiteX1" fmla="*/ 188565 w 609271"/>
                <a:gd name="connsiteY1" fmla="*/ 222686 h 246382"/>
                <a:gd name="connsiteX2" fmla="*/ 204902 w 609271"/>
                <a:gd name="connsiteY2" fmla="*/ 205327 h 246382"/>
                <a:gd name="connsiteX3" fmla="*/ 219198 w 609271"/>
                <a:gd name="connsiteY3" fmla="*/ 185586 h 246382"/>
                <a:gd name="connsiteX4" fmla="*/ 226346 w 609271"/>
                <a:gd name="connsiteY4" fmla="*/ 175034 h 246382"/>
                <a:gd name="connsiteX5" fmla="*/ 233153 w 609271"/>
                <a:gd name="connsiteY5" fmla="*/ 165164 h 246382"/>
                <a:gd name="connsiteX6" fmla="*/ 0 w 609271"/>
                <a:gd name="connsiteY6" fmla="*/ 120235 h 246382"/>
                <a:gd name="connsiteX7" fmla="*/ 21443 w 609271"/>
                <a:gd name="connsiteY7" fmla="*/ 112406 h 246382"/>
                <a:gd name="connsiteX8" fmla="*/ 49013 w 609271"/>
                <a:gd name="connsiteY8" fmla="*/ 113768 h 246382"/>
                <a:gd name="connsiteX9" fmla="*/ 87815 w 609271"/>
                <a:gd name="connsiteY9" fmla="*/ 117852 h 246382"/>
                <a:gd name="connsiteX10" fmla="*/ 105174 w 609271"/>
                <a:gd name="connsiteY10" fmla="*/ 116150 h 246382"/>
                <a:gd name="connsiteX11" fmla="*/ 123554 w 609271"/>
                <a:gd name="connsiteY11" fmla="*/ 116150 h 246382"/>
                <a:gd name="connsiteX12" fmla="*/ 156570 w 609271"/>
                <a:gd name="connsiteY12" fmla="*/ 104237 h 246382"/>
                <a:gd name="connsiteX13" fmla="*/ 203541 w 609271"/>
                <a:gd name="connsiteY13" fmla="*/ 67478 h 246382"/>
                <a:gd name="connsiteX14" fmla="*/ 181417 w 609271"/>
                <a:gd name="connsiteY14" fmla="*/ 28675 h 246382"/>
                <a:gd name="connsiteX15" fmla="*/ 169164 w 609271"/>
                <a:gd name="connsiteY15" fmla="*/ 13018 h 246382"/>
                <a:gd name="connsiteX16" fmla="*/ 168143 w 609271"/>
                <a:gd name="connsiteY16" fmla="*/ 1106 h 246382"/>
                <a:gd name="connsiteX17" fmla="*/ 188224 w 609271"/>
                <a:gd name="connsiteY17" fmla="*/ 12678 h 246382"/>
                <a:gd name="connsiteX18" fmla="*/ 250512 w 609271"/>
                <a:gd name="connsiteY18" fmla="*/ 54544 h 246382"/>
                <a:gd name="connsiteX19" fmla="*/ 273317 w 609271"/>
                <a:gd name="connsiteY19" fmla="*/ 65776 h 246382"/>
                <a:gd name="connsiteX20" fmla="*/ 329137 w 609271"/>
                <a:gd name="connsiteY20" fmla="*/ 65776 h 246382"/>
                <a:gd name="connsiteX21" fmla="*/ 433971 w 609271"/>
                <a:gd name="connsiteY21" fmla="*/ 6211 h 246382"/>
                <a:gd name="connsiteX22" fmla="*/ 408784 w 609271"/>
                <a:gd name="connsiteY22" fmla="*/ 49098 h 246382"/>
                <a:gd name="connsiteX23" fmla="*/ 416272 w 609271"/>
                <a:gd name="connsiteY23" fmla="*/ 69860 h 246382"/>
                <a:gd name="connsiteX24" fmla="*/ 500003 w 609271"/>
                <a:gd name="connsiteY24" fmla="*/ 74966 h 246382"/>
                <a:gd name="connsiteX25" fmla="*/ 499662 w 609271"/>
                <a:gd name="connsiteY25" fmla="*/ 74966 h 246382"/>
                <a:gd name="connsiteX26" fmla="*/ 525190 w 609271"/>
                <a:gd name="connsiteY26" fmla="*/ 80412 h 246382"/>
                <a:gd name="connsiteX27" fmla="*/ 472093 w 609271"/>
                <a:gd name="connsiteY27" fmla="*/ 85177 h 246382"/>
                <a:gd name="connsiteX28" fmla="*/ 422058 w 609271"/>
                <a:gd name="connsiteY28" fmla="*/ 85517 h 246382"/>
                <a:gd name="connsiteX29" fmla="*/ 435673 w 609271"/>
                <a:gd name="connsiteY29" fmla="*/ 98451 h 246382"/>
                <a:gd name="connsiteX30" fmla="*/ 450649 w 609271"/>
                <a:gd name="connsiteY30" fmla="*/ 108662 h 246382"/>
                <a:gd name="connsiteX31" fmla="*/ 484686 w 609271"/>
                <a:gd name="connsiteY31" fmla="*/ 117512 h 246382"/>
                <a:gd name="connsiteX32" fmla="*/ 543230 w 609271"/>
                <a:gd name="connsiteY32" fmla="*/ 116831 h 246382"/>
                <a:gd name="connsiteX33" fmla="*/ 598710 w 609271"/>
                <a:gd name="connsiteY33" fmla="*/ 111045 h 246382"/>
                <a:gd name="connsiteX34" fmla="*/ 609261 w 609271"/>
                <a:gd name="connsiteY34" fmla="*/ 117512 h 246382"/>
                <a:gd name="connsiteX35" fmla="*/ 598710 w 609271"/>
                <a:gd name="connsiteY35" fmla="*/ 122958 h 246382"/>
                <a:gd name="connsiteX36" fmla="*/ 475156 w 609271"/>
                <a:gd name="connsiteY36" fmla="*/ 165164 h 246382"/>
                <a:gd name="connsiteX37" fmla="*/ 369982 w 609271"/>
                <a:gd name="connsiteY37" fmla="*/ 164823 h 246382"/>
                <a:gd name="connsiteX38" fmla="*/ 390063 w 609271"/>
                <a:gd name="connsiteY38" fmla="*/ 192053 h 246382"/>
                <a:gd name="connsiteX39" fmla="*/ 431929 w 609271"/>
                <a:gd name="connsiteY39" fmla="*/ 238343 h 246382"/>
                <a:gd name="connsiteX40" fmla="*/ 402998 w 609271"/>
                <a:gd name="connsiteY40" fmla="*/ 225069 h 246382"/>
                <a:gd name="connsiteX41" fmla="*/ 365897 w 609271"/>
                <a:gd name="connsiteY41" fmla="*/ 214177 h 246382"/>
                <a:gd name="connsiteX42" fmla="*/ 350921 w 609271"/>
                <a:gd name="connsiteY42" fmla="*/ 209412 h 246382"/>
                <a:gd name="connsiteX43" fmla="*/ 310077 w 609271"/>
                <a:gd name="connsiteY43" fmla="*/ 184565 h 246382"/>
                <a:gd name="connsiteX44" fmla="*/ 286932 w 609271"/>
                <a:gd name="connsiteY44" fmla="*/ 185586 h 246382"/>
                <a:gd name="connsiteX45" fmla="*/ 276040 w 609271"/>
                <a:gd name="connsiteY45" fmla="*/ 196137 h 246382"/>
                <a:gd name="connsiteX46" fmla="*/ 230771 w 609271"/>
                <a:gd name="connsiteY46" fmla="*/ 220984 h 246382"/>
                <a:gd name="connsiteX47" fmla="*/ 206604 w 609271"/>
                <a:gd name="connsiteY47" fmla="*/ 229834 h 246382"/>
                <a:gd name="connsiteX48" fmla="*/ 180736 w 609271"/>
                <a:gd name="connsiteY48" fmla="*/ 244810 h 246382"/>
                <a:gd name="connsiteX49" fmla="*/ 172908 w 609271"/>
                <a:gd name="connsiteY49" fmla="*/ 245491 h 246382"/>
                <a:gd name="connsiteX50" fmla="*/ 171546 w 609271"/>
                <a:gd name="connsiteY50" fmla="*/ 239024 h 246382"/>
                <a:gd name="connsiteX51" fmla="*/ 173588 w 609271"/>
                <a:gd name="connsiteY51" fmla="*/ 234599 h 24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9271" h="246382">
                  <a:moveTo>
                    <a:pt x="173588" y="234599"/>
                  </a:moveTo>
                  <a:cubicBezTo>
                    <a:pt x="177333" y="229834"/>
                    <a:pt x="184480" y="226430"/>
                    <a:pt x="188565" y="222686"/>
                  </a:cubicBezTo>
                  <a:cubicBezTo>
                    <a:pt x="194351" y="217240"/>
                    <a:pt x="199797" y="211454"/>
                    <a:pt x="204902" y="205327"/>
                  </a:cubicBezTo>
                  <a:cubicBezTo>
                    <a:pt x="210008" y="198860"/>
                    <a:pt x="214773" y="192393"/>
                    <a:pt x="219198" y="185586"/>
                  </a:cubicBezTo>
                  <a:cubicBezTo>
                    <a:pt x="221581" y="182182"/>
                    <a:pt x="223963" y="178438"/>
                    <a:pt x="226346" y="175034"/>
                  </a:cubicBezTo>
                  <a:cubicBezTo>
                    <a:pt x="227367" y="173333"/>
                    <a:pt x="231451" y="165504"/>
                    <a:pt x="233153" y="165164"/>
                  </a:cubicBezTo>
                  <a:cubicBezTo>
                    <a:pt x="147380" y="181842"/>
                    <a:pt x="74541" y="151889"/>
                    <a:pt x="0" y="120235"/>
                  </a:cubicBezTo>
                  <a:cubicBezTo>
                    <a:pt x="4084" y="114108"/>
                    <a:pt x="14636" y="113087"/>
                    <a:pt x="21443" y="112406"/>
                  </a:cubicBezTo>
                  <a:cubicBezTo>
                    <a:pt x="30633" y="111385"/>
                    <a:pt x="39823" y="112406"/>
                    <a:pt x="49013" y="113768"/>
                  </a:cubicBezTo>
                  <a:cubicBezTo>
                    <a:pt x="61947" y="115470"/>
                    <a:pt x="74881" y="118533"/>
                    <a:pt x="87815" y="117852"/>
                  </a:cubicBezTo>
                  <a:cubicBezTo>
                    <a:pt x="93602" y="117852"/>
                    <a:pt x="99388" y="116150"/>
                    <a:pt x="105174" y="116150"/>
                  </a:cubicBezTo>
                  <a:cubicBezTo>
                    <a:pt x="111301" y="116150"/>
                    <a:pt x="117427" y="116150"/>
                    <a:pt x="123554" y="116150"/>
                  </a:cubicBezTo>
                  <a:cubicBezTo>
                    <a:pt x="135467" y="116150"/>
                    <a:pt x="146699" y="110705"/>
                    <a:pt x="156570" y="104237"/>
                  </a:cubicBezTo>
                  <a:cubicBezTo>
                    <a:pt x="173248" y="93346"/>
                    <a:pt x="186863" y="78029"/>
                    <a:pt x="203541" y="67478"/>
                  </a:cubicBezTo>
                  <a:cubicBezTo>
                    <a:pt x="201158" y="50799"/>
                    <a:pt x="188565" y="42631"/>
                    <a:pt x="181417" y="28675"/>
                  </a:cubicBezTo>
                  <a:cubicBezTo>
                    <a:pt x="179034" y="25612"/>
                    <a:pt x="170865" y="16422"/>
                    <a:pt x="169164" y="13018"/>
                  </a:cubicBezTo>
                  <a:cubicBezTo>
                    <a:pt x="167121" y="8934"/>
                    <a:pt x="163718" y="4509"/>
                    <a:pt x="168143" y="1106"/>
                  </a:cubicBezTo>
                  <a:cubicBezTo>
                    <a:pt x="173929" y="-3660"/>
                    <a:pt x="184480" y="8253"/>
                    <a:pt x="188224" y="12678"/>
                  </a:cubicBezTo>
                  <a:cubicBezTo>
                    <a:pt x="208306" y="30718"/>
                    <a:pt x="225665" y="43992"/>
                    <a:pt x="250512" y="54544"/>
                  </a:cubicBezTo>
                  <a:cubicBezTo>
                    <a:pt x="253575" y="56245"/>
                    <a:pt x="270253" y="64755"/>
                    <a:pt x="273317" y="65776"/>
                  </a:cubicBezTo>
                  <a:cubicBezTo>
                    <a:pt x="288633" y="70541"/>
                    <a:pt x="307354" y="64414"/>
                    <a:pt x="329137" y="65776"/>
                  </a:cubicBezTo>
                  <a:cubicBezTo>
                    <a:pt x="358749" y="67478"/>
                    <a:pt x="389042" y="25952"/>
                    <a:pt x="433971" y="6211"/>
                  </a:cubicBezTo>
                  <a:cubicBezTo>
                    <a:pt x="428525" y="26974"/>
                    <a:pt x="415932" y="34121"/>
                    <a:pt x="408784" y="49098"/>
                  </a:cubicBezTo>
                  <a:cubicBezTo>
                    <a:pt x="400615" y="66456"/>
                    <a:pt x="407763" y="69520"/>
                    <a:pt x="416272" y="69860"/>
                  </a:cubicBezTo>
                  <a:cubicBezTo>
                    <a:pt x="444182" y="71222"/>
                    <a:pt x="472773" y="66456"/>
                    <a:pt x="500003" y="74966"/>
                  </a:cubicBezTo>
                  <a:lnTo>
                    <a:pt x="499662" y="74966"/>
                  </a:lnTo>
                  <a:cubicBezTo>
                    <a:pt x="501024" y="76327"/>
                    <a:pt x="525871" y="78369"/>
                    <a:pt x="525190" y="80412"/>
                  </a:cubicBezTo>
                  <a:cubicBezTo>
                    <a:pt x="517021" y="89602"/>
                    <a:pt x="481963" y="86198"/>
                    <a:pt x="472093" y="85177"/>
                  </a:cubicBezTo>
                  <a:cubicBezTo>
                    <a:pt x="456436" y="83135"/>
                    <a:pt x="441119" y="82113"/>
                    <a:pt x="422058" y="85517"/>
                  </a:cubicBezTo>
                  <a:cubicBezTo>
                    <a:pt x="423420" y="85177"/>
                    <a:pt x="433971" y="97090"/>
                    <a:pt x="435673" y="98451"/>
                  </a:cubicBezTo>
                  <a:cubicBezTo>
                    <a:pt x="440438" y="102195"/>
                    <a:pt x="445544" y="105599"/>
                    <a:pt x="450649" y="108662"/>
                  </a:cubicBezTo>
                  <a:cubicBezTo>
                    <a:pt x="461541" y="114449"/>
                    <a:pt x="472433" y="116150"/>
                    <a:pt x="484686" y="117512"/>
                  </a:cubicBezTo>
                  <a:cubicBezTo>
                    <a:pt x="504087" y="119214"/>
                    <a:pt x="523829" y="119214"/>
                    <a:pt x="543230" y="116831"/>
                  </a:cubicBezTo>
                  <a:cubicBezTo>
                    <a:pt x="560929" y="114789"/>
                    <a:pt x="581011" y="106280"/>
                    <a:pt x="598710" y="111045"/>
                  </a:cubicBezTo>
                  <a:cubicBezTo>
                    <a:pt x="602794" y="112066"/>
                    <a:pt x="608921" y="111726"/>
                    <a:pt x="609261" y="117512"/>
                  </a:cubicBezTo>
                  <a:cubicBezTo>
                    <a:pt x="609602" y="124319"/>
                    <a:pt x="601433" y="119554"/>
                    <a:pt x="598710" y="122958"/>
                  </a:cubicBezTo>
                  <a:cubicBezTo>
                    <a:pt x="558206" y="139296"/>
                    <a:pt x="518383" y="156995"/>
                    <a:pt x="475156" y="165164"/>
                  </a:cubicBezTo>
                  <a:cubicBezTo>
                    <a:pt x="441119" y="171631"/>
                    <a:pt x="406742" y="174354"/>
                    <a:pt x="369982" y="164823"/>
                  </a:cubicBezTo>
                  <a:cubicBezTo>
                    <a:pt x="375087" y="177757"/>
                    <a:pt x="383596" y="184224"/>
                    <a:pt x="390063" y="192053"/>
                  </a:cubicBezTo>
                  <a:cubicBezTo>
                    <a:pt x="403678" y="208050"/>
                    <a:pt x="422739" y="218602"/>
                    <a:pt x="431929" y="238343"/>
                  </a:cubicBezTo>
                  <a:cubicBezTo>
                    <a:pt x="422058" y="234259"/>
                    <a:pt x="412868" y="229153"/>
                    <a:pt x="402998" y="225069"/>
                  </a:cubicBezTo>
                  <a:cubicBezTo>
                    <a:pt x="391425" y="219963"/>
                    <a:pt x="378151" y="217581"/>
                    <a:pt x="365897" y="214177"/>
                  </a:cubicBezTo>
                  <a:cubicBezTo>
                    <a:pt x="360792" y="212815"/>
                    <a:pt x="355686" y="211114"/>
                    <a:pt x="350921" y="209412"/>
                  </a:cubicBezTo>
                  <a:cubicBezTo>
                    <a:pt x="335604" y="203625"/>
                    <a:pt x="323011" y="194095"/>
                    <a:pt x="310077" y="184565"/>
                  </a:cubicBezTo>
                  <a:cubicBezTo>
                    <a:pt x="302589" y="179119"/>
                    <a:pt x="294079" y="179800"/>
                    <a:pt x="286932" y="185586"/>
                  </a:cubicBezTo>
                  <a:cubicBezTo>
                    <a:pt x="282847" y="188649"/>
                    <a:pt x="279784" y="192734"/>
                    <a:pt x="276040" y="196137"/>
                  </a:cubicBezTo>
                  <a:cubicBezTo>
                    <a:pt x="263786" y="208731"/>
                    <a:pt x="247449" y="215538"/>
                    <a:pt x="230771" y="220984"/>
                  </a:cubicBezTo>
                  <a:cubicBezTo>
                    <a:pt x="222602" y="223707"/>
                    <a:pt x="214092" y="225749"/>
                    <a:pt x="206604" y="229834"/>
                  </a:cubicBezTo>
                  <a:cubicBezTo>
                    <a:pt x="197755" y="234599"/>
                    <a:pt x="189245" y="239705"/>
                    <a:pt x="180736" y="244810"/>
                  </a:cubicBezTo>
                  <a:cubicBezTo>
                    <a:pt x="178354" y="246172"/>
                    <a:pt x="174950" y="247193"/>
                    <a:pt x="172908" y="245491"/>
                  </a:cubicBezTo>
                  <a:cubicBezTo>
                    <a:pt x="170865" y="244129"/>
                    <a:pt x="170865" y="241066"/>
                    <a:pt x="171546" y="239024"/>
                  </a:cubicBezTo>
                  <a:cubicBezTo>
                    <a:pt x="171887" y="236641"/>
                    <a:pt x="172567" y="235620"/>
                    <a:pt x="173588" y="23459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B313DFF-ED85-42F3-BD05-F44222A6A3A9}"/>
                </a:ext>
              </a:extLst>
            </p:cNvPr>
            <p:cNvSpPr/>
            <p:nvPr/>
          </p:nvSpPr>
          <p:spPr>
            <a:xfrm>
              <a:off x="10725483" y="2395412"/>
              <a:ext cx="148252" cy="120993"/>
            </a:xfrm>
            <a:custGeom>
              <a:avLst/>
              <a:gdLst>
                <a:gd name="connsiteX0" fmla="*/ 88165 w 148252"/>
                <a:gd name="connsiteY0" fmla="*/ 5975 h 120993"/>
                <a:gd name="connsiteX1" fmla="*/ 95313 w 148252"/>
                <a:gd name="connsiteY1" fmla="*/ 37630 h 120993"/>
                <a:gd name="connsiteX2" fmla="*/ 119479 w 148252"/>
                <a:gd name="connsiteY2" fmla="*/ 65200 h 120993"/>
                <a:gd name="connsiteX3" fmla="*/ 135817 w 148252"/>
                <a:gd name="connsiteY3" fmla="*/ 72007 h 120993"/>
                <a:gd name="connsiteX4" fmla="*/ 137178 w 148252"/>
                <a:gd name="connsiteY4" fmla="*/ 107406 h 120993"/>
                <a:gd name="connsiteX5" fmla="*/ 101780 w 148252"/>
                <a:gd name="connsiteY5" fmla="*/ 118978 h 120993"/>
                <a:gd name="connsiteX6" fmla="*/ 19410 w 148252"/>
                <a:gd name="connsiteY6" fmla="*/ 112171 h 120993"/>
                <a:gd name="connsiteX7" fmla="*/ 9 w 148252"/>
                <a:gd name="connsiteY7" fmla="*/ 89026 h 120993"/>
                <a:gd name="connsiteX8" fmla="*/ 17708 w 148252"/>
                <a:gd name="connsiteY8" fmla="*/ 69284 h 120993"/>
                <a:gd name="connsiteX9" fmla="*/ 25877 w 148252"/>
                <a:gd name="connsiteY9" fmla="*/ 65880 h 120993"/>
                <a:gd name="connsiteX10" fmla="*/ 59233 w 148252"/>
                <a:gd name="connsiteY10" fmla="*/ 17888 h 120993"/>
                <a:gd name="connsiteX11" fmla="*/ 58893 w 148252"/>
                <a:gd name="connsiteY11" fmla="*/ 5295 h 120993"/>
                <a:gd name="connsiteX12" fmla="*/ 88165 w 148252"/>
                <a:gd name="connsiteY12" fmla="*/ 5975 h 12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252" h="120993">
                  <a:moveTo>
                    <a:pt x="88165" y="5975"/>
                  </a:moveTo>
                  <a:cubicBezTo>
                    <a:pt x="95313" y="15506"/>
                    <a:pt x="95653" y="26398"/>
                    <a:pt x="95313" y="37630"/>
                  </a:cubicBezTo>
                  <a:cubicBezTo>
                    <a:pt x="97014" y="52266"/>
                    <a:pt x="101780" y="63838"/>
                    <a:pt x="119479" y="65200"/>
                  </a:cubicBezTo>
                  <a:cubicBezTo>
                    <a:pt x="125265" y="65540"/>
                    <a:pt x="130711" y="68944"/>
                    <a:pt x="135817" y="72007"/>
                  </a:cubicBezTo>
                  <a:cubicBezTo>
                    <a:pt x="151814" y="81197"/>
                    <a:pt x="152495" y="97194"/>
                    <a:pt x="137178" y="107406"/>
                  </a:cubicBezTo>
                  <a:cubicBezTo>
                    <a:pt x="126627" y="114213"/>
                    <a:pt x="114033" y="117617"/>
                    <a:pt x="101780" y="118978"/>
                  </a:cubicBezTo>
                  <a:cubicBezTo>
                    <a:pt x="74210" y="121701"/>
                    <a:pt x="45959" y="123403"/>
                    <a:pt x="19410" y="112171"/>
                  </a:cubicBezTo>
                  <a:cubicBezTo>
                    <a:pt x="8859" y="107746"/>
                    <a:pt x="350" y="101279"/>
                    <a:pt x="9" y="89026"/>
                  </a:cubicBezTo>
                  <a:cubicBezTo>
                    <a:pt x="-331" y="77793"/>
                    <a:pt x="8859" y="73028"/>
                    <a:pt x="17708" y="69284"/>
                  </a:cubicBezTo>
                  <a:cubicBezTo>
                    <a:pt x="20431" y="68263"/>
                    <a:pt x="23154" y="66902"/>
                    <a:pt x="25877" y="65880"/>
                  </a:cubicBezTo>
                  <a:cubicBezTo>
                    <a:pt x="59574" y="54308"/>
                    <a:pt x="59574" y="54308"/>
                    <a:pt x="59233" y="17888"/>
                  </a:cubicBezTo>
                  <a:cubicBezTo>
                    <a:pt x="59233" y="13804"/>
                    <a:pt x="59233" y="9719"/>
                    <a:pt x="58893" y="5295"/>
                  </a:cubicBezTo>
                  <a:cubicBezTo>
                    <a:pt x="69104" y="-5597"/>
                    <a:pt x="78635" y="3252"/>
                    <a:pt x="88165" y="597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aphic 161">
            <a:extLst>
              <a:ext uri="{FF2B5EF4-FFF2-40B4-BE49-F238E27FC236}">
                <a16:creationId xmlns:a16="http://schemas.microsoft.com/office/drawing/2014/main" id="{611A241C-3E60-4E17-B4C0-F4AF90073D05}"/>
              </a:ext>
            </a:extLst>
          </p:cNvPr>
          <p:cNvGrpSpPr/>
          <p:nvPr/>
        </p:nvGrpSpPr>
        <p:grpSpPr>
          <a:xfrm rot="20415798">
            <a:off x="5184751" y="5058756"/>
            <a:ext cx="300743" cy="566468"/>
            <a:chOff x="5516731" y="2706042"/>
            <a:chExt cx="952136" cy="1793407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A366B76-8777-460A-8E1D-CFA42BA7075B}"/>
                </a:ext>
              </a:extLst>
            </p:cNvPr>
            <p:cNvSpPr/>
            <p:nvPr/>
          </p:nvSpPr>
          <p:spPr>
            <a:xfrm>
              <a:off x="5516712" y="2706060"/>
              <a:ext cx="949962" cy="1562981"/>
            </a:xfrm>
            <a:custGeom>
              <a:avLst/>
              <a:gdLst>
                <a:gd name="connsiteX0" fmla="*/ 919330 w 949962"/>
                <a:gd name="connsiteY0" fmla="*/ 653217 h 1562981"/>
                <a:gd name="connsiteX1" fmla="*/ 775857 w 949962"/>
                <a:gd name="connsiteY1" fmla="*/ 398879 h 1562981"/>
                <a:gd name="connsiteX2" fmla="*/ 661514 w 949962"/>
                <a:gd name="connsiteY2" fmla="*/ 271493 h 1562981"/>
                <a:gd name="connsiteX3" fmla="*/ 539997 w 949962"/>
                <a:gd name="connsiteY3" fmla="*/ 186279 h 1562981"/>
                <a:gd name="connsiteX4" fmla="*/ 436740 w 949962"/>
                <a:gd name="connsiteY4" fmla="*/ 126064 h 1562981"/>
                <a:gd name="connsiteX5" fmla="*/ 278051 w 949962"/>
                <a:gd name="connsiteY5" fmla="*/ 33241 h 1562981"/>
                <a:gd name="connsiteX6" fmla="*/ 160664 w 949962"/>
                <a:gd name="connsiteY6" fmla="*/ 199 h 1562981"/>
                <a:gd name="connsiteX7" fmla="*/ 129144 w 949962"/>
                <a:gd name="connsiteY7" fmla="*/ 17372 h 1562981"/>
                <a:gd name="connsiteX8" fmla="*/ 81320 w 949962"/>
                <a:gd name="connsiteY8" fmla="*/ 169323 h 1562981"/>
                <a:gd name="connsiteX9" fmla="*/ 49364 w 949962"/>
                <a:gd name="connsiteY9" fmla="*/ 363011 h 1562981"/>
                <a:gd name="connsiteX10" fmla="*/ 19 w 949962"/>
                <a:gd name="connsiteY10" fmla="*/ 608001 h 1562981"/>
                <a:gd name="connsiteX11" fmla="*/ 20453 w 949962"/>
                <a:gd name="connsiteY11" fmla="*/ 829297 h 1562981"/>
                <a:gd name="connsiteX12" fmla="*/ 85667 w 949962"/>
                <a:gd name="connsiteY12" fmla="*/ 1010594 h 1562981"/>
                <a:gd name="connsiteX13" fmla="*/ 281964 w 949962"/>
                <a:gd name="connsiteY13" fmla="*/ 1213629 h 1562981"/>
                <a:gd name="connsiteX14" fmla="*/ 375656 w 949962"/>
                <a:gd name="connsiteY14" fmla="*/ 1257758 h 1562981"/>
                <a:gd name="connsiteX15" fmla="*/ 478478 w 949962"/>
                <a:gd name="connsiteY15" fmla="*/ 1326886 h 1562981"/>
                <a:gd name="connsiteX16" fmla="*/ 674992 w 949962"/>
                <a:gd name="connsiteY16" fmla="*/ 1559485 h 1562981"/>
                <a:gd name="connsiteX17" fmla="*/ 680426 w 949962"/>
                <a:gd name="connsiteY17" fmla="*/ 1563615 h 1562981"/>
                <a:gd name="connsiteX18" fmla="*/ 684339 w 949962"/>
                <a:gd name="connsiteY18" fmla="*/ 1558398 h 1562981"/>
                <a:gd name="connsiteX19" fmla="*/ 691078 w 949962"/>
                <a:gd name="connsiteY19" fmla="*/ 1508617 h 1562981"/>
                <a:gd name="connsiteX20" fmla="*/ 713034 w 949962"/>
                <a:gd name="connsiteY20" fmla="*/ 1412099 h 1562981"/>
                <a:gd name="connsiteX21" fmla="*/ 801074 w 949962"/>
                <a:gd name="connsiteY21" fmla="*/ 1248193 h 1562981"/>
                <a:gd name="connsiteX22" fmla="*/ 835203 w 949962"/>
                <a:gd name="connsiteY22" fmla="*/ 1202977 h 1562981"/>
                <a:gd name="connsiteX23" fmla="*/ 930634 w 949962"/>
                <a:gd name="connsiteY23" fmla="*/ 993855 h 1562981"/>
                <a:gd name="connsiteX24" fmla="*/ 948242 w 949962"/>
                <a:gd name="connsiteY24" fmla="*/ 910598 h 1562981"/>
                <a:gd name="connsiteX25" fmla="*/ 951285 w 949962"/>
                <a:gd name="connsiteY25" fmla="*/ 793646 h 1562981"/>
                <a:gd name="connsiteX26" fmla="*/ 919330 w 949962"/>
                <a:gd name="connsiteY26" fmla="*/ 653217 h 1562981"/>
                <a:gd name="connsiteX27" fmla="*/ 220879 w 949962"/>
                <a:gd name="connsiteY27" fmla="*/ 161932 h 1562981"/>
                <a:gd name="connsiteX28" fmla="*/ 216314 w 949962"/>
                <a:gd name="connsiteY28" fmla="*/ 152150 h 1562981"/>
                <a:gd name="connsiteX29" fmla="*/ 221097 w 949962"/>
                <a:gd name="connsiteY29" fmla="*/ 161714 h 1562981"/>
                <a:gd name="connsiteX30" fmla="*/ 220879 w 949962"/>
                <a:gd name="connsiteY30" fmla="*/ 161932 h 1562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49962" h="1562981">
                  <a:moveTo>
                    <a:pt x="919330" y="653217"/>
                  </a:moveTo>
                  <a:cubicBezTo>
                    <a:pt x="901287" y="613218"/>
                    <a:pt x="807595" y="442138"/>
                    <a:pt x="775857" y="398879"/>
                  </a:cubicBezTo>
                  <a:cubicBezTo>
                    <a:pt x="741946" y="352794"/>
                    <a:pt x="703686" y="310404"/>
                    <a:pt x="661514" y="271493"/>
                  </a:cubicBezTo>
                  <a:cubicBezTo>
                    <a:pt x="624776" y="237581"/>
                    <a:pt x="585430" y="207582"/>
                    <a:pt x="539997" y="186279"/>
                  </a:cubicBezTo>
                  <a:cubicBezTo>
                    <a:pt x="503694" y="169540"/>
                    <a:pt x="470000" y="148454"/>
                    <a:pt x="436740" y="126064"/>
                  </a:cubicBezTo>
                  <a:cubicBezTo>
                    <a:pt x="385873" y="91500"/>
                    <a:pt x="334788" y="57805"/>
                    <a:pt x="278051" y="33241"/>
                  </a:cubicBezTo>
                  <a:cubicBezTo>
                    <a:pt x="240661" y="16937"/>
                    <a:pt x="202184" y="2590"/>
                    <a:pt x="160664" y="199"/>
                  </a:cubicBezTo>
                  <a:cubicBezTo>
                    <a:pt x="142839" y="-888"/>
                    <a:pt x="136535" y="2155"/>
                    <a:pt x="129144" y="17372"/>
                  </a:cubicBezTo>
                  <a:cubicBezTo>
                    <a:pt x="125883" y="23894"/>
                    <a:pt x="91102" y="124325"/>
                    <a:pt x="81320" y="169323"/>
                  </a:cubicBezTo>
                  <a:cubicBezTo>
                    <a:pt x="68929" y="224973"/>
                    <a:pt x="52843" y="354968"/>
                    <a:pt x="49364" y="363011"/>
                  </a:cubicBezTo>
                  <a:cubicBezTo>
                    <a:pt x="15888" y="441268"/>
                    <a:pt x="-634" y="523004"/>
                    <a:pt x="19" y="608001"/>
                  </a:cubicBezTo>
                  <a:cubicBezTo>
                    <a:pt x="236" y="633870"/>
                    <a:pt x="12844" y="797776"/>
                    <a:pt x="20453" y="829297"/>
                  </a:cubicBezTo>
                  <a:cubicBezTo>
                    <a:pt x="35452" y="892120"/>
                    <a:pt x="55016" y="953205"/>
                    <a:pt x="85667" y="1010594"/>
                  </a:cubicBezTo>
                  <a:cubicBezTo>
                    <a:pt x="108493" y="1053201"/>
                    <a:pt x="240879" y="1189717"/>
                    <a:pt x="281964" y="1213629"/>
                  </a:cubicBezTo>
                  <a:cubicBezTo>
                    <a:pt x="311963" y="1231020"/>
                    <a:pt x="343918" y="1244063"/>
                    <a:pt x="375656" y="1257758"/>
                  </a:cubicBezTo>
                  <a:cubicBezTo>
                    <a:pt x="414133" y="1274496"/>
                    <a:pt x="448696" y="1297104"/>
                    <a:pt x="478478" y="1326886"/>
                  </a:cubicBezTo>
                  <a:cubicBezTo>
                    <a:pt x="558909" y="1399491"/>
                    <a:pt x="663470" y="1531660"/>
                    <a:pt x="674992" y="1559485"/>
                  </a:cubicBezTo>
                  <a:cubicBezTo>
                    <a:pt x="676079" y="1562093"/>
                    <a:pt x="677166" y="1564050"/>
                    <a:pt x="680426" y="1563615"/>
                  </a:cubicBezTo>
                  <a:cubicBezTo>
                    <a:pt x="683687" y="1563398"/>
                    <a:pt x="684122" y="1560789"/>
                    <a:pt x="684339" y="1558398"/>
                  </a:cubicBezTo>
                  <a:cubicBezTo>
                    <a:pt x="685426" y="1541660"/>
                    <a:pt x="688469" y="1525138"/>
                    <a:pt x="691078" y="1508617"/>
                  </a:cubicBezTo>
                  <a:cubicBezTo>
                    <a:pt x="695860" y="1475793"/>
                    <a:pt x="705425" y="1444272"/>
                    <a:pt x="713034" y="1412099"/>
                  </a:cubicBezTo>
                  <a:cubicBezTo>
                    <a:pt x="718468" y="1388840"/>
                    <a:pt x="775640" y="1282539"/>
                    <a:pt x="801074" y="1248193"/>
                  </a:cubicBezTo>
                  <a:cubicBezTo>
                    <a:pt x="812378" y="1232976"/>
                    <a:pt x="824768" y="1218629"/>
                    <a:pt x="835203" y="1202977"/>
                  </a:cubicBezTo>
                  <a:cubicBezTo>
                    <a:pt x="878679" y="1138415"/>
                    <a:pt x="909330" y="1068200"/>
                    <a:pt x="930634" y="993855"/>
                  </a:cubicBezTo>
                  <a:cubicBezTo>
                    <a:pt x="938460" y="966465"/>
                    <a:pt x="945416" y="938857"/>
                    <a:pt x="948242" y="910598"/>
                  </a:cubicBezTo>
                  <a:cubicBezTo>
                    <a:pt x="949763" y="896468"/>
                    <a:pt x="951285" y="818427"/>
                    <a:pt x="951285" y="793646"/>
                  </a:cubicBezTo>
                  <a:cubicBezTo>
                    <a:pt x="949546" y="784298"/>
                    <a:pt x="924112" y="663868"/>
                    <a:pt x="919330" y="653217"/>
                  </a:cubicBezTo>
                  <a:close/>
                  <a:moveTo>
                    <a:pt x="220879" y="161932"/>
                  </a:moveTo>
                  <a:cubicBezTo>
                    <a:pt x="219358" y="158671"/>
                    <a:pt x="217836" y="155410"/>
                    <a:pt x="216314" y="152150"/>
                  </a:cubicBezTo>
                  <a:cubicBezTo>
                    <a:pt x="217836" y="155410"/>
                    <a:pt x="219358" y="158454"/>
                    <a:pt x="221097" y="161714"/>
                  </a:cubicBezTo>
                  <a:cubicBezTo>
                    <a:pt x="220879" y="161932"/>
                    <a:pt x="220879" y="161932"/>
                    <a:pt x="220879" y="161932"/>
                  </a:cubicBezTo>
                  <a:close/>
                </a:path>
              </a:pathLst>
            </a:custGeom>
            <a:solidFill>
              <a:schemeClr val="bg1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29A21A6-8E4D-4534-A862-7DCF4C472C63}"/>
                </a:ext>
              </a:extLst>
            </p:cNvPr>
            <p:cNvSpPr/>
            <p:nvPr/>
          </p:nvSpPr>
          <p:spPr>
            <a:xfrm>
              <a:off x="5610858" y="2760388"/>
              <a:ext cx="676060" cy="1739061"/>
            </a:xfrm>
            <a:custGeom>
              <a:avLst/>
              <a:gdLst>
                <a:gd name="connsiteX0" fmla="*/ 633018 w 676060"/>
                <a:gd name="connsiteY0" fmla="*/ 1317991 h 1739061"/>
                <a:gd name="connsiteX1" fmla="*/ 631279 w 676060"/>
                <a:gd name="connsiteY1" fmla="*/ 1325382 h 1739061"/>
                <a:gd name="connsiteX2" fmla="*/ 594107 w 676060"/>
                <a:gd name="connsiteY2" fmla="*/ 1492767 h 1739061"/>
                <a:gd name="connsiteX3" fmla="*/ 587151 w 676060"/>
                <a:gd name="connsiteY3" fmla="*/ 1621023 h 1739061"/>
                <a:gd name="connsiteX4" fmla="*/ 589977 w 676060"/>
                <a:gd name="connsiteY4" fmla="*/ 1697759 h 1739061"/>
                <a:gd name="connsiteX5" fmla="*/ 579542 w 676060"/>
                <a:gd name="connsiteY5" fmla="*/ 1708845 h 1739061"/>
                <a:gd name="connsiteX6" fmla="*/ 488894 w 676060"/>
                <a:gd name="connsiteY6" fmla="*/ 1739279 h 1739061"/>
                <a:gd name="connsiteX7" fmla="*/ 487589 w 676060"/>
                <a:gd name="connsiteY7" fmla="*/ 1739279 h 1739061"/>
                <a:gd name="connsiteX8" fmla="*/ 484329 w 676060"/>
                <a:gd name="connsiteY8" fmla="*/ 1664499 h 1739061"/>
                <a:gd name="connsiteX9" fmla="*/ 479111 w 676060"/>
                <a:gd name="connsiteY9" fmla="*/ 1564720 h 1739061"/>
                <a:gd name="connsiteX10" fmla="*/ 467155 w 676060"/>
                <a:gd name="connsiteY10" fmla="*/ 1425596 h 1739061"/>
                <a:gd name="connsiteX11" fmla="*/ 389984 w 676060"/>
                <a:gd name="connsiteY11" fmla="*/ 1273645 h 1739061"/>
                <a:gd name="connsiteX12" fmla="*/ 386724 w 676060"/>
                <a:gd name="connsiteY12" fmla="*/ 1269080 h 1739061"/>
                <a:gd name="connsiteX13" fmla="*/ 397593 w 676060"/>
                <a:gd name="connsiteY13" fmla="*/ 1275167 h 1739061"/>
                <a:gd name="connsiteX14" fmla="*/ 458895 w 676060"/>
                <a:gd name="connsiteY14" fmla="*/ 1334512 h 1739061"/>
                <a:gd name="connsiteX15" fmla="*/ 456069 w 676060"/>
                <a:gd name="connsiteY15" fmla="*/ 1324947 h 1739061"/>
                <a:gd name="connsiteX16" fmla="*/ 354116 w 676060"/>
                <a:gd name="connsiteY16" fmla="*/ 1119303 h 1739061"/>
                <a:gd name="connsiteX17" fmla="*/ 221513 w 676060"/>
                <a:gd name="connsiteY17" fmla="*/ 945832 h 1739061"/>
                <a:gd name="connsiteX18" fmla="*/ 80649 w 676060"/>
                <a:gd name="connsiteY18" fmla="*/ 762796 h 1739061"/>
                <a:gd name="connsiteX19" fmla="*/ 217 w 676060"/>
                <a:gd name="connsiteY19" fmla="*/ 621932 h 1739061"/>
                <a:gd name="connsiteX20" fmla="*/ 435 w 676060"/>
                <a:gd name="connsiteY20" fmla="*/ 620410 h 1739061"/>
                <a:gd name="connsiteX21" fmla="*/ 1522 w 676060"/>
                <a:gd name="connsiteY21" fmla="*/ 620845 h 1739061"/>
                <a:gd name="connsiteX22" fmla="*/ 120430 w 676060"/>
                <a:gd name="connsiteY22" fmla="*/ 806925 h 1739061"/>
                <a:gd name="connsiteX23" fmla="*/ 298901 w 676060"/>
                <a:gd name="connsiteY23" fmla="*/ 1030611 h 1739061"/>
                <a:gd name="connsiteX24" fmla="*/ 429331 w 676060"/>
                <a:gd name="connsiteY24" fmla="*/ 1218430 h 1739061"/>
                <a:gd name="connsiteX25" fmla="*/ 456721 w 676060"/>
                <a:gd name="connsiteY25" fmla="*/ 1273428 h 1739061"/>
                <a:gd name="connsiteX26" fmla="*/ 454547 w 676060"/>
                <a:gd name="connsiteY26" fmla="*/ 1251907 h 1739061"/>
                <a:gd name="connsiteX27" fmla="*/ 372377 w 676060"/>
                <a:gd name="connsiteY27" fmla="*/ 1000830 h 1739061"/>
                <a:gd name="connsiteX28" fmla="*/ 258468 w 676060"/>
                <a:gd name="connsiteY28" fmla="*/ 788664 h 1739061"/>
                <a:gd name="connsiteX29" fmla="*/ 129343 w 676060"/>
                <a:gd name="connsiteY29" fmla="*/ 526283 h 1739061"/>
                <a:gd name="connsiteX30" fmla="*/ 50868 w 676060"/>
                <a:gd name="connsiteY30" fmla="*/ 216948 h 1739061"/>
                <a:gd name="connsiteX31" fmla="*/ 50868 w 676060"/>
                <a:gd name="connsiteY31" fmla="*/ 204557 h 1739061"/>
                <a:gd name="connsiteX32" fmla="*/ 58259 w 676060"/>
                <a:gd name="connsiteY32" fmla="*/ 239990 h 1739061"/>
                <a:gd name="connsiteX33" fmla="*/ 116734 w 676060"/>
                <a:gd name="connsiteY33" fmla="*/ 471286 h 1739061"/>
                <a:gd name="connsiteX34" fmla="*/ 192166 w 676060"/>
                <a:gd name="connsiteY34" fmla="*/ 641931 h 1739061"/>
                <a:gd name="connsiteX35" fmla="*/ 353247 w 676060"/>
                <a:gd name="connsiteY35" fmla="*/ 948006 h 1739061"/>
                <a:gd name="connsiteX36" fmla="*/ 463677 w 676060"/>
                <a:gd name="connsiteY36" fmla="*/ 1195170 h 1739061"/>
                <a:gd name="connsiteX37" fmla="*/ 466938 w 676060"/>
                <a:gd name="connsiteY37" fmla="*/ 1199735 h 1739061"/>
                <a:gd name="connsiteX38" fmla="*/ 459982 w 676060"/>
                <a:gd name="connsiteY38" fmla="*/ 1152128 h 1739061"/>
                <a:gd name="connsiteX39" fmla="*/ 407375 w 676060"/>
                <a:gd name="connsiteY39" fmla="*/ 839532 h 1739061"/>
                <a:gd name="connsiteX40" fmla="*/ 285858 w 676060"/>
                <a:gd name="connsiteY40" fmla="*/ 463242 h 1739061"/>
                <a:gd name="connsiteX41" fmla="*/ 138473 w 676060"/>
                <a:gd name="connsiteY41" fmla="*/ 142820 h 1739061"/>
                <a:gd name="connsiteX42" fmla="*/ 79997 w 676060"/>
                <a:gd name="connsiteY42" fmla="*/ 8695 h 1739061"/>
                <a:gd name="connsiteX43" fmla="*/ 77606 w 676060"/>
                <a:gd name="connsiteY43" fmla="*/ 0 h 1739061"/>
                <a:gd name="connsiteX44" fmla="*/ 79779 w 676060"/>
                <a:gd name="connsiteY44" fmla="*/ 3696 h 1739061"/>
                <a:gd name="connsiteX45" fmla="*/ 207383 w 676060"/>
                <a:gd name="connsiteY45" fmla="*/ 261511 h 1739061"/>
                <a:gd name="connsiteX46" fmla="*/ 368464 w 676060"/>
                <a:gd name="connsiteY46" fmla="*/ 660409 h 1739061"/>
                <a:gd name="connsiteX47" fmla="*/ 426505 w 676060"/>
                <a:gd name="connsiteY47" fmla="*/ 891052 h 1739061"/>
                <a:gd name="connsiteX48" fmla="*/ 502154 w 676060"/>
                <a:gd name="connsiteY48" fmla="*/ 1280601 h 1739061"/>
                <a:gd name="connsiteX49" fmla="*/ 504545 w 676060"/>
                <a:gd name="connsiteY49" fmla="*/ 1286471 h 1739061"/>
                <a:gd name="connsiteX50" fmla="*/ 500197 w 676060"/>
                <a:gd name="connsiteY50" fmla="*/ 1235603 h 1739061"/>
                <a:gd name="connsiteX51" fmla="*/ 491720 w 676060"/>
                <a:gd name="connsiteY51" fmla="*/ 1050393 h 1739061"/>
                <a:gd name="connsiteX52" fmla="*/ 496719 w 676060"/>
                <a:gd name="connsiteY52" fmla="*/ 869096 h 1739061"/>
                <a:gd name="connsiteX53" fmla="*/ 470416 w 676060"/>
                <a:gd name="connsiteY53" fmla="*/ 569108 h 1739061"/>
                <a:gd name="connsiteX54" fmla="*/ 391289 w 676060"/>
                <a:gd name="connsiteY54" fmla="*/ 316727 h 1739061"/>
                <a:gd name="connsiteX55" fmla="*/ 306944 w 676060"/>
                <a:gd name="connsiteY55" fmla="*/ 173037 h 1739061"/>
                <a:gd name="connsiteX56" fmla="*/ 291728 w 676060"/>
                <a:gd name="connsiteY56" fmla="*/ 149125 h 1739061"/>
                <a:gd name="connsiteX57" fmla="*/ 293467 w 676060"/>
                <a:gd name="connsiteY57" fmla="*/ 149125 h 1739061"/>
                <a:gd name="connsiteX58" fmla="*/ 383028 w 676060"/>
                <a:gd name="connsiteY58" fmla="*/ 278467 h 1739061"/>
                <a:gd name="connsiteX59" fmla="*/ 444765 w 676060"/>
                <a:gd name="connsiteY59" fmla="*/ 429766 h 1739061"/>
                <a:gd name="connsiteX60" fmla="*/ 496937 w 676060"/>
                <a:gd name="connsiteY60" fmla="*/ 719971 h 1739061"/>
                <a:gd name="connsiteX61" fmla="*/ 503458 w 676060"/>
                <a:gd name="connsiteY61" fmla="*/ 943006 h 1739061"/>
                <a:gd name="connsiteX62" fmla="*/ 499328 w 676060"/>
                <a:gd name="connsiteY62" fmla="*/ 1043654 h 1739061"/>
                <a:gd name="connsiteX63" fmla="*/ 508675 w 676060"/>
                <a:gd name="connsiteY63" fmla="*/ 1226473 h 1739061"/>
                <a:gd name="connsiteX64" fmla="*/ 534544 w 676060"/>
                <a:gd name="connsiteY64" fmla="*/ 1351685 h 1739061"/>
                <a:gd name="connsiteX65" fmla="*/ 538457 w 676060"/>
                <a:gd name="connsiteY65" fmla="*/ 1363859 h 1739061"/>
                <a:gd name="connsiteX66" fmla="*/ 539979 w 676060"/>
                <a:gd name="connsiteY66" fmla="*/ 1360816 h 1739061"/>
                <a:gd name="connsiteX67" fmla="*/ 557152 w 676060"/>
                <a:gd name="connsiteY67" fmla="*/ 1196040 h 1739061"/>
                <a:gd name="connsiteX68" fmla="*/ 605193 w 676060"/>
                <a:gd name="connsiteY68" fmla="*/ 1035611 h 1739061"/>
                <a:gd name="connsiteX69" fmla="*/ 649105 w 676060"/>
                <a:gd name="connsiteY69" fmla="*/ 919094 h 1739061"/>
                <a:gd name="connsiteX70" fmla="*/ 669104 w 676060"/>
                <a:gd name="connsiteY70" fmla="*/ 735406 h 1739061"/>
                <a:gd name="connsiteX71" fmla="*/ 620627 w 676060"/>
                <a:gd name="connsiteY71" fmla="*/ 463677 h 1739061"/>
                <a:gd name="connsiteX72" fmla="*/ 618236 w 676060"/>
                <a:gd name="connsiteY72" fmla="*/ 455634 h 1739061"/>
                <a:gd name="connsiteX73" fmla="*/ 619758 w 676060"/>
                <a:gd name="connsiteY73" fmla="*/ 454112 h 1739061"/>
                <a:gd name="connsiteX74" fmla="*/ 677147 w 676060"/>
                <a:gd name="connsiteY74" fmla="*/ 759318 h 1739061"/>
                <a:gd name="connsiteX75" fmla="*/ 646279 w 676060"/>
                <a:gd name="connsiteY75" fmla="*/ 956266 h 1739061"/>
                <a:gd name="connsiteX76" fmla="*/ 605193 w 676060"/>
                <a:gd name="connsiteY76" fmla="*/ 1054306 h 1739061"/>
                <a:gd name="connsiteX77" fmla="*/ 569325 w 676060"/>
                <a:gd name="connsiteY77" fmla="*/ 1165823 h 1739061"/>
                <a:gd name="connsiteX78" fmla="*/ 551065 w 676060"/>
                <a:gd name="connsiteY78" fmla="*/ 1354946 h 1739061"/>
                <a:gd name="connsiteX79" fmla="*/ 583238 w 676060"/>
                <a:gd name="connsiteY79" fmla="*/ 1500375 h 1739061"/>
                <a:gd name="connsiteX80" fmla="*/ 586716 w 676060"/>
                <a:gd name="connsiteY80" fmla="*/ 1504288 h 1739061"/>
                <a:gd name="connsiteX81" fmla="*/ 590411 w 676060"/>
                <a:gd name="connsiteY81" fmla="*/ 1477550 h 1739061"/>
                <a:gd name="connsiteX82" fmla="*/ 624323 w 676060"/>
                <a:gd name="connsiteY82" fmla="*/ 1337121 h 1739061"/>
                <a:gd name="connsiteX83" fmla="*/ 633018 w 676060"/>
                <a:gd name="connsiteY83" fmla="*/ 1317991 h 173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676060" h="1739061">
                  <a:moveTo>
                    <a:pt x="633018" y="1317991"/>
                  </a:moveTo>
                  <a:cubicBezTo>
                    <a:pt x="632366" y="1320382"/>
                    <a:pt x="632149" y="1322991"/>
                    <a:pt x="631279" y="1325382"/>
                  </a:cubicBezTo>
                  <a:cubicBezTo>
                    <a:pt x="611280" y="1379510"/>
                    <a:pt x="601280" y="1435813"/>
                    <a:pt x="594107" y="1492767"/>
                  </a:cubicBezTo>
                  <a:cubicBezTo>
                    <a:pt x="588890" y="1535374"/>
                    <a:pt x="585412" y="1577981"/>
                    <a:pt x="587151" y="1621023"/>
                  </a:cubicBezTo>
                  <a:cubicBezTo>
                    <a:pt x="588237" y="1646674"/>
                    <a:pt x="589977" y="1672108"/>
                    <a:pt x="589977" y="1697759"/>
                  </a:cubicBezTo>
                  <a:cubicBezTo>
                    <a:pt x="589977" y="1707976"/>
                    <a:pt x="589542" y="1708410"/>
                    <a:pt x="579542" y="1708845"/>
                  </a:cubicBezTo>
                  <a:cubicBezTo>
                    <a:pt x="546500" y="1710367"/>
                    <a:pt x="517153" y="1723410"/>
                    <a:pt x="488894" y="1739279"/>
                  </a:cubicBezTo>
                  <a:cubicBezTo>
                    <a:pt x="488459" y="1739279"/>
                    <a:pt x="488024" y="1739279"/>
                    <a:pt x="487589" y="1739279"/>
                  </a:cubicBezTo>
                  <a:cubicBezTo>
                    <a:pt x="486502" y="1714280"/>
                    <a:pt x="485415" y="1689498"/>
                    <a:pt x="484329" y="1664499"/>
                  </a:cubicBezTo>
                  <a:cubicBezTo>
                    <a:pt x="482589" y="1631240"/>
                    <a:pt x="481068" y="1597980"/>
                    <a:pt x="479111" y="1564720"/>
                  </a:cubicBezTo>
                  <a:cubicBezTo>
                    <a:pt x="476285" y="1518201"/>
                    <a:pt x="476938" y="1471463"/>
                    <a:pt x="467155" y="1425596"/>
                  </a:cubicBezTo>
                  <a:cubicBezTo>
                    <a:pt x="454765" y="1368207"/>
                    <a:pt x="431070" y="1316469"/>
                    <a:pt x="389984" y="1273645"/>
                  </a:cubicBezTo>
                  <a:cubicBezTo>
                    <a:pt x="388680" y="1272341"/>
                    <a:pt x="387811" y="1270602"/>
                    <a:pt x="386724" y="1269080"/>
                  </a:cubicBezTo>
                  <a:cubicBezTo>
                    <a:pt x="391071" y="1269950"/>
                    <a:pt x="394115" y="1272776"/>
                    <a:pt x="397593" y="1275167"/>
                  </a:cubicBezTo>
                  <a:cubicBezTo>
                    <a:pt x="421288" y="1291253"/>
                    <a:pt x="441939" y="1310600"/>
                    <a:pt x="458895" y="1334512"/>
                  </a:cubicBezTo>
                  <a:cubicBezTo>
                    <a:pt x="458025" y="1331252"/>
                    <a:pt x="456938" y="1328208"/>
                    <a:pt x="456069" y="1324947"/>
                  </a:cubicBezTo>
                  <a:cubicBezTo>
                    <a:pt x="432809" y="1251037"/>
                    <a:pt x="397158" y="1183431"/>
                    <a:pt x="354116" y="1119303"/>
                  </a:cubicBezTo>
                  <a:cubicBezTo>
                    <a:pt x="313466" y="1058654"/>
                    <a:pt x="267598" y="1002352"/>
                    <a:pt x="221513" y="945832"/>
                  </a:cubicBezTo>
                  <a:cubicBezTo>
                    <a:pt x="172819" y="886269"/>
                    <a:pt x="123908" y="826706"/>
                    <a:pt x="80649" y="762796"/>
                  </a:cubicBezTo>
                  <a:cubicBezTo>
                    <a:pt x="50215" y="717798"/>
                    <a:pt x="22825" y="671278"/>
                    <a:pt x="217" y="621932"/>
                  </a:cubicBezTo>
                  <a:cubicBezTo>
                    <a:pt x="0" y="621280"/>
                    <a:pt x="-217" y="620845"/>
                    <a:pt x="435" y="620410"/>
                  </a:cubicBezTo>
                  <a:cubicBezTo>
                    <a:pt x="652" y="620193"/>
                    <a:pt x="1087" y="620410"/>
                    <a:pt x="1522" y="620845"/>
                  </a:cubicBezTo>
                  <a:cubicBezTo>
                    <a:pt x="34346" y="687147"/>
                    <a:pt x="76084" y="748014"/>
                    <a:pt x="120430" y="806925"/>
                  </a:cubicBezTo>
                  <a:cubicBezTo>
                    <a:pt x="177819" y="883226"/>
                    <a:pt x="239773" y="955832"/>
                    <a:pt x="298901" y="1030611"/>
                  </a:cubicBezTo>
                  <a:cubicBezTo>
                    <a:pt x="346291" y="1090609"/>
                    <a:pt x="391941" y="1151476"/>
                    <a:pt x="429331" y="1218430"/>
                  </a:cubicBezTo>
                  <a:cubicBezTo>
                    <a:pt x="438896" y="1235821"/>
                    <a:pt x="447808" y="1253428"/>
                    <a:pt x="456721" y="1273428"/>
                  </a:cubicBezTo>
                  <a:cubicBezTo>
                    <a:pt x="457156" y="1264732"/>
                    <a:pt x="455634" y="1258211"/>
                    <a:pt x="454547" y="1251907"/>
                  </a:cubicBezTo>
                  <a:cubicBezTo>
                    <a:pt x="441069" y="1163649"/>
                    <a:pt x="410636" y="1080827"/>
                    <a:pt x="372377" y="1000830"/>
                  </a:cubicBezTo>
                  <a:cubicBezTo>
                    <a:pt x="337595" y="928441"/>
                    <a:pt x="297597" y="858879"/>
                    <a:pt x="258468" y="788664"/>
                  </a:cubicBezTo>
                  <a:cubicBezTo>
                    <a:pt x="210861" y="703450"/>
                    <a:pt x="165863" y="617149"/>
                    <a:pt x="129343" y="526283"/>
                  </a:cubicBezTo>
                  <a:cubicBezTo>
                    <a:pt x="89562" y="426940"/>
                    <a:pt x="62606" y="323900"/>
                    <a:pt x="50868" y="216948"/>
                  </a:cubicBezTo>
                  <a:cubicBezTo>
                    <a:pt x="50433" y="212818"/>
                    <a:pt x="49998" y="208687"/>
                    <a:pt x="50868" y="204557"/>
                  </a:cubicBezTo>
                  <a:cubicBezTo>
                    <a:pt x="53259" y="216296"/>
                    <a:pt x="55433" y="228252"/>
                    <a:pt x="58259" y="239990"/>
                  </a:cubicBezTo>
                  <a:cubicBezTo>
                    <a:pt x="75867" y="317596"/>
                    <a:pt x="92605" y="395419"/>
                    <a:pt x="116734" y="471286"/>
                  </a:cubicBezTo>
                  <a:cubicBezTo>
                    <a:pt x="135647" y="531066"/>
                    <a:pt x="163472" y="586716"/>
                    <a:pt x="192166" y="641931"/>
                  </a:cubicBezTo>
                  <a:cubicBezTo>
                    <a:pt x="245208" y="744318"/>
                    <a:pt x="301292" y="844966"/>
                    <a:pt x="353247" y="948006"/>
                  </a:cubicBezTo>
                  <a:cubicBezTo>
                    <a:pt x="393897" y="1028655"/>
                    <a:pt x="431939" y="1110608"/>
                    <a:pt x="463677" y="1195170"/>
                  </a:cubicBezTo>
                  <a:cubicBezTo>
                    <a:pt x="464112" y="1196692"/>
                    <a:pt x="464329" y="1198213"/>
                    <a:pt x="466938" y="1199735"/>
                  </a:cubicBezTo>
                  <a:cubicBezTo>
                    <a:pt x="464547" y="1183214"/>
                    <a:pt x="462156" y="1167562"/>
                    <a:pt x="459982" y="1152128"/>
                  </a:cubicBezTo>
                  <a:cubicBezTo>
                    <a:pt x="444765" y="1047567"/>
                    <a:pt x="428461" y="943223"/>
                    <a:pt x="407375" y="839532"/>
                  </a:cubicBezTo>
                  <a:cubicBezTo>
                    <a:pt x="381072" y="709537"/>
                    <a:pt x="339334" y="584542"/>
                    <a:pt x="285858" y="463242"/>
                  </a:cubicBezTo>
                  <a:cubicBezTo>
                    <a:pt x="238469" y="355638"/>
                    <a:pt x="186949" y="249773"/>
                    <a:pt x="138473" y="142820"/>
                  </a:cubicBezTo>
                  <a:cubicBezTo>
                    <a:pt x="118256" y="98474"/>
                    <a:pt x="98692" y="53694"/>
                    <a:pt x="79997" y="8695"/>
                  </a:cubicBezTo>
                  <a:cubicBezTo>
                    <a:pt x="78910" y="6304"/>
                    <a:pt x="77171" y="3913"/>
                    <a:pt x="77606" y="0"/>
                  </a:cubicBezTo>
                  <a:cubicBezTo>
                    <a:pt x="78693" y="1739"/>
                    <a:pt x="79345" y="2609"/>
                    <a:pt x="79779" y="3696"/>
                  </a:cubicBezTo>
                  <a:cubicBezTo>
                    <a:pt x="120647" y="90431"/>
                    <a:pt x="166515" y="174776"/>
                    <a:pt x="207383" y="261511"/>
                  </a:cubicBezTo>
                  <a:cubicBezTo>
                    <a:pt x="268468" y="391506"/>
                    <a:pt x="324770" y="523457"/>
                    <a:pt x="368464" y="660409"/>
                  </a:cubicBezTo>
                  <a:cubicBezTo>
                    <a:pt x="392593" y="736058"/>
                    <a:pt x="410201" y="813446"/>
                    <a:pt x="426505" y="891052"/>
                  </a:cubicBezTo>
                  <a:cubicBezTo>
                    <a:pt x="453678" y="1020612"/>
                    <a:pt x="475851" y="1151041"/>
                    <a:pt x="502154" y="1280601"/>
                  </a:cubicBezTo>
                  <a:cubicBezTo>
                    <a:pt x="502589" y="1282558"/>
                    <a:pt x="503023" y="1284514"/>
                    <a:pt x="504545" y="1286471"/>
                  </a:cubicBezTo>
                  <a:cubicBezTo>
                    <a:pt x="503023" y="1269515"/>
                    <a:pt x="501502" y="1252559"/>
                    <a:pt x="500197" y="1235603"/>
                  </a:cubicBezTo>
                  <a:cubicBezTo>
                    <a:pt x="494763" y="1174084"/>
                    <a:pt x="489328" y="1112347"/>
                    <a:pt x="491720" y="1050393"/>
                  </a:cubicBezTo>
                  <a:cubicBezTo>
                    <a:pt x="494111" y="989961"/>
                    <a:pt x="496937" y="929746"/>
                    <a:pt x="496719" y="869096"/>
                  </a:cubicBezTo>
                  <a:cubicBezTo>
                    <a:pt x="496067" y="768448"/>
                    <a:pt x="489546" y="668234"/>
                    <a:pt x="470416" y="569108"/>
                  </a:cubicBezTo>
                  <a:cubicBezTo>
                    <a:pt x="453678" y="481937"/>
                    <a:pt x="429548" y="396941"/>
                    <a:pt x="391289" y="316727"/>
                  </a:cubicBezTo>
                  <a:cubicBezTo>
                    <a:pt x="367377" y="266511"/>
                    <a:pt x="336726" y="219991"/>
                    <a:pt x="306944" y="173037"/>
                  </a:cubicBezTo>
                  <a:cubicBezTo>
                    <a:pt x="301945" y="165211"/>
                    <a:pt x="296945" y="157385"/>
                    <a:pt x="291728" y="149125"/>
                  </a:cubicBezTo>
                  <a:cubicBezTo>
                    <a:pt x="292597" y="149125"/>
                    <a:pt x="293249" y="148907"/>
                    <a:pt x="293467" y="149125"/>
                  </a:cubicBezTo>
                  <a:cubicBezTo>
                    <a:pt x="324335" y="191514"/>
                    <a:pt x="356290" y="233252"/>
                    <a:pt x="383028" y="278467"/>
                  </a:cubicBezTo>
                  <a:cubicBezTo>
                    <a:pt x="411071" y="325857"/>
                    <a:pt x="429113" y="377376"/>
                    <a:pt x="444765" y="429766"/>
                  </a:cubicBezTo>
                  <a:cubicBezTo>
                    <a:pt x="472807" y="524544"/>
                    <a:pt x="488676" y="621497"/>
                    <a:pt x="496937" y="719971"/>
                  </a:cubicBezTo>
                  <a:cubicBezTo>
                    <a:pt x="503241" y="794316"/>
                    <a:pt x="504980" y="868661"/>
                    <a:pt x="503458" y="943006"/>
                  </a:cubicBezTo>
                  <a:cubicBezTo>
                    <a:pt x="502806" y="976483"/>
                    <a:pt x="501067" y="1010177"/>
                    <a:pt x="499328" y="1043654"/>
                  </a:cubicBezTo>
                  <a:cubicBezTo>
                    <a:pt x="496285" y="1104956"/>
                    <a:pt x="500632" y="1165823"/>
                    <a:pt x="508675" y="1226473"/>
                  </a:cubicBezTo>
                  <a:cubicBezTo>
                    <a:pt x="514327" y="1268863"/>
                    <a:pt x="521936" y="1310818"/>
                    <a:pt x="534544" y="1351685"/>
                  </a:cubicBezTo>
                  <a:cubicBezTo>
                    <a:pt x="535631" y="1355381"/>
                    <a:pt x="536935" y="1359077"/>
                    <a:pt x="538457" y="1363859"/>
                  </a:cubicBezTo>
                  <a:cubicBezTo>
                    <a:pt x="539326" y="1361902"/>
                    <a:pt x="539979" y="1361468"/>
                    <a:pt x="539979" y="1360816"/>
                  </a:cubicBezTo>
                  <a:cubicBezTo>
                    <a:pt x="539109" y="1305166"/>
                    <a:pt x="549761" y="1250820"/>
                    <a:pt x="557152" y="1196040"/>
                  </a:cubicBezTo>
                  <a:cubicBezTo>
                    <a:pt x="564760" y="1139955"/>
                    <a:pt x="583238" y="1087348"/>
                    <a:pt x="605193" y="1035611"/>
                  </a:cubicBezTo>
                  <a:cubicBezTo>
                    <a:pt x="621497" y="997352"/>
                    <a:pt x="638235" y="959310"/>
                    <a:pt x="649105" y="919094"/>
                  </a:cubicBezTo>
                  <a:cubicBezTo>
                    <a:pt x="665626" y="858879"/>
                    <a:pt x="670625" y="797577"/>
                    <a:pt x="669104" y="735406"/>
                  </a:cubicBezTo>
                  <a:cubicBezTo>
                    <a:pt x="666930" y="642366"/>
                    <a:pt x="649757" y="551935"/>
                    <a:pt x="620627" y="463677"/>
                  </a:cubicBezTo>
                  <a:cubicBezTo>
                    <a:pt x="619758" y="461069"/>
                    <a:pt x="618888" y="458243"/>
                    <a:pt x="618236" y="455634"/>
                  </a:cubicBezTo>
                  <a:cubicBezTo>
                    <a:pt x="617802" y="454330"/>
                    <a:pt x="618019" y="453460"/>
                    <a:pt x="619758" y="454112"/>
                  </a:cubicBezTo>
                  <a:cubicBezTo>
                    <a:pt x="658452" y="552152"/>
                    <a:pt x="680190" y="653452"/>
                    <a:pt x="677147" y="759318"/>
                  </a:cubicBezTo>
                  <a:cubicBezTo>
                    <a:pt x="675191" y="826272"/>
                    <a:pt x="668234" y="892573"/>
                    <a:pt x="646279" y="956266"/>
                  </a:cubicBezTo>
                  <a:cubicBezTo>
                    <a:pt x="634757" y="989743"/>
                    <a:pt x="619106" y="1021699"/>
                    <a:pt x="605193" y="1054306"/>
                  </a:cubicBezTo>
                  <a:cubicBezTo>
                    <a:pt x="589542" y="1090391"/>
                    <a:pt x="573890" y="1126694"/>
                    <a:pt x="569325" y="1165823"/>
                  </a:cubicBezTo>
                  <a:cubicBezTo>
                    <a:pt x="561934" y="1228647"/>
                    <a:pt x="548891" y="1291036"/>
                    <a:pt x="551065" y="1354946"/>
                  </a:cubicBezTo>
                  <a:cubicBezTo>
                    <a:pt x="552804" y="1405379"/>
                    <a:pt x="564543" y="1453638"/>
                    <a:pt x="583238" y="1500375"/>
                  </a:cubicBezTo>
                  <a:cubicBezTo>
                    <a:pt x="583890" y="1501679"/>
                    <a:pt x="583890" y="1503636"/>
                    <a:pt x="586716" y="1504288"/>
                  </a:cubicBezTo>
                  <a:cubicBezTo>
                    <a:pt x="588020" y="1495375"/>
                    <a:pt x="589107" y="1486245"/>
                    <a:pt x="590411" y="1477550"/>
                  </a:cubicBezTo>
                  <a:cubicBezTo>
                    <a:pt x="597368" y="1429726"/>
                    <a:pt x="606715" y="1382336"/>
                    <a:pt x="624323" y="1337121"/>
                  </a:cubicBezTo>
                  <a:cubicBezTo>
                    <a:pt x="626497" y="1330817"/>
                    <a:pt x="628671" y="1324078"/>
                    <a:pt x="633018" y="131799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5EC8669-ED8F-4468-8AC0-20667FB3C8A7}"/>
                </a:ext>
              </a:extLst>
            </p:cNvPr>
            <p:cNvSpPr/>
            <p:nvPr/>
          </p:nvSpPr>
          <p:spPr>
            <a:xfrm>
              <a:off x="6219529" y="3192544"/>
              <a:ext cx="8695" cy="23912"/>
            </a:xfrm>
            <a:custGeom>
              <a:avLst/>
              <a:gdLst>
                <a:gd name="connsiteX0" fmla="*/ 10434 w 8695"/>
                <a:gd name="connsiteY0" fmla="*/ 22390 h 23912"/>
                <a:gd name="connsiteX1" fmla="*/ 8913 w 8695"/>
                <a:gd name="connsiteY1" fmla="*/ 23912 h 23912"/>
                <a:gd name="connsiteX2" fmla="*/ 0 w 8695"/>
                <a:gd name="connsiteY2" fmla="*/ 652 h 23912"/>
                <a:gd name="connsiteX3" fmla="*/ 1522 w 8695"/>
                <a:gd name="connsiteY3" fmla="*/ 0 h 23912"/>
                <a:gd name="connsiteX4" fmla="*/ 10434 w 8695"/>
                <a:gd name="connsiteY4" fmla="*/ 22390 h 2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5" h="23912">
                  <a:moveTo>
                    <a:pt x="10434" y="22390"/>
                  </a:moveTo>
                  <a:cubicBezTo>
                    <a:pt x="10000" y="22825"/>
                    <a:pt x="9565" y="23260"/>
                    <a:pt x="8913" y="23912"/>
                  </a:cubicBezTo>
                  <a:cubicBezTo>
                    <a:pt x="5869" y="16086"/>
                    <a:pt x="3043" y="8478"/>
                    <a:pt x="0" y="652"/>
                  </a:cubicBezTo>
                  <a:cubicBezTo>
                    <a:pt x="435" y="435"/>
                    <a:pt x="1087" y="217"/>
                    <a:pt x="1522" y="0"/>
                  </a:cubicBezTo>
                  <a:cubicBezTo>
                    <a:pt x="4565" y="7391"/>
                    <a:pt x="7391" y="14782"/>
                    <a:pt x="10434" y="22390"/>
                  </a:cubicBezTo>
                  <a:close/>
                </a:path>
              </a:pathLst>
            </a:custGeom>
            <a:solidFill>
              <a:srgbClr val="979797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C831808-3BEF-4D61-B4D8-7EA59283A0E4}"/>
                </a:ext>
              </a:extLst>
            </p:cNvPr>
            <p:cNvSpPr/>
            <p:nvPr/>
          </p:nvSpPr>
          <p:spPr>
            <a:xfrm>
              <a:off x="5591076" y="3337539"/>
              <a:ext cx="4348" cy="13043"/>
            </a:xfrm>
            <a:custGeom>
              <a:avLst/>
              <a:gdLst>
                <a:gd name="connsiteX0" fmla="*/ 0 w 4347"/>
                <a:gd name="connsiteY0" fmla="*/ 0 h 13042"/>
                <a:gd name="connsiteX1" fmla="*/ 6087 w 4347"/>
                <a:gd name="connsiteY1" fmla="*/ 14999 h 13042"/>
                <a:gd name="connsiteX2" fmla="*/ 0 w 4347"/>
                <a:gd name="connsiteY2" fmla="*/ 0 h 1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47" h="13042">
                  <a:moveTo>
                    <a:pt x="0" y="0"/>
                  </a:moveTo>
                  <a:cubicBezTo>
                    <a:pt x="4130" y="3913"/>
                    <a:pt x="6087" y="9130"/>
                    <a:pt x="6087" y="14999"/>
                  </a:cubicBezTo>
                  <a:cubicBezTo>
                    <a:pt x="3913" y="10000"/>
                    <a:pt x="1956" y="5000"/>
                    <a:pt x="0" y="0"/>
                  </a:cubicBezTo>
                  <a:close/>
                </a:path>
              </a:pathLst>
            </a:custGeom>
            <a:solidFill>
              <a:srgbClr val="6A6A6A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7AA8776-8DC7-43F2-A2E9-30BE97E72B32}"/>
                </a:ext>
              </a:extLst>
            </p:cNvPr>
            <p:cNvSpPr/>
            <p:nvPr/>
          </p:nvSpPr>
          <p:spPr>
            <a:xfrm>
              <a:off x="5604771" y="3365581"/>
              <a:ext cx="6521" cy="15217"/>
            </a:xfrm>
            <a:custGeom>
              <a:avLst/>
              <a:gdLst>
                <a:gd name="connsiteX0" fmla="*/ 7608 w 6521"/>
                <a:gd name="connsiteY0" fmla="*/ 16086 h 15216"/>
                <a:gd name="connsiteX1" fmla="*/ 6304 w 6521"/>
                <a:gd name="connsiteY1" fmla="*/ 17173 h 15216"/>
                <a:gd name="connsiteX2" fmla="*/ 0 w 6521"/>
                <a:gd name="connsiteY2" fmla="*/ 0 h 15216"/>
                <a:gd name="connsiteX3" fmla="*/ 7608 w 6521"/>
                <a:gd name="connsiteY3" fmla="*/ 16086 h 1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21" h="15216">
                  <a:moveTo>
                    <a:pt x="7608" y="16086"/>
                  </a:moveTo>
                  <a:cubicBezTo>
                    <a:pt x="7174" y="16521"/>
                    <a:pt x="6739" y="16956"/>
                    <a:pt x="6304" y="17173"/>
                  </a:cubicBezTo>
                  <a:cubicBezTo>
                    <a:pt x="3261" y="11956"/>
                    <a:pt x="652" y="6521"/>
                    <a:pt x="0" y="0"/>
                  </a:cubicBezTo>
                  <a:cubicBezTo>
                    <a:pt x="2609" y="5435"/>
                    <a:pt x="5217" y="10652"/>
                    <a:pt x="7608" y="16086"/>
                  </a:cubicBezTo>
                  <a:close/>
                </a:path>
              </a:pathLst>
            </a:custGeom>
            <a:solidFill>
              <a:srgbClr val="8B8B8B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5" name="Graphic 416">
            <a:extLst>
              <a:ext uri="{FF2B5EF4-FFF2-40B4-BE49-F238E27FC236}">
                <a16:creationId xmlns:a16="http://schemas.microsoft.com/office/drawing/2014/main" id="{2E6637A1-804B-4B94-868D-514F324A1C27}"/>
              </a:ext>
            </a:extLst>
          </p:cNvPr>
          <p:cNvGrpSpPr/>
          <p:nvPr/>
        </p:nvGrpSpPr>
        <p:grpSpPr>
          <a:xfrm rot="3600000">
            <a:off x="6632647" y="5053475"/>
            <a:ext cx="411679" cy="515792"/>
            <a:chOff x="7143391" y="1135118"/>
            <a:chExt cx="1546562" cy="1937688"/>
          </a:xfrm>
          <a:solidFill>
            <a:schemeClr val="bg1"/>
          </a:solidFill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CB5EB46-2073-4EB6-8A65-DE5D040C0B54}"/>
                </a:ext>
              </a:extLst>
            </p:cNvPr>
            <p:cNvSpPr/>
            <p:nvPr/>
          </p:nvSpPr>
          <p:spPr>
            <a:xfrm>
              <a:off x="7143361" y="1306280"/>
              <a:ext cx="1542974" cy="1765449"/>
            </a:xfrm>
            <a:custGeom>
              <a:avLst/>
              <a:gdLst>
                <a:gd name="connsiteX0" fmla="*/ 1543722 w 1542973"/>
                <a:gd name="connsiteY0" fmla="*/ 1066805 h 1765449"/>
                <a:gd name="connsiteX1" fmla="*/ 1544439 w 1542973"/>
                <a:gd name="connsiteY1" fmla="*/ 1070034 h 1765449"/>
                <a:gd name="connsiteX2" fmla="*/ 1537263 w 1542973"/>
                <a:gd name="connsiteY2" fmla="*/ 1209261 h 1765449"/>
                <a:gd name="connsiteX3" fmla="*/ 1427461 w 1542973"/>
                <a:gd name="connsiteY3" fmla="*/ 1389394 h 1765449"/>
                <a:gd name="connsiteX4" fmla="*/ 1424949 w 1542973"/>
                <a:gd name="connsiteY4" fmla="*/ 1417024 h 1765449"/>
                <a:gd name="connsiteX5" fmla="*/ 1469803 w 1542973"/>
                <a:gd name="connsiteY5" fmla="*/ 1515703 h 1765449"/>
                <a:gd name="connsiteX6" fmla="*/ 1517527 w 1542973"/>
                <a:gd name="connsiteY6" fmla="*/ 1642370 h 1765449"/>
                <a:gd name="connsiteX7" fmla="*/ 1516092 w 1542973"/>
                <a:gd name="connsiteY7" fmla="*/ 1661388 h 1765449"/>
                <a:gd name="connsiteX8" fmla="*/ 1480209 w 1542973"/>
                <a:gd name="connsiteY8" fmla="*/ 1699065 h 1765449"/>
                <a:gd name="connsiteX9" fmla="*/ 1469085 w 1542973"/>
                <a:gd name="connsiteY9" fmla="*/ 1708754 h 1765449"/>
                <a:gd name="connsiteX10" fmla="*/ 1452220 w 1542973"/>
                <a:gd name="connsiteY10" fmla="*/ 1720236 h 1765449"/>
                <a:gd name="connsiteX11" fmla="*/ 1411672 w 1542973"/>
                <a:gd name="connsiteY11" fmla="*/ 1744278 h 1765449"/>
                <a:gd name="connsiteX12" fmla="*/ 1318735 w 1542973"/>
                <a:gd name="connsiteY12" fmla="*/ 1767602 h 1765449"/>
                <a:gd name="connsiteX13" fmla="*/ 1302228 w 1542973"/>
                <a:gd name="connsiteY13" fmla="*/ 1758990 h 1765449"/>
                <a:gd name="connsiteX14" fmla="*/ 1279622 w 1542973"/>
                <a:gd name="connsiteY14" fmla="*/ 1723107 h 1765449"/>
                <a:gd name="connsiteX15" fmla="*/ 1227951 w 1542973"/>
                <a:gd name="connsiteY15" fmla="*/ 1682918 h 1765449"/>
                <a:gd name="connsiteX16" fmla="*/ 1215391 w 1542973"/>
                <a:gd name="connsiteY16" fmla="*/ 1661388 h 1765449"/>
                <a:gd name="connsiteX17" fmla="*/ 1175561 w 1542973"/>
                <a:gd name="connsiteY17" fmla="*/ 1612228 h 1765449"/>
                <a:gd name="connsiteX18" fmla="*/ 1155467 w 1542973"/>
                <a:gd name="connsiteY18" fmla="*/ 1597516 h 1765449"/>
                <a:gd name="connsiteX19" fmla="*/ 1135731 w 1542973"/>
                <a:gd name="connsiteY19" fmla="*/ 1592134 h 1765449"/>
                <a:gd name="connsiteX20" fmla="*/ 1047817 w 1542973"/>
                <a:gd name="connsiteY20" fmla="*/ 1596081 h 1765449"/>
                <a:gd name="connsiteX21" fmla="*/ 1043152 w 1542973"/>
                <a:gd name="connsiteY21" fmla="*/ 1593928 h 1765449"/>
                <a:gd name="connsiteX22" fmla="*/ 983586 w 1542973"/>
                <a:gd name="connsiteY22" fmla="*/ 1583881 h 1765449"/>
                <a:gd name="connsiteX23" fmla="*/ 809195 w 1542973"/>
                <a:gd name="connsiteY23" fmla="*/ 1504938 h 1765449"/>
                <a:gd name="connsiteX24" fmla="*/ 533253 w 1542973"/>
                <a:gd name="connsiteY24" fmla="*/ 1216079 h 1765449"/>
                <a:gd name="connsiteX25" fmla="*/ 198823 w 1542973"/>
                <a:gd name="connsiteY25" fmla="*/ 805217 h 1765449"/>
                <a:gd name="connsiteX26" fmla="*/ 152892 w 1542973"/>
                <a:gd name="connsiteY26" fmla="*/ 761440 h 1765449"/>
                <a:gd name="connsiteX27" fmla="*/ 78256 w 1542973"/>
                <a:gd name="connsiteY27" fmla="*/ 693979 h 1765449"/>
                <a:gd name="connsiteX28" fmla="*/ 19407 w 1542973"/>
                <a:gd name="connsiteY28" fmla="*/ 658814 h 1765449"/>
                <a:gd name="connsiteX29" fmla="*/ 5772 w 1542973"/>
                <a:gd name="connsiteY29" fmla="*/ 657020 h 1765449"/>
                <a:gd name="connsiteX30" fmla="*/ 30 w 1542973"/>
                <a:gd name="connsiteY30" fmla="*/ 649126 h 1765449"/>
                <a:gd name="connsiteX31" fmla="*/ 6489 w 1542973"/>
                <a:gd name="connsiteY31" fmla="*/ 641231 h 1765449"/>
                <a:gd name="connsiteX32" fmla="*/ 24072 w 1542973"/>
                <a:gd name="connsiteY32" fmla="*/ 639078 h 1765449"/>
                <a:gd name="connsiteX33" fmla="*/ 122392 w 1542973"/>
                <a:gd name="connsiteY33" fmla="*/ 661685 h 1765449"/>
                <a:gd name="connsiteX34" fmla="*/ 212458 w 1542973"/>
                <a:gd name="connsiteY34" fmla="*/ 703309 h 1765449"/>
                <a:gd name="connsiteX35" fmla="*/ 227888 w 1542973"/>
                <a:gd name="connsiteY35" fmla="*/ 712280 h 1765449"/>
                <a:gd name="connsiteX36" fmla="*/ 254800 w 1542973"/>
                <a:gd name="connsiteY36" fmla="*/ 727710 h 1765449"/>
                <a:gd name="connsiteX37" fmla="*/ 305037 w 1542973"/>
                <a:gd name="connsiteY37" fmla="*/ 757851 h 1765449"/>
                <a:gd name="connsiteX38" fmla="*/ 367115 w 1542973"/>
                <a:gd name="connsiteY38" fmla="*/ 805576 h 1765449"/>
                <a:gd name="connsiteX39" fmla="*/ 377880 w 1542973"/>
                <a:gd name="connsiteY39" fmla="*/ 814905 h 1765449"/>
                <a:gd name="connsiteX40" fmla="*/ 399768 w 1542973"/>
                <a:gd name="connsiteY40" fmla="*/ 832847 h 1765449"/>
                <a:gd name="connsiteX41" fmla="*/ 502394 w 1542973"/>
                <a:gd name="connsiteY41" fmla="*/ 922196 h 1765449"/>
                <a:gd name="connsiteX42" fmla="*/ 704775 w 1542973"/>
                <a:gd name="connsiteY42" fmla="*/ 1120271 h 1765449"/>
                <a:gd name="connsiteX43" fmla="*/ 1052841 w 1542973"/>
                <a:gd name="connsiteY43" fmla="*/ 1375759 h 1765449"/>
                <a:gd name="connsiteX44" fmla="*/ 1280699 w 1542973"/>
                <a:gd name="connsiteY44" fmla="*/ 1431019 h 1765449"/>
                <a:gd name="connsiteX45" fmla="*/ 1346365 w 1542973"/>
                <a:gd name="connsiteY45" fmla="*/ 1423124 h 1765449"/>
                <a:gd name="connsiteX46" fmla="*/ 1368253 w 1542973"/>
                <a:gd name="connsiteY46" fmla="*/ 1404824 h 1765449"/>
                <a:gd name="connsiteX47" fmla="*/ 1353183 w 1542973"/>
                <a:gd name="connsiteY47" fmla="*/ 1382576 h 1765449"/>
                <a:gd name="connsiteX48" fmla="*/ 1302946 w 1542973"/>
                <a:gd name="connsiteY48" fmla="*/ 1366788 h 1765449"/>
                <a:gd name="connsiteX49" fmla="*/ 1287158 w 1542973"/>
                <a:gd name="connsiteY49" fmla="*/ 1344540 h 1765449"/>
                <a:gd name="connsiteX50" fmla="*/ 1320170 w 1542973"/>
                <a:gd name="connsiteY50" fmla="*/ 1133906 h 1765449"/>
                <a:gd name="connsiteX51" fmla="*/ 1309405 w 1542973"/>
                <a:gd name="connsiteY51" fmla="*/ 1023745 h 1765449"/>
                <a:gd name="connsiteX52" fmla="*/ 1296128 w 1542973"/>
                <a:gd name="connsiteY52" fmla="*/ 960950 h 1765449"/>
                <a:gd name="connsiteX53" fmla="*/ 1293617 w 1542973"/>
                <a:gd name="connsiteY53" fmla="*/ 944443 h 1765449"/>
                <a:gd name="connsiteX54" fmla="*/ 1284287 w 1542973"/>
                <a:gd name="connsiteY54" fmla="*/ 884878 h 1765449"/>
                <a:gd name="connsiteX55" fmla="*/ 1184891 w 1542973"/>
                <a:gd name="connsiteY55" fmla="*/ 538606 h 1765449"/>
                <a:gd name="connsiteX56" fmla="*/ 1154390 w 1542973"/>
                <a:gd name="connsiteY56" fmla="*/ 428444 h 1765449"/>
                <a:gd name="connsiteX57" fmla="*/ 1149366 w 1542973"/>
                <a:gd name="connsiteY57" fmla="*/ 400456 h 1765449"/>
                <a:gd name="connsiteX58" fmla="*/ 1138601 w 1542973"/>
                <a:gd name="connsiteY58" fmla="*/ 361343 h 1765449"/>
                <a:gd name="connsiteX59" fmla="*/ 1139678 w 1542973"/>
                <a:gd name="connsiteY59" fmla="*/ 340172 h 1765449"/>
                <a:gd name="connsiteX60" fmla="*/ 1119225 w 1542973"/>
                <a:gd name="connsiteY60" fmla="*/ 130615 h 1765449"/>
                <a:gd name="connsiteX61" fmla="*/ 1123531 w 1542973"/>
                <a:gd name="connsiteY61" fmla="*/ 72125 h 1765449"/>
                <a:gd name="connsiteX62" fmla="*/ 1142907 w 1542973"/>
                <a:gd name="connsiteY62" fmla="*/ 23683 h 1765449"/>
                <a:gd name="connsiteX63" fmla="*/ 1151519 w 1542973"/>
                <a:gd name="connsiteY63" fmla="*/ 0 h 1765449"/>
                <a:gd name="connsiteX64" fmla="*/ 1157261 w 1542973"/>
                <a:gd name="connsiteY64" fmla="*/ 44495 h 1765449"/>
                <a:gd name="connsiteX65" fmla="*/ 1176638 w 1542973"/>
                <a:gd name="connsiteY65" fmla="*/ 86119 h 1765449"/>
                <a:gd name="connsiteX66" fmla="*/ 1187761 w 1542973"/>
                <a:gd name="connsiteY66" fmla="*/ 141021 h 1765449"/>
                <a:gd name="connsiteX67" fmla="*/ 1271369 w 1542973"/>
                <a:gd name="connsiteY67" fmla="*/ 357037 h 1765449"/>
                <a:gd name="connsiteX68" fmla="*/ 1286799 w 1542973"/>
                <a:gd name="connsiteY68" fmla="*/ 386820 h 1765449"/>
                <a:gd name="connsiteX69" fmla="*/ 1311199 w 1542973"/>
                <a:gd name="connsiteY69" fmla="*/ 433109 h 1765449"/>
                <a:gd name="connsiteX70" fmla="*/ 1319452 w 1542973"/>
                <a:gd name="connsiteY70" fmla="*/ 454639 h 1765449"/>
                <a:gd name="connsiteX71" fmla="*/ 1331653 w 1542973"/>
                <a:gd name="connsiteY71" fmla="*/ 481551 h 1765449"/>
                <a:gd name="connsiteX72" fmla="*/ 1335241 w 1542973"/>
                <a:gd name="connsiteY72" fmla="*/ 504875 h 1765449"/>
                <a:gd name="connsiteX73" fmla="*/ 1410237 w 1542973"/>
                <a:gd name="connsiteY73" fmla="*/ 659890 h 1765449"/>
                <a:gd name="connsiteX74" fmla="*/ 1529010 w 1542973"/>
                <a:gd name="connsiteY74" fmla="*/ 978174 h 1765449"/>
                <a:gd name="connsiteX75" fmla="*/ 1543722 w 1542973"/>
                <a:gd name="connsiteY75" fmla="*/ 1066805 h 176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542973" h="1765449">
                  <a:moveTo>
                    <a:pt x="1543722" y="1066805"/>
                  </a:moveTo>
                  <a:cubicBezTo>
                    <a:pt x="1544081" y="1067881"/>
                    <a:pt x="1544081" y="1068958"/>
                    <a:pt x="1544439" y="1070034"/>
                  </a:cubicBezTo>
                  <a:cubicBezTo>
                    <a:pt x="1545157" y="1116682"/>
                    <a:pt x="1547310" y="1163331"/>
                    <a:pt x="1537263" y="1209261"/>
                  </a:cubicBezTo>
                  <a:cubicBezTo>
                    <a:pt x="1521115" y="1282104"/>
                    <a:pt x="1485950" y="1343105"/>
                    <a:pt x="1427461" y="1389394"/>
                  </a:cubicBezTo>
                  <a:cubicBezTo>
                    <a:pt x="1414543" y="1399800"/>
                    <a:pt x="1415260" y="1405542"/>
                    <a:pt x="1424949" y="1417024"/>
                  </a:cubicBezTo>
                  <a:cubicBezTo>
                    <a:pt x="1448990" y="1445372"/>
                    <a:pt x="1462267" y="1479102"/>
                    <a:pt x="1469803" y="1515703"/>
                  </a:cubicBezTo>
                  <a:cubicBezTo>
                    <a:pt x="1478773" y="1560557"/>
                    <a:pt x="1490256" y="1604334"/>
                    <a:pt x="1517527" y="1642370"/>
                  </a:cubicBezTo>
                  <a:cubicBezTo>
                    <a:pt x="1522910" y="1649547"/>
                    <a:pt x="1521474" y="1654929"/>
                    <a:pt x="1516092" y="1661388"/>
                  </a:cubicBezTo>
                  <a:cubicBezTo>
                    <a:pt x="1505327" y="1675024"/>
                    <a:pt x="1492768" y="1686865"/>
                    <a:pt x="1480209" y="1699065"/>
                  </a:cubicBezTo>
                  <a:cubicBezTo>
                    <a:pt x="1476620" y="1702295"/>
                    <a:pt x="1472673" y="1705524"/>
                    <a:pt x="1469085" y="1708754"/>
                  </a:cubicBezTo>
                  <a:cubicBezTo>
                    <a:pt x="1468367" y="1719878"/>
                    <a:pt x="1460114" y="1719878"/>
                    <a:pt x="1452220" y="1720236"/>
                  </a:cubicBezTo>
                  <a:cubicBezTo>
                    <a:pt x="1438943" y="1728490"/>
                    <a:pt x="1423513" y="1733513"/>
                    <a:pt x="1411672" y="1744278"/>
                  </a:cubicBezTo>
                  <a:cubicBezTo>
                    <a:pt x="1381171" y="1754325"/>
                    <a:pt x="1350312" y="1762579"/>
                    <a:pt x="1318735" y="1767602"/>
                  </a:cubicBezTo>
                  <a:cubicBezTo>
                    <a:pt x="1310123" y="1769037"/>
                    <a:pt x="1305458" y="1766884"/>
                    <a:pt x="1302228" y="1758990"/>
                  </a:cubicBezTo>
                  <a:cubicBezTo>
                    <a:pt x="1296846" y="1745713"/>
                    <a:pt x="1288593" y="1734231"/>
                    <a:pt x="1279622" y="1723107"/>
                  </a:cubicBezTo>
                  <a:cubicBezTo>
                    <a:pt x="1259169" y="1713777"/>
                    <a:pt x="1246610" y="1694401"/>
                    <a:pt x="1227951" y="1682918"/>
                  </a:cubicBezTo>
                  <a:cubicBezTo>
                    <a:pt x="1223286" y="1676100"/>
                    <a:pt x="1215391" y="1671077"/>
                    <a:pt x="1215391" y="1661388"/>
                  </a:cubicBezTo>
                  <a:cubicBezTo>
                    <a:pt x="1202115" y="1644882"/>
                    <a:pt x="1188838" y="1628376"/>
                    <a:pt x="1175561" y="1612228"/>
                  </a:cubicBezTo>
                  <a:cubicBezTo>
                    <a:pt x="1169102" y="1607205"/>
                    <a:pt x="1161567" y="1603257"/>
                    <a:pt x="1155467" y="1597516"/>
                  </a:cubicBezTo>
                  <a:cubicBezTo>
                    <a:pt x="1149725" y="1592134"/>
                    <a:pt x="1143266" y="1592134"/>
                    <a:pt x="1135731" y="1592134"/>
                  </a:cubicBezTo>
                  <a:cubicBezTo>
                    <a:pt x="1106307" y="1592851"/>
                    <a:pt x="1077241" y="1597157"/>
                    <a:pt x="1047817" y="1596081"/>
                  </a:cubicBezTo>
                  <a:cubicBezTo>
                    <a:pt x="1046023" y="1596081"/>
                    <a:pt x="1044588" y="1595363"/>
                    <a:pt x="1043152" y="1593928"/>
                  </a:cubicBezTo>
                  <a:cubicBezTo>
                    <a:pt x="1023417" y="1590698"/>
                    <a:pt x="1003322" y="1588187"/>
                    <a:pt x="983586" y="1583881"/>
                  </a:cubicBezTo>
                  <a:cubicBezTo>
                    <a:pt x="919714" y="1570245"/>
                    <a:pt x="863019" y="1540462"/>
                    <a:pt x="809195" y="1504938"/>
                  </a:cubicBezTo>
                  <a:cubicBezTo>
                    <a:pt x="698316" y="1426713"/>
                    <a:pt x="612555" y="1324446"/>
                    <a:pt x="533253" y="1216079"/>
                  </a:cubicBezTo>
                  <a:cubicBezTo>
                    <a:pt x="428834" y="1073623"/>
                    <a:pt x="322978" y="931884"/>
                    <a:pt x="198823" y="805217"/>
                  </a:cubicBezTo>
                  <a:cubicBezTo>
                    <a:pt x="186623" y="787634"/>
                    <a:pt x="169399" y="774716"/>
                    <a:pt x="152892" y="761440"/>
                  </a:cubicBezTo>
                  <a:cubicBezTo>
                    <a:pt x="135310" y="757492"/>
                    <a:pt x="83638" y="710486"/>
                    <a:pt x="78256" y="693979"/>
                  </a:cubicBezTo>
                  <a:cubicBezTo>
                    <a:pt x="60673" y="678550"/>
                    <a:pt x="40937" y="667426"/>
                    <a:pt x="19407" y="658814"/>
                  </a:cubicBezTo>
                  <a:cubicBezTo>
                    <a:pt x="14742" y="660967"/>
                    <a:pt x="10078" y="659532"/>
                    <a:pt x="5772" y="657020"/>
                  </a:cubicBezTo>
                  <a:cubicBezTo>
                    <a:pt x="2542" y="655226"/>
                    <a:pt x="-328" y="653431"/>
                    <a:pt x="30" y="649126"/>
                  </a:cubicBezTo>
                  <a:cubicBezTo>
                    <a:pt x="748" y="645178"/>
                    <a:pt x="2901" y="642667"/>
                    <a:pt x="6489" y="641231"/>
                  </a:cubicBezTo>
                  <a:cubicBezTo>
                    <a:pt x="12231" y="638719"/>
                    <a:pt x="17972" y="638361"/>
                    <a:pt x="24072" y="639078"/>
                  </a:cubicBezTo>
                  <a:cubicBezTo>
                    <a:pt x="57802" y="643025"/>
                    <a:pt x="90815" y="648767"/>
                    <a:pt x="122392" y="661685"/>
                  </a:cubicBezTo>
                  <a:cubicBezTo>
                    <a:pt x="152892" y="674603"/>
                    <a:pt x="184470" y="685367"/>
                    <a:pt x="212458" y="703309"/>
                  </a:cubicBezTo>
                  <a:cubicBezTo>
                    <a:pt x="217482" y="706539"/>
                    <a:pt x="223223" y="708333"/>
                    <a:pt x="227888" y="712280"/>
                  </a:cubicBezTo>
                  <a:cubicBezTo>
                    <a:pt x="234347" y="721968"/>
                    <a:pt x="245471" y="723045"/>
                    <a:pt x="254800" y="727710"/>
                  </a:cubicBezTo>
                  <a:cubicBezTo>
                    <a:pt x="272024" y="736680"/>
                    <a:pt x="288172" y="748163"/>
                    <a:pt x="305037" y="757851"/>
                  </a:cubicBezTo>
                  <a:cubicBezTo>
                    <a:pt x="324414" y="775793"/>
                    <a:pt x="346661" y="789429"/>
                    <a:pt x="367115" y="805576"/>
                  </a:cubicBezTo>
                  <a:cubicBezTo>
                    <a:pt x="370703" y="808447"/>
                    <a:pt x="375727" y="810241"/>
                    <a:pt x="377880" y="814905"/>
                  </a:cubicBezTo>
                  <a:cubicBezTo>
                    <a:pt x="382544" y="823876"/>
                    <a:pt x="392233" y="827106"/>
                    <a:pt x="399768" y="832847"/>
                  </a:cubicBezTo>
                  <a:cubicBezTo>
                    <a:pt x="435651" y="860477"/>
                    <a:pt x="469023" y="891337"/>
                    <a:pt x="502394" y="922196"/>
                  </a:cubicBezTo>
                  <a:cubicBezTo>
                    <a:pt x="571648" y="986068"/>
                    <a:pt x="636956" y="1054605"/>
                    <a:pt x="704775" y="1120271"/>
                  </a:cubicBezTo>
                  <a:cubicBezTo>
                    <a:pt x="809195" y="1221102"/>
                    <a:pt x="921150" y="1312245"/>
                    <a:pt x="1052841" y="1375759"/>
                  </a:cubicBezTo>
                  <a:cubicBezTo>
                    <a:pt x="1124607" y="1410565"/>
                    <a:pt x="1199962" y="1432454"/>
                    <a:pt x="1280699" y="1431019"/>
                  </a:cubicBezTo>
                  <a:cubicBezTo>
                    <a:pt x="1302587" y="1430660"/>
                    <a:pt x="1324835" y="1428507"/>
                    <a:pt x="1346365" y="1423124"/>
                  </a:cubicBezTo>
                  <a:cubicBezTo>
                    <a:pt x="1356412" y="1420612"/>
                    <a:pt x="1366459" y="1416306"/>
                    <a:pt x="1368253" y="1404824"/>
                  </a:cubicBezTo>
                  <a:cubicBezTo>
                    <a:pt x="1370048" y="1393341"/>
                    <a:pt x="1361436" y="1387600"/>
                    <a:pt x="1353183" y="1382576"/>
                  </a:cubicBezTo>
                  <a:cubicBezTo>
                    <a:pt x="1337753" y="1372888"/>
                    <a:pt x="1321964" y="1365711"/>
                    <a:pt x="1302946" y="1366788"/>
                  </a:cubicBezTo>
                  <a:cubicBezTo>
                    <a:pt x="1286440" y="1367864"/>
                    <a:pt x="1280699" y="1359611"/>
                    <a:pt x="1287158" y="1344540"/>
                  </a:cubicBezTo>
                  <a:cubicBezTo>
                    <a:pt x="1315864" y="1277080"/>
                    <a:pt x="1321964" y="1206031"/>
                    <a:pt x="1320170" y="1133906"/>
                  </a:cubicBezTo>
                  <a:cubicBezTo>
                    <a:pt x="1319094" y="1096947"/>
                    <a:pt x="1316582" y="1059628"/>
                    <a:pt x="1309405" y="1023745"/>
                  </a:cubicBezTo>
                  <a:cubicBezTo>
                    <a:pt x="1305099" y="1002933"/>
                    <a:pt x="1297923" y="982480"/>
                    <a:pt x="1296128" y="960950"/>
                  </a:cubicBezTo>
                  <a:cubicBezTo>
                    <a:pt x="1295411" y="955567"/>
                    <a:pt x="1293617" y="949826"/>
                    <a:pt x="1293617" y="944443"/>
                  </a:cubicBezTo>
                  <a:cubicBezTo>
                    <a:pt x="1296487" y="923631"/>
                    <a:pt x="1288593" y="904613"/>
                    <a:pt x="1284287" y="884878"/>
                  </a:cubicBezTo>
                  <a:cubicBezTo>
                    <a:pt x="1258092" y="767540"/>
                    <a:pt x="1215750" y="654508"/>
                    <a:pt x="1184891" y="538606"/>
                  </a:cubicBezTo>
                  <a:cubicBezTo>
                    <a:pt x="1175202" y="501646"/>
                    <a:pt x="1162643" y="465763"/>
                    <a:pt x="1154390" y="428444"/>
                  </a:cubicBezTo>
                  <a:cubicBezTo>
                    <a:pt x="1156543" y="418397"/>
                    <a:pt x="1148649" y="410144"/>
                    <a:pt x="1149366" y="400456"/>
                  </a:cubicBezTo>
                  <a:cubicBezTo>
                    <a:pt x="1150084" y="386102"/>
                    <a:pt x="1137525" y="375696"/>
                    <a:pt x="1138601" y="361343"/>
                  </a:cubicBezTo>
                  <a:cubicBezTo>
                    <a:pt x="1136807" y="354166"/>
                    <a:pt x="1139678" y="347349"/>
                    <a:pt x="1139678" y="340172"/>
                  </a:cubicBezTo>
                  <a:cubicBezTo>
                    <a:pt x="1124607" y="271276"/>
                    <a:pt x="1119942" y="201304"/>
                    <a:pt x="1119225" y="130615"/>
                  </a:cubicBezTo>
                  <a:cubicBezTo>
                    <a:pt x="1118866" y="110879"/>
                    <a:pt x="1126042" y="91861"/>
                    <a:pt x="1123531" y="72125"/>
                  </a:cubicBezTo>
                  <a:cubicBezTo>
                    <a:pt x="1126401" y="54542"/>
                    <a:pt x="1127119" y="36242"/>
                    <a:pt x="1142907" y="23683"/>
                  </a:cubicBezTo>
                  <a:cubicBezTo>
                    <a:pt x="1147572" y="16865"/>
                    <a:pt x="1144343" y="7535"/>
                    <a:pt x="1151519" y="0"/>
                  </a:cubicBezTo>
                  <a:cubicBezTo>
                    <a:pt x="1156543" y="15071"/>
                    <a:pt x="1149366" y="30859"/>
                    <a:pt x="1157261" y="44495"/>
                  </a:cubicBezTo>
                  <a:cubicBezTo>
                    <a:pt x="1171255" y="54901"/>
                    <a:pt x="1169461" y="72484"/>
                    <a:pt x="1176638" y="86119"/>
                  </a:cubicBezTo>
                  <a:cubicBezTo>
                    <a:pt x="1172690" y="105855"/>
                    <a:pt x="1183097" y="123079"/>
                    <a:pt x="1187761" y="141021"/>
                  </a:cubicBezTo>
                  <a:cubicBezTo>
                    <a:pt x="1206779" y="216375"/>
                    <a:pt x="1238357" y="287065"/>
                    <a:pt x="1271369" y="357037"/>
                  </a:cubicBezTo>
                  <a:cubicBezTo>
                    <a:pt x="1276034" y="367084"/>
                    <a:pt x="1278187" y="378926"/>
                    <a:pt x="1286799" y="386820"/>
                  </a:cubicBezTo>
                  <a:cubicBezTo>
                    <a:pt x="1292899" y="403326"/>
                    <a:pt x="1304381" y="417321"/>
                    <a:pt x="1311199" y="433109"/>
                  </a:cubicBezTo>
                  <a:cubicBezTo>
                    <a:pt x="1310482" y="441721"/>
                    <a:pt x="1319811" y="446386"/>
                    <a:pt x="1319452" y="454639"/>
                  </a:cubicBezTo>
                  <a:cubicBezTo>
                    <a:pt x="1320888" y="464686"/>
                    <a:pt x="1327706" y="472581"/>
                    <a:pt x="1331653" y="481551"/>
                  </a:cubicBezTo>
                  <a:cubicBezTo>
                    <a:pt x="1335241" y="489446"/>
                    <a:pt x="1336317" y="496622"/>
                    <a:pt x="1335241" y="504875"/>
                  </a:cubicBezTo>
                  <a:cubicBezTo>
                    <a:pt x="1360359" y="556547"/>
                    <a:pt x="1384760" y="608219"/>
                    <a:pt x="1410237" y="659890"/>
                  </a:cubicBezTo>
                  <a:cubicBezTo>
                    <a:pt x="1460473" y="762157"/>
                    <a:pt x="1503533" y="866936"/>
                    <a:pt x="1529010" y="978174"/>
                  </a:cubicBezTo>
                  <a:cubicBezTo>
                    <a:pt x="1536545" y="1006521"/>
                    <a:pt x="1539416" y="1037022"/>
                    <a:pt x="1543722" y="1066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D59046B-D1A7-4031-96B9-98FB922DB100}"/>
                </a:ext>
              </a:extLst>
            </p:cNvPr>
            <p:cNvSpPr/>
            <p:nvPr/>
          </p:nvSpPr>
          <p:spPr>
            <a:xfrm>
              <a:off x="7358824" y="1135088"/>
              <a:ext cx="434186" cy="358831"/>
            </a:xfrm>
            <a:custGeom>
              <a:avLst/>
              <a:gdLst>
                <a:gd name="connsiteX0" fmla="*/ 132275 w 434185"/>
                <a:gd name="connsiteY0" fmla="*/ 350608 h 358831"/>
                <a:gd name="connsiteX1" fmla="*/ 144475 w 434185"/>
                <a:gd name="connsiteY1" fmla="*/ 333025 h 358831"/>
                <a:gd name="connsiteX2" fmla="*/ 232030 w 434185"/>
                <a:gd name="connsiteY2" fmla="*/ 250135 h 358831"/>
                <a:gd name="connsiteX3" fmla="*/ 372691 w 434185"/>
                <a:gd name="connsiteY3" fmla="*/ 213175 h 358831"/>
                <a:gd name="connsiteX4" fmla="*/ 403192 w 434185"/>
                <a:gd name="connsiteY4" fmla="*/ 192722 h 358831"/>
                <a:gd name="connsiteX5" fmla="*/ 415751 w 434185"/>
                <a:gd name="connsiteY5" fmla="*/ 175498 h 358831"/>
                <a:gd name="connsiteX6" fmla="*/ 430463 w 434185"/>
                <a:gd name="connsiteY6" fmla="*/ 158274 h 358831"/>
                <a:gd name="connsiteX7" fmla="*/ 436563 w 434185"/>
                <a:gd name="connsiteY7" fmla="*/ 141409 h 358831"/>
                <a:gd name="connsiteX8" fmla="*/ 338961 w 434185"/>
                <a:gd name="connsiteY8" fmla="*/ 101579 h 358831"/>
                <a:gd name="connsiteX9" fmla="*/ 308819 w 434185"/>
                <a:gd name="connsiteY9" fmla="*/ 120956 h 358831"/>
                <a:gd name="connsiteX10" fmla="*/ 271501 w 434185"/>
                <a:gd name="connsiteY10" fmla="*/ 135309 h 358831"/>
                <a:gd name="connsiteX11" fmla="*/ 291596 w 434185"/>
                <a:gd name="connsiteY11" fmla="*/ 104450 h 358831"/>
                <a:gd name="connsiteX12" fmla="*/ 299490 w 434185"/>
                <a:gd name="connsiteY12" fmla="*/ 78255 h 358831"/>
                <a:gd name="connsiteX13" fmla="*/ 284419 w 434185"/>
                <a:gd name="connsiteY13" fmla="*/ 9718 h 358831"/>
                <a:gd name="connsiteX14" fmla="*/ 260018 w 434185"/>
                <a:gd name="connsiteY14" fmla="*/ 9718 h 358831"/>
                <a:gd name="connsiteX15" fmla="*/ 174617 w 434185"/>
                <a:gd name="connsiteY15" fmla="*/ 32325 h 358831"/>
                <a:gd name="connsiteX16" fmla="*/ 96391 w 434185"/>
                <a:gd name="connsiteY16" fmla="*/ 24789 h 358831"/>
                <a:gd name="connsiteX17" fmla="*/ 77732 w 434185"/>
                <a:gd name="connsiteY17" fmla="*/ 53496 h 358831"/>
                <a:gd name="connsiteX18" fmla="*/ 79885 w 434185"/>
                <a:gd name="connsiteY18" fmla="*/ 89020 h 358831"/>
                <a:gd name="connsiteX19" fmla="*/ 59432 w 434185"/>
                <a:gd name="connsiteY19" fmla="*/ 128491 h 358831"/>
                <a:gd name="connsiteX20" fmla="*/ 11348 w 434185"/>
                <a:gd name="connsiteY20" fmla="*/ 142486 h 358831"/>
                <a:gd name="connsiteX21" fmla="*/ 1660 w 434185"/>
                <a:gd name="connsiteY21" fmla="*/ 159710 h 358831"/>
                <a:gd name="connsiteX22" fmla="*/ 45437 w 434185"/>
                <a:gd name="connsiteY22" fmla="*/ 206716 h 358831"/>
                <a:gd name="connsiteX23" fmla="*/ 66967 w 434185"/>
                <a:gd name="connsiteY23" fmla="*/ 216046 h 358831"/>
                <a:gd name="connsiteX24" fmla="*/ 113615 w 434185"/>
                <a:gd name="connsiteY24" fmla="*/ 217840 h 358831"/>
                <a:gd name="connsiteX25" fmla="*/ 126533 w 434185"/>
                <a:gd name="connsiteY25" fmla="*/ 225376 h 358831"/>
                <a:gd name="connsiteX26" fmla="*/ 114333 w 434185"/>
                <a:gd name="connsiteY26" fmla="*/ 233270 h 358831"/>
                <a:gd name="connsiteX27" fmla="*/ 55126 w 434185"/>
                <a:gd name="connsiteY27" fmla="*/ 253364 h 358831"/>
                <a:gd name="connsiteX28" fmla="*/ 25343 w 434185"/>
                <a:gd name="connsiteY28" fmla="*/ 321184 h 358831"/>
                <a:gd name="connsiteX29" fmla="*/ 43643 w 434185"/>
                <a:gd name="connsiteY29" fmla="*/ 337331 h 358831"/>
                <a:gd name="connsiteX30" fmla="*/ 106080 w 434185"/>
                <a:gd name="connsiteY30" fmla="*/ 356349 h 358831"/>
                <a:gd name="connsiteX31" fmla="*/ 132275 w 434185"/>
                <a:gd name="connsiteY31" fmla="*/ 350608 h 358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185" h="358831">
                  <a:moveTo>
                    <a:pt x="132275" y="350608"/>
                  </a:moveTo>
                  <a:cubicBezTo>
                    <a:pt x="136222" y="344866"/>
                    <a:pt x="140528" y="338766"/>
                    <a:pt x="144475" y="333025"/>
                  </a:cubicBezTo>
                  <a:cubicBezTo>
                    <a:pt x="168158" y="299295"/>
                    <a:pt x="196505" y="270230"/>
                    <a:pt x="232030" y="250135"/>
                  </a:cubicBezTo>
                  <a:cubicBezTo>
                    <a:pt x="275448" y="225735"/>
                    <a:pt x="323173" y="214611"/>
                    <a:pt x="372691" y="213175"/>
                  </a:cubicBezTo>
                  <a:cubicBezTo>
                    <a:pt x="387762" y="212817"/>
                    <a:pt x="399604" y="210305"/>
                    <a:pt x="403192" y="192722"/>
                  </a:cubicBezTo>
                  <a:cubicBezTo>
                    <a:pt x="404627" y="185545"/>
                    <a:pt x="410369" y="180522"/>
                    <a:pt x="415751" y="175498"/>
                  </a:cubicBezTo>
                  <a:cubicBezTo>
                    <a:pt x="420416" y="169398"/>
                    <a:pt x="422569" y="161863"/>
                    <a:pt x="430463" y="158274"/>
                  </a:cubicBezTo>
                  <a:cubicBezTo>
                    <a:pt x="436922" y="155045"/>
                    <a:pt x="438716" y="148227"/>
                    <a:pt x="436563" y="141409"/>
                  </a:cubicBezTo>
                  <a:cubicBezTo>
                    <a:pt x="421134" y="91890"/>
                    <a:pt x="377715" y="78255"/>
                    <a:pt x="338961" y="101579"/>
                  </a:cubicBezTo>
                  <a:cubicBezTo>
                    <a:pt x="328914" y="107679"/>
                    <a:pt x="319584" y="115573"/>
                    <a:pt x="308819" y="120956"/>
                  </a:cubicBezTo>
                  <a:cubicBezTo>
                    <a:pt x="297696" y="126697"/>
                    <a:pt x="287290" y="134950"/>
                    <a:pt x="271501" y="135309"/>
                  </a:cubicBezTo>
                  <a:cubicBezTo>
                    <a:pt x="275807" y="122032"/>
                    <a:pt x="284778" y="113779"/>
                    <a:pt x="291596" y="104450"/>
                  </a:cubicBezTo>
                  <a:cubicBezTo>
                    <a:pt x="297696" y="96555"/>
                    <a:pt x="300566" y="88302"/>
                    <a:pt x="299490" y="78255"/>
                  </a:cubicBezTo>
                  <a:cubicBezTo>
                    <a:pt x="307743" y="52419"/>
                    <a:pt x="300566" y="30530"/>
                    <a:pt x="284419" y="9718"/>
                  </a:cubicBezTo>
                  <a:cubicBezTo>
                    <a:pt x="275448" y="-1764"/>
                    <a:pt x="270066" y="-4635"/>
                    <a:pt x="260018" y="9718"/>
                  </a:cubicBezTo>
                  <a:cubicBezTo>
                    <a:pt x="240283" y="38425"/>
                    <a:pt x="216959" y="56007"/>
                    <a:pt x="174617" y="32325"/>
                  </a:cubicBezTo>
                  <a:cubicBezTo>
                    <a:pt x="150216" y="18330"/>
                    <a:pt x="123663" y="16895"/>
                    <a:pt x="96391" y="24789"/>
                  </a:cubicBezTo>
                  <a:cubicBezTo>
                    <a:pt x="81321" y="29095"/>
                    <a:pt x="74503" y="37707"/>
                    <a:pt x="77732" y="53496"/>
                  </a:cubicBezTo>
                  <a:cubicBezTo>
                    <a:pt x="80244" y="65337"/>
                    <a:pt x="80962" y="77178"/>
                    <a:pt x="79885" y="89020"/>
                  </a:cubicBezTo>
                  <a:cubicBezTo>
                    <a:pt x="83474" y="111985"/>
                    <a:pt x="80244" y="118444"/>
                    <a:pt x="59432" y="128491"/>
                  </a:cubicBezTo>
                  <a:cubicBezTo>
                    <a:pt x="44002" y="135668"/>
                    <a:pt x="27855" y="139974"/>
                    <a:pt x="11348" y="142486"/>
                  </a:cubicBezTo>
                  <a:cubicBezTo>
                    <a:pt x="-134" y="144280"/>
                    <a:pt x="-1928" y="149303"/>
                    <a:pt x="1660" y="159710"/>
                  </a:cubicBezTo>
                  <a:cubicBezTo>
                    <a:pt x="9195" y="181957"/>
                    <a:pt x="24266" y="197028"/>
                    <a:pt x="45437" y="206716"/>
                  </a:cubicBezTo>
                  <a:cubicBezTo>
                    <a:pt x="49743" y="216046"/>
                    <a:pt x="58355" y="215687"/>
                    <a:pt x="66967" y="216046"/>
                  </a:cubicBezTo>
                  <a:cubicBezTo>
                    <a:pt x="82397" y="216764"/>
                    <a:pt x="98186" y="214970"/>
                    <a:pt x="113615" y="217840"/>
                  </a:cubicBezTo>
                  <a:cubicBezTo>
                    <a:pt x="118639" y="218917"/>
                    <a:pt x="126174" y="218917"/>
                    <a:pt x="126533" y="225376"/>
                  </a:cubicBezTo>
                  <a:cubicBezTo>
                    <a:pt x="126892" y="232193"/>
                    <a:pt x="119357" y="232193"/>
                    <a:pt x="114333" y="233270"/>
                  </a:cubicBezTo>
                  <a:cubicBezTo>
                    <a:pt x="93880" y="237935"/>
                    <a:pt x="73785" y="244035"/>
                    <a:pt x="55126" y="253364"/>
                  </a:cubicBezTo>
                  <a:cubicBezTo>
                    <a:pt x="25702" y="268077"/>
                    <a:pt x="16731" y="289248"/>
                    <a:pt x="25343" y="321184"/>
                  </a:cubicBezTo>
                  <a:cubicBezTo>
                    <a:pt x="28214" y="331231"/>
                    <a:pt x="32878" y="337331"/>
                    <a:pt x="43643" y="337331"/>
                  </a:cubicBezTo>
                  <a:cubicBezTo>
                    <a:pt x="66608" y="337331"/>
                    <a:pt x="87062" y="344508"/>
                    <a:pt x="106080" y="356349"/>
                  </a:cubicBezTo>
                  <a:cubicBezTo>
                    <a:pt x="116486" y="363167"/>
                    <a:pt x="125457" y="360655"/>
                    <a:pt x="132275" y="35060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9723E4E-89D4-4715-9725-7544AFFBF9A9}"/>
                </a:ext>
              </a:extLst>
            </p:cNvPr>
            <p:cNvSpPr/>
            <p:nvPr/>
          </p:nvSpPr>
          <p:spPr>
            <a:xfrm>
              <a:off x="7874716" y="1549785"/>
              <a:ext cx="175827" cy="172239"/>
            </a:xfrm>
            <a:custGeom>
              <a:avLst/>
              <a:gdLst>
                <a:gd name="connsiteX0" fmla="*/ 56668 w 175827"/>
                <a:gd name="connsiteY0" fmla="*/ 37819 h 172238"/>
                <a:gd name="connsiteX1" fmla="*/ 14326 w 175827"/>
                <a:gd name="connsiteY1" fmla="*/ 53966 h 172238"/>
                <a:gd name="connsiteX2" fmla="*/ 4997 w 175827"/>
                <a:gd name="connsiteY2" fmla="*/ 85544 h 172238"/>
                <a:gd name="connsiteX3" fmla="*/ 18991 w 175827"/>
                <a:gd name="connsiteY3" fmla="*/ 111738 h 172238"/>
                <a:gd name="connsiteX4" fmla="*/ 49851 w 175827"/>
                <a:gd name="connsiteY4" fmla="*/ 161616 h 172238"/>
                <a:gd name="connsiteX5" fmla="*/ 70304 w 175827"/>
                <a:gd name="connsiteY5" fmla="*/ 173457 h 172238"/>
                <a:gd name="connsiteX6" fmla="*/ 73534 w 175827"/>
                <a:gd name="connsiteY6" fmla="*/ 172381 h 172238"/>
                <a:gd name="connsiteX7" fmla="*/ 149606 w 175827"/>
                <a:gd name="connsiteY7" fmla="*/ 137215 h 172238"/>
                <a:gd name="connsiteX8" fmla="*/ 153194 w 175827"/>
                <a:gd name="connsiteY8" fmla="*/ 123221 h 172238"/>
                <a:gd name="connsiteX9" fmla="*/ 177953 w 175827"/>
                <a:gd name="connsiteY9" fmla="*/ 76573 h 172238"/>
                <a:gd name="connsiteX10" fmla="*/ 152117 w 175827"/>
                <a:gd name="connsiteY10" fmla="*/ 8036 h 172238"/>
                <a:gd name="connsiteX11" fmla="*/ 129870 w 175827"/>
                <a:gd name="connsiteY11" fmla="*/ 3371 h 172238"/>
                <a:gd name="connsiteX12" fmla="*/ 67075 w 175827"/>
                <a:gd name="connsiteY12" fmla="*/ 37101 h 172238"/>
                <a:gd name="connsiteX13" fmla="*/ 56668 w 175827"/>
                <a:gd name="connsiteY13" fmla="*/ 37819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827" h="172238">
                  <a:moveTo>
                    <a:pt x="56668" y="37819"/>
                  </a:moveTo>
                  <a:cubicBezTo>
                    <a:pt x="43033" y="44278"/>
                    <a:pt x="27603" y="46790"/>
                    <a:pt x="14326" y="53966"/>
                  </a:cubicBezTo>
                  <a:cubicBezTo>
                    <a:pt x="-1462" y="62219"/>
                    <a:pt x="-3615" y="70114"/>
                    <a:pt x="4997" y="85544"/>
                  </a:cubicBezTo>
                  <a:cubicBezTo>
                    <a:pt x="9662" y="94155"/>
                    <a:pt x="18991" y="100614"/>
                    <a:pt x="18991" y="111738"/>
                  </a:cubicBezTo>
                  <a:cubicBezTo>
                    <a:pt x="27962" y="129321"/>
                    <a:pt x="39086" y="145468"/>
                    <a:pt x="49851" y="161616"/>
                  </a:cubicBezTo>
                  <a:cubicBezTo>
                    <a:pt x="54515" y="168792"/>
                    <a:pt x="60616" y="174534"/>
                    <a:pt x="70304" y="173457"/>
                  </a:cubicBezTo>
                  <a:cubicBezTo>
                    <a:pt x="71380" y="173098"/>
                    <a:pt x="72457" y="172739"/>
                    <a:pt x="73534" y="172381"/>
                  </a:cubicBezTo>
                  <a:cubicBezTo>
                    <a:pt x="104034" y="171663"/>
                    <a:pt x="126641" y="154080"/>
                    <a:pt x="149606" y="137215"/>
                  </a:cubicBezTo>
                  <a:cubicBezTo>
                    <a:pt x="154629" y="133627"/>
                    <a:pt x="155347" y="128603"/>
                    <a:pt x="153194" y="123221"/>
                  </a:cubicBezTo>
                  <a:cubicBezTo>
                    <a:pt x="163959" y="108868"/>
                    <a:pt x="173289" y="94155"/>
                    <a:pt x="177953" y="76573"/>
                  </a:cubicBezTo>
                  <a:cubicBezTo>
                    <a:pt x="179389" y="50019"/>
                    <a:pt x="166112" y="28848"/>
                    <a:pt x="152117" y="8036"/>
                  </a:cubicBezTo>
                  <a:cubicBezTo>
                    <a:pt x="145659" y="-1294"/>
                    <a:pt x="139558" y="-2011"/>
                    <a:pt x="129870" y="3371"/>
                  </a:cubicBezTo>
                  <a:cubicBezTo>
                    <a:pt x="109058" y="14854"/>
                    <a:pt x="89681" y="28489"/>
                    <a:pt x="67075" y="37101"/>
                  </a:cubicBezTo>
                  <a:cubicBezTo>
                    <a:pt x="63845" y="39254"/>
                    <a:pt x="60257" y="36025"/>
                    <a:pt x="56668" y="3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E5F218C-B5A7-4531-BA48-A3B2CEE4F643}"/>
                </a:ext>
              </a:extLst>
            </p:cNvPr>
            <p:cNvSpPr/>
            <p:nvPr/>
          </p:nvSpPr>
          <p:spPr>
            <a:xfrm>
              <a:off x="7629099" y="1501105"/>
              <a:ext cx="172239" cy="157886"/>
            </a:xfrm>
            <a:custGeom>
              <a:avLst/>
              <a:gdLst>
                <a:gd name="connsiteX0" fmla="*/ 22038 w 172238"/>
                <a:gd name="connsiteY0" fmla="*/ 103364 h 157885"/>
                <a:gd name="connsiteX1" fmla="*/ 40698 w 172238"/>
                <a:gd name="connsiteY1" fmla="*/ 144988 h 157885"/>
                <a:gd name="connsiteX2" fmla="*/ 73351 w 172238"/>
                <a:gd name="connsiteY2" fmla="*/ 157189 h 157885"/>
                <a:gd name="connsiteX3" fmla="*/ 91293 w 172238"/>
                <a:gd name="connsiteY3" fmla="*/ 150730 h 157885"/>
                <a:gd name="connsiteX4" fmla="*/ 164135 w 172238"/>
                <a:gd name="connsiteY4" fmla="*/ 90446 h 157885"/>
                <a:gd name="connsiteX5" fmla="*/ 169518 w 172238"/>
                <a:gd name="connsiteY5" fmla="*/ 67840 h 157885"/>
                <a:gd name="connsiteX6" fmla="*/ 167006 w 172238"/>
                <a:gd name="connsiteY6" fmla="*/ 34109 h 157885"/>
                <a:gd name="connsiteX7" fmla="*/ 155523 w 172238"/>
                <a:gd name="connsiteY7" fmla="*/ 16168 h 157885"/>
                <a:gd name="connsiteX8" fmla="*/ 126817 w 172238"/>
                <a:gd name="connsiteY8" fmla="*/ 21 h 157885"/>
                <a:gd name="connsiteX9" fmla="*/ 13068 w 172238"/>
                <a:gd name="connsiteY9" fmla="*/ 36980 h 157885"/>
                <a:gd name="connsiteX10" fmla="*/ 4814 w 172238"/>
                <a:gd name="connsiteY10" fmla="*/ 67122 h 157885"/>
                <a:gd name="connsiteX11" fmla="*/ 23115 w 172238"/>
                <a:gd name="connsiteY11" fmla="*/ 96187 h 157885"/>
                <a:gd name="connsiteX12" fmla="*/ 22038 w 172238"/>
                <a:gd name="connsiteY12" fmla="*/ 103364 h 15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2238" h="157885">
                  <a:moveTo>
                    <a:pt x="22038" y="103364"/>
                  </a:moveTo>
                  <a:cubicBezTo>
                    <a:pt x="24191" y="119152"/>
                    <a:pt x="37109" y="129917"/>
                    <a:pt x="40698" y="144988"/>
                  </a:cubicBezTo>
                  <a:cubicBezTo>
                    <a:pt x="51462" y="161853"/>
                    <a:pt x="55051" y="163289"/>
                    <a:pt x="73351" y="157189"/>
                  </a:cubicBezTo>
                  <a:cubicBezTo>
                    <a:pt x="79451" y="155036"/>
                    <a:pt x="85193" y="152524"/>
                    <a:pt x="91293" y="150730"/>
                  </a:cubicBezTo>
                  <a:cubicBezTo>
                    <a:pt x="117487" y="132788"/>
                    <a:pt x="143682" y="114846"/>
                    <a:pt x="164135" y="90446"/>
                  </a:cubicBezTo>
                  <a:cubicBezTo>
                    <a:pt x="168800" y="83628"/>
                    <a:pt x="165571" y="75016"/>
                    <a:pt x="169518" y="67840"/>
                  </a:cubicBezTo>
                  <a:cubicBezTo>
                    <a:pt x="176695" y="55998"/>
                    <a:pt x="175977" y="44874"/>
                    <a:pt x="167006" y="34109"/>
                  </a:cubicBezTo>
                  <a:cubicBezTo>
                    <a:pt x="162341" y="28727"/>
                    <a:pt x="158753" y="22268"/>
                    <a:pt x="155523" y="16168"/>
                  </a:cubicBezTo>
                  <a:cubicBezTo>
                    <a:pt x="149423" y="3968"/>
                    <a:pt x="140453" y="-338"/>
                    <a:pt x="126817" y="21"/>
                  </a:cubicBezTo>
                  <a:cubicBezTo>
                    <a:pt x="85193" y="1815"/>
                    <a:pt x="47874" y="14374"/>
                    <a:pt x="13068" y="36980"/>
                  </a:cubicBezTo>
                  <a:cubicBezTo>
                    <a:pt x="508" y="45233"/>
                    <a:pt x="-4515" y="53845"/>
                    <a:pt x="4814" y="67122"/>
                  </a:cubicBezTo>
                  <a:cubicBezTo>
                    <a:pt x="12709" y="75734"/>
                    <a:pt x="18091" y="85781"/>
                    <a:pt x="23115" y="96187"/>
                  </a:cubicBezTo>
                  <a:cubicBezTo>
                    <a:pt x="22038" y="98340"/>
                    <a:pt x="21321" y="100852"/>
                    <a:pt x="22038" y="10336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3B0414E-0CD7-4FEE-98F8-1C05F41E3546}"/>
                </a:ext>
              </a:extLst>
            </p:cNvPr>
            <p:cNvSpPr/>
            <p:nvPr/>
          </p:nvSpPr>
          <p:spPr>
            <a:xfrm>
              <a:off x="7823216" y="1430832"/>
              <a:ext cx="143532" cy="154297"/>
            </a:xfrm>
            <a:custGeom>
              <a:avLst/>
              <a:gdLst>
                <a:gd name="connsiteX0" fmla="*/ 159 w 143532"/>
                <a:gd name="connsiteY0" fmla="*/ 105818 h 154297"/>
                <a:gd name="connsiteX1" fmla="*/ 159 w 143532"/>
                <a:gd name="connsiteY1" fmla="*/ 148877 h 154297"/>
                <a:gd name="connsiteX2" fmla="*/ 68696 w 143532"/>
                <a:gd name="connsiteY2" fmla="*/ 146007 h 154297"/>
                <a:gd name="connsiteX3" fmla="*/ 137592 w 143532"/>
                <a:gd name="connsiteY3" fmla="*/ 112277 h 154297"/>
                <a:gd name="connsiteX4" fmla="*/ 143333 w 143532"/>
                <a:gd name="connsiteY4" fmla="*/ 91464 h 154297"/>
                <a:gd name="connsiteX5" fmla="*/ 93097 w 143532"/>
                <a:gd name="connsiteY5" fmla="*/ 6780 h 154297"/>
                <a:gd name="connsiteX6" fmla="*/ 76949 w 143532"/>
                <a:gd name="connsiteY6" fmla="*/ 1398 h 154297"/>
                <a:gd name="connsiteX7" fmla="*/ 159 w 143532"/>
                <a:gd name="connsiteY7" fmla="*/ 105818 h 15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532" h="154297">
                  <a:moveTo>
                    <a:pt x="159" y="105818"/>
                  </a:moveTo>
                  <a:cubicBezTo>
                    <a:pt x="-199" y="120171"/>
                    <a:pt x="159" y="134524"/>
                    <a:pt x="159" y="148877"/>
                  </a:cubicBezTo>
                  <a:cubicBezTo>
                    <a:pt x="23484" y="157489"/>
                    <a:pt x="46449" y="159283"/>
                    <a:pt x="68696" y="146007"/>
                  </a:cubicBezTo>
                  <a:cubicBezTo>
                    <a:pt x="92020" y="135601"/>
                    <a:pt x="116421" y="127706"/>
                    <a:pt x="137592" y="112277"/>
                  </a:cubicBezTo>
                  <a:cubicBezTo>
                    <a:pt x="145486" y="106535"/>
                    <a:pt x="149074" y="101153"/>
                    <a:pt x="143333" y="91464"/>
                  </a:cubicBezTo>
                  <a:cubicBezTo>
                    <a:pt x="126468" y="63476"/>
                    <a:pt x="109603" y="35128"/>
                    <a:pt x="93097" y="6780"/>
                  </a:cubicBezTo>
                  <a:cubicBezTo>
                    <a:pt x="89150" y="-38"/>
                    <a:pt x="84844" y="-1473"/>
                    <a:pt x="76949" y="1398"/>
                  </a:cubicBezTo>
                  <a:cubicBezTo>
                    <a:pt x="32095" y="17545"/>
                    <a:pt x="1954" y="58093"/>
                    <a:pt x="159" y="10581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43DB63C-A895-48B8-AFA6-841F939F27A1}"/>
                </a:ext>
              </a:extLst>
            </p:cNvPr>
            <p:cNvSpPr/>
            <p:nvPr/>
          </p:nvSpPr>
          <p:spPr>
            <a:xfrm>
              <a:off x="7713732" y="1346074"/>
              <a:ext cx="161474" cy="114826"/>
            </a:xfrm>
            <a:custGeom>
              <a:avLst/>
              <a:gdLst>
                <a:gd name="connsiteX0" fmla="*/ 560 w 161473"/>
                <a:gd name="connsiteY0" fmla="*/ 52785 h 114825"/>
                <a:gd name="connsiteX1" fmla="*/ 60843 w 161473"/>
                <a:gd name="connsiteY1" fmla="*/ 117733 h 114825"/>
                <a:gd name="connsiteX2" fmla="*/ 154498 w 161473"/>
                <a:gd name="connsiteY2" fmla="*/ 62114 h 114825"/>
                <a:gd name="connsiteX3" fmla="*/ 162392 w 161473"/>
                <a:gd name="connsiteY3" fmla="*/ 23002 h 114825"/>
                <a:gd name="connsiteX4" fmla="*/ 135480 w 161473"/>
                <a:gd name="connsiteY4" fmla="*/ 395 h 114825"/>
                <a:gd name="connsiteX5" fmla="*/ 8095 w 161473"/>
                <a:gd name="connsiteY5" fmla="*/ 43096 h 114825"/>
                <a:gd name="connsiteX6" fmla="*/ 560 w 161473"/>
                <a:gd name="connsiteY6" fmla="*/ 52785 h 11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473" h="114825">
                  <a:moveTo>
                    <a:pt x="560" y="52785"/>
                  </a:moveTo>
                  <a:cubicBezTo>
                    <a:pt x="-4823" y="84721"/>
                    <a:pt x="29625" y="123474"/>
                    <a:pt x="60843" y="117733"/>
                  </a:cubicBezTo>
                  <a:cubicBezTo>
                    <a:pt x="98162" y="110915"/>
                    <a:pt x="130456" y="92615"/>
                    <a:pt x="154498" y="62114"/>
                  </a:cubicBezTo>
                  <a:cubicBezTo>
                    <a:pt x="163469" y="50632"/>
                    <a:pt x="165622" y="37355"/>
                    <a:pt x="162392" y="23002"/>
                  </a:cubicBezTo>
                  <a:cubicBezTo>
                    <a:pt x="158804" y="7572"/>
                    <a:pt x="151269" y="-2117"/>
                    <a:pt x="135480" y="395"/>
                  </a:cubicBezTo>
                  <a:cubicBezTo>
                    <a:pt x="87397" y="1831"/>
                    <a:pt x="46131" y="17619"/>
                    <a:pt x="8095" y="43096"/>
                  </a:cubicBezTo>
                  <a:cubicBezTo>
                    <a:pt x="4507" y="45608"/>
                    <a:pt x="1277" y="48120"/>
                    <a:pt x="560" y="5278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6618C3C-3922-4DAE-8D54-0ACB42FA6461}"/>
                </a:ext>
              </a:extLst>
            </p:cNvPr>
            <p:cNvSpPr/>
            <p:nvPr/>
          </p:nvSpPr>
          <p:spPr>
            <a:xfrm>
              <a:off x="7574840" y="1382353"/>
              <a:ext cx="136356" cy="132768"/>
            </a:xfrm>
            <a:custGeom>
              <a:avLst/>
              <a:gdLst>
                <a:gd name="connsiteX0" fmla="*/ 134427 w 136355"/>
                <a:gd name="connsiteY0" fmla="*/ 67819 h 132767"/>
                <a:gd name="connsiteX1" fmla="*/ 110027 w 136355"/>
                <a:gd name="connsiteY1" fmla="*/ 30142 h 132767"/>
                <a:gd name="connsiteX2" fmla="*/ 54049 w 136355"/>
                <a:gd name="connsiteY2" fmla="*/ 0 h 132767"/>
                <a:gd name="connsiteX3" fmla="*/ 4889 w 136355"/>
                <a:gd name="connsiteY3" fmla="*/ 19018 h 132767"/>
                <a:gd name="connsiteX4" fmla="*/ 4530 w 136355"/>
                <a:gd name="connsiteY4" fmla="*/ 54901 h 132767"/>
                <a:gd name="connsiteX5" fmla="*/ 8836 w 136355"/>
                <a:gd name="connsiteY5" fmla="*/ 90425 h 132767"/>
                <a:gd name="connsiteX6" fmla="*/ 26060 w 136355"/>
                <a:gd name="connsiteY6" fmla="*/ 129179 h 132767"/>
                <a:gd name="connsiteX7" fmla="*/ 45437 w 136355"/>
                <a:gd name="connsiteY7" fmla="*/ 133126 h 132767"/>
                <a:gd name="connsiteX8" fmla="*/ 128327 w 136355"/>
                <a:gd name="connsiteY8" fmla="*/ 87196 h 132767"/>
                <a:gd name="connsiteX9" fmla="*/ 134427 w 136355"/>
                <a:gd name="connsiteY9" fmla="*/ 67819 h 13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355" h="132767">
                  <a:moveTo>
                    <a:pt x="134427" y="67819"/>
                  </a:moveTo>
                  <a:cubicBezTo>
                    <a:pt x="126174" y="55619"/>
                    <a:pt x="119356" y="41983"/>
                    <a:pt x="110027" y="30142"/>
                  </a:cubicBezTo>
                  <a:cubicBezTo>
                    <a:pt x="96032" y="11841"/>
                    <a:pt x="77373" y="359"/>
                    <a:pt x="54049" y="0"/>
                  </a:cubicBezTo>
                  <a:cubicBezTo>
                    <a:pt x="35390" y="1076"/>
                    <a:pt x="17807" y="6100"/>
                    <a:pt x="4889" y="19018"/>
                  </a:cubicBezTo>
                  <a:cubicBezTo>
                    <a:pt x="-5517" y="29424"/>
                    <a:pt x="3813" y="43060"/>
                    <a:pt x="4530" y="54901"/>
                  </a:cubicBezTo>
                  <a:cubicBezTo>
                    <a:pt x="5248" y="66743"/>
                    <a:pt x="7042" y="78584"/>
                    <a:pt x="8836" y="90425"/>
                  </a:cubicBezTo>
                  <a:cubicBezTo>
                    <a:pt x="10989" y="104779"/>
                    <a:pt x="17807" y="117338"/>
                    <a:pt x="26060" y="129179"/>
                  </a:cubicBezTo>
                  <a:cubicBezTo>
                    <a:pt x="31802" y="137073"/>
                    <a:pt x="37184" y="138150"/>
                    <a:pt x="45437" y="133126"/>
                  </a:cubicBezTo>
                  <a:cubicBezTo>
                    <a:pt x="72708" y="117338"/>
                    <a:pt x="100338" y="101908"/>
                    <a:pt x="128327" y="87196"/>
                  </a:cubicBezTo>
                  <a:cubicBezTo>
                    <a:pt x="137657" y="82172"/>
                    <a:pt x="140886" y="77149"/>
                    <a:pt x="134427" y="6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E7546EA-EF36-42CB-9D06-8FB2D1714AE1}"/>
                </a:ext>
              </a:extLst>
            </p:cNvPr>
            <p:cNvSpPr/>
            <p:nvPr/>
          </p:nvSpPr>
          <p:spPr>
            <a:xfrm>
              <a:off x="7436197" y="1497762"/>
              <a:ext cx="150709" cy="118414"/>
            </a:xfrm>
            <a:custGeom>
              <a:avLst/>
              <a:gdLst>
                <a:gd name="connsiteX0" fmla="*/ 149991 w 150709"/>
                <a:gd name="connsiteY0" fmla="*/ 74054 h 118414"/>
                <a:gd name="connsiteX1" fmla="*/ 89349 w 150709"/>
                <a:gd name="connsiteY1" fmla="*/ 493 h 118414"/>
                <a:gd name="connsiteX2" fmla="*/ 0 w 150709"/>
                <a:gd name="connsiteY2" fmla="*/ 99531 h 118414"/>
                <a:gd name="connsiteX3" fmla="*/ 43419 w 150709"/>
                <a:gd name="connsiteY3" fmla="*/ 119267 h 118414"/>
                <a:gd name="connsiteX4" fmla="*/ 149991 w 150709"/>
                <a:gd name="connsiteY4" fmla="*/ 74054 h 11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09" h="118414">
                  <a:moveTo>
                    <a:pt x="149991" y="74054"/>
                  </a:moveTo>
                  <a:cubicBezTo>
                    <a:pt x="160398" y="40324"/>
                    <a:pt x="122720" y="-5248"/>
                    <a:pt x="89349" y="493"/>
                  </a:cubicBezTo>
                  <a:cubicBezTo>
                    <a:pt x="49160" y="7311"/>
                    <a:pt x="3229" y="58265"/>
                    <a:pt x="0" y="99531"/>
                  </a:cubicBezTo>
                  <a:cubicBezTo>
                    <a:pt x="8971" y="118549"/>
                    <a:pt x="25477" y="121061"/>
                    <a:pt x="43419" y="119267"/>
                  </a:cubicBezTo>
                  <a:cubicBezTo>
                    <a:pt x="83608" y="114961"/>
                    <a:pt x="119132" y="100607"/>
                    <a:pt x="149991" y="7405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8ECFEBD-F8C5-4600-883D-55F36F5C8CF3}"/>
                </a:ext>
              </a:extLst>
            </p:cNvPr>
            <p:cNvSpPr/>
            <p:nvPr/>
          </p:nvSpPr>
          <p:spPr>
            <a:xfrm>
              <a:off x="7948111" y="2069789"/>
              <a:ext cx="204534" cy="172239"/>
            </a:xfrm>
            <a:custGeom>
              <a:avLst/>
              <a:gdLst>
                <a:gd name="connsiteX0" fmla="*/ 7314 w 204533"/>
                <a:gd name="connsiteY0" fmla="*/ 120293 h 172238"/>
                <a:gd name="connsiteX1" fmla="*/ 39609 w 204533"/>
                <a:gd name="connsiteY1" fmla="*/ 168017 h 172238"/>
                <a:gd name="connsiteX2" fmla="*/ 61498 w 204533"/>
                <a:gd name="connsiteY2" fmla="*/ 171605 h 172238"/>
                <a:gd name="connsiteX3" fmla="*/ 97022 w 204533"/>
                <a:gd name="connsiteY3" fmla="*/ 154740 h 172238"/>
                <a:gd name="connsiteX4" fmla="*/ 161612 w 204533"/>
                <a:gd name="connsiteY4" fmla="*/ 130340 h 172238"/>
                <a:gd name="connsiteX5" fmla="*/ 205030 w 204533"/>
                <a:gd name="connsiteY5" fmla="*/ 72209 h 172238"/>
                <a:gd name="connsiteX6" fmla="*/ 89846 w 204533"/>
                <a:gd name="connsiteY6" fmla="*/ 9055 h 172238"/>
                <a:gd name="connsiteX7" fmla="*/ 58986 w 204533"/>
                <a:gd name="connsiteY7" fmla="*/ 26638 h 172238"/>
                <a:gd name="connsiteX8" fmla="*/ 138 w 204533"/>
                <a:gd name="connsiteY8" fmla="*/ 104863 h 172238"/>
                <a:gd name="connsiteX9" fmla="*/ 7314 w 204533"/>
                <a:gd name="connsiteY9" fmla="*/ 120293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533" h="172238">
                  <a:moveTo>
                    <a:pt x="7314" y="120293"/>
                  </a:moveTo>
                  <a:cubicBezTo>
                    <a:pt x="10544" y="141464"/>
                    <a:pt x="26691" y="153664"/>
                    <a:pt x="39609" y="168017"/>
                  </a:cubicBezTo>
                  <a:cubicBezTo>
                    <a:pt x="46427" y="175553"/>
                    <a:pt x="52886" y="176629"/>
                    <a:pt x="61498" y="171605"/>
                  </a:cubicBezTo>
                  <a:cubicBezTo>
                    <a:pt x="72981" y="165146"/>
                    <a:pt x="85181" y="160123"/>
                    <a:pt x="97022" y="154740"/>
                  </a:cubicBezTo>
                  <a:cubicBezTo>
                    <a:pt x="121423" y="154382"/>
                    <a:pt x="140082" y="138952"/>
                    <a:pt x="161612" y="130340"/>
                  </a:cubicBezTo>
                  <a:cubicBezTo>
                    <a:pt x="187806" y="119934"/>
                    <a:pt x="208619" y="105222"/>
                    <a:pt x="205030" y="72209"/>
                  </a:cubicBezTo>
                  <a:cubicBezTo>
                    <a:pt x="189242" y="10849"/>
                    <a:pt x="141876" y="-15346"/>
                    <a:pt x="89846" y="9055"/>
                  </a:cubicBezTo>
                  <a:cubicBezTo>
                    <a:pt x="79081" y="14079"/>
                    <a:pt x="69033" y="20896"/>
                    <a:pt x="58986" y="26638"/>
                  </a:cubicBezTo>
                  <a:cubicBezTo>
                    <a:pt x="29921" y="32738"/>
                    <a:pt x="-2374" y="75798"/>
                    <a:pt x="138" y="104863"/>
                  </a:cubicBezTo>
                  <a:cubicBezTo>
                    <a:pt x="497" y="111322"/>
                    <a:pt x="1932" y="117063"/>
                    <a:pt x="7314" y="12029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54A3777-E7A1-4EDD-89E2-C1ED05152FE0}"/>
                </a:ext>
              </a:extLst>
            </p:cNvPr>
            <p:cNvSpPr/>
            <p:nvPr/>
          </p:nvSpPr>
          <p:spPr>
            <a:xfrm>
              <a:off x="8146844" y="1966373"/>
              <a:ext cx="204534" cy="150709"/>
            </a:xfrm>
            <a:custGeom>
              <a:avLst/>
              <a:gdLst>
                <a:gd name="connsiteX0" fmla="*/ 4504 w 204533"/>
                <a:gd name="connsiteY0" fmla="*/ 82688 h 150709"/>
                <a:gd name="connsiteX1" fmla="*/ 557 w 204533"/>
                <a:gd name="connsiteY1" fmla="*/ 103141 h 150709"/>
                <a:gd name="connsiteX2" fmla="*/ 65505 w 204533"/>
                <a:gd name="connsiteY2" fmla="*/ 151942 h 150709"/>
                <a:gd name="connsiteX3" fmla="*/ 93853 w 204533"/>
                <a:gd name="connsiteY3" fmla="*/ 146201 h 150709"/>
                <a:gd name="connsiteX4" fmla="*/ 174949 w 204533"/>
                <a:gd name="connsiteY4" fmla="*/ 104218 h 150709"/>
                <a:gd name="connsiteX5" fmla="*/ 194684 w 204533"/>
                <a:gd name="connsiteY5" fmla="*/ 44293 h 150709"/>
                <a:gd name="connsiteX6" fmla="*/ 173154 w 204533"/>
                <a:gd name="connsiteY6" fmla="*/ 13792 h 150709"/>
                <a:gd name="connsiteX7" fmla="*/ 140860 w 204533"/>
                <a:gd name="connsiteY7" fmla="*/ 157 h 150709"/>
                <a:gd name="connsiteX8" fmla="*/ 4504 w 204533"/>
                <a:gd name="connsiteY8" fmla="*/ 82688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533" h="150709">
                  <a:moveTo>
                    <a:pt x="4504" y="82688"/>
                  </a:moveTo>
                  <a:cubicBezTo>
                    <a:pt x="1633" y="89147"/>
                    <a:pt x="-1237" y="95606"/>
                    <a:pt x="557" y="103141"/>
                  </a:cubicBezTo>
                  <a:cubicBezTo>
                    <a:pt x="7733" y="130771"/>
                    <a:pt x="35005" y="151942"/>
                    <a:pt x="65505" y="151942"/>
                  </a:cubicBezTo>
                  <a:cubicBezTo>
                    <a:pt x="74476" y="152301"/>
                    <a:pt x="84164" y="150148"/>
                    <a:pt x="93853" y="146201"/>
                  </a:cubicBezTo>
                  <a:cubicBezTo>
                    <a:pt x="122201" y="134359"/>
                    <a:pt x="148395" y="118930"/>
                    <a:pt x="174949" y="104218"/>
                  </a:cubicBezTo>
                  <a:cubicBezTo>
                    <a:pt x="211549" y="84482"/>
                    <a:pt x="211908" y="82688"/>
                    <a:pt x="194684" y="44293"/>
                  </a:cubicBezTo>
                  <a:cubicBezTo>
                    <a:pt x="189661" y="32810"/>
                    <a:pt x="182484" y="22404"/>
                    <a:pt x="173154" y="13792"/>
                  </a:cubicBezTo>
                  <a:cubicBezTo>
                    <a:pt x="164184" y="5180"/>
                    <a:pt x="153419" y="874"/>
                    <a:pt x="140860" y="157"/>
                  </a:cubicBezTo>
                  <a:cubicBezTo>
                    <a:pt x="87753" y="-2714"/>
                    <a:pt x="26034" y="34245"/>
                    <a:pt x="4504" y="8268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D97368B-B5FB-4C77-B570-CCB8EF8370BB}"/>
                </a:ext>
              </a:extLst>
            </p:cNvPr>
            <p:cNvSpPr/>
            <p:nvPr/>
          </p:nvSpPr>
          <p:spPr>
            <a:xfrm>
              <a:off x="8052021" y="1817256"/>
              <a:ext cx="204534" cy="161474"/>
            </a:xfrm>
            <a:custGeom>
              <a:avLst/>
              <a:gdLst>
                <a:gd name="connsiteX0" fmla="*/ 3519 w 204533"/>
                <a:gd name="connsiteY0" fmla="*/ 76431 h 161474"/>
                <a:gd name="connsiteX1" fmla="*/ 3519 w 204533"/>
                <a:gd name="connsiteY1" fmla="*/ 99755 h 161474"/>
                <a:gd name="connsiteX2" fmla="*/ 37967 w 204533"/>
                <a:gd name="connsiteY2" fmla="*/ 156450 h 161474"/>
                <a:gd name="connsiteX3" fmla="*/ 56626 w 204533"/>
                <a:gd name="connsiteY3" fmla="*/ 162192 h 161474"/>
                <a:gd name="connsiteX4" fmla="*/ 195494 w 204533"/>
                <a:gd name="connsiteY4" fmla="*/ 87555 h 161474"/>
                <a:gd name="connsiteX5" fmla="*/ 204465 w 204533"/>
                <a:gd name="connsiteY5" fmla="*/ 72125 h 161474"/>
                <a:gd name="connsiteX6" fmla="*/ 121575 w 204533"/>
                <a:gd name="connsiteY6" fmla="*/ 0 h 161474"/>
                <a:gd name="connsiteX7" fmla="*/ 3519 w 204533"/>
                <a:gd name="connsiteY7" fmla="*/ 7643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61474">
                  <a:moveTo>
                    <a:pt x="3519" y="76431"/>
                  </a:moveTo>
                  <a:cubicBezTo>
                    <a:pt x="-428" y="84325"/>
                    <a:pt x="-1863" y="91502"/>
                    <a:pt x="3519" y="99755"/>
                  </a:cubicBezTo>
                  <a:cubicBezTo>
                    <a:pt x="15360" y="118414"/>
                    <a:pt x="26843" y="137432"/>
                    <a:pt x="37967" y="156450"/>
                  </a:cubicBezTo>
                  <a:cubicBezTo>
                    <a:pt x="42632" y="164703"/>
                    <a:pt x="47655" y="167215"/>
                    <a:pt x="56626" y="162192"/>
                  </a:cubicBezTo>
                  <a:cubicBezTo>
                    <a:pt x="102915" y="137073"/>
                    <a:pt x="149204" y="112314"/>
                    <a:pt x="195494" y="87555"/>
                  </a:cubicBezTo>
                  <a:cubicBezTo>
                    <a:pt x="201594" y="84325"/>
                    <a:pt x="205541" y="80737"/>
                    <a:pt x="204465" y="72125"/>
                  </a:cubicBezTo>
                  <a:cubicBezTo>
                    <a:pt x="199441" y="33012"/>
                    <a:pt x="164275" y="718"/>
                    <a:pt x="121575" y="0"/>
                  </a:cubicBezTo>
                  <a:cubicBezTo>
                    <a:pt x="71697" y="5382"/>
                    <a:pt x="28637" y="26195"/>
                    <a:pt x="3519" y="7643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E520813-6393-4D6E-96C9-8A6B175BE1DF}"/>
                </a:ext>
              </a:extLst>
            </p:cNvPr>
            <p:cNvSpPr/>
            <p:nvPr/>
          </p:nvSpPr>
          <p:spPr>
            <a:xfrm>
              <a:off x="7771521" y="1765880"/>
              <a:ext cx="200945" cy="161474"/>
            </a:xfrm>
            <a:custGeom>
              <a:avLst/>
              <a:gdLst>
                <a:gd name="connsiteX0" fmla="*/ 32478 w 200945"/>
                <a:gd name="connsiteY0" fmla="*/ 154361 h 161474"/>
                <a:gd name="connsiteX1" fmla="*/ 54008 w 200945"/>
                <a:gd name="connsiteY1" fmla="*/ 160820 h 161474"/>
                <a:gd name="connsiteX2" fmla="*/ 195388 w 200945"/>
                <a:gd name="connsiteY2" fmla="*/ 82953 h 161474"/>
                <a:gd name="connsiteX3" fmla="*/ 204000 w 200945"/>
                <a:gd name="connsiteY3" fmla="*/ 69318 h 161474"/>
                <a:gd name="connsiteX4" fmla="*/ 115010 w 200945"/>
                <a:gd name="connsiteY4" fmla="*/ 63 h 161474"/>
                <a:gd name="connsiteX5" fmla="*/ 4131 w 200945"/>
                <a:gd name="connsiteY5" fmla="*/ 71830 h 161474"/>
                <a:gd name="connsiteX6" fmla="*/ 4490 w 200945"/>
                <a:gd name="connsiteY6" fmla="*/ 102330 h 161474"/>
                <a:gd name="connsiteX7" fmla="*/ 32478 w 200945"/>
                <a:gd name="connsiteY7" fmla="*/ 15436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945" h="161474">
                  <a:moveTo>
                    <a:pt x="32478" y="154361"/>
                  </a:moveTo>
                  <a:cubicBezTo>
                    <a:pt x="37861" y="164767"/>
                    <a:pt x="43961" y="166202"/>
                    <a:pt x="54008" y="160820"/>
                  </a:cubicBezTo>
                  <a:cubicBezTo>
                    <a:pt x="101015" y="134625"/>
                    <a:pt x="148381" y="108789"/>
                    <a:pt x="195388" y="82953"/>
                  </a:cubicBezTo>
                  <a:cubicBezTo>
                    <a:pt x="200770" y="80083"/>
                    <a:pt x="205435" y="77212"/>
                    <a:pt x="204000" y="69318"/>
                  </a:cubicBezTo>
                  <a:cubicBezTo>
                    <a:pt x="196823" y="34870"/>
                    <a:pt x="172781" y="-1731"/>
                    <a:pt x="115010" y="63"/>
                  </a:cubicBezTo>
                  <a:cubicBezTo>
                    <a:pt x="75538" y="5087"/>
                    <a:pt x="29608" y="20876"/>
                    <a:pt x="4131" y="71830"/>
                  </a:cubicBezTo>
                  <a:cubicBezTo>
                    <a:pt x="-893" y="82236"/>
                    <a:pt x="-1969" y="91565"/>
                    <a:pt x="4490" y="102330"/>
                  </a:cubicBezTo>
                  <a:cubicBezTo>
                    <a:pt x="14178" y="119554"/>
                    <a:pt x="23508" y="136778"/>
                    <a:pt x="32478" y="15436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857F99B-96CD-473C-B75F-C836EFFC447B}"/>
                </a:ext>
              </a:extLst>
            </p:cNvPr>
            <p:cNvSpPr/>
            <p:nvPr/>
          </p:nvSpPr>
          <p:spPr>
            <a:xfrm>
              <a:off x="7672603" y="2029452"/>
              <a:ext cx="211710" cy="161474"/>
            </a:xfrm>
            <a:custGeom>
              <a:avLst/>
              <a:gdLst>
                <a:gd name="connsiteX0" fmla="*/ 145032 w 211710"/>
                <a:gd name="connsiteY0" fmla="*/ 120800 h 161474"/>
                <a:gd name="connsiteX1" fmla="*/ 197062 w 211710"/>
                <a:gd name="connsiteY1" fmla="*/ 89940 h 161474"/>
                <a:gd name="connsiteX2" fmla="*/ 211415 w 211710"/>
                <a:gd name="connsiteY2" fmla="*/ 66257 h 161474"/>
                <a:gd name="connsiteX3" fmla="*/ 190244 w 211710"/>
                <a:gd name="connsiteY3" fmla="*/ 31092 h 161474"/>
                <a:gd name="connsiteX4" fmla="*/ 168356 w 211710"/>
                <a:gd name="connsiteY4" fmla="*/ 11356 h 161474"/>
                <a:gd name="connsiteX5" fmla="*/ 86901 w 211710"/>
                <a:gd name="connsiteY5" fmla="*/ 2744 h 161474"/>
                <a:gd name="connsiteX6" fmla="*/ 47430 w 211710"/>
                <a:gd name="connsiteY6" fmla="*/ 22480 h 161474"/>
                <a:gd name="connsiteX7" fmla="*/ 64 w 211710"/>
                <a:gd name="connsiteY7" fmla="*/ 96040 h 161474"/>
                <a:gd name="connsiteX8" fmla="*/ 37023 w 211710"/>
                <a:gd name="connsiteY8" fmla="*/ 155247 h 161474"/>
                <a:gd name="connsiteX9" fmla="*/ 57118 w 211710"/>
                <a:gd name="connsiteY9" fmla="*/ 159912 h 161474"/>
                <a:gd name="connsiteX10" fmla="*/ 118837 w 211710"/>
                <a:gd name="connsiteY10" fmla="*/ 127617 h 161474"/>
                <a:gd name="connsiteX11" fmla="*/ 145032 w 211710"/>
                <a:gd name="connsiteY11" fmla="*/ 120800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1710" h="161474">
                  <a:moveTo>
                    <a:pt x="145032" y="120800"/>
                  </a:moveTo>
                  <a:cubicBezTo>
                    <a:pt x="162256" y="110035"/>
                    <a:pt x="180197" y="100705"/>
                    <a:pt x="197062" y="89940"/>
                  </a:cubicBezTo>
                  <a:cubicBezTo>
                    <a:pt x="206033" y="84199"/>
                    <a:pt x="214645" y="78458"/>
                    <a:pt x="211415" y="66257"/>
                  </a:cubicBezTo>
                  <a:cubicBezTo>
                    <a:pt x="207827" y="52622"/>
                    <a:pt x="209621" y="35398"/>
                    <a:pt x="190244" y="31092"/>
                  </a:cubicBezTo>
                  <a:cubicBezTo>
                    <a:pt x="184144" y="23556"/>
                    <a:pt x="179121" y="13868"/>
                    <a:pt x="168356" y="11356"/>
                  </a:cubicBezTo>
                  <a:cubicBezTo>
                    <a:pt x="141443" y="4897"/>
                    <a:pt x="115249" y="-4791"/>
                    <a:pt x="86901" y="2744"/>
                  </a:cubicBezTo>
                  <a:cubicBezTo>
                    <a:pt x="73624" y="9203"/>
                    <a:pt x="59271" y="14227"/>
                    <a:pt x="47430" y="22480"/>
                  </a:cubicBezTo>
                  <a:cubicBezTo>
                    <a:pt x="21594" y="40063"/>
                    <a:pt x="-1371" y="60157"/>
                    <a:pt x="64" y="96040"/>
                  </a:cubicBezTo>
                  <a:cubicBezTo>
                    <a:pt x="12264" y="115776"/>
                    <a:pt x="25182" y="135153"/>
                    <a:pt x="37023" y="155247"/>
                  </a:cubicBezTo>
                  <a:cubicBezTo>
                    <a:pt x="42765" y="164936"/>
                    <a:pt x="48147" y="164936"/>
                    <a:pt x="57118" y="159912"/>
                  </a:cubicBezTo>
                  <a:cubicBezTo>
                    <a:pt x="77213" y="148430"/>
                    <a:pt x="98025" y="138382"/>
                    <a:pt x="118837" y="127617"/>
                  </a:cubicBezTo>
                  <a:cubicBezTo>
                    <a:pt x="127808" y="127617"/>
                    <a:pt x="136779" y="125823"/>
                    <a:pt x="145032" y="12080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B3E7804-8FE6-4C63-9502-42C96F12C1FC}"/>
                </a:ext>
              </a:extLst>
            </p:cNvPr>
            <p:cNvSpPr/>
            <p:nvPr/>
          </p:nvSpPr>
          <p:spPr>
            <a:xfrm>
              <a:off x="7861270" y="1924142"/>
              <a:ext cx="204534" cy="143532"/>
            </a:xfrm>
            <a:custGeom>
              <a:avLst/>
              <a:gdLst>
                <a:gd name="connsiteX0" fmla="*/ 30642 w 204533"/>
                <a:gd name="connsiteY0" fmla="*/ 130660 h 143532"/>
                <a:gd name="connsiteX1" fmla="*/ 33513 w 204533"/>
                <a:gd name="connsiteY1" fmla="*/ 132813 h 143532"/>
                <a:gd name="connsiteX2" fmla="*/ 66167 w 204533"/>
                <a:gd name="connsiteY2" fmla="*/ 139989 h 143532"/>
                <a:gd name="connsiteX3" fmla="*/ 200011 w 204533"/>
                <a:gd name="connsiteY3" fmla="*/ 80782 h 143532"/>
                <a:gd name="connsiteX4" fmla="*/ 205034 w 204533"/>
                <a:gd name="connsiteY4" fmla="*/ 68582 h 143532"/>
                <a:gd name="connsiteX5" fmla="*/ 138650 w 204533"/>
                <a:gd name="connsiteY5" fmla="*/ 404 h 143532"/>
                <a:gd name="connsiteX6" fmla="*/ 32078 w 204533"/>
                <a:gd name="connsiteY6" fmla="*/ 33775 h 143532"/>
                <a:gd name="connsiteX7" fmla="*/ 30642 w 204533"/>
                <a:gd name="connsiteY7" fmla="*/ 130660 h 14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43532">
                  <a:moveTo>
                    <a:pt x="30642" y="130660"/>
                  </a:moveTo>
                  <a:cubicBezTo>
                    <a:pt x="31360" y="131377"/>
                    <a:pt x="32436" y="132095"/>
                    <a:pt x="33513" y="132813"/>
                  </a:cubicBezTo>
                  <a:cubicBezTo>
                    <a:pt x="43919" y="148242"/>
                    <a:pt x="51454" y="149678"/>
                    <a:pt x="66167" y="139989"/>
                  </a:cubicBezTo>
                  <a:cubicBezTo>
                    <a:pt x="115685" y="131019"/>
                    <a:pt x="155874" y="101594"/>
                    <a:pt x="200011" y="80782"/>
                  </a:cubicBezTo>
                  <a:cubicBezTo>
                    <a:pt x="205034" y="78270"/>
                    <a:pt x="205752" y="73964"/>
                    <a:pt x="205034" y="68582"/>
                  </a:cubicBezTo>
                  <a:cubicBezTo>
                    <a:pt x="201805" y="34852"/>
                    <a:pt x="171304" y="2198"/>
                    <a:pt x="138650" y="404"/>
                  </a:cubicBezTo>
                  <a:cubicBezTo>
                    <a:pt x="99179" y="-2108"/>
                    <a:pt x="61143" y="6863"/>
                    <a:pt x="32078" y="33775"/>
                  </a:cubicBezTo>
                  <a:cubicBezTo>
                    <a:pt x="-9906" y="72888"/>
                    <a:pt x="-10982" y="94059"/>
                    <a:pt x="30642" y="130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51BE9278-B433-4226-84F4-6F7EDB47B907}"/>
                </a:ext>
              </a:extLst>
            </p:cNvPr>
            <p:cNvSpPr/>
            <p:nvPr/>
          </p:nvSpPr>
          <p:spPr>
            <a:xfrm>
              <a:off x="7976206" y="1687437"/>
              <a:ext cx="190180" cy="139944"/>
            </a:xfrm>
            <a:custGeom>
              <a:avLst/>
              <a:gdLst>
                <a:gd name="connsiteX0" fmla="*/ 20127 w 190180"/>
                <a:gd name="connsiteY0" fmla="*/ 46929 h 139944"/>
                <a:gd name="connsiteX1" fmla="*/ 3621 w 190180"/>
                <a:gd name="connsiteY1" fmla="*/ 76712 h 139944"/>
                <a:gd name="connsiteX2" fmla="*/ 1109 w 190180"/>
                <a:gd name="connsiteY2" fmla="*/ 95372 h 139944"/>
                <a:gd name="connsiteX3" fmla="*/ 74310 w 190180"/>
                <a:gd name="connsiteY3" fmla="*/ 142020 h 139944"/>
                <a:gd name="connsiteX4" fmla="*/ 153971 w 190180"/>
                <a:gd name="connsiteY4" fmla="*/ 107213 h 139944"/>
                <a:gd name="connsiteX5" fmla="*/ 191289 w 190180"/>
                <a:gd name="connsiteY5" fmla="*/ 46929 h 139944"/>
                <a:gd name="connsiteX6" fmla="*/ 163659 w 190180"/>
                <a:gd name="connsiteY6" fmla="*/ 10329 h 139944"/>
                <a:gd name="connsiteX7" fmla="*/ 108758 w 190180"/>
                <a:gd name="connsiteY7" fmla="*/ 2793 h 139944"/>
                <a:gd name="connsiteX8" fmla="*/ 33762 w 190180"/>
                <a:gd name="connsiteY8" fmla="*/ 23964 h 139944"/>
                <a:gd name="connsiteX9" fmla="*/ 20127 w 190180"/>
                <a:gd name="connsiteY9" fmla="*/ 46929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180" h="139944">
                  <a:moveTo>
                    <a:pt x="20127" y="46929"/>
                  </a:moveTo>
                  <a:cubicBezTo>
                    <a:pt x="14744" y="56977"/>
                    <a:pt x="9003" y="66665"/>
                    <a:pt x="3621" y="76712"/>
                  </a:cubicBezTo>
                  <a:cubicBezTo>
                    <a:pt x="750" y="82454"/>
                    <a:pt x="-1403" y="88195"/>
                    <a:pt x="1109" y="95372"/>
                  </a:cubicBezTo>
                  <a:cubicBezTo>
                    <a:pt x="11156" y="128025"/>
                    <a:pt x="40580" y="147402"/>
                    <a:pt x="74310" y="142020"/>
                  </a:cubicBezTo>
                  <a:cubicBezTo>
                    <a:pt x="103734" y="137355"/>
                    <a:pt x="130647" y="125872"/>
                    <a:pt x="153971" y="107213"/>
                  </a:cubicBezTo>
                  <a:cubicBezTo>
                    <a:pt x="172989" y="91783"/>
                    <a:pt x="189854" y="73842"/>
                    <a:pt x="191289" y="46929"/>
                  </a:cubicBezTo>
                  <a:cubicBezTo>
                    <a:pt x="195236" y="26117"/>
                    <a:pt x="188060" y="16429"/>
                    <a:pt x="163659" y="10329"/>
                  </a:cubicBezTo>
                  <a:cubicBezTo>
                    <a:pt x="145359" y="7817"/>
                    <a:pt x="127058" y="5305"/>
                    <a:pt x="108758" y="2793"/>
                  </a:cubicBezTo>
                  <a:cubicBezTo>
                    <a:pt x="78975" y="-6895"/>
                    <a:pt x="57086" y="10687"/>
                    <a:pt x="33762" y="23964"/>
                  </a:cubicBezTo>
                  <a:cubicBezTo>
                    <a:pt x="25150" y="28988"/>
                    <a:pt x="20127" y="36523"/>
                    <a:pt x="20127" y="4692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78851E1B-D9F3-4C77-9984-789C57E3195D}"/>
                </a:ext>
              </a:extLst>
            </p:cNvPr>
            <p:cNvSpPr/>
            <p:nvPr/>
          </p:nvSpPr>
          <p:spPr>
            <a:xfrm>
              <a:off x="7691071" y="1625139"/>
              <a:ext cx="197357" cy="150709"/>
            </a:xfrm>
            <a:custGeom>
              <a:avLst/>
              <a:gdLst>
                <a:gd name="connsiteX0" fmla="*/ 69510 w 197357"/>
                <a:gd name="connsiteY0" fmla="*/ 152646 h 150709"/>
                <a:gd name="connsiteX1" fmla="*/ 182900 w 197357"/>
                <a:gd name="connsiteY1" fmla="*/ 80162 h 150709"/>
                <a:gd name="connsiteX2" fmla="*/ 194024 w 197357"/>
                <a:gd name="connsiteY2" fmla="*/ 42843 h 150709"/>
                <a:gd name="connsiteX3" fmla="*/ 186130 w 197357"/>
                <a:gd name="connsiteY3" fmla="*/ 25261 h 150709"/>
                <a:gd name="connsiteX4" fmla="*/ 99293 w 197357"/>
                <a:gd name="connsiteY4" fmla="*/ 4090 h 150709"/>
                <a:gd name="connsiteX5" fmla="*/ 71304 w 197357"/>
                <a:gd name="connsiteY5" fmla="*/ 15931 h 150709"/>
                <a:gd name="connsiteX6" fmla="*/ 57668 w 197357"/>
                <a:gd name="connsiteY6" fmla="*/ 26696 h 150709"/>
                <a:gd name="connsiteX7" fmla="*/ 6714 w 197357"/>
                <a:gd name="connsiteY7" fmla="*/ 67244 h 150709"/>
                <a:gd name="connsiteX8" fmla="*/ 614 w 197357"/>
                <a:gd name="connsiteY8" fmla="*/ 92003 h 150709"/>
                <a:gd name="connsiteX9" fmla="*/ 69510 w 197357"/>
                <a:gd name="connsiteY9" fmla="*/ 152646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357" h="150709">
                  <a:moveTo>
                    <a:pt x="69510" y="152646"/>
                  </a:moveTo>
                  <a:cubicBezTo>
                    <a:pt x="117593" y="145469"/>
                    <a:pt x="157064" y="123580"/>
                    <a:pt x="182900" y="80162"/>
                  </a:cubicBezTo>
                  <a:cubicBezTo>
                    <a:pt x="197971" y="70115"/>
                    <a:pt x="201918" y="58273"/>
                    <a:pt x="194024" y="42843"/>
                  </a:cubicBezTo>
                  <a:cubicBezTo>
                    <a:pt x="191153" y="37102"/>
                    <a:pt x="189359" y="30643"/>
                    <a:pt x="186130" y="25261"/>
                  </a:cubicBezTo>
                  <a:cubicBezTo>
                    <a:pt x="161370" y="1219"/>
                    <a:pt x="132305" y="-5240"/>
                    <a:pt x="99293" y="4090"/>
                  </a:cubicBezTo>
                  <a:cubicBezTo>
                    <a:pt x="89604" y="6960"/>
                    <a:pt x="80992" y="12343"/>
                    <a:pt x="71304" y="15931"/>
                  </a:cubicBezTo>
                  <a:cubicBezTo>
                    <a:pt x="66280" y="18802"/>
                    <a:pt x="63768" y="24543"/>
                    <a:pt x="57668" y="26696"/>
                  </a:cubicBezTo>
                  <a:cubicBezTo>
                    <a:pt x="35780" y="33873"/>
                    <a:pt x="21785" y="51455"/>
                    <a:pt x="6714" y="67244"/>
                  </a:cubicBezTo>
                  <a:cubicBezTo>
                    <a:pt x="-104" y="74420"/>
                    <a:pt x="-821" y="82674"/>
                    <a:pt x="614" y="92003"/>
                  </a:cubicBezTo>
                  <a:cubicBezTo>
                    <a:pt x="-1539" y="127886"/>
                    <a:pt x="31474" y="158387"/>
                    <a:pt x="69510" y="15264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FE280B4-363A-4C76-A9C4-BFA02630E6DA}"/>
                </a:ext>
              </a:extLst>
            </p:cNvPr>
            <p:cNvSpPr/>
            <p:nvPr/>
          </p:nvSpPr>
          <p:spPr>
            <a:xfrm>
              <a:off x="8215579" y="2125245"/>
              <a:ext cx="183004" cy="150709"/>
            </a:xfrm>
            <a:custGeom>
              <a:avLst/>
              <a:gdLst>
                <a:gd name="connsiteX0" fmla="*/ 38394 w 183003"/>
                <a:gd name="connsiteY0" fmla="*/ 53713 h 150709"/>
                <a:gd name="connsiteX1" fmla="*/ 30141 w 183003"/>
                <a:gd name="connsiteY1" fmla="*/ 55507 h 150709"/>
                <a:gd name="connsiteX2" fmla="*/ 2870 w 183003"/>
                <a:gd name="connsiteY2" fmla="*/ 93543 h 150709"/>
                <a:gd name="connsiteX3" fmla="*/ 28705 w 183003"/>
                <a:gd name="connsiteY3" fmla="*/ 137320 h 150709"/>
                <a:gd name="connsiteX4" fmla="*/ 53465 w 183003"/>
                <a:gd name="connsiteY4" fmla="*/ 150238 h 150709"/>
                <a:gd name="connsiteX5" fmla="*/ 56335 w 183003"/>
                <a:gd name="connsiteY5" fmla="*/ 151315 h 150709"/>
                <a:gd name="connsiteX6" fmla="*/ 181567 w 183003"/>
                <a:gd name="connsiteY6" fmla="*/ 96414 h 150709"/>
                <a:gd name="connsiteX7" fmla="*/ 155373 w 183003"/>
                <a:gd name="connsiteY7" fmla="*/ 8500 h 150709"/>
                <a:gd name="connsiteX8" fmla="*/ 129537 w 183003"/>
                <a:gd name="connsiteY8" fmla="*/ 3835 h 150709"/>
                <a:gd name="connsiteX9" fmla="*/ 38394 w 183003"/>
                <a:gd name="connsiteY9" fmla="*/ 53713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003" h="150709">
                  <a:moveTo>
                    <a:pt x="38394" y="53713"/>
                  </a:moveTo>
                  <a:cubicBezTo>
                    <a:pt x="35882" y="55866"/>
                    <a:pt x="33011" y="55507"/>
                    <a:pt x="30141" y="55507"/>
                  </a:cubicBezTo>
                  <a:cubicBezTo>
                    <a:pt x="4305" y="55866"/>
                    <a:pt x="-5384" y="69501"/>
                    <a:pt x="2870" y="93543"/>
                  </a:cubicBezTo>
                  <a:cubicBezTo>
                    <a:pt x="8611" y="109690"/>
                    <a:pt x="18658" y="123685"/>
                    <a:pt x="28705" y="137320"/>
                  </a:cubicBezTo>
                  <a:cubicBezTo>
                    <a:pt x="34447" y="145574"/>
                    <a:pt x="42341" y="151315"/>
                    <a:pt x="53465" y="150238"/>
                  </a:cubicBezTo>
                  <a:cubicBezTo>
                    <a:pt x="54541" y="150597"/>
                    <a:pt x="55618" y="150597"/>
                    <a:pt x="56335" y="151315"/>
                  </a:cubicBezTo>
                  <a:cubicBezTo>
                    <a:pt x="110878" y="161721"/>
                    <a:pt x="149990" y="137320"/>
                    <a:pt x="181567" y="96414"/>
                  </a:cubicBezTo>
                  <a:cubicBezTo>
                    <a:pt x="192691" y="61248"/>
                    <a:pt x="177262" y="33977"/>
                    <a:pt x="155373" y="8500"/>
                  </a:cubicBezTo>
                  <a:cubicBezTo>
                    <a:pt x="147478" y="-830"/>
                    <a:pt x="140661" y="-2624"/>
                    <a:pt x="129537" y="3835"/>
                  </a:cubicBezTo>
                  <a:cubicBezTo>
                    <a:pt x="99395" y="21059"/>
                    <a:pt x="68894" y="36848"/>
                    <a:pt x="38394" y="5371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61A6BB0-D319-4C8D-9D32-C6A603BFFCA4}"/>
                </a:ext>
              </a:extLst>
            </p:cNvPr>
            <p:cNvSpPr/>
            <p:nvPr/>
          </p:nvSpPr>
          <p:spPr>
            <a:xfrm>
              <a:off x="7600193" y="1892475"/>
              <a:ext cx="175827" cy="150709"/>
            </a:xfrm>
            <a:custGeom>
              <a:avLst/>
              <a:gdLst>
                <a:gd name="connsiteX0" fmla="*/ 122710 w 175827"/>
                <a:gd name="connsiteY0" fmla="*/ 124649 h 150709"/>
                <a:gd name="connsiteX1" fmla="*/ 158235 w 175827"/>
                <a:gd name="connsiteY1" fmla="*/ 97737 h 150709"/>
                <a:gd name="connsiteX2" fmla="*/ 168641 w 175827"/>
                <a:gd name="connsiteY2" fmla="*/ 23818 h 150709"/>
                <a:gd name="connsiteX3" fmla="*/ 113022 w 175827"/>
                <a:gd name="connsiteY3" fmla="*/ 1929 h 150709"/>
                <a:gd name="connsiteX4" fmla="*/ 55609 w 175827"/>
                <a:gd name="connsiteY4" fmla="*/ 22024 h 150709"/>
                <a:gd name="connsiteX5" fmla="*/ 1426 w 175827"/>
                <a:gd name="connsiteY5" fmla="*/ 110296 h 150709"/>
                <a:gd name="connsiteX6" fmla="*/ 13267 w 175827"/>
                <a:gd name="connsiteY6" fmla="*/ 117114 h 150709"/>
                <a:gd name="connsiteX7" fmla="*/ 60992 w 175827"/>
                <a:gd name="connsiteY7" fmla="*/ 146897 h 150709"/>
                <a:gd name="connsiteX8" fmla="*/ 77498 w 175827"/>
                <a:gd name="connsiteY8" fmla="*/ 149409 h 150709"/>
                <a:gd name="connsiteX9" fmla="*/ 122710 w 175827"/>
                <a:gd name="connsiteY9" fmla="*/ 124649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827" h="150709">
                  <a:moveTo>
                    <a:pt x="122710" y="124649"/>
                  </a:moveTo>
                  <a:cubicBezTo>
                    <a:pt x="134552" y="115679"/>
                    <a:pt x="147470" y="107426"/>
                    <a:pt x="158235" y="97737"/>
                  </a:cubicBezTo>
                  <a:cubicBezTo>
                    <a:pt x="179047" y="79437"/>
                    <a:pt x="182276" y="51089"/>
                    <a:pt x="168641" y="23818"/>
                  </a:cubicBezTo>
                  <a:cubicBezTo>
                    <a:pt x="157158" y="853"/>
                    <a:pt x="146034" y="-3094"/>
                    <a:pt x="113022" y="1929"/>
                  </a:cubicBezTo>
                  <a:cubicBezTo>
                    <a:pt x="92569" y="5159"/>
                    <a:pt x="73909" y="12694"/>
                    <a:pt x="55609" y="22024"/>
                  </a:cubicBezTo>
                  <a:cubicBezTo>
                    <a:pt x="19367" y="40324"/>
                    <a:pt x="-6469" y="65084"/>
                    <a:pt x="1426" y="110296"/>
                  </a:cubicBezTo>
                  <a:cubicBezTo>
                    <a:pt x="4655" y="113885"/>
                    <a:pt x="8243" y="117473"/>
                    <a:pt x="13267" y="117114"/>
                  </a:cubicBezTo>
                  <a:cubicBezTo>
                    <a:pt x="36591" y="115679"/>
                    <a:pt x="51662" y="126444"/>
                    <a:pt x="60992" y="146897"/>
                  </a:cubicBezTo>
                  <a:cubicBezTo>
                    <a:pt x="64939" y="155509"/>
                    <a:pt x="71398" y="152638"/>
                    <a:pt x="77498" y="149409"/>
                  </a:cubicBezTo>
                  <a:cubicBezTo>
                    <a:pt x="92569" y="141156"/>
                    <a:pt x="107640" y="132903"/>
                    <a:pt x="122710" y="12464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71703CA-D623-4E61-BE87-B2AE7BE6BA40}"/>
                </a:ext>
              </a:extLst>
            </p:cNvPr>
            <p:cNvSpPr/>
            <p:nvPr/>
          </p:nvSpPr>
          <p:spPr>
            <a:xfrm>
              <a:off x="7530044" y="1739838"/>
              <a:ext cx="190180" cy="147121"/>
            </a:xfrm>
            <a:custGeom>
              <a:avLst/>
              <a:gdLst>
                <a:gd name="connsiteX0" fmla="*/ 186400 w 190180"/>
                <a:gd name="connsiteY0" fmla="*/ 107201 h 147120"/>
                <a:gd name="connsiteX1" fmla="*/ 187476 w 190180"/>
                <a:gd name="connsiteY1" fmla="*/ 93206 h 147120"/>
                <a:gd name="connsiteX2" fmla="*/ 136522 w 190180"/>
                <a:gd name="connsiteY2" fmla="*/ 6728 h 147120"/>
                <a:gd name="connsiteX3" fmla="*/ 120734 w 190180"/>
                <a:gd name="connsiteY3" fmla="*/ 2422 h 147120"/>
                <a:gd name="connsiteX4" fmla="*/ 8061 w 190180"/>
                <a:gd name="connsiteY4" fmla="*/ 65218 h 147120"/>
                <a:gd name="connsiteX5" fmla="*/ 525 w 190180"/>
                <a:gd name="connsiteY5" fmla="*/ 81365 h 147120"/>
                <a:gd name="connsiteX6" fmla="*/ 88798 w 190180"/>
                <a:gd name="connsiteY6" fmla="*/ 147749 h 147120"/>
                <a:gd name="connsiteX7" fmla="*/ 186400 w 190180"/>
                <a:gd name="connsiteY7" fmla="*/ 107201 h 14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180" h="147120">
                  <a:moveTo>
                    <a:pt x="186400" y="107201"/>
                  </a:moveTo>
                  <a:cubicBezTo>
                    <a:pt x="192500" y="102895"/>
                    <a:pt x="190347" y="98230"/>
                    <a:pt x="187476" y="93206"/>
                  </a:cubicBezTo>
                  <a:cubicBezTo>
                    <a:pt x="170253" y="64500"/>
                    <a:pt x="153388" y="35793"/>
                    <a:pt x="136522" y="6728"/>
                  </a:cubicBezTo>
                  <a:cubicBezTo>
                    <a:pt x="132217" y="-449"/>
                    <a:pt x="127910" y="-1884"/>
                    <a:pt x="120734" y="2422"/>
                  </a:cubicBezTo>
                  <a:cubicBezTo>
                    <a:pt x="83415" y="23593"/>
                    <a:pt x="45738" y="44405"/>
                    <a:pt x="8061" y="65218"/>
                  </a:cubicBezTo>
                  <a:cubicBezTo>
                    <a:pt x="1602" y="68806"/>
                    <a:pt x="-1269" y="73112"/>
                    <a:pt x="525" y="81365"/>
                  </a:cubicBezTo>
                  <a:cubicBezTo>
                    <a:pt x="9137" y="117248"/>
                    <a:pt x="46456" y="147390"/>
                    <a:pt x="88798" y="147749"/>
                  </a:cubicBezTo>
                  <a:cubicBezTo>
                    <a:pt x="121810" y="145596"/>
                    <a:pt x="154823" y="128372"/>
                    <a:pt x="186400" y="10720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90837899-83A1-4219-ADB1-B90D8595F82F}"/>
                </a:ext>
              </a:extLst>
            </p:cNvPr>
            <p:cNvSpPr/>
            <p:nvPr/>
          </p:nvSpPr>
          <p:spPr>
            <a:xfrm>
              <a:off x="7478936" y="1615703"/>
              <a:ext cx="179416" cy="150709"/>
            </a:xfrm>
            <a:custGeom>
              <a:avLst/>
              <a:gdLst>
                <a:gd name="connsiteX0" fmla="*/ 71369 w 179415"/>
                <a:gd name="connsiteY0" fmla="*/ 148805 h 150709"/>
                <a:gd name="connsiteX1" fmla="*/ 157848 w 179415"/>
                <a:gd name="connsiteY1" fmla="*/ 93186 h 150709"/>
                <a:gd name="connsiteX2" fmla="*/ 175072 w 179415"/>
                <a:gd name="connsiteY2" fmla="*/ 77038 h 150709"/>
                <a:gd name="connsiteX3" fmla="*/ 172201 w 179415"/>
                <a:gd name="connsiteY3" fmla="*/ 22137 h 150709"/>
                <a:gd name="connsiteX4" fmla="*/ 142418 w 179415"/>
                <a:gd name="connsiteY4" fmla="*/ 2402 h 150709"/>
                <a:gd name="connsiteX5" fmla="*/ 71010 w 179415"/>
                <a:gd name="connsiteY5" fmla="*/ 12808 h 150709"/>
                <a:gd name="connsiteX6" fmla="*/ 59169 w 179415"/>
                <a:gd name="connsiteY6" fmla="*/ 14961 h 150709"/>
                <a:gd name="connsiteX7" fmla="*/ 25798 w 179415"/>
                <a:gd name="connsiteY7" fmla="*/ 29314 h 150709"/>
                <a:gd name="connsiteX8" fmla="*/ 11086 w 179415"/>
                <a:gd name="connsiteY8" fmla="*/ 39002 h 150709"/>
                <a:gd name="connsiteX9" fmla="*/ 4986 w 179415"/>
                <a:gd name="connsiteY9" fmla="*/ 64121 h 150709"/>
                <a:gd name="connsiteX10" fmla="*/ 21492 w 179415"/>
                <a:gd name="connsiteY10" fmla="*/ 93186 h 150709"/>
                <a:gd name="connsiteX11" fmla="*/ 51992 w 179415"/>
                <a:gd name="connsiteY11" fmla="*/ 143063 h 150709"/>
                <a:gd name="connsiteX12" fmla="*/ 71369 w 179415"/>
                <a:gd name="connsiteY12" fmla="*/ 148805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9415" h="150709">
                  <a:moveTo>
                    <a:pt x="71369" y="148805"/>
                  </a:moveTo>
                  <a:cubicBezTo>
                    <a:pt x="101152" y="131581"/>
                    <a:pt x="132012" y="116151"/>
                    <a:pt x="157848" y="93186"/>
                  </a:cubicBezTo>
                  <a:cubicBezTo>
                    <a:pt x="167177" y="91751"/>
                    <a:pt x="171483" y="84933"/>
                    <a:pt x="175072" y="77038"/>
                  </a:cubicBezTo>
                  <a:cubicBezTo>
                    <a:pt x="184042" y="58020"/>
                    <a:pt x="180454" y="40079"/>
                    <a:pt x="172201" y="22137"/>
                  </a:cubicBezTo>
                  <a:cubicBezTo>
                    <a:pt x="164665" y="11731"/>
                    <a:pt x="160001" y="-6569"/>
                    <a:pt x="142418" y="2402"/>
                  </a:cubicBezTo>
                  <a:cubicBezTo>
                    <a:pt x="119094" y="13884"/>
                    <a:pt x="96129" y="18190"/>
                    <a:pt x="71010" y="12808"/>
                  </a:cubicBezTo>
                  <a:cubicBezTo>
                    <a:pt x="66705" y="12449"/>
                    <a:pt x="61322" y="13525"/>
                    <a:pt x="59169" y="14961"/>
                  </a:cubicBezTo>
                  <a:cubicBezTo>
                    <a:pt x="48763" y="21420"/>
                    <a:pt x="32616" y="14602"/>
                    <a:pt x="25798" y="29314"/>
                  </a:cubicBezTo>
                  <a:cubicBezTo>
                    <a:pt x="20774" y="32543"/>
                    <a:pt x="16109" y="36491"/>
                    <a:pt x="11086" y="39002"/>
                  </a:cubicBezTo>
                  <a:cubicBezTo>
                    <a:pt x="-756" y="45103"/>
                    <a:pt x="-3626" y="52279"/>
                    <a:pt x="4986" y="64121"/>
                  </a:cubicBezTo>
                  <a:cubicBezTo>
                    <a:pt x="11445" y="73091"/>
                    <a:pt x="18621" y="82062"/>
                    <a:pt x="21492" y="93186"/>
                  </a:cubicBezTo>
                  <a:cubicBezTo>
                    <a:pt x="34051" y="108257"/>
                    <a:pt x="42304" y="126198"/>
                    <a:pt x="51992" y="143063"/>
                  </a:cubicBezTo>
                  <a:cubicBezTo>
                    <a:pt x="57016" y="152393"/>
                    <a:pt x="62040" y="154187"/>
                    <a:pt x="71369" y="148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201F311-1FEA-4A39-B4AA-40D4E2577727}"/>
                </a:ext>
              </a:extLst>
            </p:cNvPr>
            <p:cNvSpPr/>
            <p:nvPr/>
          </p:nvSpPr>
          <p:spPr>
            <a:xfrm>
              <a:off x="8002940" y="2287237"/>
              <a:ext cx="427009" cy="315771"/>
            </a:xfrm>
            <a:custGeom>
              <a:avLst/>
              <a:gdLst>
                <a:gd name="connsiteX0" fmla="*/ 419684 w 427008"/>
                <a:gd name="connsiteY0" fmla="*/ 24847 h 315771"/>
                <a:gd name="connsiteX1" fmla="*/ 406049 w 427008"/>
                <a:gd name="connsiteY1" fmla="*/ 11212 h 315771"/>
                <a:gd name="connsiteX2" fmla="*/ 362630 w 427008"/>
                <a:gd name="connsiteY2" fmla="*/ 14441 h 315771"/>
                <a:gd name="connsiteX3" fmla="*/ 349712 w 427008"/>
                <a:gd name="connsiteY3" fmla="*/ 31306 h 315771"/>
                <a:gd name="connsiteX4" fmla="*/ 146614 w 427008"/>
                <a:gd name="connsiteY4" fmla="*/ 168738 h 315771"/>
                <a:gd name="connsiteX5" fmla="*/ 14923 w 427008"/>
                <a:gd name="connsiteY5" fmla="*/ 201392 h 315771"/>
                <a:gd name="connsiteX6" fmla="*/ 2364 w 427008"/>
                <a:gd name="connsiteY6" fmla="*/ 216463 h 315771"/>
                <a:gd name="connsiteX7" fmla="*/ 85254 w 427008"/>
                <a:gd name="connsiteY7" fmla="*/ 312988 h 315771"/>
                <a:gd name="connsiteX8" fmla="*/ 110372 w 427008"/>
                <a:gd name="connsiteY8" fmla="*/ 314783 h 315771"/>
                <a:gd name="connsiteX9" fmla="*/ 415737 w 427008"/>
                <a:gd name="connsiteY9" fmla="*/ 149003 h 315771"/>
                <a:gd name="connsiteX10" fmla="*/ 426502 w 427008"/>
                <a:gd name="connsiteY10" fmla="*/ 136085 h 315771"/>
                <a:gd name="connsiteX11" fmla="*/ 419684 w 427008"/>
                <a:gd name="connsiteY11" fmla="*/ 24847 h 31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7008" h="315771">
                  <a:moveTo>
                    <a:pt x="419684" y="24847"/>
                  </a:moveTo>
                  <a:cubicBezTo>
                    <a:pt x="415020" y="20182"/>
                    <a:pt x="411072" y="15159"/>
                    <a:pt x="406049" y="11212"/>
                  </a:cubicBezTo>
                  <a:cubicBezTo>
                    <a:pt x="386313" y="-4577"/>
                    <a:pt x="378778" y="-3859"/>
                    <a:pt x="362630" y="14441"/>
                  </a:cubicBezTo>
                  <a:cubicBezTo>
                    <a:pt x="358324" y="20182"/>
                    <a:pt x="354377" y="26282"/>
                    <a:pt x="349712" y="31306"/>
                  </a:cubicBezTo>
                  <a:cubicBezTo>
                    <a:pt x="291940" y="91590"/>
                    <a:pt x="224121" y="137520"/>
                    <a:pt x="146614" y="168738"/>
                  </a:cubicBezTo>
                  <a:cubicBezTo>
                    <a:pt x="104272" y="185962"/>
                    <a:pt x="60494" y="197086"/>
                    <a:pt x="14923" y="201392"/>
                  </a:cubicBezTo>
                  <a:cubicBezTo>
                    <a:pt x="7029" y="202110"/>
                    <a:pt x="-5172" y="201033"/>
                    <a:pt x="2364" y="216463"/>
                  </a:cubicBezTo>
                  <a:cubicBezTo>
                    <a:pt x="21741" y="255934"/>
                    <a:pt x="47935" y="289306"/>
                    <a:pt x="85254" y="312988"/>
                  </a:cubicBezTo>
                  <a:cubicBezTo>
                    <a:pt x="93507" y="318371"/>
                    <a:pt x="101401" y="319447"/>
                    <a:pt x="110372" y="314783"/>
                  </a:cubicBezTo>
                  <a:cubicBezTo>
                    <a:pt x="214792" y="264546"/>
                    <a:pt x="317776" y="211080"/>
                    <a:pt x="415737" y="149003"/>
                  </a:cubicBezTo>
                  <a:cubicBezTo>
                    <a:pt x="420761" y="145773"/>
                    <a:pt x="426861" y="142903"/>
                    <a:pt x="426502" y="136085"/>
                  </a:cubicBezTo>
                  <a:cubicBezTo>
                    <a:pt x="425067" y="99125"/>
                    <a:pt x="433320" y="61089"/>
                    <a:pt x="419684" y="24847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47CEE62-8BAD-4195-9140-4D5A007520AB}"/>
                </a:ext>
              </a:extLst>
            </p:cNvPr>
            <p:cNvSpPr/>
            <p:nvPr/>
          </p:nvSpPr>
          <p:spPr>
            <a:xfrm>
              <a:off x="8032358" y="2217277"/>
              <a:ext cx="218887" cy="190180"/>
            </a:xfrm>
            <a:custGeom>
              <a:avLst/>
              <a:gdLst>
                <a:gd name="connsiteX0" fmla="*/ 26411 w 218886"/>
                <a:gd name="connsiteY0" fmla="*/ 157602 h 190180"/>
                <a:gd name="connsiteX1" fmla="*/ 102483 w 218886"/>
                <a:gd name="connsiteY1" fmla="*/ 189179 h 190180"/>
                <a:gd name="connsiteX2" fmla="*/ 189321 w 218886"/>
                <a:gd name="connsiteY2" fmla="*/ 147914 h 190180"/>
                <a:gd name="connsiteX3" fmla="*/ 218027 w 218886"/>
                <a:gd name="connsiteY3" fmla="*/ 69689 h 190180"/>
                <a:gd name="connsiteX4" fmla="*/ 174250 w 218886"/>
                <a:gd name="connsiteY4" fmla="*/ 9405 h 190180"/>
                <a:gd name="connsiteX5" fmla="*/ 143390 w 218886"/>
                <a:gd name="connsiteY5" fmla="*/ 4381 h 190180"/>
                <a:gd name="connsiteX6" fmla="*/ 92795 w 218886"/>
                <a:gd name="connsiteY6" fmla="*/ 30576 h 190180"/>
                <a:gd name="connsiteX7" fmla="*/ 11340 w 218886"/>
                <a:gd name="connsiteY7" fmla="*/ 75789 h 190180"/>
                <a:gd name="connsiteX8" fmla="*/ 575 w 218886"/>
                <a:gd name="connsiteY8" fmla="*/ 93730 h 190180"/>
                <a:gd name="connsiteX9" fmla="*/ 26411 w 218886"/>
                <a:gd name="connsiteY9" fmla="*/ 157602 h 19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886" h="190180">
                  <a:moveTo>
                    <a:pt x="26411" y="157602"/>
                  </a:moveTo>
                  <a:cubicBezTo>
                    <a:pt x="45070" y="183797"/>
                    <a:pt x="70189" y="195280"/>
                    <a:pt x="102483" y="189179"/>
                  </a:cubicBezTo>
                  <a:cubicBezTo>
                    <a:pt x="135137" y="183079"/>
                    <a:pt x="163126" y="166932"/>
                    <a:pt x="189321" y="147914"/>
                  </a:cubicBezTo>
                  <a:cubicBezTo>
                    <a:pt x="215515" y="128537"/>
                    <a:pt x="228074" y="102701"/>
                    <a:pt x="218027" y="69689"/>
                  </a:cubicBezTo>
                  <a:cubicBezTo>
                    <a:pt x="207262" y="46724"/>
                    <a:pt x="191832" y="27705"/>
                    <a:pt x="174250" y="9405"/>
                  </a:cubicBezTo>
                  <a:cubicBezTo>
                    <a:pt x="164561" y="-642"/>
                    <a:pt x="155949" y="-3154"/>
                    <a:pt x="143390" y="4381"/>
                  </a:cubicBezTo>
                  <a:cubicBezTo>
                    <a:pt x="127243" y="14070"/>
                    <a:pt x="109660" y="21964"/>
                    <a:pt x="92795" y="30576"/>
                  </a:cubicBezTo>
                  <a:cubicBezTo>
                    <a:pt x="65524" y="45647"/>
                    <a:pt x="38612" y="60718"/>
                    <a:pt x="11340" y="75789"/>
                  </a:cubicBezTo>
                  <a:cubicBezTo>
                    <a:pt x="4164" y="79736"/>
                    <a:pt x="-1936" y="83324"/>
                    <a:pt x="575" y="93730"/>
                  </a:cubicBezTo>
                  <a:cubicBezTo>
                    <a:pt x="5958" y="115978"/>
                    <a:pt x="12776" y="138225"/>
                    <a:pt x="26411" y="157602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0EBB823-B094-446C-A716-7F7E812B68A4}"/>
                </a:ext>
              </a:extLst>
            </p:cNvPr>
            <p:cNvSpPr/>
            <p:nvPr/>
          </p:nvSpPr>
          <p:spPr>
            <a:xfrm>
              <a:off x="7747012" y="2182112"/>
              <a:ext cx="204534" cy="139944"/>
            </a:xfrm>
            <a:custGeom>
              <a:avLst/>
              <a:gdLst>
                <a:gd name="connsiteX0" fmla="*/ 186525 w 204533"/>
                <a:gd name="connsiteY0" fmla="*/ 94806 h 139944"/>
                <a:gd name="connsiteX1" fmla="*/ 187602 w 204533"/>
                <a:gd name="connsiteY1" fmla="*/ 22323 h 139944"/>
                <a:gd name="connsiteX2" fmla="*/ 119424 w 204533"/>
                <a:gd name="connsiteY2" fmla="*/ 2946 h 139944"/>
                <a:gd name="connsiteX3" fmla="*/ 11416 w 204533"/>
                <a:gd name="connsiteY3" fmla="*/ 58564 h 139944"/>
                <a:gd name="connsiteX4" fmla="*/ 292 w 204533"/>
                <a:gd name="connsiteY4" fmla="*/ 73994 h 139944"/>
                <a:gd name="connsiteX5" fmla="*/ 63805 w 204533"/>
                <a:gd name="connsiteY5" fmla="*/ 141813 h 139944"/>
                <a:gd name="connsiteX6" fmla="*/ 186525 w 204533"/>
                <a:gd name="connsiteY6" fmla="*/ 94806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533" h="139944">
                  <a:moveTo>
                    <a:pt x="186525" y="94806"/>
                  </a:moveTo>
                  <a:cubicBezTo>
                    <a:pt x="210926" y="64306"/>
                    <a:pt x="210208" y="53541"/>
                    <a:pt x="187602" y="22323"/>
                  </a:cubicBezTo>
                  <a:cubicBezTo>
                    <a:pt x="168943" y="1510"/>
                    <a:pt x="145977" y="-4231"/>
                    <a:pt x="119424" y="2946"/>
                  </a:cubicBezTo>
                  <a:cubicBezTo>
                    <a:pt x="83541" y="21605"/>
                    <a:pt x="47299" y="39905"/>
                    <a:pt x="11416" y="58564"/>
                  </a:cubicBezTo>
                  <a:cubicBezTo>
                    <a:pt x="5316" y="61794"/>
                    <a:pt x="-1502" y="63947"/>
                    <a:pt x="292" y="73994"/>
                  </a:cubicBezTo>
                  <a:cubicBezTo>
                    <a:pt x="5316" y="104854"/>
                    <a:pt x="33304" y="138225"/>
                    <a:pt x="63805" y="141813"/>
                  </a:cubicBezTo>
                  <a:cubicBezTo>
                    <a:pt x="111888" y="147196"/>
                    <a:pt x="154948" y="134278"/>
                    <a:pt x="186525" y="9480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3C0659D-4683-4A20-B09F-BABA72B0C945}"/>
                </a:ext>
              </a:extLst>
            </p:cNvPr>
            <p:cNvSpPr/>
            <p:nvPr/>
          </p:nvSpPr>
          <p:spPr>
            <a:xfrm>
              <a:off x="8159601" y="2486087"/>
              <a:ext cx="258358" cy="179416"/>
            </a:xfrm>
            <a:custGeom>
              <a:avLst/>
              <a:gdLst>
                <a:gd name="connsiteX0" fmla="*/ 238623 w 258358"/>
                <a:gd name="connsiteY0" fmla="*/ 30 h 179415"/>
                <a:gd name="connsiteX1" fmla="*/ 230728 w 258358"/>
                <a:gd name="connsiteY1" fmla="*/ 12230 h 179415"/>
                <a:gd name="connsiteX2" fmla="*/ 213146 w 258358"/>
                <a:gd name="connsiteY2" fmla="*/ 42731 h 179415"/>
                <a:gd name="connsiteX3" fmla="*/ 161474 w 258358"/>
                <a:gd name="connsiteY3" fmla="*/ 77537 h 179415"/>
                <a:gd name="connsiteX4" fmla="*/ 35883 w 258358"/>
                <a:gd name="connsiteY4" fmla="*/ 129927 h 179415"/>
                <a:gd name="connsiteX5" fmla="*/ 0 w 258358"/>
                <a:gd name="connsiteY5" fmla="*/ 156480 h 179415"/>
                <a:gd name="connsiteX6" fmla="*/ 94014 w 258358"/>
                <a:gd name="connsiteY6" fmla="*/ 175498 h 179415"/>
                <a:gd name="connsiteX7" fmla="*/ 158962 w 258358"/>
                <a:gd name="connsiteY7" fmla="*/ 175139 h 179415"/>
                <a:gd name="connsiteX8" fmla="*/ 260153 w 258358"/>
                <a:gd name="connsiteY8" fmla="*/ 33042 h 179415"/>
                <a:gd name="connsiteX9" fmla="*/ 255847 w 258358"/>
                <a:gd name="connsiteY9" fmla="*/ 8642 h 179415"/>
                <a:gd name="connsiteX10" fmla="*/ 238623 w 258358"/>
                <a:gd name="connsiteY10" fmla="*/ 30 h 1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8358" h="179415">
                  <a:moveTo>
                    <a:pt x="238623" y="30"/>
                  </a:moveTo>
                  <a:cubicBezTo>
                    <a:pt x="231087" y="389"/>
                    <a:pt x="231446" y="6848"/>
                    <a:pt x="230728" y="12230"/>
                  </a:cubicBezTo>
                  <a:cubicBezTo>
                    <a:pt x="228216" y="24430"/>
                    <a:pt x="221758" y="34119"/>
                    <a:pt x="213146" y="42731"/>
                  </a:cubicBezTo>
                  <a:cubicBezTo>
                    <a:pt x="198075" y="57802"/>
                    <a:pt x="180133" y="68208"/>
                    <a:pt x="161474" y="77537"/>
                  </a:cubicBezTo>
                  <a:cubicBezTo>
                    <a:pt x="120926" y="97991"/>
                    <a:pt x="76790" y="110191"/>
                    <a:pt x="35883" y="129927"/>
                  </a:cubicBezTo>
                  <a:cubicBezTo>
                    <a:pt x="24400" y="135309"/>
                    <a:pt x="11483" y="139615"/>
                    <a:pt x="0" y="156480"/>
                  </a:cubicBezTo>
                  <a:cubicBezTo>
                    <a:pt x="36960" y="150739"/>
                    <a:pt x="64948" y="165092"/>
                    <a:pt x="94014" y="175498"/>
                  </a:cubicBezTo>
                  <a:cubicBezTo>
                    <a:pt x="115544" y="183034"/>
                    <a:pt x="137432" y="183034"/>
                    <a:pt x="158962" y="175139"/>
                  </a:cubicBezTo>
                  <a:cubicBezTo>
                    <a:pt x="216016" y="153610"/>
                    <a:pt x="258358" y="94044"/>
                    <a:pt x="260153" y="33042"/>
                  </a:cubicBezTo>
                  <a:cubicBezTo>
                    <a:pt x="260511" y="24789"/>
                    <a:pt x="260511" y="16177"/>
                    <a:pt x="255847" y="8642"/>
                  </a:cubicBezTo>
                  <a:cubicBezTo>
                    <a:pt x="251541" y="2542"/>
                    <a:pt x="245799" y="-329"/>
                    <a:pt x="238623" y="3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A8D44A8-17E4-468D-9CDB-BFCADCD1C58C}"/>
                </a:ext>
              </a:extLst>
            </p:cNvPr>
            <p:cNvSpPr/>
            <p:nvPr/>
          </p:nvSpPr>
          <p:spPr>
            <a:xfrm>
              <a:off x="7870194" y="2319672"/>
              <a:ext cx="168651" cy="150709"/>
            </a:xfrm>
            <a:custGeom>
              <a:avLst/>
              <a:gdLst>
                <a:gd name="connsiteX0" fmla="*/ 168839 w 168650"/>
                <a:gd name="connsiteY0" fmla="*/ 75660 h 150709"/>
                <a:gd name="connsiteX1" fmla="*/ 141209 w 168650"/>
                <a:gd name="connsiteY1" fmla="*/ 8918 h 150709"/>
                <a:gd name="connsiteX2" fmla="*/ 117885 w 168650"/>
                <a:gd name="connsiteY2" fmla="*/ 3535 h 150709"/>
                <a:gd name="connsiteX3" fmla="*/ 16336 w 168650"/>
                <a:gd name="connsiteY3" fmla="*/ 60589 h 150709"/>
                <a:gd name="connsiteX4" fmla="*/ 12030 w 168650"/>
                <a:gd name="connsiteY4" fmla="*/ 92525 h 150709"/>
                <a:gd name="connsiteX5" fmla="*/ 34278 w 168650"/>
                <a:gd name="connsiteY5" fmla="*/ 110467 h 150709"/>
                <a:gd name="connsiteX6" fmla="*/ 65496 w 168650"/>
                <a:gd name="connsiteY6" fmla="*/ 134150 h 150709"/>
                <a:gd name="connsiteX7" fmla="*/ 121474 w 168650"/>
                <a:gd name="connsiteY7" fmla="*/ 141685 h 150709"/>
                <a:gd name="connsiteX8" fmla="*/ 152692 w 168650"/>
                <a:gd name="connsiteY8" fmla="*/ 118002 h 150709"/>
                <a:gd name="connsiteX9" fmla="*/ 168839 w 168650"/>
                <a:gd name="connsiteY9" fmla="*/ 75660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650" h="150709">
                  <a:moveTo>
                    <a:pt x="168839" y="75660"/>
                  </a:moveTo>
                  <a:cubicBezTo>
                    <a:pt x="167763" y="50183"/>
                    <a:pt x="155563" y="29371"/>
                    <a:pt x="141209" y="8918"/>
                  </a:cubicBezTo>
                  <a:cubicBezTo>
                    <a:pt x="134392" y="-771"/>
                    <a:pt x="128650" y="-2565"/>
                    <a:pt x="117885" y="3535"/>
                  </a:cubicBezTo>
                  <a:cubicBezTo>
                    <a:pt x="84514" y="23271"/>
                    <a:pt x="50425" y="41571"/>
                    <a:pt x="16336" y="60589"/>
                  </a:cubicBezTo>
                  <a:cubicBezTo>
                    <a:pt x="-4476" y="72072"/>
                    <a:pt x="-4835" y="74943"/>
                    <a:pt x="12030" y="92525"/>
                  </a:cubicBezTo>
                  <a:cubicBezTo>
                    <a:pt x="18489" y="99343"/>
                    <a:pt x="26383" y="105084"/>
                    <a:pt x="34278" y="110467"/>
                  </a:cubicBezTo>
                  <a:cubicBezTo>
                    <a:pt x="45043" y="118002"/>
                    <a:pt x="56166" y="124820"/>
                    <a:pt x="65496" y="134150"/>
                  </a:cubicBezTo>
                  <a:cubicBezTo>
                    <a:pt x="89897" y="158192"/>
                    <a:pt x="89897" y="158192"/>
                    <a:pt x="121474" y="141685"/>
                  </a:cubicBezTo>
                  <a:cubicBezTo>
                    <a:pt x="133315" y="135585"/>
                    <a:pt x="143721" y="127691"/>
                    <a:pt x="152692" y="118002"/>
                  </a:cubicBezTo>
                  <a:cubicBezTo>
                    <a:pt x="163457" y="105802"/>
                    <a:pt x="169557" y="91808"/>
                    <a:pt x="168839" y="75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33C4A8C-4263-40AD-96D5-D2A17E0AAF55}"/>
              </a:ext>
            </a:extLst>
          </p:cNvPr>
          <p:cNvSpPr/>
          <p:nvPr/>
        </p:nvSpPr>
        <p:spPr>
          <a:xfrm>
            <a:off x="485476" y="3534509"/>
            <a:ext cx="4448908" cy="3024554"/>
          </a:xfrm>
          <a:prstGeom prst="roundRect">
            <a:avLst>
              <a:gd name="adj" fmla="val 4134"/>
            </a:avLst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7390D4-3F61-4460-B42B-F9A385AEB9B2}"/>
              </a:ext>
            </a:extLst>
          </p:cNvPr>
          <p:cNvSpPr txBox="1"/>
          <p:nvPr/>
        </p:nvSpPr>
        <p:spPr>
          <a:xfrm>
            <a:off x="456356" y="3661240"/>
            <a:ext cx="14008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$35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8088A8-A405-4477-B615-209742CA59E1}"/>
              </a:ext>
            </a:extLst>
          </p:cNvPr>
          <p:cNvSpPr txBox="1"/>
          <p:nvPr/>
        </p:nvSpPr>
        <p:spPr>
          <a:xfrm>
            <a:off x="456356" y="4631567"/>
            <a:ext cx="14008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$50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62C6C0-BDC6-44D6-A116-A613A9C38A71}"/>
              </a:ext>
            </a:extLst>
          </p:cNvPr>
          <p:cNvSpPr txBox="1"/>
          <p:nvPr/>
        </p:nvSpPr>
        <p:spPr>
          <a:xfrm>
            <a:off x="456356" y="5601894"/>
            <a:ext cx="14008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$65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A4BC7D-F357-41F7-BCE1-C9ED1E91B2B3}"/>
              </a:ext>
            </a:extLst>
          </p:cNvPr>
          <p:cNvSpPr txBox="1"/>
          <p:nvPr/>
        </p:nvSpPr>
        <p:spPr>
          <a:xfrm>
            <a:off x="2153284" y="3830516"/>
            <a:ext cx="2781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4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E9ADD5-5C31-4CD6-AA11-3CA893920CCD}"/>
              </a:ext>
            </a:extLst>
          </p:cNvPr>
          <p:cNvSpPr txBox="1"/>
          <p:nvPr/>
        </p:nvSpPr>
        <p:spPr>
          <a:xfrm>
            <a:off x="2153284" y="4600788"/>
            <a:ext cx="2781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8C9B34-2257-4965-A1B4-96DDB26708DC}"/>
              </a:ext>
            </a:extLst>
          </p:cNvPr>
          <p:cNvSpPr txBox="1"/>
          <p:nvPr/>
        </p:nvSpPr>
        <p:spPr>
          <a:xfrm>
            <a:off x="2153284" y="5448005"/>
            <a:ext cx="2781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90E244-CAF0-4AC9-AAFD-ABA4F450569D}"/>
              </a:ext>
            </a:extLst>
          </p:cNvPr>
          <p:cNvSpPr txBox="1"/>
          <p:nvPr/>
        </p:nvSpPr>
        <p:spPr>
          <a:xfrm>
            <a:off x="456356" y="470488"/>
            <a:ext cx="4346229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4000" dirty="0">
                <a:solidFill>
                  <a:schemeClr val="bg1"/>
                </a:solidFill>
                <a:latin typeface="+mj-lt"/>
                <a:cs typeface="Arial" pitchFamily="34" charset="0"/>
              </a:rPr>
              <a:t>Clean Text Slide for your </a:t>
            </a:r>
            <a:r>
              <a:rPr lang="en-GB" altLang="ko-KR" sz="40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40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7C688FE-DC00-4011-BD7A-7B0C36657066}"/>
              </a:ext>
            </a:extLst>
          </p:cNvPr>
          <p:cNvSpPr/>
          <p:nvPr/>
        </p:nvSpPr>
        <p:spPr>
          <a:xfrm rot="1226323">
            <a:off x="9827759" y="4126781"/>
            <a:ext cx="1299123" cy="2425339"/>
          </a:xfrm>
          <a:custGeom>
            <a:avLst/>
            <a:gdLst>
              <a:gd name="connsiteX0" fmla="*/ 1324822 w 1340140"/>
              <a:gd name="connsiteY0" fmla="*/ 33034 h 2501913"/>
              <a:gd name="connsiteX1" fmla="*/ 1271482 w 1340140"/>
              <a:gd name="connsiteY1" fmla="*/ 7316 h 2501913"/>
              <a:gd name="connsiteX2" fmla="*/ 839047 w 1340140"/>
              <a:gd name="connsiteY2" fmla="*/ 214009 h 2501913"/>
              <a:gd name="connsiteX3" fmla="*/ 794280 w 1340140"/>
              <a:gd name="connsiteY3" fmla="*/ 264491 h 2501913"/>
              <a:gd name="connsiteX4" fmla="*/ 699030 w 1340140"/>
              <a:gd name="connsiteY4" fmla="*/ 542621 h 2501913"/>
              <a:gd name="connsiteX5" fmla="*/ 648547 w 1340140"/>
              <a:gd name="connsiteY5" fmla="*/ 577864 h 2501913"/>
              <a:gd name="connsiteX6" fmla="*/ 53235 w 1340140"/>
              <a:gd name="connsiteY6" fmla="*/ 575959 h 2501913"/>
              <a:gd name="connsiteX7" fmla="*/ 847 w 1340140"/>
              <a:gd name="connsiteY7" fmla="*/ 634061 h 2501913"/>
              <a:gd name="connsiteX8" fmla="*/ 80857 w 1340140"/>
              <a:gd name="connsiteY8" fmla="*/ 1567511 h 2501913"/>
              <a:gd name="connsiteX9" fmla="*/ 114195 w 1340140"/>
              <a:gd name="connsiteY9" fmla="*/ 1945654 h 2501913"/>
              <a:gd name="connsiteX10" fmla="*/ 159915 w 1340140"/>
              <a:gd name="connsiteY10" fmla="*/ 2471434 h 2501913"/>
              <a:gd name="connsiteX11" fmla="*/ 189442 w 1340140"/>
              <a:gd name="connsiteY11" fmla="*/ 2501914 h 2501913"/>
              <a:gd name="connsiteX12" fmla="*/ 921915 w 1340140"/>
              <a:gd name="connsiteY12" fmla="*/ 2501914 h 2501913"/>
              <a:gd name="connsiteX13" fmla="*/ 953347 w 1340140"/>
              <a:gd name="connsiteY13" fmla="*/ 2473339 h 2501913"/>
              <a:gd name="connsiteX14" fmla="*/ 1009545 w 1340140"/>
              <a:gd name="connsiteY14" fmla="*/ 1815161 h 2501913"/>
              <a:gd name="connsiteX15" fmla="*/ 1079077 w 1340140"/>
              <a:gd name="connsiteY15" fmla="*/ 1015061 h 2501913"/>
              <a:gd name="connsiteX16" fmla="*/ 1112415 w 1340140"/>
              <a:gd name="connsiteY16" fmla="*/ 621679 h 2501913"/>
              <a:gd name="connsiteX17" fmla="*/ 1071457 w 1340140"/>
              <a:gd name="connsiteY17" fmla="*/ 575959 h 2501913"/>
              <a:gd name="connsiteX18" fmla="*/ 787612 w 1340140"/>
              <a:gd name="connsiteY18" fmla="*/ 576911 h 2501913"/>
              <a:gd name="connsiteX19" fmla="*/ 869527 w 1340140"/>
              <a:gd name="connsiteY19" fmla="*/ 338786 h 2501913"/>
              <a:gd name="connsiteX20" fmla="*/ 924772 w 1340140"/>
              <a:gd name="connsiteY20" fmla="*/ 279731 h 2501913"/>
              <a:gd name="connsiteX21" fmla="*/ 1315297 w 1340140"/>
              <a:gd name="connsiteY21" fmla="*/ 94946 h 2501913"/>
              <a:gd name="connsiteX22" fmla="*/ 1324822 w 1340140"/>
              <a:gd name="connsiteY22" fmla="*/ 33034 h 2501913"/>
              <a:gd name="connsiteX23" fmla="*/ 923820 w 1340140"/>
              <a:gd name="connsiteY23" fmla="*/ 727406 h 2501913"/>
              <a:gd name="connsiteX24" fmla="*/ 639975 w 1340140"/>
              <a:gd name="connsiteY24" fmla="*/ 795986 h 2501913"/>
              <a:gd name="connsiteX25" fmla="*/ 367560 w 1340140"/>
              <a:gd name="connsiteY25" fmla="*/ 860756 h 2501913"/>
              <a:gd name="connsiteX26" fmla="*/ 326602 w 1340140"/>
              <a:gd name="connsiteY26" fmla="*/ 911239 h 2501913"/>
              <a:gd name="connsiteX27" fmla="*/ 313267 w 1340140"/>
              <a:gd name="connsiteY27" fmla="*/ 1434161 h 2501913"/>
              <a:gd name="connsiteX28" fmla="*/ 299932 w 1340140"/>
              <a:gd name="connsiteY28" fmla="*/ 2089481 h 2501913"/>
              <a:gd name="connsiteX29" fmla="*/ 299932 w 1340140"/>
              <a:gd name="connsiteY29" fmla="*/ 2269504 h 2501913"/>
              <a:gd name="connsiteX30" fmla="*/ 287550 w 1340140"/>
              <a:gd name="connsiteY30" fmla="*/ 2269504 h 2501913"/>
              <a:gd name="connsiteX31" fmla="*/ 225637 w 1340140"/>
              <a:gd name="connsiteY31" fmla="*/ 1492264 h 2501913"/>
              <a:gd name="connsiteX32" fmla="*/ 200872 w 1340140"/>
              <a:gd name="connsiteY32" fmla="*/ 1241756 h 2501913"/>
              <a:gd name="connsiteX33" fmla="*/ 160867 w 1340140"/>
              <a:gd name="connsiteY33" fmla="*/ 757886 h 2501913"/>
              <a:gd name="connsiteX34" fmla="*/ 188490 w 1340140"/>
              <a:gd name="connsiteY34" fmla="*/ 718834 h 2501913"/>
              <a:gd name="connsiteX35" fmla="*/ 923820 w 1340140"/>
              <a:gd name="connsiteY35" fmla="*/ 727406 h 250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340140" h="2501913">
                <a:moveTo>
                  <a:pt x="1324822" y="33034"/>
                </a:moveTo>
                <a:cubicBezTo>
                  <a:pt x="1315297" y="7316"/>
                  <a:pt x="1308630" y="-10781"/>
                  <a:pt x="1271482" y="7316"/>
                </a:cubicBezTo>
                <a:cubicBezTo>
                  <a:pt x="1128607" y="78754"/>
                  <a:pt x="983827" y="146381"/>
                  <a:pt x="839047" y="214009"/>
                </a:cubicBezTo>
                <a:cubicBezTo>
                  <a:pt x="815235" y="225439"/>
                  <a:pt x="802852" y="239726"/>
                  <a:pt x="794280" y="264491"/>
                </a:cubicBezTo>
                <a:cubicBezTo>
                  <a:pt x="762847" y="357836"/>
                  <a:pt x="728557" y="449276"/>
                  <a:pt x="699030" y="542621"/>
                </a:cubicBezTo>
                <a:cubicBezTo>
                  <a:pt x="689505" y="571196"/>
                  <a:pt x="676170" y="577864"/>
                  <a:pt x="648547" y="577864"/>
                </a:cubicBezTo>
                <a:cubicBezTo>
                  <a:pt x="450427" y="576911"/>
                  <a:pt x="252307" y="578816"/>
                  <a:pt x="53235" y="575959"/>
                </a:cubicBezTo>
                <a:cubicBezTo>
                  <a:pt x="4657" y="575006"/>
                  <a:pt x="-2963" y="589294"/>
                  <a:pt x="847" y="634061"/>
                </a:cubicBezTo>
                <a:cubicBezTo>
                  <a:pt x="29422" y="944576"/>
                  <a:pt x="55140" y="1256044"/>
                  <a:pt x="80857" y="1567511"/>
                </a:cubicBezTo>
                <a:cubicBezTo>
                  <a:pt x="92287" y="1693241"/>
                  <a:pt x="102765" y="1819924"/>
                  <a:pt x="114195" y="1945654"/>
                </a:cubicBezTo>
                <a:cubicBezTo>
                  <a:pt x="129435" y="2120914"/>
                  <a:pt x="145627" y="2296174"/>
                  <a:pt x="159915" y="2471434"/>
                </a:cubicBezTo>
                <a:cubicBezTo>
                  <a:pt x="161820" y="2492389"/>
                  <a:pt x="164677" y="2501914"/>
                  <a:pt x="189442" y="2501914"/>
                </a:cubicBezTo>
                <a:cubicBezTo>
                  <a:pt x="433282" y="2500961"/>
                  <a:pt x="678075" y="2500961"/>
                  <a:pt x="921915" y="2501914"/>
                </a:cubicBezTo>
                <a:cubicBezTo>
                  <a:pt x="942870" y="2501914"/>
                  <a:pt x="951442" y="2497151"/>
                  <a:pt x="953347" y="2473339"/>
                </a:cubicBezTo>
                <a:cubicBezTo>
                  <a:pt x="971445" y="2254264"/>
                  <a:pt x="990495" y="2034236"/>
                  <a:pt x="1009545" y="1815161"/>
                </a:cubicBezTo>
                <a:cubicBezTo>
                  <a:pt x="1032405" y="1548461"/>
                  <a:pt x="1055265" y="1281761"/>
                  <a:pt x="1079077" y="1015061"/>
                </a:cubicBezTo>
                <a:cubicBezTo>
                  <a:pt x="1090507" y="883616"/>
                  <a:pt x="1100032" y="753124"/>
                  <a:pt x="1112415" y="621679"/>
                </a:cubicBezTo>
                <a:cubicBezTo>
                  <a:pt x="1116225" y="586436"/>
                  <a:pt x="1109557" y="575006"/>
                  <a:pt x="1071457" y="575959"/>
                </a:cubicBezTo>
                <a:cubicBezTo>
                  <a:pt x="979065" y="578816"/>
                  <a:pt x="885720" y="576911"/>
                  <a:pt x="787612" y="576911"/>
                </a:cubicBezTo>
                <a:cubicBezTo>
                  <a:pt x="816187" y="493091"/>
                  <a:pt x="843810" y="415939"/>
                  <a:pt x="869527" y="338786"/>
                </a:cubicBezTo>
                <a:cubicBezTo>
                  <a:pt x="879052" y="309259"/>
                  <a:pt x="896197" y="293066"/>
                  <a:pt x="924772" y="279731"/>
                </a:cubicBezTo>
                <a:cubicBezTo>
                  <a:pt x="1055265" y="218771"/>
                  <a:pt x="1183852" y="154001"/>
                  <a:pt x="1315297" y="94946"/>
                </a:cubicBezTo>
                <a:cubicBezTo>
                  <a:pt x="1359112" y="74944"/>
                  <a:pt x="1333395" y="54941"/>
                  <a:pt x="1324822" y="33034"/>
                </a:cubicBezTo>
                <a:close/>
                <a:moveTo>
                  <a:pt x="923820" y="727406"/>
                </a:moveTo>
                <a:cubicBezTo>
                  <a:pt x="829522" y="750266"/>
                  <a:pt x="735225" y="773126"/>
                  <a:pt x="639975" y="795986"/>
                </a:cubicBezTo>
                <a:cubicBezTo>
                  <a:pt x="549487" y="817894"/>
                  <a:pt x="459000" y="841706"/>
                  <a:pt x="367560" y="860756"/>
                </a:cubicBezTo>
                <a:cubicBezTo>
                  <a:pt x="335175" y="867424"/>
                  <a:pt x="327555" y="881711"/>
                  <a:pt x="326602" y="911239"/>
                </a:cubicBezTo>
                <a:cubicBezTo>
                  <a:pt x="322792" y="1085546"/>
                  <a:pt x="318030" y="1259854"/>
                  <a:pt x="313267" y="1434161"/>
                </a:cubicBezTo>
                <a:cubicBezTo>
                  <a:pt x="308505" y="1652284"/>
                  <a:pt x="304695" y="1871359"/>
                  <a:pt x="299932" y="2089481"/>
                </a:cubicBezTo>
                <a:cubicBezTo>
                  <a:pt x="298980" y="2149489"/>
                  <a:pt x="299932" y="2209496"/>
                  <a:pt x="299932" y="2269504"/>
                </a:cubicBezTo>
                <a:cubicBezTo>
                  <a:pt x="296122" y="2269504"/>
                  <a:pt x="292312" y="2269504"/>
                  <a:pt x="287550" y="2269504"/>
                </a:cubicBezTo>
                <a:cubicBezTo>
                  <a:pt x="266595" y="2010424"/>
                  <a:pt x="246592" y="1751344"/>
                  <a:pt x="225637" y="1492264"/>
                </a:cubicBezTo>
                <a:cubicBezTo>
                  <a:pt x="217065" y="1408444"/>
                  <a:pt x="208492" y="1325576"/>
                  <a:pt x="200872" y="1241756"/>
                </a:cubicBezTo>
                <a:cubicBezTo>
                  <a:pt x="186585" y="1080784"/>
                  <a:pt x="174202" y="919811"/>
                  <a:pt x="160867" y="757886"/>
                </a:cubicBezTo>
                <a:cubicBezTo>
                  <a:pt x="158962" y="736931"/>
                  <a:pt x="154200" y="718834"/>
                  <a:pt x="188490" y="718834"/>
                </a:cubicBezTo>
                <a:cubicBezTo>
                  <a:pt x="434235" y="721691"/>
                  <a:pt x="678075" y="720739"/>
                  <a:pt x="923820" y="727406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aphic 147">
            <a:extLst>
              <a:ext uri="{FF2B5EF4-FFF2-40B4-BE49-F238E27FC236}">
                <a16:creationId xmlns:a16="http://schemas.microsoft.com/office/drawing/2014/main" id="{538DFB03-5E41-419D-88AC-B14A85944D4D}"/>
              </a:ext>
            </a:extLst>
          </p:cNvPr>
          <p:cNvGrpSpPr/>
          <p:nvPr/>
        </p:nvGrpSpPr>
        <p:grpSpPr>
          <a:xfrm>
            <a:off x="3932951" y="4947543"/>
            <a:ext cx="4326098" cy="1262364"/>
            <a:chOff x="6260660" y="5031712"/>
            <a:chExt cx="2448146" cy="714374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71A1E00-5AF7-4920-AE11-2A833E21B9A6}"/>
                </a:ext>
              </a:extLst>
            </p:cNvPr>
            <p:cNvSpPr/>
            <p:nvPr/>
          </p:nvSpPr>
          <p:spPr>
            <a:xfrm>
              <a:off x="6260660" y="5034569"/>
              <a:ext cx="2448145" cy="711517"/>
            </a:xfrm>
            <a:custGeom>
              <a:avLst/>
              <a:gdLst>
                <a:gd name="connsiteX0" fmla="*/ 2447945 w 2448145"/>
                <a:gd name="connsiteY0" fmla="*/ 376238 h 711517"/>
                <a:gd name="connsiteX1" fmla="*/ 1217315 w 2448145"/>
                <a:gd name="connsiteY1" fmla="*/ 711518 h 711517"/>
                <a:gd name="connsiteX2" fmla="*/ 20 w 2448145"/>
                <a:gd name="connsiteY2" fmla="*/ 359093 h 711517"/>
                <a:gd name="connsiteX3" fmla="*/ 1217315 w 2448145"/>
                <a:gd name="connsiteY3" fmla="*/ 0 h 711517"/>
                <a:gd name="connsiteX4" fmla="*/ 2447945 w 2448145"/>
                <a:gd name="connsiteY4" fmla="*/ 376238 h 71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8145" h="711517">
                  <a:moveTo>
                    <a:pt x="2447945" y="376238"/>
                  </a:moveTo>
                  <a:cubicBezTo>
                    <a:pt x="2434610" y="618173"/>
                    <a:pt x="1898353" y="711518"/>
                    <a:pt x="1217315" y="711518"/>
                  </a:cubicBezTo>
                  <a:cubicBezTo>
                    <a:pt x="536278" y="711518"/>
                    <a:pt x="2878" y="540068"/>
                    <a:pt x="20" y="359093"/>
                  </a:cubicBezTo>
                  <a:cubicBezTo>
                    <a:pt x="-3790" y="140018"/>
                    <a:pt x="536278" y="0"/>
                    <a:pt x="1217315" y="0"/>
                  </a:cubicBezTo>
                  <a:cubicBezTo>
                    <a:pt x="1898353" y="0"/>
                    <a:pt x="2460328" y="156210"/>
                    <a:pt x="2447945" y="376238"/>
                  </a:cubicBezTo>
                  <a:close/>
                </a:path>
              </a:pathLst>
            </a:custGeom>
            <a:solidFill>
              <a:srgbClr val="B396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23FFFFA-81FC-4491-9E2F-75169BF90EFC}"/>
                </a:ext>
              </a:extLst>
            </p:cNvPr>
            <p:cNvSpPr/>
            <p:nvPr/>
          </p:nvSpPr>
          <p:spPr>
            <a:xfrm>
              <a:off x="6260681" y="5034569"/>
              <a:ext cx="2448125" cy="690605"/>
            </a:xfrm>
            <a:custGeom>
              <a:avLst/>
              <a:gdLst>
                <a:gd name="connsiteX0" fmla="*/ 2447925 w 2448125"/>
                <a:gd name="connsiteY0" fmla="*/ 363855 h 690605"/>
                <a:gd name="connsiteX1" fmla="*/ 1216343 w 2448125"/>
                <a:gd name="connsiteY1" fmla="*/ 689610 h 690605"/>
                <a:gd name="connsiteX2" fmla="*/ 0 w 2448125"/>
                <a:gd name="connsiteY2" fmla="*/ 347663 h 690605"/>
                <a:gd name="connsiteX3" fmla="*/ 1217295 w 2448125"/>
                <a:gd name="connsiteY3" fmla="*/ 0 h 690605"/>
                <a:gd name="connsiteX4" fmla="*/ 2447925 w 2448125"/>
                <a:gd name="connsiteY4" fmla="*/ 363855 h 690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8125" h="690605">
                  <a:moveTo>
                    <a:pt x="2447925" y="363855"/>
                  </a:moveTo>
                  <a:cubicBezTo>
                    <a:pt x="2434590" y="599123"/>
                    <a:pt x="1747838" y="701993"/>
                    <a:pt x="1216343" y="689610"/>
                  </a:cubicBezTo>
                  <a:cubicBezTo>
                    <a:pt x="545783" y="673418"/>
                    <a:pt x="0" y="521018"/>
                    <a:pt x="0" y="347663"/>
                  </a:cubicBezTo>
                  <a:cubicBezTo>
                    <a:pt x="0" y="135255"/>
                    <a:pt x="536258" y="0"/>
                    <a:pt x="1217295" y="0"/>
                  </a:cubicBezTo>
                  <a:cubicBezTo>
                    <a:pt x="1898333" y="0"/>
                    <a:pt x="2460308" y="151448"/>
                    <a:pt x="2447925" y="363855"/>
                  </a:cubicBezTo>
                  <a:close/>
                </a:path>
              </a:pathLst>
            </a:custGeom>
            <a:solidFill>
              <a:srgbClr val="D1B0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1A3AAFC-D6EF-45E5-A870-7CCF06F303F3}"/>
                </a:ext>
              </a:extLst>
            </p:cNvPr>
            <p:cNvSpPr/>
            <p:nvPr/>
          </p:nvSpPr>
          <p:spPr>
            <a:xfrm>
              <a:off x="6273063" y="5031712"/>
              <a:ext cx="2400514" cy="649699"/>
            </a:xfrm>
            <a:custGeom>
              <a:avLst/>
              <a:gdLst>
                <a:gd name="connsiteX0" fmla="*/ 2400300 w 2400514"/>
                <a:gd name="connsiteY0" fmla="*/ 342900 h 649699"/>
                <a:gd name="connsiteX1" fmla="*/ 1210628 w 2400514"/>
                <a:gd name="connsiteY1" fmla="*/ 648653 h 649699"/>
                <a:gd name="connsiteX2" fmla="*/ 0 w 2400514"/>
                <a:gd name="connsiteY2" fmla="*/ 327660 h 649699"/>
                <a:gd name="connsiteX3" fmla="*/ 1210628 w 2400514"/>
                <a:gd name="connsiteY3" fmla="*/ 0 h 649699"/>
                <a:gd name="connsiteX4" fmla="*/ 2400300 w 2400514"/>
                <a:gd name="connsiteY4" fmla="*/ 342900 h 64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0514" h="649699">
                  <a:moveTo>
                    <a:pt x="2400300" y="342900"/>
                  </a:moveTo>
                  <a:cubicBezTo>
                    <a:pt x="2386965" y="563880"/>
                    <a:pt x="1739265" y="661035"/>
                    <a:pt x="1210628" y="648653"/>
                  </a:cubicBezTo>
                  <a:cubicBezTo>
                    <a:pt x="542925" y="633413"/>
                    <a:pt x="0" y="490538"/>
                    <a:pt x="0" y="327660"/>
                  </a:cubicBezTo>
                  <a:cubicBezTo>
                    <a:pt x="0" y="127635"/>
                    <a:pt x="533400" y="0"/>
                    <a:pt x="1210628" y="0"/>
                  </a:cubicBezTo>
                  <a:cubicBezTo>
                    <a:pt x="1887855" y="0"/>
                    <a:pt x="2412683" y="142875"/>
                    <a:pt x="2400300" y="342900"/>
                  </a:cubicBezTo>
                  <a:close/>
                </a:path>
              </a:pathLst>
            </a:custGeom>
            <a:solidFill>
              <a:srgbClr val="ECD3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EAA8C92-34C2-42A1-92C0-BA9448A0BC73}"/>
                </a:ext>
              </a:extLst>
            </p:cNvPr>
            <p:cNvSpPr/>
            <p:nvPr/>
          </p:nvSpPr>
          <p:spPr>
            <a:xfrm>
              <a:off x="6690258" y="5152679"/>
              <a:ext cx="1486852" cy="516255"/>
            </a:xfrm>
            <a:custGeom>
              <a:avLst/>
              <a:gdLst>
                <a:gd name="connsiteX0" fmla="*/ 1104900 w 1486852"/>
                <a:gd name="connsiteY0" fmla="*/ 359093 h 516255"/>
                <a:gd name="connsiteX1" fmla="*/ 1104900 w 1486852"/>
                <a:gd name="connsiteY1" fmla="*/ 359093 h 516255"/>
                <a:gd name="connsiteX2" fmla="*/ 1107758 w 1486852"/>
                <a:gd name="connsiteY2" fmla="*/ 358140 h 516255"/>
                <a:gd name="connsiteX3" fmla="*/ 1106805 w 1486852"/>
                <a:gd name="connsiteY3" fmla="*/ 360045 h 516255"/>
                <a:gd name="connsiteX4" fmla="*/ 1104900 w 1486852"/>
                <a:gd name="connsiteY4" fmla="*/ 359093 h 516255"/>
                <a:gd name="connsiteX5" fmla="*/ 1104900 w 1486852"/>
                <a:gd name="connsiteY5" fmla="*/ 359093 h 516255"/>
                <a:gd name="connsiteX6" fmla="*/ 990600 w 1486852"/>
                <a:gd name="connsiteY6" fmla="*/ 64770 h 516255"/>
                <a:gd name="connsiteX7" fmla="*/ 987743 w 1486852"/>
                <a:gd name="connsiteY7" fmla="*/ 62865 h 516255"/>
                <a:gd name="connsiteX8" fmla="*/ 990600 w 1486852"/>
                <a:gd name="connsiteY8" fmla="*/ 63818 h 516255"/>
                <a:gd name="connsiteX9" fmla="*/ 990600 w 1486852"/>
                <a:gd name="connsiteY9" fmla="*/ 64770 h 516255"/>
                <a:gd name="connsiteX10" fmla="*/ 990600 w 1486852"/>
                <a:gd name="connsiteY10" fmla="*/ 64770 h 516255"/>
                <a:gd name="connsiteX11" fmla="*/ 1137285 w 1486852"/>
                <a:gd name="connsiteY11" fmla="*/ 267653 h 516255"/>
                <a:gd name="connsiteX12" fmla="*/ 1137285 w 1486852"/>
                <a:gd name="connsiteY12" fmla="*/ 267653 h 516255"/>
                <a:gd name="connsiteX13" fmla="*/ 1137285 w 1486852"/>
                <a:gd name="connsiteY13" fmla="*/ 267653 h 516255"/>
                <a:gd name="connsiteX14" fmla="*/ 1137285 w 1486852"/>
                <a:gd name="connsiteY14" fmla="*/ 267653 h 516255"/>
                <a:gd name="connsiteX15" fmla="*/ 1137285 w 1486852"/>
                <a:gd name="connsiteY15" fmla="*/ 267653 h 516255"/>
                <a:gd name="connsiteX16" fmla="*/ 1137285 w 1486852"/>
                <a:gd name="connsiteY16" fmla="*/ 267653 h 516255"/>
                <a:gd name="connsiteX17" fmla="*/ 1137285 w 1486852"/>
                <a:gd name="connsiteY17" fmla="*/ 267653 h 516255"/>
                <a:gd name="connsiteX18" fmla="*/ 1137285 w 1486852"/>
                <a:gd name="connsiteY18" fmla="*/ 267653 h 516255"/>
                <a:gd name="connsiteX19" fmla="*/ 1137285 w 1486852"/>
                <a:gd name="connsiteY19" fmla="*/ 267653 h 516255"/>
                <a:gd name="connsiteX20" fmla="*/ 1137285 w 1486852"/>
                <a:gd name="connsiteY20" fmla="*/ 267653 h 516255"/>
                <a:gd name="connsiteX21" fmla="*/ 1138238 w 1486852"/>
                <a:gd name="connsiteY21" fmla="*/ 267653 h 516255"/>
                <a:gd name="connsiteX22" fmla="*/ 1138238 w 1486852"/>
                <a:gd name="connsiteY22" fmla="*/ 268605 h 516255"/>
                <a:gd name="connsiteX23" fmla="*/ 1137285 w 1486852"/>
                <a:gd name="connsiteY23" fmla="*/ 267653 h 516255"/>
                <a:gd name="connsiteX24" fmla="*/ 1137285 w 1486852"/>
                <a:gd name="connsiteY24" fmla="*/ 267653 h 516255"/>
                <a:gd name="connsiteX25" fmla="*/ 609600 w 1486852"/>
                <a:gd name="connsiteY25" fmla="*/ 0 h 516255"/>
                <a:gd name="connsiteX26" fmla="*/ 609600 w 1486852"/>
                <a:gd name="connsiteY26" fmla="*/ 0 h 516255"/>
                <a:gd name="connsiteX27" fmla="*/ 609600 w 1486852"/>
                <a:gd name="connsiteY27" fmla="*/ 0 h 516255"/>
                <a:gd name="connsiteX28" fmla="*/ 609600 w 1486852"/>
                <a:gd name="connsiteY28" fmla="*/ 0 h 516255"/>
                <a:gd name="connsiteX29" fmla="*/ 609600 w 1486852"/>
                <a:gd name="connsiteY29" fmla="*/ 0 h 516255"/>
                <a:gd name="connsiteX30" fmla="*/ 0 w 1486852"/>
                <a:gd name="connsiteY30" fmla="*/ 267653 h 516255"/>
                <a:gd name="connsiteX31" fmla="*/ 0 w 1486852"/>
                <a:gd name="connsiteY31" fmla="*/ 267653 h 516255"/>
                <a:gd name="connsiteX32" fmla="*/ 0 w 1486852"/>
                <a:gd name="connsiteY32" fmla="*/ 267653 h 516255"/>
                <a:gd name="connsiteX33" fmla="*/ 0 w 1486852"/>
                <a:gd name="connsiteY33" fmla="*/ 267653 h 516255"/>
                <a:gd name="connsiteX34" fmla="*/ 0 w 1486852"/>
                <a:gd name="connsiteY34" fmla="*/ 267653 h 516255"/>
                <a:gd name="connsiteX35" fmla="*/ 0 w 1486852"/>
                <a:gd name="connsiteY35" fmla="*/ 267653 h 516255"/>
                <a:gd name="connsiteX36" fmla="*/ 0 w 1486852"/>
                <a:gd name="connsiteY36" fmla="*/ 267653 h 516255"/>
                <a:gd name="connsiteX37" fmla="*/ 1486853 w 1486852"/>
                <a:gd name="connsiteY37" fmla="*/ 313373 h 516255"/>
                <a:gd name="connsiteX38" fmla="*/ 1486853 w 1486852"/>
                <a:gd name="connsiteY38" fmla="*/ 313373 h 516255"/>
                <a:gd name="connsiteX39" fmla="*/ 1486853 w 1486852"/>
                <a:gd name="connsiteY39" fmla="*/ 313373 h 516255"/>
                <a:gd name="connsiteX40" fmla="*/ 1486853 w 1486852"/>
                <a:gd name="connsiteY40" fmla="*/ 313373 h 516255"/>
                <a:gd name="connsiteX41" fmla="*/ 1486853 w 1486852"/>
                <a:gd name="connsiteY41" fmla="*/ 313373 h 516255"/>
                <a:gd name="connsiteX42" fmla="*/ 1486853 w 1486852"/>
                <a:gd name="connsiteY42" fmla="*/ 313373 h 516255"/>
                <a:gd name="connsiteX43" fmla="*/ 991553 w 1486852"/>
                <a:gd name="connsiteY43" fmla="*/ 477203 h 516255"/>
                <a:gd name="connsiteX44" fmla="*/ 991553 w 1486852"/>
                <a:gd name="connsiteY44" fmla="*/ 477203 h 516255"/>
                <a:gd name="connsiteX45" fmla="*/ 991553 w 1486852"/>
                <a:gd name="connsiteY45" fmla="*/ 477203 h 516255"/>
                <a:gd name="connsiteX46" fmla="*/ 991553 w 1486852"/>
                <a:gd name="connsiteY46" fmla="*/ 477203 h 516255"/>
                <a:gd name="connsiteX47" fmla="*/ 991553 w 1486852"/>
                <a:gd name="connsiteY47" fmla="*/ 477203 h 516255"/>
                <a:gd name="connsiteX48" fmla="*/ 1111568 w 1486852"/>
                <a:gd name="connsiteY48" fmla="*/ 516255 h 516255"/>
                <a:gd name="connsiteX49" fmla="*/ 1111568 w 1486852"/>
                <a:gd name="connsiteY49" fmla="*/ 516255 h 516255"/>
                <a:gd name="connsiteX50" fmla="*/ 1111568 w 1486852"/>
                <a:gd name="connsiteY50" fmla="*/ 516255 h 516255"/>
                <a:gd name="connsiteX51" fmla="*/ 1111568 w 1486852"/>
                <a:gd name="connsiteY51" fmla="*/ 516255 h 516255"/>
                <a:gd name="connsiteX52" fmla="*/ 1111568 w 1486852"/>
                <a:gd name="connsiteY52" fmla="*/ 516255 h 516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486852" h="516255">
                  <a:moveTo>
                    <a:pt x="1104900" y="359093"/>
                  </a:moveTo>
                  <a:lnTo>
                    <a:pt x="1104900" y="359093"/>
                  </a:lnTo>
                  <a:cubicBezTo>
                    <a:pt x="1105853" y="358140"/>
                    <a:pt x="1106805" y="358140"/>
                    <a:pt x="1107758" y="358140"/>
                  </a:cubicBezTo>
                  <a:cubicBezTo>
                    <a:pt x="1106805" y="359093"/>
                    <a:pt x="1106805" y="359093"/>
                    <a:pt x="1106805" y="360045"/>
                  </a:cubicBezTo>
                  <a:cubicBezTo>
                    <a:pt x="1105853" y="359093"/>
                    <a:pt x="1105853" y="359093"/>
                    <a:pt x="1104900" y="359093"/>
                  </a:cubicBezTo>
                  <a:lnTo>
                    <a:pt x="1104900" y="359093"/>
                  </a:lnTo>
                  <a:close/>
                  <a:moveTo>
                    <a:pt x="990600" y="64770"/>
                  </a:moveTo>
                  <a:cubicBezTo>
                    <a:pt x="989648" y="63818"/>
                    <a:pt x="988695" y="63818"/>
                    <a:pt x="987743" y="62865"/>
                  </a:cubicBezTo>
                  <a:cubicBezTo>
                    <a:pt x="988695" y="62865"/>
                    <a:pt x="989648" y="62865"/>
                    <a:pt x="990600" y="63818"/>
                  </a:cubicBezTo>
                  <a:cubicBezTo>
                    <a:pt x="990600" y="64770"/>
                    <a:pt x="990600" y="64770"/>
                    <a:pt x="990600" y="64770"/>
                  </a:cubicBezTo>
                  <a:lnTo>
                    <a:pt x="990600" y="64770"/>
                  </a:lnTo>
                  <a:close/>
                  <a:moveTo>
                    <a:pt x="1137285" y="267653"/>
                  </a:moveTo>
                  <a:lnTo>
                    <a:pt x="1137285" y="267653"/>
                  </a:lnTo>
                  <a:lnTo>
                    <a:pt x="1137285" y="267653"/>
                  </a:lnTo>
                  <a:lnTo>
                    <a:pt x="1137285" y="267653"/>
                  </a:lnTo>
                  <a:lnTo>
                    <a:pt x="1137285" y="267653"/>
                  </a:lnTo>
                  <a:lnTo>
                    <a:pt x="1137285" y="267653"/>
                  </a:lnTo>
                  <a:lnTo>
                    <a:pt x="1137285" y="267653"/>
                  </a:lnTo>
                  <a:lnTo>
                    <a:pt x="1137285" y="267653"/>
                  </a:lnTo>
                  <a:cubicBezTo>
                    <a:pt x="1137285" y="267653"/>
                    <a:pt x="1137285" y="267653"/>
                    <a:pt x="1137285" y="267653"/>
                  </a:cubicBezTo>
                  <a:cubicBezTo>
                    <a:pt x="1137285" y="267653"/>
                    <a:pt x="1137285" y="267653"/>
                    <a:pt x="1137285" y="267653"/>
                  </a:cubicBezTo>
                  <a:cubicBezTo>
                    <a:pt x="1137285" y="267653"/>
                    <a:pt x="1138238" y="267653"/>
                    <a:pt x="1138238" y="267653"/>
                  </a:cubicBezTo>
                  <a:lnTo>
                    <a:pt x="1138238" y="268605"/>
                  </a:lnTo>
                  <a:cubicBezTo>
                    <a:pt x="1138238" y="267653"/>
                    <a:pt x="1137285" y="267653"/>
                    <a:pt x="1137285" y="267653"/>
                  </a:cubicBezTo>
                  <a:lnTo>
                    <a:pt x="1137285" y="267653"/>
                  </a:lnTo>
                  <a:close/>
                  <a:moveTo>
                    <a:pt x="609600" y="0"/>
                  </a:moveTo>
                  <a:lnTo>
                    <a:pt x="609600" y="0"/>
                  </a:lnTo>
                  <a:lnTo>
                    <a:pt x="609600" y="0"/>
                  </a:lnTo>
                  <a:lnTo>
                    <a:pt x="609600" y="0"/>
                  </a:lnTo>
                  <a:lnTo>
                    <a:pt x="609600" y="0"/>
                  </a:lnTo>
                  <a:close/>
                  <a:moveTo>
                    <a:pt x="0" y="267653"/>
                  </a:moveTo>
                  <a:cubicBezTo>
                    <a:pt x="0" y="267653"/>
                    <a:pt x="0" y="267653"/>
                    <a:pt x="0" y="267653"/>
                  </a:cubicBezTo>
                  <a:cubicBezTo>
                    <a:pt x="0" y="267653"/>
                    <a:pt x="0" y="267653"/>
                    <a:pt x="0" y="267653"/>
                  </a:cubicBezTo>
                  <a:cubicBezTo>
                    <a:pt x="0" y="267653"/>
                    <a:pt x="0" y="267653"/>
                    <a:pt x="0" y="267653"/>
                  </a:cubicBezTo>
                  <a:cubicBezTo>
                    <a:pt x="0" y="267653"/>
                    <a:pt x="0" y="267653"/>
                    <a:pt x="0" y="267653"/>
                  </a:cubicBezTo>
                  <a:lnTo>
                    <a:pt x="0" y="267653"/>
                  </a:lnTo>
                  <a:lnTo>
                    <a:pt x="0" y="267653"/>
                  </a:lnTo>
                  <a:close/>
                  <a:moveTo>
                    <a:pt x="1486853" y="313373"/>
                  </a:moveTo>
                  <a:lnTo>
                    <a:pt x="1486853" y="313373"/>
                  </a:lnTo>
                  <a:cubicBezTo>
                    <a:pt x="1486853" y="313373"/>
                    <a:pt x="1486853" y="313373"/>
                    <a:pt x="1486853" y="313373"/>
                  </a:cubicBezTo>
                  <a:cubicBezTo>
                    <a:pt x="1486853" y="313373"/>
                    <a:pt x="1486853" y="313373"/>
                    <a:pt x="1486853" y="313373"/>
                  </a:cubicBezTo>
                  <a:lnTo>
                    <a:pt x="1486853" y="313373"/>
                  </a:lnTo>
                  <a:lnTo>
                    <a:pt x="1486853" y="313373"/>
                  </a:lnTo>
                  <a:close/>
                  <a:moveTo>
                    <a:pt x="991553" y="477203"/>
                  </a:moveTo>
                  <a:lnTo>
                    <a:pt x="991553" y="477203"/>
                  </a:lnTo>
                  <a:lnTo>
                    <a:pt x="991553" y="477203"/>
                  </a:lnTo>
                  <a:lnTo>
                    <a:pt x="991553" y="477203"/>
                  </a:lnTo>
                  <a:lnTo>
                    <a:pt x="991553" y="477203"/>
                  </a:lnTo>
                  <a:close/>
                  <a:moveTo>
                    <a:pt x="1111568" y="516255"/>
                  </a:moveTo>
                  <a:lnTo>
                    <a:pt x="1111568" y="516255"/>
                  </a:lnTo>
                  <a:lnTo>
                    <a:pt x="1111568" y="516255"/>
                  </a:lnTo>
                  <a:lnTo>
                    <a:pt x="1111568" y="516255"/>
                  </a:lnTo>
                  <a:lnTo>
                    <a:pt x="1111568" y="516255"/>
                  </a:lnTo>
                  <a:close/>
                </a:path>
              </a:pathLst>
            </a:custGeom>
            <a:solidFill>
              <a:srgbClr val="ECD3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9312543-B33D-4B24-9282-117FA00017A1}"/>
                </a:ext>
              </a:extLst>
            </p:cNvPr>
            <p:cNvSpPr/>
            <p:nvPr/>
          </p:nvSpPr>
          <p:spPr>
            <a:xfrm>
              <a:off x="6359606" y="5041607"/>
              <a:ext cx="2256993" cy="579994"/>
            </a:xfrm>
            <a:custGeom>
              <a:avLst/>
              <a:gdLst>
                <a:gd name="connsiteX0" fmla="*/ 2236605 w 2256993"/>
                <a:gd name="connsiteY0" fmla="*/ 252042 h 579994"/>
                <a:gd name="connsiteX1" fmla="*/ 2057535 w 2256993"/>
                <a:gd name="connsiteY1" fmla="*/ 147267 h 579994"/>
                <a:gd name="connsiteX2" fmla="*/ 1901325 w 2256993"/>
                <a:gd name="connsiteY2" fmla="*/ 93927 h 579994"/>
                <a:gd name="connsiteX3" fmla="*/ 1738447 w 2256993"/>
                <a:gd name="connsiteY3" fmla="*/ 47254 h 579994"/>
                <a:gd name="connsiteX4" fmla="*/ 1624147 w 2256993"/>
                <a:gd name="connsiteY4" fmla="*/ 39634 h 579994"/>
                <a:gd name="connsiteX5" fmla="*/ 1514610 w 2256993"/>
                <a:gd name="connsiteY5" fmla="*/ 32014 h 579994"/>
                <a:gd name="connsiteX6" fmla="*/ 1239337 w 2256993"/>
                <a:gd name="connsiteY6" fmla="*/ 3439 h 579994"/>
                <a:gd name="connsiteX7" fmla="*/ 948825 w 2256993"/>
                <a:gd name="connsiteY7" fmla="*/ 14869 h 579994"/>
                <a:gd name="connsiteX8" fmla="*/ 664980 w 2256993"/>
                <a:gd name="connsiteY8" fmla="*/ 40587 h 579994"/>
                <a:gd name="connsiteX9" fmla="*/ 387802 w 2256993"/>
                <a:gd name="connsiteY9" fmla="*/ 82497 h 579994"/>
                <a:gd name="connsiteX10" fmla="*/ 247785 w 2256993"/>
                <a:gd name="connsiteY10" fmla="*/ 111072 h 579994"/>
                <a:gd name="connsiteX11" fmla="*/ 127770 w 2256993"/>
                <a:gd name="connsiteY11" fmla="*/ 151077 h 579994"/>
                <a:gd name="connsiteX12" fmla="*/ 58237 w 2256993"/>
                <a:gd name="connsiteY12" fmla="*/ 197749 h 579994"/>
                <a:gd name="connsiteX13" fmla="*/ 5850 w 2256993"/>
                <a:gd name="connsiteY13" fmla="*/ 252994 h 579994"/>
                <a:gd name="connsiteX14" fmla="*/ 85860 w 2256993"/>
                <a:gd name="connsiteY14" fmla="*/ 386344 h 579994"/>
                <a:gd name="connsiteX15" fmla="*/ 203970 w 2256993"/>
                <a:gd name="connsiteY15" fmla="*/ 440637 h 579994"/>
                <a:gd name="connsiteX16" fmla="*/ 334462 w 2256993"/>
                <a:gd name="connsiteY16" fmla="*/ 468260 h 579994"/>
                <a:gd name="connsiteX17" fmla="*/ 608782 w 2256993"/>
                <a:gd name="connsiteY17" fmla="*/ 523504 h 579994"/>
                <a:gd name="connsiteX18" fmla="*/ 893580 w 2256993"/>
                <a:gd name="connsiteY18" fmla="*/ 547317 h 579994"/>
                <a:gd name="connsiteX19" fmla="*/ 1124085 w 2256993"/>
                <a:gd name="connsiteY19" fmla="*/ 558747 h 579994"/>
                <a:gd name="connsiteX20" fmla="*/ 1279342 w 2256993"/>
                <a:gd name="connsiteY20" fmla="*/ 578750 h 579994"/>
                <a:gd name="connsiteX21" fmla="*/ 1435552 w 2256993"/>
                <a:gd name="connsiteY21" fmla="*/ 572082 h 579994"/>
                <a:gd name="connsiteX22" fmla="*/ 1612717 w 2256993"/>
                <a:gd name="connsiteY22" fmla="*/ 556842 h 579994"/>
                <a:gd name="connsiteX23" fmla="*/ 1778452 w 2256993"/>
                <a:gd name="connsiteY23" fmla="*/ 527315 h 579994"/>
                <a:gd name="connsiteX24" fmla="*/ 2002290 w 2256993"/>
                <a:gd name="connsiteY24" fmla="*/ 473974 h 579994"/>
                <a:gd name="connsiteX25" fmla="*/ 2148022 w 2256993"/>
                <a:gd name="connsiteY25" fmla="*/ 409204 h 579994"/>
                <a:gd name="connsiteX26" fmla="*/ 2210887 w 2256993"/>
                <a:gd name="connsiteY26" fmla="*/ 364437 h 579994"/>
                <a:gd name="connsiteX27" fmla="*/ 2241367 w 2256993"/>
                <a:gd name="connsiteY27" fmla="*/ 255852 h 579994"/>
                <a:gd name="connsiteX28" fmla="*/ 2236605 w 2256993"/>
                <a:gd name="connsiteY28" fmla="*/ 252042 h 579994"/>
                <a:gd name="connsiteX29" fmla="*/ 1828935 w 2256993"/>
                <a:gd name="connsiteY29" fmla="*/ 413967 h 579994"/>
                <a:gd name="connsiteX30" fmla="*/ 1828935 w 2256993"/>
                <a:gd name="connsiteY30" fmla="*/ 413967 h 579994"/>
                <a:gd name="connsiteX31" fmla="*/ 1828935 w 2256993"/>
                <a:gd name="connsiteY31" fmla="*/ 413967 h 579994"/>
                <a:gd name="connsiteX32" fmla="*/ 1828935 w 2256993"/>
                <a:gd name="connsiteY32" fmla="*/ 413967 h 579994"/>
                <a:gd name="connsiteX33" fmla="*/ 1828935 w 2256993"/>
                <a:gd name="connsiteY33" fmla="*/ 413967 h 579994"/>
                <a:gd name="connsiteX34" fmla="*/ 1828935 w 2256993"/>
                <a:gd name="connsiteY34" fmla="*/ 413967 h 579994"/>
                <a:gd name="connsiteX35" fmla="*/ 1446030 w 2256993"/>
                <a:gd name="connsiteY35" fmla="*/ 460640 h 579994"/>
                <a:gd name="connsiteX36" fmla="*/ 1446030 w 2256993"/>
                <a:gd name="connsiteY36" fmla="*/ 460640 h 579994"/>
                <a:gd name="connsiteX37" fmla="*/ 1448887 w 2256993"/>
                <a:gd name="connsiteY37" fmla="*/ 459687 h 579994"/>
                <a:gd name="connsiteX38" fmla="*/ 1447935 w 2256993"/>
                <a:gd name="connsiteY38" fmla="*/ 461592 h 579994"/>
                <a:gd name="connsiteX39" fmla="*/ 1446030 w 2256993"/>
                <a:gd name="connsiteY39" fmla="*/ 460640 h 579994"/>
                <a:gd name="connsiteX40" fmla="*/ 1446030 w 2256993"/>
                <a:gd name="connsiteY40" fmla="*/ 460640 h 579994"/>
                <a:gd name="connsiteX41" fmla="*/ 1478415 w 2256993"/>
                <a:gd name="connsiteY41" fmla="*/ 366342 h 579994"/>
                <a:gd name="connsiteX42" fmla="*/ 1478415 w 2256993"/>
                <a:gd name="connsiteY42" fmla="*/ 366342 h 579994"/>
                <a:gd name="connsiteX43" fmla="*/ 1478415 w 2256993"/>
                <a:gd name="connsiteY43" fmla="*/ 366342 h 579994"/>
                <a:gd name="connsiteX44" fmla="*/ 1478415 w 2256993"/>
                <a:gd name="connsiteY44" fmla="*/ 366342 h 579994"/>
                <a:gd name="connsiteX45" fmla="*/ 1478415 w 2256993"/>
                <a:gd name="connsiteY45" fmla="*/ 366342 h 579994"/>
                <a:gd name="connsiteX46" fmla="*/ 1478415 w 2256993"/>
                <a:gd name="connsiteY46" fmla="*/ 366342 h 579994"/>
                <a:gd name="connsiteX47" fmla="*/ 1478415 w 2256993"/>
                <a:gd name="connsiteY47" fmla="*/ 366342 h 579994"/>
                <a:gd name="connsiteX48" fmla="*/ 1478415 w 2256993"/>
                <a:gd name="connsiteY48" fmla="*/ 366342 h 579994"/>
                <a:gd name="connsiteX49" fmla="*/ 1478415 w 2256993"/>
                <a:gd name="connsiteY49" fmla="*/ 366342 h 579994"/>
                <a:gd name="connsiteX50" fmla="*/ 1478415 w 2256993"/>
                <a:gd name="connsiteY50" fmla="*/ 366342 h 579994"/>
                <a:gd name="connsiteX51" fmla="*/ 1479367 w 2256993"/>
                <a:gd name="connsiteY51" fmla="*/ 366342 h 579994"/>
                <a:gd name="connsiteX52" fmla="*/ 1479367 w 2256993"/>
                <a:gd name="connsiteY52" fmla="*/ 367294 h 579994"/>
                <a:gd name="connsiteX53" fmla="*/ 1478415 w 2256993"/>
                <a:gd name="connsiteY53" fmla="*/ 366342 h 579994"/>
                <a:gd name="connsiteX54" fmla="*/ 1478415 w 2256993"/>
                <a:gd name="connsiteY54" fmla="*/ 366342 h 579994"/>
                <a:gd name="connsiteX55" fmla="*/ 1331730 w 2256993"/>
                <a:gd name="connsiteY55" fmla="*/ 158697 h 579994"/>
                <a:gd name="connsiteX56" fmla="*/ 1328872 w 2256993"/>
                <a:gd name="connsiteY56" fmla="*/ 156792 h 579994"/>
                <a:gd name="connsiteX57" fmla="*/ 1331730 w 2256993"/>
                <a:gd name="connsiteY57" fmla="*/ 157744 h 579994"/>
                <a:gd name="connsiteX58" fmla="*/ 1331730 w 2256993"/>
                <a:gd name="connsiteY58" fmla="*/ 158697 h 579994"/>
                <a:gd name="connsiteX59" fmla="*/ 1331730 w 2256993"/>
                <a:gd name="connsiteY59" fmla="*/ 158697 h 579994"/>
                <a:gd name="connsiteX60" fmla="*/ 949777 w 2256993"/>
                <a:gd name="connsiteY60" fmla="*/ 92022 h 579994"/>
                <a:gd name="connsiteX61" fmla="*/ 949777 w 2256993"/>
                <a:gd name="connsiteY61" fmla="*/ 92022 h 579994"/>
                <a:gd name="connsiteX62" fmla="*/ 949777 w 2256993"/>
                <a:gd name="connsiteY62" fmla="*/ 92022 h 579994"/>
                <a:gd name="connsiteX63" fmla="*/ 949777 w 2256993"/>
                <a:gd name="connsiteY63" fmla="*/ 92022 h 579994"/>
                <a:gd name="connsiteX64" fmla="*/ 949777 w 2256993"/>
                <a:gd name="connsiteY64" fmla="*/ 92022 h 579994"/>
                <a:gd name="connsiteX65" fmla="*/ 339225 w 2256993"/>
                <a:gd name="connsiteY65" fmla="*/ 366342 h 579994"/>
                <a:gd name="connsiteX66" fmla="*/ 339225 w 2256993"/>
                <a:gd name="connsiteY66" fmla="*/ 366342 h 579994"/>
                <a:gd name="connsiteX67" fmla="*/ 339225 w 2256993"/>
                <a:gd name="connsiteY67" fmla="*/ 366342 h 579994"/>
                <a:gd name="connsiteX68" fmla="*/ 339225 w 2256993"/>
                <a:gd name="connsiteY68" fmla="*/ 366342 h 579994"/>
                <a:gd name="connsiteX69" fmla="*/ 339225 w 2256993"/>
                <a:gd name="connsiteY69" fmla="*/ 366342 h 579994"/>
                <a:gd name="connsiteX70" fmla="*/ 339225 w 2256993"/>
                <a:gd name="connsiteY70" fmla="*/ 366342 h 579994"/>
                <a:gd name="connsiteX71" fmla="*/ 339225 w 2256993"/>
                <a:gd name="connsiteY71" fmla="*/ 366342 h 57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256993" h="579994">
                  <a:moveTo>
                    <a:pt x="2236605" y="252042"/>
                  </a:moveTo>
                  <a:cubicBezTo>
                    <a:pt x="2183265" y="204417"/>
                    <a:pt x="2125162" y="172032"/>
                    <a:pt x="2057535" y="147267"/>
                  </a:cubicBezTo>
                  <a:cubicBezTo>
                    <a:pt x="2006100" y="128217"/>
                    <a:pt x="1953712" y="111072"/>
                    <a:pt x="1901325" y="93927"/>
                  </a:cubicBezTo>
                  <a:cubicBezTo>
                    <a:pt x="1847985" y="76782"/>
                    <a:pt x="1794645" y="50112"/>
                    <a:pt x="1738447" y="47254"/>
                  </a:cubicBezTo>
                  <a:cubicBezTo>
                    <a:pt x="1700347" y="44397"/>
                    <a:pt x="1662247" y="42492"/>
                    <a:pt x="1624147" y="39634"/>
                  </a:cubicBezTo>
                  <a:cubicBezTo>
                    <a:pt x="1588905" y="37729"/>
                    <a:pt x="1549852" y="39634"/>
                    <a:pt x="1514610" y="32014"/>
                  </a:cubicBezTo>
                  <a:cubicBezTo>
                    <a:pt x="1424122" y="12964"/>
                    <a:pt x="1330777" y="12012"/>
                    <a:pt x="1239337" y="3439"/>
                  </a:cubicBezTo>
                  <a:cubicBezTo>
                    <a:pt x="1142182" y="-6086"/>
                    <a:pt x="1045027" y="6297"/>
                    <a:pt x="948825" y="14869"/>
                  </a:cubicBezTo>
                  <a:cubicBezTo>
                    <a:pt x="854527" y="23442"/>
                    <a:pt x="759277" y="29157"/>
                    <a:pt x="664980" y="40587"/>
                  </a:cubicBezTo>
                  <a:cubicBezTo>
                    <a:pt x="572587" y="52017"/>
                    <a:pt x="480195" y="65352"/>
                    <a:pt x="387802" y="82497"/>
                  </a:cubicBezTo>
                  <a:cubicBezTo>
                    <a:pt x="341130" y="91069"/>
                    <a:pt x="294457" y="100594"/>
                    <a:pt x="247785" y="111072"/>
                  </a:cubicBezTo>
                  <a:cubicBezTo>
                    <a:pt x="206827" y="120597"/>
                    <a:pt x="165870" y="132027"/>
                    <a:pt x="127770" y="151077"/>
                  </a:cubicBezTo>
                  <a:cubicBezTo>
                    <a:pt x="102052" y="163459"/>
                    <a:pt x="79192" y="179652"/>
                    <a:pt x="58237" y="197749"/>
                  </a:cubicBezTo>
                  <a:cubicBezTo>
                    <a:pt x="39187" y="213942"/>
                    <a:pt x="15375" y="228229"/>
                    <a:pt x="5850" y="252994"/>
                  </a:cubicBezTo>
                  <a:cubicBezTo>
                    <a:pt x="-18915" y="313954"/>
                    <a:pt x="40140" y="360627"/>
                    <a:pt x="85860" y="386344"/>
                  </a:cubicBezTo>
                  <a:cubicBezTo>
                    <a:pt x="123007" y="406347"/>
                    <a:pt x="163012" y="426349"/>
                    <a:pt x="203970" y="440637"/>
                  </a:cubicBezTo>
                  <a:cubicBezTo>
                    <a:pt x="246832" y="455877"/>
                    <a:pt x="290647" y="459687"/>
                    <a:pt x="334462" y="468260"/>
                  </a:cubicBezTo>
                  <a:cubicBezTo>
                    <a:pt x="425902" y="484452"/>
                    <a:pt x="516390" y="508265"/>
                    <a:pt x="608782" y="523504"/>
                  </a:cubicBezTo>
                  <a:cubicBezTo>
                    <a:pt x="702127" y="538744"/>
                    <a:pt x="798330" y="544460"/>
                    <a:pt x="893580" y="547317"/>
                  </a:cubicBezTo>
                  <a:cubicBezTo>
                    <a:pt x="970732" y="549222"/>
                    <a:pt x="1046932" y="547317"/>
                    <a:pt x="1124085" y="558747"/>
                  </a:cubicBezTo>
                  <a:cubicBezTo>
                    <a:pt x="1175520" y="566367"/>
                    <a:pt x="1226955" y="574940"/>
                    <a:pt x="1279342" y="578750"/>
                  </a:cubicBezTo>
                  <a:cubicBezTo>
                    <a:pt x="1331730" y="582560"/>
                    <a:pt x="1383165" y="576844"/>
                    <a:pt x="1435552" y="572082"/>
                  </a:cubicBezTo>
                  <a:cubicBezTo>
                    <a:pt x="1494607" y="567319"/>
                    <a:pt x="1553662" y="562557"/>
                    <a:pt x="1612717" y="556842"/>
                  </a:cubicBezTo>
                  <a:cubicBezTo>
                    <a:pt x="1667962" y="552080"/>
                    <a:pt x="1725112" y="546365"/>
                    <a:pt x="1778452" y="527315"/>
                  </a:cubicBezTo>
                  <a:cubicBezTo>
                    <a:pt x="1850842" y="502549"/>
                    <a:pt x="1926090" y="486357"/>
                    <a:pt x="2002290" y="473974"/>
                  </a:cubicBezTo>
                  <a:cubicBezTo>
                    <a:pt x="2054677" y="465402"/>
                    <a:pt x="2108970" y="448257"/>
                    <a:pt x="2148022" y="409204"/>
                  </a:cubicBezTo>
                  <a:cubicBezTo>
                    <a:pt x="2166120" y="391107"/>
                    <a:pt x="2191837" y="382535"/>
                    <a:pt x="2210887" y="364437"/>
                  </a:cubicBezTo>
                  <a:cubicBezTo>
                    <a:pt x="2239462" y="339672"/>
                    <a:pt x="2279467" y="291094"/>
                    <a:pt x="2241367" y="255852"/>
                  </a:cubicBezTo>
                  <a:cubicBezTo>
                    <a:pt x="2239462" y="254899"/>
                    <a:pt x="2237557" y="252994"/>
                    <a:pt x="2236605" y="252042"/>
                  </a:cubicBezTo>
                  <a:close/>
                  <a:moveTo>
                    <a:pt x="1828935" y="413967"/>
                  </a:moveTo>
                  <a:lnTo>
                    <a:pt x="1828935" y="413967"/>
                  </a:lnTo>
                  <a:lnTo>
                    <a:pt x="1828935" y="413967"/>
                  </a:lnTo>
                  <a:lnTo>
                    <a:pt x="1828935" y="413967"/>
                  </a:lnTo>
                  <a:lnTo>
                    <a:pt x="1828935" y="413967"/>
                  </a:lnTo>
                  <a:lnTo>
                    <a:pt x="1828935" y="413967"/>
                  </a:lnTo>
                  <a:close/>
                  <a:moveTo>
                    <a:pt x="1446030" y="460640"/>
                  </a:moveTo>
                  <a:lnTo>
                    <a:pt x="1446030" y="460640"/>
                  </a:lnTo>
                  <a:cubicBezTo>
                    <a:pt x="1446982" y="459687"/>
                    <a:pt x="1447935" y="459687"/>
                    <a:pt x="1448887" y="459687"/>
                  </a:cubicBezTo>
                  <a:cubicBezTo>
                    <a:pt x="1447935" y="460640"/>
                    <a:pt x="1447935" y="460640"/>
                    <a:pt x="1447935" y="461592"/>
                  </a:cubicBezTo>
                  <a:cubicBezTo>
                    <a:pt x="1447935" y="461592"/>
                    <a:pt x="1446982" y="460640"/>
                    <a:pt x="1446030" y="460640"/>
                  </a:cubicBezTo>
                  <a:lnTo>
                    <a:pt x="1446030" y="460640"/>
                  </a:lnTo>
                  <a:close/>
                  <a:moveTo>
                    <a:pt x="1478415" y="366342"/>
                  </a:moveTo>
                  <a:lnTo>
                    <a:pt x="1478415" y="366342"/>
                  </a:lnTo>
                  <a:cubicBezTo>
                    <a:pt x="1478415" y="366342"/>
                    <a:pt x="1478415" y="366342"/>
                    <a:pt x="1478415" y="366342"/>
                  </a:cubicBezTo>
                  <a:cubicBezTo>
                    <a:pt x="1478415" y="366342"/>
                    <a:pt x="1478415" y="366342"/>
                    <a:pt x="1478415" y="366342"/>
                  </a:cubicBezTo>
                  <a:lnTo>
                    <a:pt x="1478415" y="366342"/>
                  </a:lnTo>
                  <a:lnTo>
                    <a:pt x="1478415" y="366342"/>
                  </a:lnTo>
                  <a:cubicBezTo>
                    <a:pt x="1478415" y="366342"/>
                    <a:pt x="1478415" y="366342"/>
                    <a:pt x="1478415" y="366342"/>
                  </a:cubicBezTo>
                  <a:lnTo>
                    <a:pt x="1478415" y="366342"/>
                  </a:lnTo>
                  <a:cubicBezTo>
                    <a:pt x="1478415" y="366342"/>
                    <a:pt x="1478415" y="366342"/>
                    <a:pt x="1478415" y="366342"/>
                  </a:cubicBezTo>
                  <a:cubicBezTo>
                    <a:pt x="1478415" y="366342"/>
                    <a:pt x="1478415" y="366342"/>
                    <a:pt x="1478415" y="366342"/>
                  </a:cubicBezTo>
                  <a:cubicBezTo>
                    <a:pt x="1478415" y="366342"/>
                    <a:pt x="1479367" y="366342"/>
                    <a:pt x="1479367" y="366342"/>
                  </a:cubicBezTo>
                  <a:lnTo>
                    <a:pt x="1479367" y="367294"/>
                  </a:lnTo>
                  <a:cubicBezTo>
                    <a:pt x="1479367" y="366342"/>
                    <a:pt x="1478415" y="366342"/>
                    <a:pt x="1478415" y="366342"/>
                  </a:cubicBezTo>
                  <a:lnTo>
                    <a:pt x="1478415" y="366342"/>
                  </a:lnTo>
                  <a:close/>
                  <a:moveTo>
                    <a:pt x="1331730" y="158697"/>
                  </a:moveTo>
                  <a:cubicBezTo>
                    <a:pt x="1330777" y="157744"/>
                    <a:pt x="1329825" y="157744"/>
                    <a:pt x="1328872" y="156792"/>
                  </a:cubicBezTo>
                  <a:cubicBezTo>
                    <a:pt x="1329825" y="156792"/>
                    <a:pt x="1330777" y="156792"/>
                    <a:pt x="1331730" y="157744"/>
                  </a:cubicBezTo>
                  <a:cubicBezTo>
                    <a:pt x="1331730" y="157744"/>
                    <a:pt x="1331730" y="157744"/>
                    <a:pt x="1331730" y="158697"/>
                  </a:cubicBezTo>
                  <a:lnTo>
                    <a:pt x="1331730" y="158697"/>
                  </a:lnTo>
                  <a:close/>
                  <a:moveTo>
                    <a:pt x="949777" y="92022"/>
                  </a:moveTo>
                  <a:lnTo>
                    <a:pt x="949777" y="92022"/>
                  </a:lnTo>
                  <a:lnTo>
                    <a:pt x="949777" y="92022"/>
                  </a:lnTo>
                  <a:lnTo>
                    <a:pt x="949777" y="92022"/>
                  </a:lnTo>
                  <a:lnTo>
                    <a:pt x="949777" y="92022"/>
                  </a:lnTo>
                  <a:close/>
                  <a:moveTo>
                    <a:pt x="339225" y="366342"/>
                  </a:moveTo>
                  <a:lnTo>
                    <a:pt x="339225" y="366342"/>
                  </a:lnTo>
                  <a:cubicBezTo>
                    <a:pt x="340177" y="366342"/>
                    <a:pt x="340177" y="366342"/>
                    <a:pt x="339225" y="366342"/>
                  </a:cubicBezTo>
                  <a:cubicBezTo>
                    <a:pt x="340177" y="366342"/>
                    <a:pt x="340177" y="366342"/>
                    <a:pt x="339225" y="366342"/>
                  </a:cubicBezTo>
                  <a:lnTo>
                    <a:pt x="339225" y="366342"/>
                  </a:lnTo>
                  <a:lnTo>
                    <a:pt x="339225" y="366342"/>
                  </a:lnTo>
                  <a:lnTo>
                    <a:pt x="339225" y="366342"/>
                  </a:lnTo>
                  <a:close/>
                </a:path>
              </a:pathLst>
            </a:custGeom>
            <a:solidFill>
              <a:srgbClr val="974D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87A806D-D915-49D6-8840-7A61E8E8BF76}"/>
                </a:ext>
              </a:extLst>
            </p:cNvPr>
            <p:cNvSpPr/>
            <p:nvPr/>
          </p:nvSpPr>
          <p:spPr>
            <a:xfrm>
              <a:off x="8170443" y="5414656"/>
              <a:ext cx="282892" cy="94258"/>
            </a:xfrm>
            <a:custGeom>
              <a:avLst/>
              <a:gdLst>
                <a:gd name="connsiteX0" fmla="*/ 199072 w 282892"/>
                <a:gd name="connsiteY0" fmla="*/ 2818 h 94258"/>
                <a:gd name="connsiteX1" fmla="*/ 91440 w 282892"/>
                <a:gd name="connsiteY1" fmla="*/ 19011 h 94258"/>
                <a:gd name="connsiteX2" fmla="*/ 39053 w 282892"/>
                <a:gd name="connsiteY2" fmla="*/ 29488 h 94258"/>
                <a:gd name="connsiteX3" fmla="*/ 2858 w 282892"/>
                <a:gd name="connsiteY3" fmla="*/ 42823 h 94258"/>
                <a:gd name="connsiteX4" fmla="*/ 0 w 282892"/>
                <a:gd name="connsiteY4" fmla="*/ 94258 h 94258"/>
                <a:gd name="connsiteX5" fmla="*/ 19050 w 282892"/>
                <a:gd name="connsiteY5" fmla="*/ 90448 h 94258"/>
                <a:gd name="connsiteX6" fmla="*/ 147638 w 282892"/>
                <a:gd name="connsiteY6" fmla="*/ 52348 h 94258"/>
                <a:gd name="connsiteX7" fmla="*/ 219075 w 282892"/>
                <a:gd name="connsiteY7" fmla="*/ 35203 h 94258"/>
                <a:gd name="connsiteX8" fmla="*/ 282892 w 282892"/>
                <a:gd name="connsiteY8" fmla="*/ 913 h 94258"/>
                <a:gd name="connsiteX9" fmla="*/ 199072 w 282892"/>
                <a:gd name="connsiteY9" fmla="*/ 2818 h 94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892" h="94258">
                  <a:moveTo>
                    <a:pt x="199072" y="2818"/>
                  </a:moveTo>
                  <a:cubicBezTo>
                    <a:pt x="162878" y="1866"/>
                    <a:pt x="126683" y="10438"/>
                    <a:pt x="91440" y="19011"/>
                  </a:cubicBezTo>
                  <a:cubicBezTo>
                    <a:pt x="74295" y="22821"/>
                    <a:pt x="56197" y="26631"/>
                    <a:pt x="39053" y="29488"/>
                  </a:cubicBezTo>
                  <a:cubicBezTo>
                    <a:pt x="25717" y="31393"/>
                    <a:pt x="7620" y="29488"/>
                    <a:pt x="2858" y="42823"/>
                  </a:cubicBezTo>
                  <a:cubicBezTo>
                    <a:pt x="0" y="48538"/>
                    <a:pt x="4763" y="92353"/>
                    <a:pt x="0" y="94258"/>
                  </a:cubicBezTo>
                  <a:cubicBezTo>
                    <a:pt x="6667" y="92353"/>
                    <a:pt x="12383" y="91401"/>
                    <a:pt x="19050" y="90448"/>
                  </a:cubicBezTo>
                  <a:cubicBezTo>
                    <a:pt x="62865" y="79971"/>
                    <a:pt x="104775" y="64731"/>
                    <a:pt x="147638" y="52348"/>
                  </a:cubicBezTo>
                  <a:cubicBezTo>
                    <a:pt x="171450" y="45681"/>
                    <a:pt x="195263" y="42823"/>
                    <a:pt x="219075" y="35203"/>
                  </a:cubicBezTo>
                  <a:cubicBezTo>
                    <a:pt x="241935" y="27583"/>
                    <a:pt x="260985" y="12343"/>
                    <a:pt x="282892" y="913"/>
                  </a:cubicBezTo>
                  <a:cubicBezTo>
                    <a:pt x="253365" y="-1944"/>
                    <a:pt x="226695" y="2818"/>
                    <a:pt x="199072" y="2818"/>
                  </a:cubicBezTo>
                  <a:close/>
                </a:path>
              </a:pathLst>
            </a:custGeom>
            <a:solidFill>
              <a:srgbClr val="C368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6784A21-B57E-40C8-8786-619AC76E46E6}"/>
                </a:ext>
              </a:extLst>
            </p:cNvPr>
            <p:cNvSpPr/>
            <p:nvPr/>
          </p:nvSpPr>
          <p:spPr>
            <a:xfrm>
              <a:off x="7635138" y="5536595"/>
              <a:ext cx="323850" cy="38283"/>
            </a:xfrm>
            <a:custGeom>
              <a:avLst/>
              <a:gdLst>
                <a:gd name="connsiteX0" fmla="*/ 0 w 323850"/>
                <a:gd name="connsiteY0" fmla="*/ 34232 h 38283"/>
                <a:gd name="connsiteX1" fmla="*/ 323850 w 323850"/>
                <a:gd name="connsiteY1" fmla="*/ 18039 h 38283"/>
                <a:gd name="connsiteX2" fmla="*/ 0 w 323850"/>
                <a:gd name="connsiteY2" fmla="*/ 34232 h 38283"/>
                <a:gd name="connsiteX3" fmla="*/ 0 w 323850"/>
                <a:gd name="connsiteY3" fmla="*/ 34232 h 38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" h="38283">
                  <a:moveTo>
                    <a:pt x="0" y="34232"/>
                  </a:moveTo>
                  <a:cubicBezTo>
                    <a:pt x="106680" y="44709"/>
                    <a:pt x="214313" y="33279"/>
                    <a:pt x="323850" y="18039"/>
                  </a:cubicBezTo>
                  <a:cubicBezTo>
                    <a:pt x="211455" y="-3868"/>
                    <a:pt x="102870" y="-13393"/>
                    <a:pt x="0" y="34232"/>
                  </a:cubicBezTo>
                  <a:lnTo>
                    <a:pt x="0" y="34232"/>
                  </a:lnTo>
                  <a:close/>
                </a:path>
              </a:pathLst>
            </a:custGeom>
            <a:solidFill>
              <a:srgbClr val="C368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377F653-632B-4947-ABC6-7BEE8017C584}"/>
                </a:ext>
              </a:extLst>
            </p:cNvPr>
            <p:cNvSpPr/>
            <p:nvPr/>
          </p:nvSpPr>
          <p:spPr>
            <a:xfrm>
              <a:off x="7006488" y="5517260"/>
              <a:ext cx="314325" cy="37927"/>
            </a:xfrm>
            <a:custGeom>
              <a:avLst/>
              <a:gdLst>
                <a:gd name="connsiteX0" fmla="*/ 0 w 314325"/>
                <a:gd name="connsiteY0" fmla="*/ 4036 h 37927"/>
                <a:gd name="connsiteX1" fmla="*/ 314325 w 314325"/>
                <a:gd name="connsiteY1" fmla="*/ 28801 h 37927"/>
                <a:gd name="connsiteX2" fmla="*/ 0 w 314325"/>
                <a:gd name="connsiteY2" fmla="*/ 4036 h 37927"/>
                <a:gd name="connsiteX3" fmla="*/ 0 w 314325"/>
                <a:gd name="connsiteY3" fmla="*/ 4036 h 37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37927">
                  <a:moveTo>
                    <a:pt x="0" y="4036"/>
                  </a:moveTo>
                  <a:cubicBezTo>
                    <a:pt x="103822" y="16419"/>
                    <a:pt x="204788" y="55471"/>
                    <a:pt x="314325" y="28801"/>
                  </a:cubicBezTo>
                  <a:cubicBezTo>
                    <a:pt x="257175" y="6894"/>
                    <a:pt x="86677" y="-7394"/>
                    <a:pt x="0" y="4036"/>
                  </a:cubicBezTo>
                  <a:lnTo>
                    <a:pt x="0" y="4036"/>
                  </a:lnTo>
                  <a:close/>
                </a:path>
              </a:pathLst>
            </a:custGeom>
            <a:solidFill>
              <a:srgbClr val="C368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00D1BB0-4462-4928-A1B2-48E1501C02CE}"/>
                </a:ext>
              </a:extLst>
            </p:cNvPr>
            <p:cNvSpPr/>
            <p:nvPr/>
          </p:nvSpPr>
          <p:spPr>
            <a:xfrm>
              <a:off x="6701688" y="5451159"/>
              <a:ext cx="161925" cy="47277"/>
            </a:xfrm>
            <a:custGeom>
              <a:avLst/>
              <a:gdLst>
                <a:gd name="connsiteX0" fmla="*/ 119063 w 161925"/>
                <a:gd name="connsiteY0" fmla="*/ 605 h 47277"/>
                <a:gd name="connsiteX1" fmla="*/ 0 w 161925"/>
                <a:gd name="connsiteY1" fmla="*/ 15845 h 47277"/>
                <a:gd name="connsiteX2" fmla="*/ 161925 w 161925"/>
                <a:gd name="connsiteY2" fmla="*/ 47278 h 47277"/>
                <a:gd name="connsiteX3" fmla="*/ 119063 w 161925"/>
                <a:gd name="connsiteY3" fmla="*/ 605 h 47277"/>
                <a:gd name="connsiteX4" fmla="*/ 119063 w 161925"/>
                <a:gd name="connsiteY4" fmla="*/ 605 h 4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47277">
                  <a:moveTo>
                    <a:pt x="119063" y="605"/>
                  </a:moveTo>
                  <a:cubicBezTo>
                    <a:pt x="78105" y="-2252"/>
                    <a:pt x="39053" y="5368"/>
                    <a:pt x="0" y="15845"/>
                  </a:cubicBezTo>
                  <a:cubicBezTo>
                    <a:pt x="54293" y="25370"/>
                    <a:pt x="107632" y="35848"/>
                    <a:pt x="161925" y="47278"/>
                  </a:cubicBezTo>
                  <a:cubicBezTo>
                    <a:pt x="160020" y="16798"/>
                    <a:pt x="145733" y="2510"/>
                    <a:pt x="119063" y="605"/>
                  </a:cubicBezTo>
                  <a:lnTo>
                    <a:pt x="119063" y="605"/>
                  </a:lnTo>
                  <a:close/>
                </a:path>
              </a:pathLst>
            </a:custGeom>
            <a:solidFill>
              <a:srgbClr val="C368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F458ABA-F388-49FF-B97D-5667D9C94C1F}"/>
                </a:ext>
              </a:extLst>
            </p:cNvPr>
            <p:cNvSpPr/>
            <p:nvPr/>
          </p:nvSpPr>
          <p:spPr>
            <a:xfrm>
              <a:off x="6444916" y="5049069"/>
              <a:ext cx="2066226" cy="493423"/>
            </a:xfrm>
            <a:custGeom>
              <a:avLst/>
              <a:gdLst>
                <a:gd name="connsiteX0" fmla="*/ 2042709 w 2066226"/>
                <a:gd name="connsiteY0" fmla="*/ 229340 h 493423"/>
                <a:gd name="connsiteX1" fmla="*/ 2036994 w 2066226"/>
                <a:gd name="connsiteY1" fmla="*/ 227435 h 493423"/>
                <a:gd name="connsiteX2" fmla="*/ 1980797 w 2066226"/>
                <a:gd name="connsiteY2" fmla="*/ 199812 h 493423"/>
                <a:gd name="connsiteX3" fmla="*/ 1973177 w 2066226"/>
                <a:gd name="connsiteY3" fmla="*/ 183620 h 493423"/>
                <a:gd name="connsiteX4" fmla="*/ 1956984 w 2066226"/>
                <a:gd name="connsiteY4" fmla="*/ 171237 h 493423"/>
                <a:gd name="connsiteX5" fmla="*/ 1843637 w 2066226"/>
                <a:gd name="connsiteY5" fmla="*/ 137900 h 493423"/>
                <a:gd name="connsiteX6" fmla="*/ 1826492 w 2066226"/>
                <a:gd name="connsiteY6" fmla="*/ 130280 h 493423"/>
                <a:gd name="connsiteX7" fmla="*/ 1728384 w 2066226"/>
                <a:gd name="connsiteY7" fmla="*/ 75987 h 493423"/>
                <a:gd name="connsiteX8" fmla="*/ 1623609 w 2066226"/>
                <a:gd name="connsiteY8" fmla="*/ 67415 h 493423"/>
                <a:gd name="connsiteX9" fmla="*/ 1454064 w 2066226"/>
                <a:gd name="connsiteY9" fmla="*/ 44555 h 493423"/>
                <a:gd name="connsiteX10" fmla="*/ 1308332 w 2066226"/>
                <a:gd name="connsiteY10" fmla="*/ 35030 h 493423"/>
                <a:gd name="connsiteX11" fmla="*/ 961622 w 2066226"/>
                <a:gd name="connsiteY11" fmla="*/ 4550 h 493423"/>
                <a:gd name="connsiteX12" fmla="*/ 895899 w 2066226"/>
                <a:gd name="connsiteY12" fmla="*/ 15027 h 493423"/>
                <a:gd name="connsiteX13" fmla="*/ 795887 w 2066226"/>
                <a:gd name="connsiteY13" fmla="*/ 18837 h 493423"/>
                <a:gd name="connsiteX14" fmla="*/ 519662 w 2066226"/>
                <a:gd name="connsiteY14" fmla="*/ 47412 h 493423"/>
                <a:gd name="connsiteX15" fmla="*/ 402504 w 2066226"/>
                <a:gd name="connsiteY15" fmla="*/ 75035 h 493423"/>
                <a:gd name="connsiteX16" fmla="*/ 278679 w 2066226"/>
                <a:gd name="connsiteY16" fmla="*/ 95037 h 493423"/>
                <a:gd name="connsiteX17" fmla="*/ 171047 w 2066226"/>
                <a:gd name="connsiteY17" fmla="*/ 109325 h 493423"/>
                <a:gd name="connsiteX18" fmla="*/ 88179 w 2066226"/>
                <a:gd name="connsiteY18" fmla="*/ 138852 h 493423"/>
                <a:gd name="connsiteX19" fmla="*/ 64367 w 2066226"/>
                <a:gd name="connsiteY19" fmla="*/ 167427 h 493423"/>
                <a:gd name="connsiteX20" fmla="*/ 7217 w 2066226"/>
                <a:gd name="connsiteY20" fmla="*/ 234102 h 493423"/>
                <a:gd name="connsiteX21" fmla="*/ 14837 w 2066226"/>
                <a:gd name="connsiteY21" fmla="*/ 274107 h 493423"/>
                <a:gd name="connsiteX22" fmla="*/ 40554 w 2066226"/>
                <a:gd name="connsiteY22" fmla="*/ 285537 h 493423"/>
                <a:gd name="connsiteX23" fmla="*/ 113897 w 2066226"/>
                <a:gd name="connsiteY23" fmla="*/ 345545 h 493423"/>
                <a:gd name="connsiteX24" fmla="*/ 147234 w 2066226"/>
                <a:gd name="connsiteY24" fmla="*/ 372215 h 493423"/>
                <a:gd name="connsiteX25" fmla="*/ 240579 w 2066226"/>
                <a:gd name="connsiteY25" fmla="*/ 378882 h 493423"/>
                <a:gd name="connsiteX26" fmla="*/ 336782 w 2066226"/>
                <a:gd name="connsiteY26" fmla="*/ 370310 h 493423"/>
                <a:gd name="connsiteX27" fmla="*/ 402504 w 2066226"/>
                <a:gd name="connsiteY27" fmla="*/ 395075 h 493423"/>
                <a:gd name="connsiteX28" fmla="*/ 459654 w 2066226"/>
                <a:gd name="connsiteY28" fmla="*/ 436032 h 493423"/>
                <a:gd name="connsiteX29" fmla="*/ 603482 w 2066226"/>
                <a:gd name="connsiteY29" fmla="*/ 443652 h 493423"/>
                <a:gd name="connsiteX30" fmla="*/ 695874 w 2066226"/>
                <a:gd name="connsiteY30" fmla="*/ 433175 h 493423"/>
                <a:gd name="connsiteX31" fmla="*/ 785409 w 2066226"/>
                <a:gd name="connsiteY31" fmla="*/ 458892 h 493423"/>
                <a:gd name="connsiteX32" fmla="*/ 921617 w 2066226"/>
                <a:gd name="connsiteY32" fmla="*/ 486515 h 493423"/>
                <a:gd name="connsiteX33" fmla="*/ 1061634 w 2066226"/>
                <a:gd name="connsiteY33" fmla="*/ 492230 h 493423"/>
                <a:gd name="connsiteX34" fmla="*/ 1211177 w 2066226"/>
                <a:gd name="connsiteY34" fmla="*/ 480800 h 493423"/>
                <a:gd name="connsiteX35" fmla="*/ 1352147 w 2066226"/>
                <a:gd name="connsiteY35" fmla="*/ 443652 h 493423"/>
                <a:gd name="connsiteX36" fmla="*/ 1526454 w 2066226"/>
                <a:gd name="connsiteY36" fmla="*/ 465560 h 493423"/>
                <a:gd name="connsiteX37" fmla="*/ 1623609 w 2066226"/>
                <a:gd name="connsiteY37" fmla="*/ 455082 h 493423"/>
                <a:gd name="connsiteX38" fmla="*/ 1713144 w 2066226"/>
                <a:gd name="connsiteY38" fmla="*/ 374120 h 493423"/>
                <a:gd name="connsiteX39" fmla="*/ 1798869 w 2066226"/>
                <a:gd name="connsiteY39" fmla="*/ 356975 h 493423"/>
                <a:gd name="connsiteX40" fmla="*/ 1882689 w 2066226"/>
                <a:gd name="connsiteY40" fmla="*/ 334115 h 493423"/>
                <a:gd name="connsiteX41" fmla="*/ 2047472 w 2066226"/>
                <a:gd name="connsiteY41" fmla="*/ 282680 h 493423"/>
                <a:gd name="connsiteX42" fmla="*/ 2062712 w 2066226"/>
                <a:gd name="connsiteY42" fmla="*/ 241722 h 493423"/>
                <a:gd name="connsiteX43" fmla="*/ 2042709 w 2066226"/>
                <a:gd name="connsiteY43" fmla="*/ 229340 h 493423"/>
                <a:gd name="connsiteX44" fmla="*/ 224387 w 2066226"/>
                <a:gd name="connsiteY44" fmla="*/ 343640 h 493423"/>
                <a:gd name="connsiteX45" fmla="*/ 224387 w 2066226"/>
                <a:gd name="connsiteY45" fmla="*/ 343640 h 493423"/>
                <a:gd name="connsiteX46" fmla="*/ 224387 w 2066226"/>
                <a:gd name="connsiteY46" fmla="*/ 343640 h 493423"/>
                <a:gd name="connsiteX47" fmla="*/ 224387 w 2066226"/>
                <a:gd name="connsiteY47" fmla="*/ 343640 h 493423"/>
                <a:gd name="connsiteX48" fmla="*/ 224387 w 2066226"/>
                <a:gd name="connsiteY48" fmla="*/ 343640 h 493423"/>
                <a:gd name="connsiteX49" fmla="*/ 224387 w 2066226"/>
                <a:gd name="connsiteY49" fmla="*/ 343640 h 493423"/>
                <a:gd name="connsiteX50" fmla="*/ 224387 w 2066226"/>
                <a:gd name="connsiteY50" fmla="*/ 343640 h 493423"/>
                <a:gd name="connsiteX51" fmla="*/ 1217844 w 2066226"/>
                <a:gd name="connsiteY51" fmla="*/ 141710 h 493423"/>
                <a:gd name="connsiteX52" fmla="*/ 1214987 w 2066226"/>
                <a:gd name="connsiteY52" fmla="*/ 139805 h 493423"/>
                <a:gd name="connsiteX53" fmla="*/ 1217844 w 2066226"/>
                <a:gd name="connsiteY53" fmla="*/ 140757 h 493423"/>
                <a:gd name="connsiteX54" fmla="*/ 1217844 w 2066226"/>
                <a:gd name="connsiteY54" fmla="*/ 141710 h 493423"/>
                <a:gd name="connsiteX55" fmla="*/ 1217844 w 2066226"/>
                <a:gd name="connsiteY55" fmla="*/ 141710 h 493423"/>
                <a:gd name="connsiteX56" fmla="*/ 1365482 w 2066226"/>
                <a:gd name="connsiteY56" fmla="*/ 343640 h 493423"/>
                <a:gd name="connsiteX57" fmla="*/ 1365482 w 2066226"/>
                <a:gd name="connsiteY57" fmla="*/ 343640 h 493423"/>
                <a:gd name="connsiteX58" fmla="*/ 1365482 w 2066226"/>
                <a:gd name="connsiteY58" fmla="*/ 343640 h 493423"/>
                <a:gd name="connsiteX59" fmla="*/ 1365482 w 2066226"/>
                <a:gd name="connsiteY59" fmla="*/ 343640 h 493423"/>
                <a:gd name="connsiteX60" fmla="*/ 1365482 w 2066226"/>
                <a:gd name="connsiteY60" fmla="*/ 343640 h 493423"/>
                <a:gd name="connsiteX61" fmla="*/ 1365482 w 2066226"/>
                <a:gd name="connsiteY61" fmla="*/ 343640 h 493423"/>
                <a:gd name="connsiteX62" fmla="*/ 1365482 w 2066226"/>
                <a:gd name="connsiteY62" fmla="*/ 343640 h 493423"/>
                <a:gd name="connsiteX63" fmla="*/ 1365482 w 2066226"/>
                <a:gd name="connsiteY63" fmla="*/ 343640 h 493423"/>
                <a:gd name="connsiteX64" fmla="*/ 1365482 w 2066226"/>
                <a:gd name="connsiteY64" fmla="*/ 343640 h 493423"/>
                <a:gd name="connsiteX65" fmla="*/ 1365482 w 2066226"/>
                <a:gd name="connsiteY65" fmla="*/ 343640 h 493423"/>
                <a:gd name="connsiteX66" fmla="*/ 1366434 w 2066226"/>
                <a:gd name="connsiteY66" fmla="*/ 343640 h 493423"/>
                <a:gd name="connsiteX67" fmla="*/ 1366434 w 2066226"/>
                <a:gd name="connsiteY67" fmla="*/ 344592 h 493423"/>
                <a:gd name="connsiteX68" fmla="*/ 1365482 w 2066226"/>
                <a:gd name="connsiteY68" fmla="*/ 343640 h 493423"/>
                <a:gd name="connsiteX69" fmla="*/ 1365482 w 2066226"/>
                <a:gd name="connsiteY69" fmla="*/ 343640 h 493423"/>
                <a:gd name="connsiteX70" fmla="*/ 835892 w 2066226"/>
                <a:gd name="connsiteY70" fmla="*/ 76940 h 493423"/>
                <a:gd name="connsiteX71" fmla="*/ 835892 w 2066226"/>
                <a:gd name="connsiteY71" fmla="*/ 76940 h 493423"/>
                <a:gd name="connsiteX72" fmla="*/ 835892 w 2066226"/>
                <a:gd name="connsiteY72" fmla="*/ 76940 h 493423"/>
                <a:gd name="connsiteX73" fmla="*/ 835892 w 2066226"/>
                <a:gd name="connsiteY73" fmla="*/ 76940 h 493423"/>
                <a:gd name="connsiteX74" fmla="*/ 835892 w 2066226"/>
                <a:gd name="connsiteY74" fmla="*/ 76940 h 493423"/>
                <a:gd name="connsiteX75" fmla="*/ 1333097 w 2066226"/>
                <a:gd name="connsiteY75" fmla="*/ 436032 h 493423"/>
                <a:gd name="connsiteX76" fmla="*/ 1335954 w 2066226"/>
                <a:gd name="connsiteY76" fmla="*/ 435080 h 493423"/>
                <a:gd name="connsiteX77" fmla="*/ 1335002 w 2066226"/>
                <a:gd name="connsiteY77" fmla="*/ 436985 h 493423"/>
                <a:gd name="connsiteX78" fmla="*/ 1333097 w 2066226"/>
                <a:gd name="connsiteY78" fmla="*/ 436032 h 493423"/>
                <a:gd name="connsiteX79" fmla="*/ 1333097 w 2066226"/>
                <a:gd name="connsiteY79" fmla="*/ 436032 h 493423"/>
                <a:gd name="connsiteX80" fmla="*/ 1333097 w 2066226"/>
                <a:gd name="connsiteY80" fmla="*/ 436032 h 493423"/>
                <a:gd name="connsiteX81" fmla="*/ 855894 w 2066226"/>
                <a:gd name="connsiteY81" fmla="*/ 24552 h 493423"/>
                <a:gd name="connsiteX82" fmla="*/ 857799 w 2066226"/>
                <a:gd name="connsiteY82" fmla="*/ 22647 h 493423"/>
                <a:gd name="connsiteX83" fmla="*/ 855894 w 2066226"/>
                <a:gd name="connsiteY83" fmla="*/ 24552 h 493423"/>
                <a:gd name="connsiteX84" fmla="*/ 855894 w 2066226"/>
                <a:gd name="connsiteY84" fmla="*/ 24552 h 493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066226" h="493423">
                  <a:moveTo>
                    <a:pt x="2042709" y="229340"/>
                  </a:moveTo>
                  <a:cubicBezTo>
                    <a:pt x="2040804" y="228387"/>
                    <a:pt x="2038899" y="227435"/>
                    <a:pt x="2036994" y="227435"/>
                  </a:cubicBezTo>
                  <a:cubicBezTo>
                    <a:pt x="2019849" y="220767"/>
                    <a:pt x="1989369" y="217910"/>
                    <a:pt x="1980797" y="199812"/>
                  </a:cubicBezTo>
                  <a:cubicBezTo>
                    <a:pt x="1977939" y="195050"/>
                    <a:pt x="1976987" y="188382"/>
                    <a:pt x="1973177" y="183620"/>
                  </a:cubicBezTo>
                  <a:cubicBezTo>
                    <a:pt x="1969367" y="177905"/>
                    <a:pt x="1962699" y="174095"/>
                    <a:pt x="1956984" y="171237"/>
                  </a:cubicBezTo>
                  <a:cubicBezTo>
                    <a:pt x="1921742" y="153140"/>
                    <a:pt x="1883642" y="140757"/>
                    <a:pt x="1843637" y="137900"/>
                  </a:cubicBezTo>
                  <a:cubicBezTo>
                    <a:pt x="1836017" y="136947"/>
                    <a:pt x="1830302" y="135995"/>
                    <a:pt x="1826492" y="130280"/>
                  </a:cubicBezTo>
                  <a:cubicBezTo>
                    <a:pt x="1798869" y="100752"/>
                    <a:pt x="1767437" y="81702"/>
                    <a:pt x="1728384" y="75987"/>
                  </a:cubicBezTo>
                  <a:cubicBezTo>
                    <a:pt x="1690284" y="70272"/>
                    <a:pt x="1658852" y="80750"/>
                    <a:pt x="1623609" y="67415"/>
                  </a:cubicBezTo>
                  <a:cubicBezTo>
                    <a:pt x="1576937" y="50270"/>
                    <a:pt x="1504547" y="47412"/>
                    <a:pt x="1454064" y="44555"/>
                  </a:cubicBezTo>
                  <a:cubicBezTo>
                    <a:pt x="1404534" y="41697"/>
                    <a:pt x="1356909" y="45507"/>
                    <a:pt x="1308332" y="35030"/>
                  </a:cubicBezTo>
                  <a:cubicBezTo>
                    <a:pt x="1194032" y="12170"/>
                    <a:pt x="1079732" y="-9738"/>
                    <a:pt x="961622" y="4550"/>
                  </a:cubicBezTo>
                  <a:cubicBezTo>
                    <a:pt x="939714" y="4550"/>
                    <a:pt x="917807" y="12170"/>
                    <a:pt x="895899" y="15027"/>
                  </a:cubicBezTo>
                  <a:cubicBezTo>
                    <a:pt x="870182" y="18837"/>
                    <a:pt x="821604" y="15027"/>
                    <a:pt x="795887" y="18837"/>
                  </a:cubicBezTo>
                  <a:cubicBezTo>
                    <a:pt x="695874" y="32172"/>
                    <a:pt x="620627" y="47412"/>
                    <a:pt x="519662" y="47412"/>
                  </a:cubicBezTo>
                  <a:cubicBezTo>
                    <a:pt x="479657" y="47412"/>
                    <a:pt x="443462" y="69320"/>
                    <a:pt x="402504" y="75035"/>
                  </a:cubicBezTo>
                  <a:cubicBezTo>
                    <a:pt x="358689" y="81702"/>
                    <a:pt x="322494" y="94085"/>
                    <a:pt x="278679" y="95037"/>
                  </a:cubicBezTo>
                  <a:cubicBezTo>
                    <a:pt x="246294" y="95990"/>
                    <a:pt x="201527" y="98847"/>
                    <a:pt x="171047" y="109325"/>
                  </a:cubicBezTo>
                  <a:cubicBezTo>
                    <a:pt x="147234" y="117897"/>
                    <a:pt x="103419" y="115992"/>
                    <a:pt x="88179" y="138852"/>
                  </a:cubicBezTo>
                  <a:cubicBezTo>
                    <a:pt x="80559" y="150282"/>
                    <a:pt x="67224" y="154092"/>
                    <a:pt x="64367" y="167427"/>
                  </a:cubicBezTo>
                  <a:cubicBezTo>
                    <a:pt x="55794" y="200765"/>
                    <a:pt x="29124" y="214100"/>
                    <a:pt x="7217" y="234102"/>
                  </a:cubicBezTo>
                  <a:cubicBezTo>
                    <a:pt x="-6118" y="246485"/>
                    <a:pt x="549" y="266487"/>
                    <a:pt x="14837" y="274107"/>
                  </a:cubicBezTo>
                  <a:cubicBezTo>
                    <a:pt x="23409" y="278870"/>
                    <a:pt x="31982" y="283632"/>
                    <a:pt x="40554" y="285537"/>
                  </a:cubicBezTo>
                  <a:cubicBezTo>
                    <a:pt x="76749" y="292205"/>
                    <a:pt x="100562" y="312207"/>
                    <a:pt x="113897" y="345545"/>
                  </a:cubicBezTo>
                  <a:cubicBezTo>
                    <a:pt x="119612" y="360785"/>
                    <a:pt x="131994" y="367452"/>
                    <a:pt x="147234" y="372215"/>
                  </a:cubicBezTo>
                  <a:cubicBezTo>
                    <a:pt x="178667" y="382692"/>
                    <a:pt x="208194" y="380787"/>
                    <a:pt x="240579" y="378882"/>
                  </a:cubicBezTo>
                  <a:cubicBezTo>
                    <a:pt x="272964" y="376977"/>
                    <a:pt x="304397" y="368405"/>
                    <a:pt x="336782" y="370310"/>
                  </a:cubicBezTo>
                  <a:cubicBezTo>
                    <a:pt x="359642" y="372215"/>
                    <a:pt x="385359" y="378882"/>
                    <a:pt x="402504" y="395075"/>
                  </a:cubicBezTo>
                  <a:cubicBezTo>
                    <a:pt x="421554" y="412220"/>
                    <a:pt x="432984" y="428412"/>
                    <a:pt x="459654" y="436032"/>
                  </a:cubicBezTo>
                  <a:cubicBezTo>
                    <a:pt x="506327" y="450320"/>
                    <a:pt x="555857" y="448415"/>
                    <a:pt x="603482" y="443652"/>
                  </a:cubicBezTo>
                  <a:cubicBezTo>
                    <a:pt x="633962" y="439842"/>
                    <a:pt x="665394" y="432222"/>
                    <a:pt x="695874" y="433175"/>
                  </a:cubicBezTo>
                  <a:cubicBezTo>
                    <a:pt x="728259" y="434127"/>
                    <a:pt x="754929" y="449367"/>
                    <a:pt x="785409" y="458892"/>
                  </a:cubicBezTo>
                  <a:cubicBezTo>
                    <a:pt x="829224" y="474132"/>
                    <a:pt x="875897" y="481752"/>
                    <a:pt x="921617" y="486515"/>
                  </a:cubicBezTo>
                  <a:cubicBezTo>
                    <a:pt x="968289" y="491277"/>
                    <a:pt x="1014962" y="488420"/>
                    <a:pt x="1061634" y="492230"/>
                  </a:cubicBezTo>
                  <a:cubicBezTo>
                    <a:pt x="1112117" y="496040"/>
                    <a:pt x="1162599" y="490325"/>
                    <a:pt x="1211177" y="480800"/>
                  </a:cubicBezTo>
                  <a:cubicBezTo>
                    <a:pt x="1258802" y="471275"/>
                    <a:pt x="1304522" y="453177"/>
                    <a:pt x="1352147" y="443652"/>
                  </a:cubicBezTo>
                  <a:cubicBezTo>
                    <a:pt x="1408344" y="431270"/>
                    <a:pt x="1469304" y="462702"/>
                    <a:pt x="1526454" y="465560"/>
                  </a:cubicBezTo>
                  <a:cubicBezTo>
                    <a:pt x="1558839" y="466512"/>
                    <a:pt x="1592177" y="463655"/>
                    <a:pt x="1623609" y="455082"/>
                  </a:cubicBezTo>
                  <a:cubicBezTo>
                    <a:pt x="1654089" y="447462"/>
                    <a:pt x="1736004" y="421745"/>
                    <a:pt x="1713144" y="374120"/>
                  </a:cubicBezTo>
                  <a:cubicBezTo>
                    <a:pt x="1715049" y="376977"/>
                    <a:pt x="1791249" y="358880"/>
                    <a:pt x="1798869" y="356975"/>
                  </a:cubicBezTo>
                  <a:cubicBezTo>
                    <a:pt x="1827444" y="351260"/>
                    <a:pt x="1854114" y="339830"/>
                    <a:pt x="1882689" y="334115"/>
                  </a:cubicBezTo>
                  <a:cubicBezTo>
                    <a:pt x="1943649" y="336972"/>
                    <a:pt x="1996989" y="316017"/>
                    <a:pt x="2047472" y="282680"/>
                  </a:cubicBezTo>
                  <a:cubicBezTo>
                    <a:pt x="2060807" y="274107"/>
                    <a:pt x="2072237" y="256962"/>
                    <a:pt x="2062712" y="241722"/>
                  </a:cubicBezTo>
                  <a:cubicBezTo>
                    <a:pt x="2057949" y="236007"/>
                    <a:pt x="2050329" y="232197"/>
                    <a:pt x="2042709" y="229340"/>
                  </a:cubicBezTo>
                  <a:close/>
                  <a:moveTo>
                    <a:pt x="224387" y="343640"/>
                  </a:moveTo>
                  <a:cubicBezTo>
                    <a:pt x="225339" y="343640"/>
                    <a:pt x="225339" y="343640"/>
                    <a:pt x="224387" y="343640"/>
                  </a:cubicBezTo>
                  <a:cubicBezTo>
                    <a:pt x="225339" y="344592"/>
                    <a:pt x="225339" y="344592"/>
                    <a:pt x="224387" y="343640"/>
                  </a:cubicBezTo>
                  <a:cubicBezTo>
                    <a:pt x="225339" y="344592"/>
                    <a:pt x="225339" y="344592"/>
                    <a:pt x="224387" y="343640"/>
                  </a:cubicBezTo>
                  <a:cubicBezTo>
                    <a:pt x="225339" y="344592"/>
                    <a:pt x="224387" y="344592"/>
                    <a:pt x="224387" y="343640"/>
                  </a:cubicBezTo>
                  <a:lnTo>
                    <a:pt x="224387" y="343640"/>
                  </a:lnTo>
                  <a:lnTo>
                    <a:pt x="224387" y="343640"/>
                  </a:lnTo>
                  <a:close/>
                  <a:moveTo>
                    <a:pt x="1217844" y="141710"/>
                  </a:moveTo>
                  <a:cubicBezTo>
                    <a:pt x="1216892" y="140757"/>
                    <a:pt x="1215939" y="140757"/>
                    <a:pt x="1214987" y="139805"/>
                  </a:cubicBezTo>
                  <a:cubicBezTo>
                    <a:pt x="1215939" y="139805"/>
                    <a:pt x="1216892" y="139805"/>
                    <a:pt x="1217844" y="140757"/>
                  </a:cubicBezTo>
                  <a:cubicBezTo>
                    <a:pt x="1218797" y="140757"/>
                    <a:pt x="1217844" y="141710"/>
                    <a:pt x="1217844" y="141710"/>
                  </a:cubicBezTo>
                  <a:lnTo>
                    <a:pt x="1217844" y="141710"/>
                  </a:lnTo>
                  <a:close/>
                  <a:moveTo>
                    <a:pt x="1365482" y="343640"/>
                  </a:moveTo>
                  <a:lnTo>
                    <a:pt x="1365482" y="343640"/>
                  </a:lnTo>
                  <a:lnTo>
                    <a:pt x="1365482" y="343640"/>
                  </a:lnTo>
                  <a:lnTo>
                    <a:pt x="1365482" y="343640"/>
                  </a:lnTo>
                  <a:lnTo>
                    <a:pt x="1365482" y="343640"/>
                  </a:lnTo>
                  <a:lnTo>
                    <a:pt x="1365482" y="343640"/>
                  </a:lnTo>
                  <a:lnTo>
                    <a:pt x="1365482" y="343640"/>
                  </a:lnTo>
                  <a:lnTo>
                    <a:pt x="1365482" y="343640"/>
                  </a:lnTo>
                  <a:cubicBezTo>
                    <a:pt x="1364529" y="343640"/>
                    <a:pt x="1364529" y="343640"/>
                    <a:pt x="1365482" y="343640"/>
                  </a:cubicBezTo>
                  <a:cubicBezTo>
                    <a:pt x="1364529" y="343640"/>
                    <a:pt x="1364529" y="343640"/>
                    <a:pt x="1365482" y="343640"/>
                  </a:cubicBezTo>
                  <a:cubicBezTo>
                    <a:pt x="1365482" y="343640"/>
                    <a:pt x="1366434" y="343640"/>
                    <a:pt x="1366434" y="343640"/>
                  </a:cubicBezTo>
                  <a:lnTo>
                    <a:pt x="1366434" y="344592"/>
                  </a:lnTo>
                  <a:cubicBezTo>
                    <a:pt x="1365482" y="344592"/>
                    <a:pt x="1365482" y="344592"/>
                    <a:pt x="1365482" y="343640"/>
                  </a:cubicBezTo>
                  <a:lnTo>
                    <a:pt x="1365482" y="343640"/>
                  </a:lnTo>
                  <a:close/>
                  <a:moveTo>
                    <a:pt x="835892" y="76940"/>
                  </a:moveTo>
                  <a:lnTo>
                    <a:pt x="835892" y="76940"/>
                  </a:lnTo>
                  <a:cubicBezTo>
                    <a:pt x="835892" y="76940"/>
                    <a:pt x="835892" y="76940"/>
                    <a:pt x="835892" y="76940"/>
                  </a:cubicBezTo>
                  <a:cubicBezTo>
                    <a:pt x="835892" y="76940"/>
                    <a:pt x="835892" y="76940"/>
                    <a:pt x="835892" y="76940"/>
                  </a:cubicBezTo>
                  <a:lnTo>
                    <a:pt x="835892" y="76940"/>
                  </a:lnTo>
                  <a:close/>
                  <a:moveTo>
                    <a:pt x="1333097" y="436032"/>
                  </a:moveTo>
                  <a:cubicBezTo>
                    <a:pt x="1334049" y="435080"/>
                    <a:pt x="1335002" y="435080"/>
                    <a:pt x="1335954" y="435080"/>
                  </a:cubicBezTo>
                  <a:cubicBezTo>
                    <a:pt x="1335002" y="436032"/>
                    <a:pt x="1335002" y="436032"/>
                    <a:pt x="1335002" y="436985"/>
                  </a:cubicBezTo>
                  <a:cubicBezTo>
                    <a:pt x="1334049" y="436032"/>
                    <a:pt x="1333097" y="436032"/>
                    <a:pt x="1333097" y="436032"/>
                  </a:cubicBezTo>
                  <a:lnTo>
                    <a:pt x="1333097" y="436032"/>
                  </a:lnTo>
                  <a:lnTo>
                    <a:pt x="1333097" y="436032"/>
                  </a:lnTo>
                  <a:close/>
                  <a:moveTo>
                    <a:pt x="855894" y="24552"/>
                  </a:moveTo>
                  <a:cubicBezTo>
                    <a:pt x="856847" y="23600"/>
                    <a:pt x="856847" y="23600"/>
                    <a:pt x="857799" y="22647"/>
                  </a:cubicBezTo>
                  <a:cubicBezTo>
                    <a:pt x="856847" y="23600"/>
                    <a:pt x="856847" y="23600"/>
                    <a:pt x="855894" y="24552"/>
                  </a:cubicBezTo>
                  <a:lnTo>
                    <a:pt x="855894" y="24552"/>
                  </a:lnTo>
                  <a:close/>
                </a:path>
              </a:pathLst>
            </a:custGeom>
            <a:solidFill>
              <a:srgbClr val="F2D6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B6E06F9-A1A7-46B4-8FA8-61C4EEB54E95}"/>
                </a:ext>
              </a:extLst>
            </p:cNvPr>
            <p:cNvSpPr/>
            <p:nvPr/>
          </p:nvSpPr>
          <p:spPr>
            <a:xfrm>
              <a:off x="6806463" y="5222212"/>
              <a:ext cx="266700" cy="76200"/>
            </a:xfrm>
            <a:custGeom>
              <a:avLst/>
              <a:gdLst>
                <a:gd name="connsiteX0" fmla="*/ 237172 w 266700"/>
                <a:gd name="connsiteY0" fmla="*/ 67628 h 76200"/>
                <a:gd name="connsiteX1" fmla="*/ 245745 w 266700"/>
                <a:gd name="connsiteY1" fmla="*/ 60007 h 76200"/>
                <a:gd name="connsiteX2" fmla="*/ 240030 w 266700"/>
                <a:gd name="connsiteY2" fmla="*/ 48578 h 76200"/>
                <a:gd name="connsiteX3" fmla="*/ 221933 w 266700"/>
                <a:gd name="connsiteY3" fmla="*/ 42863 h 76200"/>
                <a:gd name="connsiteX4" fmla="*/ 170497 w 266700"/>
                <a:gd name="connsiteY4" fmla="*/ 33338 h 76200"/>
                <a:gd name="connsiteX5" fmla="*/ 188595 w 266700"/>
                <a:gd name="connsiteY5" fmla="*/ 27622 h 76200"/>
                <a:gd name="connsiteX6" fmla="*/ 240030 w 266700"/>
                <a:gd name="connsiteY6" fmla="*/ 26670 h 76200"/>
                <a:gd name="connsiteX7" fmla="*/ 266700 w 266700"/>
                <a:gd name="connsiteY7" fmla="*/ 16193 h 76200"/>
                <a:gd name="connsiteX8" fmla="*/ 239078 w 266700"/>
                <a:gd name="connsiteY8" fmla="*/ 3810 h 76200"/>
                <a:gd name="connsiteX9" fmla="*/ 178118 w 266700"/>
                <a:gd name="connsiteY9" fmla="*/ 0 h 76200"/>
                <a:gd name="connsiteX10" fmla="*/ 173355 w 266700"/>
                <a:gd name="connsiteY10" fmla="*/ 3810 h 76200"/>
                <a:gd name="connsiteX11" fmla="*/ 143828 w 266700"/>
                <a:gd name="connsiteY11" fmla="*/ 22860 h 76200"/>
                <a:gd name="connsiteX12" fmla="*/ 57150 w 266700"/>
                <a:gd name="connsiteY12" fmla="*/ 40005 h 76200"/>
                <a:gd name="connsiteX13" fmla="*/ 49530 w 266700"/>
                <a:gd name="connsiteY13" fmla="*/ 46672 h 76200"/>
                <a:gd name="connsiteX14" fmla="*/ 59055 w 266700"/>
                <a:gd name="connsiteY14" fmla="*/ 50482 h 76200"/>
                <a:gd name="connsiteX15" fmla="*/ 113347 w 266700"/>
                <a:gd name="connsiteY15" fmla="*/ 44768 h 76200"/>
                <a:gd name="connsiteX16" fmla="*/ 20003 w 266700"/>
                <a:gd name="connsiteY16" fmla="*/ 67628 h 76200"/>
                <a:gd name="connsiteX17" fmla="*/ 0 w 266700"/>
                <a:gd name="connsiteY17" fmla="*/ 74295 h 76200"/>
                <a:gd name="connsiteX18" fmla="*/ 215265 w 266700"/>
                <a:gd name="connsiteY18" fmla="*/ 76200 h 76200"/>
                <a:gd name="connsiteX19" fmla="*/ 237172 w 266700"/>
                <a:gd name="connsiteY19" fmla="*/ 67628 h 76200"/>
                <a:gd name="connsiteX20" fmla="*/ 237172 w 266700"/>
                <a:gd name="connsiteY20" fmla="*/ 676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700" h="76200">
                  <a:moveTo>
                    <a:pt x="237172" y="67628"/>
                  </a:moveTo>
                  <a:cubicBezTo>
                    <a:pt x="240983" y="65723"/>
                    <a:pt x="245745" y="65723"/>
                    <a:pt x="245745" y="60007"/>
                  </a:cubicBezTo>
                  <a:cubicBezTo>
                    <a:pt x="245745" y="54293"/>
                    <a:pt x="242888" y="52388"/>
                    <a:pt x="240030" y="48578"/>
                  </a:cubicBezTo>
                  <a:cubicBezTo>
                    <a:pt x="235268" y="42863"/>
                    <a:pt x="228600" y="43815"/>
                    <a:pt x="221933" y="42863"/>
                  </a:cubicBezTo>
                  <a:cubicBezTo>
                    <a:pt x="204788" y="40957"/>
                    <a:pt x="187643" y="40005"/>
                    <a:pt x="170497" y="33338"/>
                  </a:cubicBezTo>
                  <a:cubicBezTo>
                    <a:pt x="175260" y="25718"/>
                    <a:pt x="182880" y="27622"/>
                    <a:pt x="188595" y="27622"/>
                  </a:cubicBezTo>
                  <a:cubicBezTo>
                    <a:pt x="205740" y="27622"/>
                    <a:pt x="222885" y="29528"/>
                    <a:pt x="240030" y="26670"/>
                  </a:cubicBezTo>
                  <a:cubicBezTo>
                    <a:pt x="249555" y="24765"/>
                    <a:pt x="266700" y="28575"/>
                    <a:pt x="266700" y="16193"/>
                  </a:cubicBezTo>
                  <a:cubicBezTo>
                    <a:pt x="266700" y="1905"/>
                    <a:pt x="249555" y="4763"/>
                    <a:pt x="239078" y="3810"/>
                  </a:cubicBezTo>
                  <a:cubicBezTo>
                    <a:pt x="219075" y="1905"/>
                    <a:pt x="198120" y="8572"/>
                    <a:pt x="178118" y="0"/>
                  </a:cubicBezTo>
                  <a:cubicBezTo>
                    <a:pt x="177165" y="953"/>
                    <a:pt x="175260" y="2857"/>
                    <a:pt x="173355" y="3810"/>
                  </a:cubicBezTo>
                  <a:cubicBezTo>
                    <a:pt x="167640" y="18097"/>
                    <a:pt x="155258" y="20003"/>
                    <a:pt x="143828" y="22860"/>
                  </a:cubicBezTo>
                  <a:cubicBezTo>
                    <a:pt x="115253" y="29528"/>
                    <a:pt x="85725" y="34290"/>
                    <a:pt x="57150" y="40005"/>
                  </a:cubicBezTo>
                  <a:cubicBezTo>
                    <a:pt x="54293" y="41910"/>
                    <a:pt x="49530" y="44768"/>
                    <a:pt x="49530" y="46672"/>
                  </a:cubicBezTo>
                  <a:cubicBezTo>
                    <a:pt x="49530" y="53340"/>
                    <a:pt x="55245" y="51435"/>
                    <a:pt x="59055" y="50482"/>
                  </a:cubicBezTo>
                  <a:cubicBezTo>
                    <a:pt x="77153" y="48578"/>
                    <a:pt x="95250" y="46672"/>
                    <a:pt x="113347" y="44768"/>
                  </a:cubicBezTo>
                  <a:cubicBezTo>
                    <a:pt x="83820" y="60007"/>
                    <a:pt x="52388" y="66675"/>
                    <a:pt x="20003" y="67628"/>
                  </a:cubicBezTo>
                  <a:cubicBezTo>
                    <a:pt x="13335" y="68580"/>
                    <a:pt x="4763" y="62865"/>
                    <a:pt x="0" y="74295"/>
                  </a:cubicBezTo>
                  <a:cubicBezTo>
                    <a:pt x="71438" y="67628"/>
                    <a:pt x="142875" y="70485"/>
                    <a:pt x="215265" y="76200"/>
                  </a:cubicBezTo>
                  <a:cubicBezTo>
                    <a:pt x="222885" y="73343"/>
                    <a:pt x="230505" y="70485"/>
                    <a:pt x="237172" y="67628"/>
                  </a:cubicBezTo>
                  <a:lnTo>
                    <a:pt x="237172" y="67628"/>
                  </a:lnTo>
                  <a:close/>
                </a:path>
              </a:pathLst>
            </a:custGeom>
            <a:solidFill>
              <a:srgbClr val="FCF2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24B7D27-C535-47C9-953C-3D306D9E237F}"/>
                </a:ext>
              </a:extLst>
            </p:cNvPr>
            <p:cNvSpPr/>
            <p:nvPr/>
          </p:nvSpPr>
          <p:spPr>
            <a:xfrm>
              <a:off x="6549415" y="5288496"/>
              <a:ext cx="247522" cy="86202"/>
            </a:xfrm>
            <a:custGeom>
              <a:avLst/>
              <a:gdLst>
                <a:gd name="connsiteX0" fmla="*/ 210375 w 247522"/>
                <a:gd name="connsiteY0" fmla="*/ 3248 h 86202"/>
                <a:gd name="connsiteX1" fmla="*/ 119888 w 247522"/>
                <a:gd name="connsiteY1" fmla="*/ 5153 h 86202"/>
                <a:gd name="connsiteX2" fmla="*/ 72263 w 247522"/>
                <a:gd name="connsiteY2" fmla="*/ 1343 h 86202"/>
                <a:gd name="connsiteX3" fmla="*/ 20828 w 247522"/>
                <a:gd name="connsiteY3" fmla="*/ 5153 h 86202"/>
                <a:gd name="connsiteX4" fmla="*/ 3683 w 247522"/>
                <a:gd name="connsiteY4" fmla="*/ 33728 h 86202"/>
                <a:gd name="connsiteX5" fmla="*/ 75120 w 247522"/>
                <a:gd name="connsiteY5" fmla="*/ 86115 h 86202"/>
                <a:gd name="connsiteX6" fmla="*/ 81788 w 247522"/>
                <a:gd name="connsiteY6" fmla="*/ 68018 h 86202"/>
                <a:gd name="connsiteX7" fmla="*/ 122745 w 247522"/>
                <a:gd name="connsiteY7" fmla="*/ 31823 h 86202"/>
                <a:gd name="connsiteX8" fmla="*/ 247523 w 247522"/>
                <a:gd name="connsiteY8" fmla="*/ 6105 h 86202"/>
                <a:gd name="connsiteX9" fmla="*/ 210375 w 247522"/>
                <a:gd name="connsiteY9" fmla="*/ 3248 h 86202"/>
                <a:gd name="connsiteX10" fmla="*/ 210375 w 247522"/>
                <a:gd name="connsiteY10" fmla="*/ 3248 h 86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522" h="86202">
                  <a:moveTo>
                    <a:pt x="210375" y="3248"/>
                  </a:moveTo>
                  <a:cubicBezTo>
                    <a:pt x="179895" y="6105"/>
                    <a:pt x="150368" y="13725"/>
                    <a:pt x="119888" y="5153"/>
                  </a:cubicBezTo>
                  <a:cubicBezTo>
                    <a:pt x="104648" y="390"/>
                    <a:pt x="88455" y="-1515"/>
                    <a:pt x="72263" y="1343"/>
                  </a:cubicBezTo>
                  <a:cubicBezTo>
                    <a:pt x="55118" y="4200"/>
                    <a:pt x="37973" y="4200"/>
                    <a:pt x="20828" y="5153"/>
                  </a:cubicBezTo>
                  <a:cubicBezTo>
                    <a:pt x="1778" y="6105"/>
                    <a:pt x="-4890" y="14678"/>
                    <a:pt x="3683" y="33728"/>
                  </a:cubicBezTo>
                  <a:cubicBezTo>
                    <a:pt x="14160" y="58493"/>
                    <a:pt x="43688" y="88020"/>
                    <a:pt x="75120" y="86115"/>
                  </a:cubicBezTo>
                  <a:cubicBezTo>
                    <a:pt x="75120" y="79448"/>
                    <a:pt x="75120" y="71828"/>
                    <a:pt x="81788" y="68018"/>
                  </a:cubicBezTo>
                  <a:cubicBezTo>
                    <a:pt x="85598" y="43253"/>
                    <a:pt x="105600" y="38490"/>
                    <a:pt x="122745" y="31823"/>
                  </a:cubicBezTo>
                  <a:cubicBezTo>
                    <a:pt x="162750" y="16583"/>
                    <a:pt x="205613" y="10868"/>
                    <a:pt x="247523" y="6105"/>
                  </a:cubicBezTo>
                  <a:cubicBezTo>
                    <a:pt x="235140" y="-562"/>
                    <a:pt x="222758" y="2295"/>
                    <a:pt x="210375" y="3248"/>
                  </a:cubicBezTo>
                  <a:lnTo>
                    <a:pt x="210375" y="3248"/>
                  </a:lnTo>
                  <a:close/>
                </a:path>
              </a:pathLst>
            </a:custGeom>
            <a:solidFill>
              <a:srgbClr val="FCF2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51B7BF0-ECAC-43C8-A83D-07648287C159}"/>
                </a:ext>
              </a:extLst>
            </p:cNvPr>
            <p:cNvSpPr/>
            <p:nvPr/>
          </p:nvSpPr>
          <p:spPr>
            <a:xfrm>
              <a:off x="6664541" y="5089363"/>
              <a:ext cx="1064894" cy="132655"/>
            </a:xfrm>
            <a:custGeom>
              <a:avLst/>
              <a:gdLst>
                <a:gd name="connsiteX0" fmla="*/ 1905 w 1064894"/>
                <a:gd name="connsiteY0" fmla="*/ 86176 h 132655"/>
                <a:gd name="connsiteX1" fmla="*/ 221932 w 1064894"/>
                <a:gd name="connsiteY1" fmla="*/ 89033 h 132655"/>
                <a:gd name="connsiteX2" fmla="*/ 324803 w 1064894"/>
                <a:gd name="connsiteY2" fmla="*/ 116656 h 132655"/>
                <a:gd name="connsiteX3" fmla="*/ 395288 w 1064894"/>
                <a:gd name="connsiteY3" fmla="*/ 120466 h 132655"/>
                <a:gd name="connsiteX4" fmla="*/ 481013 w 1064894"/>
                <a:gd name="connsiteY4" fmla="*/ 131896 h 132655"/>
                <a:gd name="connsiteX5" fmla="*/ 539115 w 1064894"/>
                <a:gd name="connsiteY5" fmla="*/ 120466 h 132655"/>
                <a:gd name="connsiteX6" fmla="*/ 621982 w 1064894"/>
                <a:gd name="connsiteY6" fmla="*/ 120466 h 132655"/>
                <a:gd name="connsiteX7" fmla="*/ 786765 w 1064894"/>
                <a:gd name="connsiteY7" fmla="*/ 105226 h 132655"/>
                <a:gd name="connsiteX8" fmla="*/ 855345 w 1064894"/>
                <a:gd name="connsiteY8" fmla="*/ 105226 h 132655"/>
                <a:gd name="connsiteX9" fmla="*/ 879157 w 1064894"/>
                <a:gd name="connsiteY9" fmla="*/ 95701 h 132655"/>
                <a:gd name="connsiteX10" fmla="*/ 964882 w 1064894"/>
                <a:gd name="connsiteY10" fmla="*/ 91891 h 132655"/>
                <a:gd name="connsiteX11" fmla="*/ 980123 w 1064894"/>
                <a:gd name="connsiteY11" fmla="*/ 89033 h 132655"/>
                <a:gd name="connsiteX12" fmla="*/ 947737 w 1064894"/>
                <a:gd name="connsiteY12" fmla="*/ 75698 h 132655"/>
                <a:gd name="connsiteX13" fmla="*/ 942975 w 1064894"/>
                <a:gd name="connsiteY13" fmla="*/ 69031 h 132655"/>
                <a:gd name="connsiteX14" fmla="*/ 929640 w 1064894"/>
                <a:gd name="connsiteY14" fmla="*/ 53791 h 132655"/>
                <a:gd name="connsiteX15" fmla="*/ 947737 w 1064894"/>
                <a:gd name="connsiteY15" fmla="*/ 40456 h 132655"/>
                <a:gd name="connsiteX16" fmla="*/ 1020128 w 1064894"/>
                <a:gd name="connsiteY16" fmla="*/ 26168 h 132655"/>
                <a:gd name="connsiteX17" fmla="*/ 1064895 w 1064894"/>
                <a:gd name="connsiteY17" fmla="*/ 15691 h 132655"/>
                <a:gd name="connsiteX18" fmla="*/ 1056323 w 1064894"/>
                <a:gd name="connsiteY18" fmla="*/ 6166 h 132655"/>
                <a:gd name="connsiteX19" fmla="*/ 999173 w 1064894"/>
                <a:gd name="connsiteY19" fmla="*/ 451 h 132655"/>
                <a:gd name="connsiteX20" fmla="*/ 999173 w 1064894"/>
                <a:gd name="connsiteY20" fmla="*/ 451 h 132655"/>
                <a:gd name="connsiteX21" fmla="*/ 975360 w 1064894"/>
                <a:gd name="connsiteY21" fmla="*/ 17596 h 132655"/>
                <a:gd name="connsiteX22" fmla="*/ 860107 w 1064894"/>
                <a:gd name="connsiteY22" fmla="*/ 29978 h 132655"/>
                <a:gd name="connsiteX23" fmla="*/ 775335 w 1064894"/>
                <a:gd name="connsiteY23" fmla="*/ 30931 h 132655"/>
                <a:gd name="connsiteX24" fmla="*/ 645795 w 1064894"/>
                <a:gd name="connsiteY24" fmla="*/ 19501 h 132655"/>
                <a:gd name="connsiteX25" fmla="*/ 619125 w 1064894"/>
                <a:gd name="connsiteY25" fmla="*/ 29978 h 132655"/>
                <a:gd name="connsiteX26" fmla="*/ 643890 w 1064894"/>
                <a:gd name="connsiteY26" fmla="*/ 44266 h 132655"/>
                <a:gd name="connsiteX27" fmla="*/ 664845 w 1064894"/>
                <a:gd name="connsiteY27" fmla="*/ 64268 h 132655"/>
                <a:gd name="connsiteX28" fmla="*/ 639128 w 1064894"/>
                <a:gd name="connsiteY28" fmla="*/ 79508 h 132655"/>
                <a:gd name="connsiteX29" fmla="*/ 524828 w 1064894"/>
                <a:gd name="connsiteY29" fmla="*/ 94748 h 132655"/>
                <a:gd name="connsiteX30" fmla="*/ 314325 w 1064894"/>
                <a:gd name="connsiteY30" fmla="*/ 83318 h 132655"/>
                <a:gd name="connsiteX31" fmla="*/ 254317 w 1064894"/>
                <a:gd name="connsiteY31" fmla="*/ 54743 h 132655"/>
                <a:gd name="connsiteX32" fmla="*/ 101917 w 1064894"/>
                <a:gd name="connsiteY32" fmla="*/ 60458 h 132655"/>
                <a:gd name="connsiteX33" fmla="*/ 0 w 1064894"/>
                <a:gd name="connsiteY33" fmla="*/ 82366 h 132655"/>
                <a:gd name="connsiteX34" fmla="*/ 1905 w 1064894"/>
                <a:gd name="connsiteY34" fmla="*/ 86176 h 132655"/>
                <a:gd name="connsiteX35" fmla="*/ 1905 w 1064894"/>
                <a:gd name="connsiteY35" fmla="*/ 86176 h 132655"/>
                <a:gd name="connsiteX36" fmla="*/ 1905 w 1064894"/>
                <a:gd name="connsiteY36" fmla="*/ 86176 h 132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64894" h="132655">
                  <a:moveTo>
                    <a:pt x="1905" y="86176"/>
                  </a:moveTo>
                  <a:cubicBezTo>
                    <a:pt x="75247" y="80461"/>
                    <a:pt x="148590" y="80461"/>
                    <a:pt x="221932" y="89033"/>
                  </a:cubicBezTo>
                  <a:cubicBezTo>
                    <a:pt x="257175" y="93796"/>
                    <a:pt x="293370" y="97606"/>
                    <a:pt x="324803" y="116656"/>
                  </a:cubicBezTo>
                  <a:cubicBezTo>
                    <a:pt x="348615" y="109036"/>
                    <a:pt x="373380" y="111893"/>
                    <a:pt x="395288" y="120466"/>
                  </a:cubicBezTo>
                  <a:cubicBezTo>
                    <a:pt x="422910" y="132848"/>
                    <a:pt x="450532" y="133801"/>
                    <a:pt x="481013" y="131896"/>
                  </a:cubicBezTo>
                  <a:cubicBezTo>
                    <a:pt x="501015" y="130943"/>
                    <a:pt x="519113" y="121418"/>
                    <a:pt x="539115" y="120466"/>
                  </a:cubicBezTo>
                  <a:cubicBezTo>
                    <a:pt x="566738" y="119513"/>
                    <a:pt x="594360" y="120466"/>
                    <a:pt x="621982" y="120466"/>
                  </a:cubicBezTo>
                  <a:cubicBezTo>
                    <a:pt x="676275" y="110941"/>
                    <a:pt x="731520" y="105226"/>
                    <a:pt x="786765" y="105226"/>
                  </a:cubicBezTo>
                  <a:cubicBezTo>
                    <a:pt x="809625" y="105226"/>
                    <a:pt x="832485" y="105226"/>
                    <a:pt x="855345" y="105226"/>
                  </a:cubicBezTo>
                  <a:cubicBezTo>
                    <a:pt x="862965" y="102368"/>
                    <a:pt x="869632" y="96653"/>
                    <a:pt x="879157" y="95701"/>
                  </a:cubicBezTo>
                  <a:cubicBezTo>
                    <a:pt x="907732" y="93796"/>
                    <a:pt x="936307" y="90938"/>
                    <a:pt x="964882" y="91891"/>
                  </a:cubicBezTo>
                  <a:cubicBezTo>
                    <a:pt x="969645" y="91891"/>
                    <a:pt x="974407" y="93796"/>
                    <a:pt x="980123" y="89033"/>
                  </a:cubicBezTo>
                  <a:cubicBezTo>
                    <a:pt x="968693" y="84271"/>
                    <a:pt x="958215" y="80461"/>
                    <a:pt x="947737" y="75698"/>
                  </a:cubicBezTo>
                  <a:cubicBezTo>
                    <a:pt x="946785" y="72841"/>
                    <a:pt x="944880" y="70936"/>
                    <a:pt x="942975" y="69031"/>
                  </a:cubicBezTo>
                  <a:cubicBezTo>
                    <a:pt x="937260" y="65221"/>
                    <a:pt x="926782" y="63316"/>
                    <a:pt x="929640" y="53791"/>
                  </a:cubicBezTo>
                  <a:cubicBezTo>
                    <a:pt x="931545" y="44266"/>
                    <a:pt x="940118" y="42361"/>
                    <a:pt x="947737" y="40456"/>
                  </a:cubicBezTo>
                  <a:cubicBezTo>
                    <a:pt x="971550" y="32836"/>
                    <a:pt x="995362" y="28073"/>
                    <a:pt x="1020128" y="26168"/>
                  </a:cubicBezTo>
                  <a:cubicBezTo>
                    <a:pt x="1035368" y="25216"/>
                    <a:pt x="1051560" y="28073"/>
                    <a:pt x="1064895" y="15691"/>
                  </a:cubicBezTo>
                  <a:cubicBezTo>
                    <a:pt x="1064895" y="9023"/>
                    <a:pt x="1062037" y="8071"/>
                    <a:pt x="1056323" y="6166"/>
                  </a:cubicBezTo>
                  <a:cubicBezTo>
                    <a:pt x="1038225" y="-502"/>
                    <a:pt x="1018223" y="-502"/>
                    <a:pt x="999173" y="451"/>
                  </a:cubicBezTo>
                  <a:lnTo>
                    <a:pt x="999173" y="451"/>
                  </a:lnTo>
                  <a:cubicBezTo>
                    <a:pt x="995362" y="11881"/>
                    <a:pt x="985837" y="14738"/>
                    <a:pt x="975360" y="17596"/>
                  </a:cubicBezTo>
                  <a:cubicBezTo>
                    <a:pt x="937260" y="25216"/>
                    <a:pt x="899160" y="26168"/>
                    <a:pt x="860107" y="29978"/>
                  </a:cubicBezTo>
                  <a:cubicBezTo>
                    <a:pt x="832485" y="31883"/>
                    <a:pt x="803910" y="32836"/>
                    <a:pt x="775335" y="30931"/>
                  </a:cubicBezTo>
                  <a:cubicBezTo>
                    <a:pt x="732473" y="28073"/>
                    <a:pt x="688657" y="24263"/>
                    <a:pt x="645795" y="19501"/>
                  </a:cubicBezTo>
                  <a:cubicBezTo>
                    <a:pt x="636270" y="22358"/>
                    <a:pt x="625793" y="20453"/>
                    <a:pt x="619125" y="29978"/>
                  </a:cubicBezTo>
                  <a:cubicBezTo>
                    <a:pt x="622935" y="42361"/>
                    <a:pt x="635318" y="40456"/>
                    <a:pt x="643890" y="44266"/>
                  </a:cubicBezTo>
                  <a:cubicBezTo>
                    <a:pt x="653415" y="48076"/>
                    <a:pt x="665798" y="49028"/>
                    <a:pt x="664845" y="64268"/>
                  </a:cubicBezTo>
                  <a:cubicBezTo>
                    <a:pt x="660082" y="74746"/>
                    <a:pt x="648653" y="77603"/>
                    <a:pt x="639128" y="79508"/>
                  </a:cubicBezTo>
                  <a:cubicBezTo>
                    <a:pt x="601980" y="89033"/>
                    <a:pt x="562928" y="92843"/>
                    <a:pt x="524828" y="94748"/>
                  </a:cubicBezTo>
                  <a:cubicBezTo>
                    <a:pt x="454342" y="98558"/>
                    <a:pt x="384810" y="89986"/>
                    <a:pt x="314325" y="83318"/>
                  </a:cubicBezTo>
                  <a:cubicBezTo>
                    <a:pt x="292417" y="81413"/>
                    <a:pt x="264795" y="83318"/>
                    <a:pt x="254317" y="54743"/>
                  </a:cubicBezTo>
                  <a:cubicBezTo>
                    <a:pt x="203835" y="54743"/>
                    <a:pt x="152400" y="59506"/>
                    <a:pt x="101917" y="60458"/>
                  </a:cubicBezTo>
                  <a:cubicBezTo>
                    <a:pt x="65722" y="61411"/>
                    <a:pt x="34290" y="73793"/>
                    <a:pt x="0" y="82366"/>
                  </a:cubicBezTo>
                  <a:cubicBezTo>
                    <a:pt x="0" y="83318"/>
                    <a:pt x="0" y="84271"/>
                    <a:pt x="1905" y="86176"/>
                  </a:cubicBezTo>
                  <a:cubicBezTo>
                    <a:pt x="0" y="85223"/>
                    <a:pt x="952" y="85223"/>
                    <a:pt x="1905" y="86176"/>
                  </a:cubicBezTo>
                  <a:lnTo>
                    <a:pt x="1905" y="86176"/>
                  </a:lnTo>
                  <a:close/>
                </a:path>
              </a:pathLst>
            </a:custGeom>
            <a:solidFill>
              <a:srgbClr val="FCF2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E5A1581-076E-499B-B737-71EE73BB1AD4}"/>
                </a:ext>
              </a:extLst>
            </p:cNvPr>
            <p:cNvSpPr/>
            <p:nvPr/>
          </p:nvSpPr>
          <p:spPr>
            <a:xfrm>
              <a:off x="6625488" y="5288887"/>
              <a:ext cx="552450" cy="123825"/>
            </a:xfrm>
            <a:custGeom>
              <a:avLst/>
              <a:gdLst>
                <a:gd name="connsiteX0" fmla="*/ 552450 w 552450"/>
                <a:gd name="connsiteY0" fmla="*/ 61913 h 123825"/>
                <a:gd name="connsiteX1" fmla="*/ 276225 w 552450"/>
                <a:gd name="connsiteY1" fmla="*/ 123825 h 123825"/>
                <a:gd name="connsiteX2" fmla="*/ 0 w 552450"/>
                <a:gd name="connsiteY2" fmla="*/ 61913 h 123825"/>
                <a:gd name="connsiteX3" fmla="*/ 276225 w 552450"/>
                <a:gd name="connsiteY3" fmla="*/ 0 h 123825"/>
                <a:gd name="connsiteX4" fmla="*/ 552450 w 552450"/>
                <a:gd name="connsiteY4" fmla="*/ 61913 h 123825"/>
                <a:gd name="connsiteX5" fmla="*/ 552450 w 552450"/>
                <a:gd name="connsiteY5" fmla="*/ 61913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450" h="123825">
                  <a:moveTo>
                    <a:pt x="552450" y="61913"/>
                  </a:moveTo>
                  <a:cubicBezTo>
                    <a:pt x="552450" y="96202"/>
                    <a:pt x="428625" y="123825"/>
                    <a:pt x="276225" y="123825"/>
                  </a:cubicBezTo>
                  <a:cubicBezTo>
                    <a:pt x="123825" y="123825"/>
                    <a:pt x="0" y="96202"/>
                    <a:pt x="0" y="61913"/>
                  </a:cubicBezTo>
                  <a:cubicBezTo>
                    <a:pt x="0" y="27622"/>
                    <a:pt x="123825" y="0"/>
                    <a:pt x="276225" y="0"/>
                  </a:cubicBezTo>
                  <a:cubicBezTo>
                    <a:pt x="428625" y="0"/>
                    <a:pt x="552450" y="27622"/>
                    <a:pt x="552450" y="61913"/>
                  </a:cubicBezTo>
                  <a:lnTo>
                    <a:pt x="552450" y="6191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2C5F9CF-66C1-4FC2-81EE-205630D6B254}"/>
                </a:ext>
              </a:extLst>
            </p:cNvPr>
            <p:cNvSpPr/>
            <p:nvPr/>
          </p:nvSpPr>
          <p:spPr>
            <a:xfrm>
              <a:off x="6520713" y="5165062"/>
              <a:ext cx="466725" cy="85725"/>
            </a:xfrm>
            <a:custGeom>
              <a:avLst/>
              <a:gdLst>
                <a:gd name="connsiteX0" fmla="*/ 466725 w 466725"/>
                <a:gd name="connsiteY0" fmla="*/ 42863 h 85725"/>
                <a:gd name="connsiteX1" fmla="*/ 233363 w 466725"/>
                <a:gd name="connsiteY1" fmla="*/ 85725 h 85725"/>
                <a:gd name="connsiteX2" fmla="*/ 0 w 466725"/>
                <a:gd name="connsiteY2" fmla="*/ 42863 h 85725"/>
                <a:gd name="connsiteX3" fmla="*/ 233363 w 466725"/>
                <a:gd name="connsiteY3" fmla="*/ 0 h 85725"/>
                <a:gd name="connsiteX4" fmla="*/ 466725 w 466725"/>
                <a:gd name="connsiteY4" fmla="*/ 42863 h 85725"/>
                <a:gd name="connsiteX5" fmla="*/ 466725 w 466725"/>
                <a:gd name="connsiteY5" fmla="*/ 4286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725" h="85725">
                  <a:moveTo>
                    <a:pt x="466725" y="42863"/>
                  </a:moveTo>
                  <a:cubicBezTo>
                    <a:pt x="466725" y="66675"/>
                    <a:pt x="361950" y="85725"/>
                    <a:pt x="233363" y="85725"/>
                  </a:cubicBezTo>
                  <a:cubicBezTo>
                    <a:pt x="104775" y="85725"/>
                    <a:pt x="0" y="66675"/>
                    <a:pt x="0" y="42863"/>
                  </a:cubicBezTo>
                  <a:cubicBezTo>
                    <a:pt x="0" y="19050"/>
                    <a:pt x="104775" y="0"/>
                    <a:pt x="233363" y="0"/>
                  </a:cubicBezTo>
                  <a:cubicBezTo>
                    <a:pt x="361950" y="0"/>
                    <a:pt x="466725" y="19050"/>
                    <a:pt x="466725" y="42863"/>
                  </a:cubicBezTo>
                  <a:lnTo>
                    <a:pt x="466725" y="4286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DEBFE16-D4D3-4DB6-93BE-2F9F4DF88569}"/>
                </a:ext>
              </a:extLst>
            </p:cNvPr>
            <p:cNvSpPr/>
            <p:nvPr/>
          </p:nvSpPr>
          <p:spPr>
            <a:xfrm>
              <a:off x="6911238" y="5088862"/>
              <a:ext cx="400050" cy="76200"/>
            </a:xfrm>
            <a:custGeom>
              <a:avLst/>
              <a:gdLst>
                <a:gd name="connsiteX0" fmla="*/ 400050 w 400050"/>
                <a:gd name="connsiteY0" fmla="*/ 38100 h 76200"/>
                <a:gd name="connsiteX1" fmla="*/ 200025 w 400050"/>
                <a:gd name="connsiteY1" fmla="*/ 76200 h 76200"/>
                <a:gd name="connsiteX2" fmla="*/ 0 w 400050"/>
                <a:gd name="connsiteY2" fmla="*/ 38100 h 76200"/>
                <a:gd name="connsiteX3" fmla="*/ 200025 w 400050"/>
                <a:gd name="connsiteY3" fmla="*/ 0 h 76200"/>
                <a:gd name="connsiteX4" fmla="*/ 400050 w 400050"/>
                <a:gd name="connsiteY4" fmla="*/ 38100 h 76200"/>
                <a:gd name="connsiteX5" fmla="*/ 400050 w 400050"/>
                <a:gd name="connsiteY5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050" h="76200">
                  <a:moveTo>
                    <a:pt x="400050" y="38100"/>
                  </a:moveTo>
                  <a:cubicBezTo>
                    <a:pt x="400050" y="59055"/>
                    <a:pt x="310515" y="76200"/>
                    <a:pt x="200025" y="76200"/>
                  </a:cubicBezTo>
                  <a:cubicBezTo>
                    <a:pt x="89535" y="76200"/>
                    <a:pt x="0" y="59055"/>
                    <a:pt x="0" y="38100"/>
                  </a:cubicBezTo>
                  <a:cubicBezTo>
                    <a:pt x="0" y="17145"/>
                    <a:pt x="89535" y="0"/>
                    <a:pt x="200025" y="0"/>
                  </a:cubicBezTo>
                  <a:cubicBezTo>
                    <a:pt x="310515" y="0"/>
                    <a:pt x="400050" y="17145"/>
                    <a:pt x="400050" y="38100"/>
                  </a:cubicBezTo>
                  <a:lnTo>
                    <a:pt x="400050" y="381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D821A09-E54F-42C3-A1CC-9EC3EA8A76CE}"/>
                </a:ext>
              </a:extLst>
            </p:cNvPr>
            <p:cNvSpPr/>
            <p:nvPr/>
          </p:nvSpPr>
          <p:spPr>
            <a:xfrm>
              <a:off x="7301763" y="5041237"/>
              <a:ext cx="361950" cy="57150"/>
            </a:xfrm>
            <a:custGeom>
              <a:avLst/>
              <a:gdLst>
                <a:gd name="connsiteX0" fmla="*/ 361950 w 361950"/>
                <a:gd name="connsiteY0" fmla="*/ 28575 h 57150"/>
                <a:gd name="connsiteX1" fmla="*/ 180975 w 361950"/>
                <a:gd name="connsiteY1" fmla="*/ 57150 h 57150"/>
                <a:gd name="connsiteX2" fmla="*/ 0 w 361950"/>
                <a:gd name="connsiteY2" fmla="*/ 28575 h 57150"/>
                <a:gd name="connsiteX3" fmla="*/ 180975 w 361950"/>
                <a:gd name="connsiteY3" fmla="*/ 0 h 57150"/>
                <a:gd name="connsiteX4" fmla="*/ 361950 w 361950"/>
                <a:gd name="connsiteY4" fmla="*/ 28575 h 57150"/>
                <a:gd name="connsiteX5" fmla="*/ 361950 w 361950"/>
                <a:gd name="connsiteY5" fmla="*/ 2857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57150">
                  <a:moveTo>
                    <a:pt x="361950" y="28575"/>
                  </a:moveTo>
                  <a:cubicBezTo>
                    <a:pt x="361950" y="44768"/>
                    <a:pt x="280988" y="57150"/>
                    <a:pt x="180975" y="57150"/>
                  </a:cubicBezTo>
                  <a:cubicBezTo>
                    <a:pt x="80963" y="57150"/>
                    <a:pt x="0" y="44768"/>
                    <a:pt x="0" y="28575"/>
                  </a:cubicBezTo>
                  <a:cubicBezTo>
                    <a:pt x="0" y="12383"/>
                    <a:pt x="80963" y="0"/>
                    <a:pt x="180975" y="0"/>
                  </a:cubicBezTo>
                  <a:cubicBezTo>
                    <a:pt x="280988" y="0"/>
                    <a:pt x="361950" y="12383"/>
                    <a:pt x="361950" y="28575"/>
                  </a:cubicBezTo>
                  <a:lnTo>
                    <a:pt x="361950" y="2857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67F6469-8AEF-4CED-ABE0-94BC55239C05}"/>
                </a:ext>
              </a:extLst>
            </p:cNvPr>
            <p:cNvSpPr/>
            <p:nvPr/>
          </p:nvSpPr>
          <p:spPr>
            <a:xfrm>
              <a:off x="7587513" y="5098387"/>
              <a:ext cx="409575" cy="85725"/>
            </a:xfrm>
            <a:custGeom>
              <a:avLst/>
              <a:gdLst>
                <a:gd name="connsiteX0" fmla="*/ 409575 w 409575"/>
                <a:gd name="connsiteY0" fmla="*/ 42863 h 85725"/>
                <a:gd name="connsiteX1" fmla="*/ 204788 w 409575"/>
                <a:gd name="connsiteY1" fmla="*/ 85725 h 85725"/>
                <a:gd name="connsiteX2" fmla="*/ 0 w 409575"/>
                <a:gd name="connsiteY2" fmla="*/ 42863 h 85725"/>
                <a:gd name="connsiteX3" fmla="*/ 204788 w 409575"/>
                <a:gd name="connsiteY3" fmla="*/ 0 h 85725"/>
                <a:gd name="connsiteX4" fmla="*/ 409575 w 409575"/>
                <a:gd name="connsiteY4" fmla="*/ 42863 h 85725"/>
                <a:gd name="connsiteX5" fmla="*/ 409575 w 409575"/>
                <a:gd name="connsiteY5" fmla="*/ 4286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9575" h="85725">
                  <a:moveTo>
                    <a:pt x="409575" y="42863"/>
                  </a:moveTo>
                  <a:cubicBezTo>
                    <a:pt x="409575" y="66675"/>
                    <a:pt x="318135" y="85725"/>
                    <a:pt x="204788" y="85725"/>
                  </a:cubicBezTo>
                  <a:cubicBezTo>
                    <a:pt x="91440" y="85725"/>
                    <a:pt x="0" y="66675"/>
                    <a:pt x="0" y="42863"/>
                  </a:cubicBezTo>
                  <a:cubicBezTo>
                    <a:pt x="0" y="19050"/>
                    <a:pt x="91440" y="0"/>
                    <a:pt x="204788" y="0"/>
                  </a:cubicBezTo>
                  <a:cubicBezTo>
                    <a:pt x="318135" y="0"/>
                    <a:pt x="409575" y="19050"/>
                    <a:pt x="409575" y="42863"/>
                  </a:cubicBezTo>
                  <a:lnTo>
                    <a:pt x="409575" y="4286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73ED664-B08E-4734-8E49-F22C65684124}"/>
                </a:ext>
              </a:extLst>
            </p:cNvPr>
            <p:cNvSpPr/>
            <p:nvPr/>
          </p:nvSpPr>
          <p:spPr>
            <a:xfrm>
              <a:off x="7930413" y="5174587"/>
              <a:ext cx="447675" cy="76200"/>
            </a:xfrm>
            <a:custGeom>
              <a:avLst/>
              <a:gdLst>
                <a:gd name="connsiteX0" fmla="*/ 447675 w 447675"/>
                <a:gd name="connsiteY0" fmla="*/ 38100 h 76200"/>
                <a:gd name="connsiteX1" fmla="*/ 223838 w 447675"/>
                <a:gd name="connsiteY1" fmla="*/ 76200 h 76200"/>
                <a:gd name="connsiteX2" fmla="*/ 0 w 447675"/>
                <a:gd name="connsiteY2" fmla="*/ 38100 h 76200"/>
                <a:gd name="connsiteX3" fmla="*/ 223838 w 447675"/>
                <a:gd name="connsiteY3" fmla="*/ 0 h 76200"/>
                <a:gd name="connsiteX4" fmla="*/ 447675 w 447675"/>
                <a:gd name="connsiteY4" fmla="*/ 38100 h 76200"/>
                <a:gd name="connsiteX5" fmla="*/ 447675 w 447675"/>
                <a:gd name="connsiteY5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675" h="76200">
                  <a:moveTo>
                    <a:pt x="447675" y="38100"/>
                  </a:moveTo>
                  <a:cubicBezTo>
                    <a:pt x="447675" y="59055"/>
                    <a:pt x="347663" y="76200"/>
                    <a:pt x="223838" y="76200"/>
                  </a:cubicBezTo>
                  <a:cubicBezTo>
                    <a:pt x="100013" y="76200"/>
                    <a:pt x="0" y="59055"/>
                    <a:pt x="0" y="38100"/>
                  </a:cubicBezTo>
                  <a:cubicBezTo>
                    <a:pt x="0" y="17145"/>
                    <a:pt x="100013" y="0"/>
                    <a:pt x="223838" y="0"/>
                  </a:cubicBezTo>
                  <a:cubicBezTo>
                    <a:pt x="347663" y="0"/>
                    <a:pt x="447675" y="17145"/>
                    <a:pt x="447675" y="38100"/>
                  </a:cubicBezTo>
                  <a:lnTo>
                    <a:pt x="447675" y="381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DB42DEA-FA1B-4135-BB95-6E3329E9D6AF}"/>
                </a:ext>
              </a:extLst>
            </p:cNvPr>
            <p:cNvSpPr/>
            <p:nvPr/>
          </p:nvSpPr>
          <p:spPr>
            <a:xfrm>
              <a:off x="7235088" y="5184112"/>
              <a:ext cx="457200" cy="114300"/>
            </a:xfrm>
            <a:custGeom>
              <a:avLst/>
              <a:gdLst>
                <a:gd name="connsiteX0" fmla="*/ 457200 w 457200"/>
                <a:gd name="connsiteY0" fmla="*/ 57150 h 114300"/>
                <a:gd name="connsiteX1" fmla="*/ 228600 w 457200"/>
                <a:gd name="connsiteY1" fmla="*/ 114300 h 114300"/>
                <a:gd name="connsiteX2" fmla="*/ 0 w 457200"/>
                <a:gd name="connsiteY2" fmla="*/ 57150 h 114300"/>
                <a:gd name="connsiteX3" fmla="*/ 228600 w 457200"/>
                <a:gd name="connsiteY3" fmla="*/ 0 h 114300"/>
                <a:gd name="connsiteX4" fmla="*/ 457200 w 457200"/>
                <a:gd name="connsiteY4" fmla="*/ 57150 h 114300"/>
                <a:gd name="connsiteX5" fmla="*/ 457200 w 457200"/>
                <a:gd name="connsiteY5" fmla="*/ 5715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200" h="114300">
                  <a:moveTo>
                    <a:pt x="457200" y="57150"/>
                  </a:moveTo>
                  <a:cubicBezTo>
                    <a:pt x="457200" y="88582"/>
                    <a:pt x="355283" y="114300"/>
                    <a:pt x="228600" y="114300"/>
                  </a:cubicBezTo>
                  <a:cubicBezTo>
                    <a:pt x="101917" y="114300"/>
                    <a:pt x="0" y="88582"/>
                    <a:pt x="0" y="57150"/>
                  </a:cubicBezTo>
                  <a:cubicBezTo>
                    <a:pt x="0" y="25718"/>
                    <a:pt x="101917" y="0"/>
                    <a:pt x="228600" y="0"/>
                  </a:cubicBezTo>
                  <a:cubicBezTo>
                    <a:pt x="355283" y="0"/>
                    <a:pt x="457200" y="25718"/>
                    <a:pt x="457200" y="57150"/>
                  </a:cubicBezTo>
                  <a:lnTo>
                    <a:pt x="457200" y="5715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849368B-1CB3-4F4B-B7E4-902A8FB34F71}"/>
                </a:ext>
              </a:extLst>
            </p:cNvPr>
            <p:cNvSpPr/>
            <p:nvPr/>
          </p:nvSpPr>
          <p:spPr>
            <a:xfrm>
              <a:off x="6428321" y="5331749"/>
              <a:ext cx="124068" cy="102136"/>
            </a:xfrm>
            <a:custGeom>
              <a:avLst/>
              <a:gdLst>
                <a:gd name="connsiteX0" fmla="*/ 93345 w 124068"/>
                <a:gd name="connsiteY0" fmla="*/ 39052 h 102136"/>
                <a:gd name="connsiteX1" fmla="*/ 0 w 124068"/>
                <a:gd name="connsiteY1" fmla="*/ 0 h 102136"/>
                <a:gd name="connsiteX2" fmla="*/ 120015 w 124068"/>
                <a:gd name="connsiteY2" fmla="*/ 93345 h 102136"/>
                <a:gd name="connsiteX3" fmla="*/ 93345 w 124068"/>
                <a:gd name="connsiteY3" fmla="*/ 39052 h 102136"/>
                <a:gd name="connsiteX4" fmla="*/ 93345 w 124068"/>
                <a:gd name="connsiteY4" fmla="*/ 39052 h 10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068" h="102136">
                  <a:moveTo>
                    <a:pt x="93345" y="39052"/>
                  </a:moveTo>
                  <a:cubicBezTo>
                    <a:pt x="65723" y="19050"/>
                    <a:pt x="33338" y="9525"/>
                    <a:pt x="0" y="0"/>
                  </a:cubicBezTo>
                  <a:cubicBezTo>
                    <a:pt x="34290" y="30480"/>
                    <a:pt x="146685" y="132398"/>
                    <a:pt x="120015" y="93345"/>
                  </a:cubicBezTo>
                  <a:cubicBezTo>
                    <a:pt x="93345" y="54293"/>
                    <a:pt x="97155" y="49530"/>
                    <a:pt x="93345" y="39052"/>
                  </a:cubicBezTo>
                  <a:lnTo>
                    <a:pt x="93345" y="39052"/>
                  </a:lnTo>
                  <a:close/>
                </a:path>
              </a:pathLst>
            </a:custGeom>
            <a:solidFill>
              <a:srgbClr val="C368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2222C29-905A-40C0-A020-044E056AB8C6}"/>
                </a:ext>
              </a:extLst>
            </p:cNvPr>
            <p:cNvSpPr/>
            <p:nvPr/>
          </p:nvSpPr>
          <p:spPr>
            <a:xfrm>
              <a:off x="6987438" y="5213150"/>
              <a:ext cx="1446969" cy="245948"/>
            </a:xfrm>
            <a:custGeom>
              <a:avLst/>
              <a:gdLst>
                <a:gd name="connsiteX0" fmla="*/ 1442085 w 1446969"/>
                <a:gd name="connsiteY0" fmla="*/ 66212 h 245948"/>
                <a:gd name="connsiteX1" fmla="*/ 1441133 w 1446969"/>
                <a:gd name="connsiteY1" fmla="*/ 65259 h 245948"/>
                <a:gd name="connsiteX2" fmla="*/ 1417320 w 1446969"/>
                <a:gd name="connsiteY2" fmla="*/ 38589 h 245948"/>
                <a:gd name="connsiteX3" fmla="*/ 1415415 w 1446969"/>
                <a:gd name="connsiteY3" fmla="*/ 23349 h 245948"/>
                <a:gd name="connsiteX4" fmla="*/ 1426845 w 1446969"/>
                <a:gd name="connsiteY4" fmla="*/ 12872 h 245948"/>
                <a:gd name="connsiteX5" fmla="*/ 1405890 w 1446969"/>
                <a:gd name="connsiteY5" fmla="*/ 1442 h 245948"/>
                <a:gd name="connsiteX6" fmla="*/ 1379220 w 1446969"/>
                <a:gd name="connsiteY6" fmla="*/ 15729 h 245948"/>
                <a:gd name="connsiteX7" fmla="*/ 1352550 w 1446969"/>
                <a:gd name="connsiteY7" fmla="*/ 31922 h 245948"/>
                <a:gd name="connsiteX8" fmla="*/ 1175385 w 1446969"/>
                <a:gd name="connsiteY8" fmla="*/ 52877 h 245948"/>
                <a:gd name="connsiteX9" fmla="*/ 1047750 w 1446969"/>
                <a:gd name="connsiteY9" fmla="*/ 44304 h 245948"/>
                <a:gd name="connsiteX10" fmla="*/ 879158 w 1446969"/>
                <a:gd name="connsiteY10" fmla="*/ 38589 h 245948"/>
                <a:gd name="connsiteX11" fmla="*/ 796290 w 1446969"/>
                <a:gd name="connsiteY11" fmla="*/ 43352 h 245948"/>
                <a:gd name="connsiteX12" fmla="*/ 718185 w 1446969"/>
                <a:gd name="connsiteY12" fmla="*/ 44304 h 245948"/>
                <a:gd name="connsiteX13" fmla="*/ 687705 w 1446969"/>
                <a:gd name="connsiteY13" fmla="*/ 62402 h 245948"/>
                <a:gd name="connsiteX14" fmla="*/ 615315 w 1446969"/>
                <a:gd name="connsiteY14" fmla="*/ 79547 h 245948"/>
                <a:gd name="connsiteX15" fmla="*/ 360045 w 1446969"/>
                <a:gd name="connsiteY15" fmla="*/ 83357 h 245948"/>
                <a:gd name="connsiteX16" fmla="*/ 266700 w 1446969"/>
                <a:gd name="connsiteY16" fmla="*/ 82404 h 245948"/>
                <a:gd name="connsiteX17" fmla="*/ 220980 w 1446969"/>
                <a:gd name="connsiteY17" fmla="*/ 93834 h 245948"/>
                <a:gd name="connsiteX18" fmla="*/ 178117 w 1446969"/>
                <a:gd name="connsiteY18" fmla="*/ 89072 h 245948"/>
                <a:gd name="connsiteX19" fmla="*/ 156210 w 1446969"/>
                <a:gd name="connsiteY19" fmla="*/ 84309 h 245948"/>
                <a:gd name="connsiteX20" fmla="*/ 131445 w 1446969"/>
                <a:gd name="connsiteY20" fmla="*/ 101454 h 245948"/>
                <a:gd name="connsiteX21" fmla="*/ 148590 w 1446969"/>
                <a:gd name="connsiteY21" fmla="*/ 190989 h 245948"/>
                <a:gd name="connsiteX22" fmla="*/ 0 w 1446969"/>
                <a:gd name="connsiteY22" fmla="*/ 216707 h 245948"/>
                <a:gd name="connsiteX23" fmla="*/ 63817 w 1446969"/>
                <a:gd name="connsiteY23" fmla="*/ 222422 h 245948"/>
                <a:gd name="connsiteX24" fmla="*/ 195263 w 1446969"/>
                <a:gd name="connsiteY24" fmla="*/ 210039 h 245948"/>
                <a:gd name="connsiteX25" fmla="*/ 250507 w 1446969"/>
                <a:gd name="connsiteY25" fmla="*/ 183369 h 245948"/>
                <a:gd name="connsiteX26" fmla="*/ 228600 w 1446969"/>
                <a:gd name="connsiteY26" fmla="*/ 170034 h 245948"/>
                <a:gd name="connsiteX27" fmla="*/ 241935 w 1446969"/>
                <a:gd name="connsiteY27" fmla="*/ 164319 h 245948"/>
                <a:gd name="connsiteX28" fmla="*/ 363855 w 1446969"/>
                <a:gd name="connsiteY28" fmla="*/ 166224 h 245948"/>
                <a:gd name="connsiteX29" fmla="*/ 381000 w 1446969"/>
                <a:gd name="connsiteY29" fmla="*/ 166224 h 245948"/>
                <a:gd name="connsiteX30" fmla="*/ 882015 w 1446969"/>
                <a:gd name="connsiteY30" fmla="*/ 235757 h 245948"/>
                <a:gd name="connsiteX31" fmla="*/ 961072 w 1446969"/>
                <a:gd name="connsiteY31" fmla="*/ 245282 h 245948"/>
                <a:gd name="connsiteX32" fmla="*/ 1073468 w 1446969"/>
                <a:gd name="connsiteY32" fmla="*/ 226232 h 245948"/>
                <a:gd name="connsiteX33" fmla="*/ 1376363 w 1446969"/>
                <a:gd name="connsiteY33" fmla="*/ 117647 h 245948"/>
                <a:gd name="connsiteX34" fmla="*/ 1425893 w 1446969"/>
                <a:gd name="connsiteY34" fmla="*/ 106217 h 245948"/>
                <a:gd name="connsiteX35" fmla="*/ 1444943 w 1446969"/>
                <a:gd name="connsiteY35" fmla="*/ 91929 h 245948"/>
                <a:gd name="connsiteX36" fmla="*/ 1442085 w 1446969"/>
                <a:gd name="connsiteY36" fmla="*/ 66212 h 245948"/>
                <a:gd name="connsiteX37" fmla="*/ 387667 w 1446969"/>
                <a:gd name="connsiteY37" fmla="*/ 121457 h 245948"/>
                <a:gd name="connsiteX38" fmla="*/ 397192 w 1446969"/>
                <a:gd name="connsiteY38" fmla="*/ 117647 h 245948"/>
                <a:gd name="connsiteX39" fmla="*/ 387667 w 1446969"/>
                <a:gd name="connsiteY39" fmla="*/ 121457 h 245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46969" h="245948">
                  <a:moveTo>
                    <a:pt x="1442085" y="66212"/>
                  </a:moveTo>
                  <a:cubicBezTo>
                    <a:pt x="1442085" y="66212"/>
                    <a:pt x="1441133" y="65259"/>
                    <a:pt x="1441133" y="65259"/>
                  </a:cubicBezTo>
                  <a:cubicBezTo>
                    <a:pt x="1434465" y="54782"/>
                    <a:pt x="1422083" y="50019"/>
                    <a:pt x="1417320" y="38589"/>
                  </a:cubicBezTo>
                  <a:cubicBezTo>
                    <a:pt x="1415415" y="33827"/>
                    <a:pt x="1413510" y="29064"/>
                    <a:pt x="1415415" y="23349"/>
                  </a:cubicBezTo>
                  <a:cubicBezTo>
                    <a:pt x="1416368" y="21444"/>
                    <a:pt x="1426845" y="11919"/>
                    <a:pt x="1426845" y="12872"/>
                  </a:cubicBezTo>
                  <a:cubicBezTo>
                    <a:pt x="1423988" y="489"/>
                    <a:pt x="1411605" y="6204"/>
                    <a:pt x="1405890" y="1442"/>
                  </a:cubicBezTo>
                  <a:cubicBezTo>
                    <a:pt x="1392555" y="-3321"/>
                    <a:pt x="1383983" y="4299"/>
                    <a:pt x="1379220" y="15729"/>
                  </a:cubicBezTo>
                  <a:cubicBezTo>
                    <a:pt x="1372552" y="26207"/>
                    <a:pt x="1362075" y="29064"/>
                    <a:pt x="1352550" y="31922"/>
                  </a:cubicBezTo>
                  <a:cubicBezTo>
                    <a:pt x="1294448" y="45257"/>
                    <a:pt x="1235393" y="54782"/>
                    <a:pt x="1175385" y="52877"/>
                  </a:cubicBezTo>
                  <a:cubicBezTo>
                    <a:pt x="1132523" y="50972"/>
                    <a:pt x="1090613" y="48114"/>
                    <a:pt x="1047750" y="44304"/>
                  </a:cubicBezTo>
                  <a:cubicBezTo>
                    <a:pt x="992505" y="39542"/>
                    <a:pt x="935355" y="36684"/>
                    <a:pt x="879158" y="38589"/>
                  </a:cubicBezTo>
                  <a:cubicBezTo>
                    <a:pt x="851535" y="39542"/>
                    <a:pt x="823913" y="44304"/>
                    <a:pt x="796290" y="43352"/>
                  </a:cubicBezTo>
                  <a:cubicBezTo>
                    <a:pt x="769620" y="43352"/>
                    <a:pt x="742950" y="33827"/>
                    <a:pt x="718185" y="44304"/>
                  </a:cubicBezTo>
                  <a:cubicBezTo>
                    <a:pt x="707708" y="49067"/>
                    <a:pt x="698183" y="56687"/>
                    <a:pt x="687705" y="62402"/>
                  </a:cubicBezTo>
                  <a:cubicBezTo>
                    <a:pt x="665797" y="74784"/>
                    <a:pt x="640080" y="77642"/>
                    <a:pt x="615315" y="79547"/>
                  </a:cubicBezTo>
                  <a:cubicBezTo>
                    <a:pt x="532447" y="87167"/>
                    <a:pt x="442913" y="95739"/>
                    <a:pt x="360045" y="83357"/>
                  </a:cubicBezTo>
                  <a:cubicBezTo>
                    <a:pt x="328613" y="80499"/>
                    <a:pt x="297180" y="78594"/>
                    <a:pt x="266700" y="82404"/>
                  </a:cubicBezTo>
                  <a:cubicBezTo>
                    <a:pt x="251460" y="84309"/>
                    <a:pt x="236220" y="91929"/>
                    <a:pt x="220980" y="93834"/>
                  </a:cubicBezTo>
                  <a:cubicBezTo>
                    <a:pt x="207645" y="95739"/>
                    <a:pt x="190500" y="91929"/>
                    <a:pt x="178117" y="89072"/>
                  </a:cubicBezTo>
                  <a:cubicBezTo>
                    <a:pt x="170497" y="87167"/>
                    <a:pt x="163830" y="85262"/>
                    <a:pt x="156210" y="84309"/>
                  </a:cubicBezTo>
                  <a:cubicBezTo>
                    <a:pt x="144780" y="83357"/>
                    <a:pt x="132397" y="88119"/>
                    <a:pt x="131445" y="101454"/>
                  </a:cubicBezTo>
                  <a:cubicBezTo>
                    <a:pt x="259080" y="142412"/>
                    <a:pt x="160020" y="189084"/>
                    <a:pt x="148590" y="190989"/>
                  </a:cubicBezTo>
                  <a:cubicBezTo>
                    <a:pt x="99060" y="199562"/>
                    <a:pt x="49530" y="208134"/>
                    <a:pt x="0" y="216707"/>
                  </a:cubicBezTo>
                  <a:cubicBezTo>
                    <a:pt x="20955" y="224327"/>
                    <a:pt x="41910" y="224327"/>
                    <a:pt x="63817" y="222422"/>
                  </a:cubicBezTo>
                  <a:cubicBezTo>
                    <a:pt x="107632" y="217659"/>
                    <a:pt x="150495" y="207182"/>
                    <a:pt x="195263" y="210039"/>
                  </a:cubicBezTo>
                  <a:cubicBezTo>
                    <a:pt x="216217" y="207182"/>
                    <a:pt x="235267" y="198609"/>
                    <a:pt x="250507" y="183369"/>
                  </a:cubicBezTo>
                  <a:cubicBezTo>
                    <a:pt x="246697" y="172892"/>
                    <a:pt x="234315" y="177654"/>
                    <a:pt x="228600" y="170034"/>
                  </a:cubicBezTo>
                  <a:cubicBezTo>
                    <a:pt x="232410" y="165272"/>
                    <a:pt x="237172" y="165272"/>
                    <a:pt x="241935" y="164319"/>
                  </a:cubicBezTo>
                  <a:cubicBezTo>
                    <a:pt x="282892" y="153842"/>
                    <a:pt x="322897" y="156699"/>
                    <a:pt x="363855" y="166224"/>
                  </a:cubicBezTo>
                  <a:cubicBezTo>
                    <a:pt x="369570" y="166224"/>
                    <a:pt x="375285" y="166224"/>
                    <a:pt x="381000" y="166224"/>
                  </a:cubicBezTo>
                  <a:cubicBezTo>
                    <a:pt x="436245" y="191942"/>
                    <a:pt x="857250" y="231947"/>
                    <a:pt x="882015" y="235757"/>
                  </a:cubicBezTo>
                  <a:cubicBezTo>
                    <a:pt x="908685" y="239567"/>
                    <a:pt x="934402" y="242424"/>
                    <a:pt x="961072" y="245282"/>
                  </a:cubicBezTo>
                  <a:cubicBezTo>
                    <a:pt x="1000125" y="249092"/>
                    <a:pt x="1036320" y="235757"/>
                    <a:pt x="1073468" y="226232"/>
                  </a:cubicBezTo>
                  <a:cubicBezTo>
                    <a:pt x="1082993" y="223374"/>
                    <a:pt x="1359218" y="120504"/>
                    <a:pt x="1376363" y="117647"/>
                  </a:cubicBezTo>
                  <a:cubicBezTo>
                    <a:pt x="1393508" y="115742"/>
                    <a:pt x="1410652" y="112884"/>
                    <a:pt x="1425893" y="106217"/>
                  </a:cubicBezTo>
                  <a:cubicBezTo>
                    <a:pt x="1433513" y="103359"/>
                    <a:pt x="1441133" y="98597"/>
                    <a:pt x="1444943" y="91929"/>
                  </a:cubicBezTo>
                  <a:cubicBezTo>
                    <a:pt x="1448752" y="84309"/>
                    <a:pt x="1446848" y="74784"/>
                    <a:pt x="1442085" y="66212"/>
                  </a:cubicBezTo>
                  <a:close/>
                  <a:moveTo>
                    <a:pt x="387667" y="121457"/>
                  </a:moveTo>
                  <a:cubicBezTo>
                    <a:pt x="391478" y="119552"/>
                    <a:pt x="394335" y="118599"/>
                    <a:pt x="397192" y="117647"/>
                  </a:cubicBezTo>
                  <a:cubicBezTo>
                    <a:pt x="394335" y="119552"/>
                    <a:pt x="391478" y="120504"/>
                    <a:pt x="387667" y="121457"/>
                  </a:cubicBezTo>
                  <a:close/>
                </a:path>
              </a:pathLst>
            </a:custGeom>
            <a:solidFill>
              <a:srgbClr val="FCF2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595803C-1841-4F1A-B0F1-C8D54EFD1991}"/>
                </a:ext>
              </a:extLst>
            </p:cNvPr>
            <p:cNvSpPr/>
            <p:nvPr/>
          </p:nvSpPr>
          <p:spPr>
            <a:xfrm>
              <a:off x="7168413" y="5365087"/>
              <a:ext cx="628650" cy="171450"/>
            </a:xfrm>
            <a:custGeom>
              <a:avLst/>
              <a:gdLst>
                <a:gd name="connsiteX0" fmla="*/ 628650 w 628650"/>
                <a:gd name="connsiteY0" fmla="*/ 85725 h 171450"/>
                <a:gd name="connsiteX1" fmla="*/ 314325 w 628650"/>
                <a:gd name="connsiteY1" fmla="*/ 171450 h 171450"/>
                <a:gd name="connsiteX2" fmla="*/ 0 w 628650"/>
                <a:gd name="connsiteY2" fmla="*/ 85725 h 171450"/>
                <a:gd name="connsiteX3" fmla="*/ 314325 w 628650"/>
                <a:gd name="connsiteY3" fmla="*/ 0 h 171450"/>
                <a:gd name="connsiteX4" fmla="*/ 628650 w 628650"/>
                <a:gd name="connsiteY4" fmla="*/ 85725 h 171450"/>
                <a:gd name="connsiteX5" fmla="*/ 628650 w 628650"/>
                <a:gd name="connsiteY5" fmla="*/ 857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8650" h="171450">
                  <a:moveTo>
                    <a:pt x="628650" y="85725"/>
                  </a:moveTo>
                  <a:cubicBezTo>
                    <a:pt x="628650" y="133350"/>
                    <a:pt x="487680" y="171450"/>
                    <a:pt x="314325" y="171450"/>
                  </a:cubicBezTo>
                  <a:cubicBezTo>
                    <a:pt x="140970" y="171450"/>
                    <a:pt x="0" y="133350"/>
                    <a:pt x="0" y="85725"/>
                  </a:cubicBezTo>
                  <a:cubicBezTo>
                    <a:pt x="0" y="38100"/>
                    <a:pt x="140970" y="0"/>
                    <a:pt x="314325" y="0"/>
                  </a:cubicBezTo>
                  <a:cubicBezTo>
                    <a:pt x="487680" y="0"/>
                    <a:pt x="628650" y="38100"/>
                    <a:pt x="628650" y="85725"/>
                  </a:cubicBezTo>
                  <a:lnTo>
                    <a:pt x="628650" y="8572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878D659-4EAB-48D2-98C5-BBF9DD6EC745}"/>
                </a:ext>
              </a:extLst>
            </p:cNvPr>
            <p:cNvSpPr/>
            <p:nvPr/>
          </p:nvSpPr>
          <p:spPr>
            <a:xfrm>
              <a:off x="7778013" y="5298412"/>
              <a:ext cx="552450" cy="123825"/>
            </a:xfrm>
            <a:custGeom>
              <a:avLst/>
              <a:gdLst>
                <a:gd name="connsiteX0" fmla="*/ 552450 w 552450"/>
                <a:gd name="connsiteY0" fmla="*/ 61913 h 123825"/>
                <a:gd name="connsiteX1" fmla="*/ 276225 w 552450"/>
                <a:gd name="connsiteY1" fmla="*/ 123825 h 123825"/>
                <a:gd name="connsiteX2" fmla="*/ 0 w 552450"/>
                <a:gd name="connsiteY2" fmla="*/ 61913 h 123825"/>
                <a:gd name="connsiteX3" fmla="*/ 276225 w 552450"/>
                <a:gd name="connsiteY3" fmla="*/ 0 h 123825"/>
                <a:gd name="connsiteX4" fmla="*/ 552450 w 552450"/>
                <a:gd name="connsiteY4" fmla="*/ 61913 h 123825"/>
                <a:gd name="connsiteX5" fmla="*/ 552450 w 552450"/>
                <a:gd name="connsiteY5" fmla="*/ 61913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450" h="123825">
                  <a:moveTo>
                    <a:pt x="552450" y="61913"/>
                  </a:moveTo>
                  <a:cubicBezTo>
                    <a:pt x="552450" y="96202"/>
                    <a:pt x="428625" y="123825"/>
                    <a:pt x="276225" y="123825"/>
                  </a:cubicBezTo>
                  <a:cubicBezTo>
                    <a:pt x="123825" y="123825"/>
                    <a:pt x="0" y="96202"/>
                    <a:pt x="0" y="61913"/>
                  </a:cubicBezTo>
                  <a:cubicBezTo>
                    <a:pt x="0" y="27622"/>
                    <a:pt x="123825" y="0"/>
                    <a:pt x="276225" y="0"/>
                  </a:cubicBezTo>
                  <a:cubicBezTo>
                    <a:pt x="428625" y="0"/>
                    <a:pt x="552450" y="27622"/>
                    <a:pt x="552450" y="61913"/>
                  </a:cubicBezTo>
                  <a:lnTo>
                    <a:pt x="552450" y="6191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4A45D9-C1C2-4D18-BAA0-955A4CABAF22}"/>
              </a:ext>
            </a:extLst>
          </p:cNvPr>
          <p:cNvSpPr txBox="1"/>
          <p:nvPr/>
        </p:nvSpPr>
        <p:spPr>
          <a:xfrm>
            <a:off x="3553538" y="1471955"/>
            <a:ext cx="508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422E39-29D1-4F05-B508-716523C6C112}"/>
              </a:ext>
            </a:extLst>
          </p:cNvPr>
          <p:cNvSpPr txBox="1"/>
          <p:nvPr/>
        </p:nvSpPr>
        <p:spPr>
          <a:xfrm>
            <a:off x="379804" y="3773790"/>
            <a:ext cx="4089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11A5FE-0912-48DC-B186-8A668CED1B89}"/>
              </a:ext>
            </a:extLst>
          </p:cNvPr>
          <p:cNvSpPr txBox="1"/>
          <p:nvPr/>
        </p:nvSpPr>
        <p:spPr>
          <a:xfrm>
            <a:off x="7723078" y="4310109"/>
            <a:ext cx="4089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cxnSp>
        <p:nvCxnSpPr>
          <p:cNvPr id="3" name="Elbow Connector 31">
            <a:extLst>
              <a:ext uri="{FF2B5EF4-FFF2-40B4-BE49-F238E27FC236}">
                <a16:creationId xmlns:a16="http://schemas.microsoft.com/office/drawing/2014/main" id="{1AB2910B-7146-4D74-B250-4249973AAE96}"/>
              </a:ext>
            </a:extLst>
          </p:cNvPr>
          <p:cNvCxnSpPr>
            <a:cxnSpLocks/>
          </p:cNvCxnSpPr>
          <p:nvPr/>
        </p:nvCxnSpPr>
        <p:spPr>
          <a:xfrm flipH="1" flipV="1">
            <a:off x="4622905" y="3760170"/>
            <a:ext cx="611933" cy="1502122"/>
          </a:xfrm>
          <a:prstGeom prst="bentConnector4">
            <a:avLst>
              <a:gd name="adj1" fmla="val 1624"/>
              <a:gd name="adj2" fmla="val 57086"/>
            </a:avLst>
          </a:prstGeom>
          <a:ln w="22225"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DCD710F-25AE-457B-9127-6DE1D029DCCC}"/>
              </a:ext>
            </a:extLst>
          </p:cNvPr>
          <p:cNvSpPr txBox="1"/>
          <p:nvPr/>
        </p:nvSpPr>
        <p:spPr>
          <a:xfrm>
            <a:off x="4111724" y="2795611"/>
            <a:ext cx="10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Modern PowerPoint  Presentation</a:t>
            </a:r>
            <a:endParaRPr lang="en-US" altLang="ko-KR" sz="1200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65" name="Circle: Hollow 64">
            <a:extLst>
              <a:ext uri="{FF2B5EF4-FFF2-40B4-BE49-F238E27FC236}">
                <a16:creationId xmlns:a16="http://schemas.microsoft.com/office/drawing/2014/main" id="{3CAFB930-0530-4AD6-B814-5F64E5364528}"/>
              </a:ext>
            </a:extLst>
          </p:cNvPr>
          <p:cNvSpPr/>
          <p:nvPr/>
        </p:nvSpPr>
        <p:spPr>
          <a:xfrm>
            <a:off x="3970837" y="2480992"/>
            <a:ext cx="1281353" cy="1281353"/>
          </a:xfrm>
          <a:prstGeom prst="donut">
            <a:avLst>
              <a:gd name="adj" fmla="val 94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206B450-5C1B-4C80-9F89-91FE8564C90C}"/>
              </a:ext>
            </a:extLst>
          </p:cNvPr>
          <p:cNvSpPr txBox="1"/>
          <p:nvPr/>
        </p:nvSpPr>
        <p:spPr>
          <a:xfrm>
            <a:off x="5597684" y="2790992"/>
            <a:ext cx="10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Modern PowerPoint  Presentation</a:t>
            </a:r>
            <a:endParaRPr lang="en-US" altLang="ko-KR" sz="1200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68" name="Circle: Hollow 67">
            <a:extLst>
              <a:ext uri="{FF2B5EF4-FFF2-40B4-BE49-F238E27FC236}">
                <a16:creationId xmlns:a16="http://schemas.microsoft.com/office/drawing/2014/main" id="{94E275B9-EA08-48DE-85B8-87981604DF45}"/>
              </a:ext>
            </a:extLst>
          </p:cNvPr>
          <p:cNvSpPr/>
          <p:nvPr/>
        </p:nvSpPr>
        <p:spPr>
          <a:xfrm>
            <a:off x="5456797" y="2476373"/>
            <a:ext cx="1281353" cy="1281353"/>
          </a:xfrm>
          <a:prstGeom prst="donut">
            <a:avLst>
              <a:gd name="adj" fmla="val 94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9" name="Elbow Connector 31">
            <a:extLst>
              <a:ext uri="{FF2B5EF4-FFF2-40B4-BE49-F238E27FC236}">
                <a16:creationId xmlns:a16="http://schemas.microsoft.com/office/drawing/2014/main" id="{ECFAABC4-AC17-4DE3-B4EA-A8AA476A753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161803" y="4523976"/>
            <a:ext cx="2251722" cy="624371"/>
          </a:xfrm>
          <a:prstGeom prst="bentConnector3">
            <a:avLst>
              <a:gd name="adj1" fmla="val 68539"/>
            </a:avLst>
          </a:prstGeom>
          <a:ln w="22225">
            <a:solidFill>
              <a:schemeClr val="accent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83E8FE95-0302-4EAA-AD89-9377B1F23598}"/>
              </a:ext>
            </a:extLst>
          </p:cNvPr>
          <p:cNvSpPr txBox="1"/>
          <p:nvPr/>
        </p:nvSpPr>
        <p:spPr>
          <a:xfrm>
            <a:off x="7083644" y="2786373"/>
            <a:ext cx="10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Modern PowerPoint  Presentation</a:t>
            </a:r>
            <a:endParaRPr lang="en-US" altLang="ko-KR" sz="1200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71" name="Circle: Hollow 70">
            <a:extLst>
              <a:ext uri="{FF2B5EF4-FFF2-40B4-BE49-F238E27FC236}">
                <a16:creationId xmlns:a16="http://schemas.microsoft.com/office/drawing/2014/main" id="{5875C60A-5EF5-4319-B779-49B48C7EC49C}"/>
              </a:ext>
            </a:extLst>
          </p:cNvPr>
          <p:cNvSpPr/>
          <p:nvPr/>
        </p:nvSpPr>
        <p:spPr>
          <a:xfrm>
            <a:off x="6942757" y="2471754"/>
            <a:ext cx="1281353" cy="1281353"/>
          </a:xfrm>
          <a:prstGeom prst="donut">
            <a:avLst>
              <a:gd name="adj" fmla="val 941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03273A4F-BC78-494F-9635-3B5A24A9CF65}"/>
              </a:ext>
            </a:extLst>
          </p:cNvPr>
          <p:cNvCxnSpPr>
            <a:cxnSpLocks/>
            <a:stCxn id="68" idx="4"/>
          </p:cNvCxnSpPr>
          <p:nvPr/>
        </p:nvCxnSpPr>
        <p:spPr>
          <a:xfrm flipH="1">
            <a:off x="6097473" y="3757726"/>
            <a:ext cx="1" cy="1538965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ALLPPT - COLOR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D1D26"/>
      </a:accent1>
      <a:accent2>
        <a:srgbClr val="A4A4A4"/>
      </a:accent2>
      <a:accent3>
        <a:srgbClr val="BEBEBE"/>
      </a:accent3>
      <a:accent4>
        <a:srgbClr val="D9D9D9"/>
      </a:accent4>
      <a:accent5>
        <a:srgbClr val="808080"/>
      </a:accent5>
      <a:accent6>
        <a:srgbClr val="4E4E4E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-https://www.freeppt7.com">
  <a:themeElements>
    <a:clrScheme name="ALLPPT COLOR - 1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5F41"/>
      </a:accent1>
      <a:accent2>
        <a:srgbClr val="AFAFAF"/>
      </a:accent2>
      <a:accent3>
        <a:srgbClr val="969696"/>
      </a:accent3>
      <a:accent4>
        <a:srgbClr val="7D7D7D"/>
      </a:accent4>
      <a:accent5>
        <a:srgbClr val="646464"/>
      </a:accent5>
      <a:accent6>
        <a:srgbClr val="4B4B4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-https://www.freeppt7.com">
  <a:themeElements>
    <a:clrScheme name="ALLPPT - COLOR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D1D26"/>
      </a:accent1>
      <a:accent2>
        <a:srgbClr val="A4A4A4"/>
      </a:accent2>
      <a:accent3>
        <a:srgbClr val="BEBEBE"/>
      </a:accent3>
      <a:accent4>
        <a:srgbClr val="D9D9D9"/>
      </a:accent4>
      <a:accent5>
        <a:srgbClr val="808080"/>
      </a:accent5>
      <a:accent6>
        <a:srgbClr val="4E4E4E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4210</Words>
  <Application>Microsoft Office PowerPoint</Application>
  <PresentationFormat>宽屏</PresentationFormat>
  <Paragraphs>541</Paragraphs>
  <Slides>48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48</vt:i4>
      </vt:variant>
    </vt:vector>
  </HeadingPairs>
  <TitlesOfParts>
    <vt:vector size="54" baseType="lpstr">
      <vt:lpstr>Arial</vt:lpstr>
      <vt:lpstr>Calibri</vt:lpstr>
      <vt:lpstr>Calibri Light</vt:lpstr>
      <vt:lpstr>https://www.freeppt7.com</vt:lpstr>
      <vt:lpstr>1-https://www.freeppt7.com</vt:lpstr>
      <vt:lpstr>2-https://www.freeppt7.com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freeppt7.com</dc:creator>
  <cp:keywords>https:/www.freeppt7.com</cp:keywords>
  <dc:description>https://www.freeppt7.com</dc:description>
  <cp:lastModifiedBy>宇 之灵</cp:lastModifiedBy>
  <cp:revision>56</cp:revision>
  <dcterms:created xsi:type="dcterms:W3CDTF">2020-01-20T05:08:25Z</dcterms:created>
  <dcterms:modified xsi:type="dcterms:W3CDTF">2020-02-25T23:58:32Z</dcterms:modified>
</cp:coreProperties>
</file>