
<file path=[Content_Types].xml><?xml version="1.0" encoding="utf-8"?>
<Types xmlns="http://schemas.openxmlformats.org/package/2006/content-types">
  <Default Extension="fntdata" ContentType="application/x-fontdata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56" r:id="rId1"/>
    <p:sldMasterId id="2147483657" r:id="rId2"/>
  </p:sldMasterIdLst>
  <p:notesMasterIdLst>
    <p:notesMasterId r:id="rId31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</p:sldIdLst>
  <p:sldSz cx="9144000" cy="5143500" type="screen16x9"/>
  <p:notesSz cx="6858000" cy="9144000"/>
  <p:embeddedFontLst>
    <p:embeddedFont>
      <p:font typeface="Arvo" panose="02010600030101010101" charset="0"/>
      <p:regular r:id="rId32"/>
      <p:bold r:id="rId33"/>
      <p:italic r:id="rId34"/>
      <p:boldItalic r:id="rId35"/>
    </p:embeddedFont>
    <p:embeddedFont>
      <p:font typeface="Barlow Condensed" panose="02010600030101010101" charset="0"/>
      <p:regular r:id="rId36"/>
      <p:bold r:id="rId37"/>
      <p:italic r:id="rId38"/>
      <p:boldItalic r:id="rId39"/>
    </p:embeddedFont>
    <p:embeddedFont>
      <p:font typeface="Barlow Condensed Medium" panose="02010600030101010101" charset="0"/>
      <p:regular r:id="rId40"/>
      <p:bold r:id="rId41"/>
      <p:italic r:id="rId42"/>
      <p:boldItalic r:id="rId43"/>
    </p:embeddedFont>
    <p:embeddedFont>
      <p:font typeface="Barlow Condensed SemiBold" panose="02010600030101010101" charset="0"/>
      <p:regular r:id="rId44"/>
      <p:bold r:id="rId45"/>
      <p:italic r:id="rId46"/>
      <p:boldItalic r:id="rId47"/>
    </p:embeddedFont>
    <p:embeddedFont>
      <p:font typeface="Fira Sans Extra Condensed Medium" panose="02010600030101010101" charset="0"/>
      <p:regular r:id="rId48"/>
      <p:bold r:id="rId49"/>
      <p:italic r:id="rId50"/>
      <p:boldItalic r:id="rId51"/>
    </p:embeddedFont>
    <p:embeddedFont>
      <p:font typeface="Proxima Nova" panose="02010600030101010101" charset="0"/>
      <p:regular r:id="rId52"/>
      <p:bold r:id="rId53"/>
      <p:italic r:id="rId54"/>
      <p:boldItalic r:id="rId55"/>
    </p:embeddedFont>
    <p:embeddedFont>
      <p:font typeface="Proxima Nova Semibold" panose="02010600030101010101" charset="0"/>
      <p:regular r:id="rId56"/>
      <p:bold r:id="rId57"/>
      <p:boldItalic r:id="rId58"/>
    </p:embeddedFont>
    <p:embeddedFont>
      <p:font typeface="Roboto Slab" panose="02010600030101010101" charset="0"/>
      <p:regular r:id="rId59"/>
      <p:bold r:id="rId6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730" y="72"/>
      </p:cViewPr>
      <p:guideLst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8.fntdata"/><Relationship Id="rId21" Type="http://schemas.openxmlformats.org/officeDocument/2006/relationships/slide" Target="slides/slide19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font" Target="fonts/font16.fntdata"/><Relationship Id="rId50" Type="http://schemas.openxmlformats.org/officeDocument/2006/relationships/font" Target="fonts/font19.fntdata"/><Relationship Id="rId55" Type="http://schemas.openxmlformats.org/officeDocument/2006/relationships/font" Target="fonts/font24.fntdata"/><Relationship Id="rId63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font" Target="fonts/font10.fntdata"/><Relationship Id="rId54" Type="http://schemas.openxmlformats.org/officeDocument/2006/relationships/font" Target="fonts/font23.fntdata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font" Target="fonts/font14.fntdata"/><Relationship Id="rId53" Type="http://schemas.openxmlformats.org/officeDocument/2006/relationships/font" Target="fonts/font22.fntdata"/><Relationship Id="rId58" Type="http://schemas.openxmlformats.org/officeDocument/2006/relationships/font" Target="fonts/font27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5.fntdata"/><Relationship Id="rId49" Type="http://schemas.openxmlformats.org/officeDocument/2006/relationships/font" Target="fonts/font18.fntdata"/><Relationship Id="rId57" Type="http://schemas.openxmlformats.org/officeDocument/2006/relationships/font" Target="fonts/font26.fntdata"/><Relationship Id="rId61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notesMaster" Target="notesMasters/notesMaster1.xml"/><Relationship Id="rId44" Type="http://schemas.openxmlformats.org/officeDocument/2006/relationships/font" Target="fonts/font13.fntdata"/><Relationship Id="rId52" Type="http://schemas.openxmlformats.org/officeDocument/2006/relationships/font" Target="fonts/font21.fntdata"/><Relationship Id="rId60" Type="http://schemas.openxmlformats.org/officeDocument/2006/relationships/font" Target="fonts/font29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font" Target="fonts/font4.fntdata"/><Relationship Id="rId43" Type="http://schemas.openxmlformats.org/officeDocument/2006/relationships/font" Target="fonts/font12.fntdata"/><Relationship Id="rId48" Type="http://schemas.openxmlformats.org/officeDocument/2006/relationships/font" Target="fonts/font17.fntdata"/><Relationship Id="rId56" Type="http://schemas.openxmlformats.org/officeDocument/2006/relationships/font" Target="fonts/font25.fntdata"/><Relationship Id="rId64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font" Target="fonts/font20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font" Target="fonts/font15.fntdata"/><Relationship Id="rId59" Type="http://schemas.openxmlformats.org/officeDocument/2006/relationships/font" Target="fonts/font2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Google Shape;33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0" name="Google Shape;34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g55e1ed11e4_0_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" name="Google Shape;537;g55e1ed11e4_0_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" name="Google Shape;597;g55e1ed11e4_0_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8" name="Google Shape;598;g55e1ed11e4_0_1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g55e1ed11e4_0_1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7" name="Google Shape;647;g55e1ed11e4_0_1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" name="Google Shape;671;g55e1ed11e4_0_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2" name="Google Shape;672;g55e1ed11e4_0_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" name="Google Shape;698;g55e1ed11e4_0_3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9" name="Google Shape;699;g55e1ed11e4_0_3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g55e1ed11e4_0_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7" name="Google Shape;717;g55e1ed11e4_0_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g55e1ed11e4_0_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" name="Google Shape;745;g55e1ed11e4_0_8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g55e1ed11e4_0_14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1" name="Google Shape;1361;g55e1ed11e4_0_14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g55e1ed11e4_0_39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2" name="Google Shape;3852;g55e1ed11e4_0_39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1" name="Google Shape;4561;g55e1ed11e4_0_46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62" name="Google Shape;4562;g55e1ed11e4_0_46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g55d2cabac8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5" name="Google Shape;345;g55d2cabac8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7" name="Google Shape;4957;g55e1ed11e4_0_5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8" name="Google Shape;4958;g55e1ed11e4_0_5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" name="Google Shape;5550;g55e1ed11e4_0_56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51" name="Google Shape;5551;g55e1ed11e4_0_56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5" name="Google Shape;6085;g55e1ed11e4_0_6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86" name="Google Shape;6086;g55e1ed11e4_0_61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0" name="Google Shape;6370;g55e1ed11e4_0_64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71" name="Google Shape;6371;g55e1ed11e4_0_64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2" name="Google Shape;6812;g55e1ed11e4_0_68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13" name="Google Shape;6813;g55e1ed11e4_0_68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" name="Google Shape;7178;g55e1ed11e4_0_72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79" name="Google Shape;7179;g55e1ed11e4_0_72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2" name="Google Shape;7682;g55e1ed11e4_0_77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83" name="Google Shape;7683;g55e1ed11e4_0_77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8" name="Google Shape;8078;g55e1ed11e4_0_8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9" name="Google Shape;8079;g55e1ed11e4_0_81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5" name="Google Shape;8515;g55e1ed11e4_0_85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16" name="Google Shape;8516;g55e1ed11e4_0_85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Google Shape;357;g55d2cabac8_1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8" name="Google Shape;358;g55d2cabac8_1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Google Shape;363;g55d2cabac8_1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" name="Google Shape;364;g55d2cabac8_1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g55d2cabac8_1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1" name="Google Shape;391;g55d2cabac8_1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g55e1ed11e4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2" name="Google Shape;412;g55e1ed11e4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g55e1ed11e4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3" name="Google Shape;443;g55e1ed11e4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g55e1ed11e4_0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2" name="Google Shape;462;g55e1ed11e4_0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g55e1ed11e4_0_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1" name="Google Shape;501;g55e1ed11e4_0_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OPENING" type="title">
  <p:cSld name="TITLE">
    <p:bg>
      <p:bgPr>
        <a:solidFill>
          <a:srgbClr val="E9E6E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795512" y="1245627"/>
            <a:ext cx="55530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Font typeface="Barlow Condensed Medium"/>
              <a:buNone/>
              <a:defRPr sz="60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6607116" y="2397713"/>
            <a:ext cx="2550204" cy="2757917"/>
            <a:chOff x="1384075" y="241450"/>
            <a:chExt cx="4822625" cy="5215425"/>
          </a:xfrm>
        </p:grpSpPr>
        <p:sp>
          <p:nvSpPr>
            <p:cNvPr id="12" name="Google Shape;12;p2"/>
            <p:cNvSpPr/>
            <p:nvPr/>
          </p:nvSpPr>
          <p:spPr>
            <a:xfrm>
              <a:off x="5518700" y="2670675"/>
              <a:ext cx="688000" cy="798950"/>
            </a:xfrm>
            <a:custGeom>
              <a:avLst/>
              <a:gdLst/>
              <a:ahLst/>
              <a:cxnLst/>
              <a:rect l="l" t="t" r="r" b="b"/>
              <a:pathLst>
                <a:path w="27520" h="31958" extrusionOk="0">
                  <a:moveTo>
                    <a:pt x="27520" y="1"/>
                  </a:moveTo>
                  <a:lnTo>
                    <a:pt x="0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827375" y="307015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827375" y="2670675"/>
              <a:ext cx="691350" cy="798950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827375" y="1479000"/>
              <a:ext cx="691350" cy="795600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27653" y="1"/>
                  </a:moveTo>
                  <a:lnTo>
                    <a:pt x="0" y="15845"/>
                  </a:lnTo>
                  <a:lnTo>
                    <a:pt x="27653" y="31823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827375" y="1875125"/>
              <a:ext cx="691350" cy="1195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0" y="0"/>
                  </a:moveTo>
                  <a:lnTo>
                    <a:pt x="0" y="31823"/>
                  </a:lnTo>
                  <a:lnTo>
                    <a:pt x="134" y="31956"/>
                  </a:lnTo>
                  <a:lnTo>
                    <a:pt x="27653" y="47801"/>
                  </a:lnTo>
                  <a:lnTo>
                    <a:pt x="27653" y="159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518700" y="2274575"/>
              <a:ext cx="688000" cy="795600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0" y="0"/>
                  </a:moveTo>
                  <a:lnTo>
                    <a:pt x="0" y="31823"/>
                  </a:lnTo>
                  <a:lnTo>
                    <a:pt x="27520" y="159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827375" y="3865700"/>
              <a:ext cx="691350" cy="1195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27653" y="1"/>
                  </a:moveTo>
                  <a:lnTo>
                    <a:pt x="0" y="15979"/>
                  </a:lnTo>
                  <a:lnTo>
                    <a:pt x="0" y="47802"/>
                  </a:lnTo>
                  <a:lnTo>
                    <a:pt x="134" y="47802"/>
                  </a:lnTo>
                  <a:lnTo>
                    <a:pt x="27653" y="31824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830700" y="4661275"/>
              <a:ext cx="688025" cy="795600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518700" y="3865700"/>
              <a:ext cx="688000" cy="795600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0" y="1"/>
                  </a:moveTo>
                  <a:lnTo>
                    <a:pt x="0" y="31824"/>
                  </a:lnTo>
                  <a:lnTo>
                    <a:pt x="27520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518700" y="2670675"/>
              <a:ext cx="688000" cy="798950"/>
            </a:xfrm>
            <a:custGeom>
              <a:avLst/>
              <a:gdLst/>
              <a:ahLst/>
              <a:cxnLst/>
              <a:rect l="l" t="t" r="r" b="b"/>
              <a:pathLst>
                <a:path w="27520" h="31958" extrusionOk="0">
                  <a:moveTo>
                    <a:pt x="27520" y="1"/>
                  </a:moveTo>
                  <a:lnTo>
                    <a:pt x="0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827375" y="346960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827375" y="307015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827375" y="2670675"/>
              <a:ext cx="691350" cy="798950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139375" y="2670675"/>
              <a:ext cx="688025" cy="798950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39375" y="3070150"/>
              <a:ext cx="688025" cy="795575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0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827375" y="2670675"/>
              <a:ext cx="691350" cy="798950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451375" y="3070150"/>
              <a:ext cx="688025" cy="795575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1" y="0"/>
                  </a:moveTo>
                  <a:lnTo>
                    <a:pt x="1" y="15978"/>
                  </a:lnTo>
                  <a:lnTo>
                    <a:pt x="27521" y="31823"/>
                  </a:lnTo>
                  <a:lnTo>
                    <a:pt x="2752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51375" y="2670675"/>
              <a:ext cx="688025" cy="798950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451375" y="1479000"/>
              <a:ext cx="688025" cy="795600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1" y="1"/>
                  </a:moveTo>
                  <a:lnTo>
                    <a:pt x="1" y="15845"/>
                  </a:lnTo>
                  <a:lnTo>
                    <a:pt x="27521" y="31823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448050" y="1878450"/>
              <a:ext cx="694675" cy="1191725"/>
            </a:xfrm>
            <a:custGeom>
              <a:avLst/>
              <a:gdLst/>
              <a:ahLst/>
              <a:cxnLst/>
              <a:rect l="l" t="t" r="r" b="b"/>
              <a:pathLst>
                <a:path w="27787" h="47669" extrusionOk="0">
                  <a:moveTo>
                    <a:pt x="1" y="1"/>
                  </a:moveTo>
                  <a:lnTo>
                    <a:pt x="134" y="31823"/>
                  </a:lnTo>
                  <a:lnTo>
                    <a:pt x="27787" y="47668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139375" y="1878450"/>
              <a:ext cx="688025" cy="1191725"/>
            </a:xfrm>
            <a:custGeom>
              <a:avLst/>
              <a:gdLst/>
              <a:ahLst/>
              <a:cxnLst/>
              <a:rect l="l" t="t" r="r" b="b"/>
              <a:pathLst>
                <a:path w="27521" h="47669" extrusionOk="0">
                  <a:moveTo>
                    <a:pt x="27520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0" y="31823"/>
                  </a:lnTo>
                  <a:lnTo>
                    <a:pt x="27520" y="31690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382875" y="241450"/>
              <a:ext cx="201000" cy="229350"/>
            </a:xfrm>
            <a:custGeom>
              <a:avLst/>
              <a:gdLst/>
              <a:ahLst/>
              <a:cxnLst/>
              <a:rect l="l" t="t" r="r" b="b"/>
              <a:pathLst>
                <a:path w="8040" h="9174" extrusionOk="0">
                  <a:moveTo>
                    <a:pt x="8040" y="0"/>
                  </a:moveTo>
                  <a:lnTo>
                    <a:pt x="1" y="4604"/>
                  </a:lnTo>
                  <a:lnTo>
                    <a:pt x="8040" y="9174"/>
                  </a:lnTo>
                  <a:lnTo>
                    <a:pt x="8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139375" y="682600"/>
              <a:ext cx="688025" cy="796425"/>
            </a:xfrm>
            <a:custGeom>
              <a:avLst/>
              <a:gdLst/>
              <a:ahLst/>
              <a:cxnLst/>
              <a:rect l="l" t="t" r="r" b="b"/>
              <a:pathLst>
                <a:path w="27521" h="31857" extrusionOk="0">
                  <a:moveTo>
                    <a:pt x="1" y="0"/>
                  </a:moveTo>
                  <a:lnTo>
                    <a:pt x="1" y="31857"/>
                  </a:lnTo>
                  <a:lnTo>
                    <a:pt x="27520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451375" y="4661275"/>
              <a:ext cx="1376025" cy="795600"/>
            </a:xfrm>
            <a:custGeom>
              <a:avLst/>
              <a:gdLst/>
              <a:ahLst/>
              <a:cxnLst/>
              <a:rect l="l" t="t" r="r" b="b"/>
              <a:pathLst>
                <a:path w="55041" h="31824" extrusionOk="0">
                  <a:moveTo>
                    <a:pt x="27521" y="1"/>
                  </a:moveTo>
                  <a:lnTo>
                    <a:pt x="1" y="15979"/>
                  </a:lnTo>
                  <a:lnTo>
                    <a:pt x="27521" y="31823"/>
                  </a:lnTo>
                  <a:lnTo>
                    <a:pt x="55040" y="15979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139375" y="3865700"/>
              <a:ext cx="688025" cy="1195050"/>
            </a:xfrm>
            <a:custGeom>
              <a:avLst/>
              <a:gdLst/>
              <a:ahLst/>
              <a:cxnLst/>
              <a:rect l="l" t="t" r="r" b="b"/>
              <a:pathLst>
                <a:path w="27521" h="47802" extrusionOk="0">
                  <a:moveTo>
                    <a:pt x="1" y="1"/>
                  </a:moveTo>
                  <a:lnTo>
                    <a:pt x="1" y="31824"/>
                  </a:lnTo>
                  <a:lnTo>
                    <a:pt x="27520" y="47802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139375" y="3469600"/>
              <a:ext cx="688025" cy="795575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0" y="0"/>
                  </a:moveTo>
                  <a:lnTo>
                    <a:pt x="1" y="15845"/>
                  </a:lnTo>
                  <a:lnTo>
                    <a:pt x="27520" y="31823"/>
                  </a:lnTo>
                  <a:lnTo>
                    <a:pt x="275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27375" y="346960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827375" y="2670675"/>
              <a:ext cx="691350" cy="798950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451375" y="3469600"/>
              <a:ext cx="688025" cy="795575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1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451375" y="2670675"/>
              <a:ext cx="1376025" cy="1195050"/>
            </a:xfrm>
            <a:custGeom>
              <a:avLst/>
              <a:gdLst/>
              <a:ahLst/>
              <a:cxnLst/>
              <a:rect l="l" t="t" r="r" b="b"/>
              <a:pathLst>
                <a:path w="55041" h="47802" extrusionOk="0">
                  <a:moveTo>
                    <a:pt x="55040" y="1"/>
                  </a:moveTo>
                  <a:lnTo>
                    <a:pt x="27521" y="15979"/>
                  </a:lnTo>
                  <a:lnTo>
                    <a:pt x="1" y="31957"/>
                  </a:lnTo>
                  <a:lnTo>
                    <a:pt x="27521" y="47802"/>
                  </a:lnTo>
                  <a:lnTo>
                    <a:pt x="55040" y="31957"/>
                  </a:lnTo>
                  <a:lnTo>
                    <a:pt x="550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760050" y="2670675"/>
              <a:ext cx="691350" cy="798950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27654" y="1"/>
                  </a:moveTo>
                  <a:lnTo>
                    <a:pt x="1" y="15979"/>
                  </a:lnTo>
                  <a:lnTo>
                    <a:pt x="27654" y="31957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760050" y="307015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654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451375" y="2670675"/>
              <a:ext cx="688025" cy="798950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072075" y="1479000"/>
              <a:ext cx="688000" cy="795600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845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967825" y="2486400"/>
              <a:ext cx="322750" cy="371950"/>
            </a:xfrm>
            <a:custGeom>
              <a:avLst/>
              <a:gdLst/>
              <a:ahLst/>
              <a:cxnLst/>
              <a:rect l="l" t="t" r="r" b="b"/>
              <a:pathLst>
                <a:path w="12910" h="14878" extrusionOk="0">
                  <a:moveTo>
                    <a:pt x="1" y="0"/>
                  </a:moveTo>
                  <a:lnTo>
                    <a:pt x="1" y="14877"/>
                  </a:lnTo>
                  <a:lnTo>
                    <a:pt x="12910" y="750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065400" y="1412275"/>
              <a:ext cx="218500" cy="254375"/>
            </a:xfrm>
            <a:custGeom>
              <a:avLst/>
              <a:gdLst/>
              <a:ahLst/>
              <a:cxnLst/>
              <a:rect l="l" t="t" r="r" b="b"/>
              <a:pathLst>
                <a:path w="8740" h="10175" extrusionOk="0">
                  <a:moveTo>
                    <a:pt x="0" y="1"/>
                  </a:moveTo>
                  <a:lnTo>
                    <a:pt x="0" y="10175"/>
                  </a:lnTo>
                  <a:lnTo>
                    <a:pt x="8740" y="5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760050" y="1878450"/>
              <a:ext cx="691350" cy="1191725"/>
            </a:xfrm>
            <a:custGeom>
              <a:avLst/>
              <a:gdLst/>
              <a:ahLst/>
              <a:cxnLst/>
              <a:rect l="l" t="t" r="r" b="b"/>
              <a:pathLst>
                <a:path w="27654" h="47669" extrusionOk="0">
                  <a:moveTo>
                    <a:pt x="27654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1" y="31823"/>
                  </a:lnTo>
                  <a:lnTo>
                    <a:pt x="27654" y="31690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760050" y="1479000"/>
              <a:ext cx="691350" cy="795600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654" y="15979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072075" y="3865700"/>
              <a:ext cx="688000" cy="795600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979"/>
                  </a:lnTo>
                  <a:lnTo>
                    <a:pt x="27520" y="31824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84075" y="4661275"/>
              <a:ext cx="688025" cy="795600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760050" y="3865700"/>
              <a:ext cx="691350" cy="1591175"/>
            </a:xfrm>
            <a:custGeom>
              <a:avLst/>
              <a:gdLst/>
              <a:ahLst/>
              <a:cxnLst/>
              <a:rect l="l" t="t" r="r" b="b"/>
              <a:pathLst>
                <a:path w="27654" h="63647" extrusionOk="0">
                  <a:moveTo>
                    <a:pt x="1" y="1"/>
                  </a:moveTo>
                  <a:lnTo>
                    <a:pt x="1" y="31824"/>
                  </a:lnTo>
                  <a:lnTo>
                    <a:pt x="1" y="63646"/>
                  </a:lnTo>
                  <a:lnTo>
                    <a:pt x="27521" y="47802"/>
                  </a:lnTo>
                  <a:lnTo>
                    <a:pt x="27654" y="47802"/>
                  </a:lnTo>
                  <a:lnTo>
                    <a:pt x="27654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760050" y="346960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4" y="0"/>
                  </a:moveTo>
                  <a:lnTo>
                    <a:pt x="1" y="15845"/>
                  </a:lnTo>
                  <a:lnTo>
                    <a:pt x="27654" y="31823"/>
                  </a:lnTo>
                  <a:lnTo>
                    <a:pt x="276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448050" y="3469600"/>
              <a:ext cx="691350" cy="1591150"/>
            </a:xfrm>
            <a:custGeom>
              <a:avLst/>
              <a:gdLst/>
              <a:ahLst/>
              <a:cxnLst/>
              <a:rect l="l" t="t" r="r" b="b"/>
              <a:pathLst>
                <a:path w="27654" h="63646" extrusionOk="0">
                  <a:moveTo>
                    <a:pt x="134" y="0"/>
                  </a:moveTo>
                  <a:lnTo>
                    <a:pt x="1" y="31823"/>
                  </a:lnTo>
                  <a:lnTo>
                    <a:pt x="134" y="31823"/>
                  </a:lnTo>
                  <a:lnTo>
                    <a:pt x="134" y="63646"/>
                  </a:lnTo>
                  <a:lnTo>
                    <a:pt x="27654" y="47668"/>
                  </a:lnTo>
                  <a:lnTo>
                    <a:pt x="27654" y="1584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760050" y="2670675"/>
              <a:ext cx="1379350" cy="1195050"/>
            </a:xfrm>
            <a:custGeom>
              <a:avLst/>
              <a:gdLst/>
              <a:ahLst/>
              <a:cxnLst/>
              <a:rect l="l" t="t" r="r" b="b"/>
              <a:pathLst>
                <a:path w="55174" h="47802" extrusionOk="0">
                  <a:moveTo>
                    <a:pt x="27654" y="1"/>
                  </a:moveTo>
                  <a:lnTo>
                    <a:pt x="1" y="15979"/>
                  </a:lnTo>
                  <a:lnTo>
                    <a:pt x="1" y="47802"/>
                  </a:lnTo>
                  <a:lnTo>
                    <a:pt x="27654" y="31957"/>
                  </a:lnTo>
                  <a:lnTo>
                    <a:pt x="55174" y="15979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" name="Google Shape;56;p2"/>
          <p:cNvGrpSpPr/>
          <p:nvPr/>
        </p:nvGrpSpPr>
        <p:grpSpPr>
          <a:xfrm>
            <a:off x="-26847" y="-280618"/>
            <a:ext cx="2865062" cy="3613974"/>
            <a:chOff x="-26858" y="-227337"/>
            <a:chExt cx="2186403" cy="2757917"/>
          </a:xfrm>
        </p:grpSpPr>
        <p:sp>
          <p:nvSpPr>
            <p:cNvPr id="57" name="Google Shape;57;p2"/>
            <p:cNvSpPr/>
            <p:nvPr/>
          </p:nvSpPr>
          <p:spPr>
            <a:xfrm rot="10800000">
              <a:off x="-26858" y="614063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 rot="10800000">
              <a:off x="-26858" y="823521"/>
              <a:ext cx="365586" cy="422485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 rot="10800000">
              <a:off x="-26858" y="1455450"/>
              <a:ext cx="365586" cy="420713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27653" y="1"/>
                  </a:moveTo>
                  <a:lnTo>
                    <a:pt x="0" y="15845"/>
                  </a:lnTo>
                  <a:lnTo>
                    <a:pt x="27653" y="31823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 rot="10800000">
              <a:off x="-26858" y="1034750"/>
              <a:ext cx="365586" cy="631942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0" y="0"/>
                  </a:moveTo>
                  <a:lnTo>
                    <a:pt x="0" y="31823"/>
                  </a:lnTo>
                  <a:lnTo>
                    <a:pt x="134" y="31956"/>
                  </a:lnTo>
                  <a:lnTo>
                    <a:pt x="27653" y="47801"/>
                  </a:lnTo>
                  <a:lnTo>
                    <a:pt x="27653" y="159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 rot="10800000">
              <a:off x="-26858" y="-17866"/>
              <a:ext cx="365586" cy="631942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27653" y="1"/>
                  </a:moveTo>
                  <a:lnTo>
                    <a:pt x="0" y="15979"/>
                  </a:lnTo>
                  <a:lnTo>
                    <a:pt x="0" y="47802"/>
                  </a:lnTo>
                  <a:lnTo>
                    <a:pt x="134" y="47802"/>
                  </a:lnTo>
                  <a:lnTo>
                    <a:pt x="27653" y="31824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 rot="10800000">
              <a:off x="-26858" y="-227337"/>
              <a:ext cx="363828" cy="420713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 rot="10800000">
              <a:off x="-26858" y="402834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 rot="10800000">
              <a:off x="-26858" y="614063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 rot="10800000">
              <a:off x="-26858" y="823521"/>
              <a:ext cx="365586" cy="422485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 rot="10800000">
              <a:off x="338715" y="823521"/>
              <a:ext cx="363828" cy="422485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 rot="10800000">
              <a:off x="338715" y="614063"/>
              <a:ext cx="363828" cy="420700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0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 rot="10800000">
              <a:off x="-26858" y="823521"/>
              <a:ext cx="365586" cy="422485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 rot="10800000">
              <a:off x="702529" y="614063"/>
              <a:ext cx="363828" cy="420700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1" y="0"/>
                  </a:moveTo>
                  <a:lnTo>
                    <a:pt x="1" y="15978"/>
                  </a:lnTo>
                  <a:lnTo>
                    <a:pt x="27521" y="31823"/>
                  </a:lnTo>
                  <a:lnTo>
                    <a:pt x="2752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 rot="10800000">
              <a:off x="702529" y="823521"/>
              <a:ext cx="363828" cy="422485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10800000">
              <a:off x="702529" y="1455450"/>
              <a:ext cx="363828" cy="420713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1" y="1"/>
                  </a:moveTo>
                  <a:lnTo>
                    <a:pt x="1" y="15845"/>
                  </a:lnTo>
                  <a:lnTo>
                    <a:pt x="27521" y="31823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10800000">
              <a:off x="700771" y="1034750"/>
              <a:ext cx="367344" cy="630184"/>
            </a:xfrm>
            <a:custGeom>
              <a:avLst/>
              <a:gdLst/>
              <a:ahLst/>
              <a:cxnLst/>
              <a:rect l="l" t="t" r="r" b="b"/>
              <a:pathLst>
                <a:path w="27787" h="47669" extrusionOk="0">
                  <a:moveTo>
                    <a:pt x="1" y="1"/>
                  </a:moveTo>
                  <a:lnTo>
                    <a:pt x="134" y="31823"/>
                  </a:lnTo>
                  <a:lnTo>
                    <a:pt x="27787" y="47668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10800000">
              <a:off x="338715" y="1034750"/>
              <a:ext cx="363828" cy="630184"/>
            </a:xfrm>
            <a:custGeom>
              <a:avLst/>
              <a:gdLst/>
              <a:ahLst/>
              <a:cxnLst/>
              <a:rect l="l" t="t" r="r" b="b"/>
              <a:pathLst>
                <a:path w="27521" h="47669" extrusionOk="0">
                  <a:moveTo>
                    <a:pt x="27520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0" y="31823"/>
                  </a:lnTo>
                  <a:lnTo>
                    <a:pt x="27520" y="31690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10800000">
              <a:off x="467491" y="2409300"/>
              <a:ext cx="106289" cy="121280"/>
            </a:xfrm>
            <a:custGeom>
              <a:avLst/>
              <a:gdLst/>
              <a:ahLst/>
              <a:cxnLst/>
              <a:rect l="l" t="t" r="r" b="b"/>
              <a:pathLst>
                <a:path w="8040" h="9174" extrusionOk="0">
                  <a:moveTo>
                    <a:pt x="8040" y="0"/>
                  </a:moveTo>
                  <a:lnTo>
                    <a:pt x="1" y="4604"/>
                  </a:lnTo>
                  <a:lnTo>
                    <a:pt x="8040" y="9174"/>
                  </a:lnTo>
                  <a:lnTo>
                    <a:pt x="8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10800000">
              <a:off x="338715" y="1876150"/>
              <a:ext cx="363828" cy="421150"/>
            </a:xfrm>
            <a:custGeom>
              <a:avLst/>
              <a:gdLst/>
              <a:ahLst/>
              <a:cxnLst/>
              <a:rect l="l" t="t" r="r" b="b"/>
              <a:pathLst>
                <a:path w="27521" h="31857" extrusionOk="0">
                  <a:moveTo>
                    <a:pt x="1" y="0"/>
                  </a:moveTo>
                  <a:lnTo>
                    <a:pt x="1" y="31857"/>
                  </a:lnTo>
                  <a:lnTo>
                    <a:pt x="27520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10800000">
              <a:off x="338715" y="-227337"/>
              <a:ext cx="727642" cy="420713"/>
            </a:xfrm>
            <a:custGeom>
              <a:avLst/>
              <a:gdLst/>
              <a:ahLst/>
              <a:cxnLst/>
              <a:rect l="l" t="t" r="r" b="b"/>
              <a:pathLst>
                <a:path w="55041" h="31824" extrusionOk="0">
                  <a:moveTo>
                    <a:pt x="27521" y="1"/>
                  </a:moveTo>
                  <a:lnTo>
                    <a:pt x="1" y="15979"/>
                  </a:lnTo>
                  <a:lnTo>
                    <a:pt x="27521" y="31823"/>
                  </a:lnTo>
                  <a:lnTo>
                    <a:pt x="55040" y="15979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 rot="10800000">
              <a:off x="338715" y="-17866"/>
              <a:ext cx="363828" cy="631942"/>
            </a:xfrm>
            <a:custGeom>
              <a:avLst/>
              <a:gdLst/>
              <a:ahLst/>
              <a:cxnLst/>
              <a:rect l="l" t="t" r="r" b="b"/>
              <a:pathLst>
                <a:path w="27521" h="47802" extrusionOk="0">
                  <a:moveTo>
                    <a:pt x="1" y="1"/>
                  </a:moveTo>
                  <a:lnTo>
                    <a:pt x="1" y="31824"/>
                  </a:lnTo>
                  <a:lnTo>
                    <a:pt x="27520" y="47802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10800000">
              <a:off x="338715" y="402834"/>
              <a:ext cx="363828" cy="420700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0" y="0"/>
                  </a:moveTo>
                  <a:lnTo>
                    <a:pt x="1" y="15845"/>
                  </a:lnTo>
                  <a:lnTo>
                    <a:pt x="27520" y="31823"/>
                  </a:lnTo>
                  <a:lnTo>
                    <a:pt x="275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 rot="10800000">
              <a:off x="-26858" y="402834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 rot="10800000">
              <a:off x="-26858" y="823521"/>
              <a:ext cx="365586" cy="422485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 rot="10800000">
              <a:off x="702529" y="402834"/>
              <a:ext cx="363828" cy="420700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1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 rot="10800000">
              <a:off x="338715" y="614063"/>
              <a:ext cx="727642" cy="631942"/>
            </a:xfrm>
            <a:custGeom>
              <a:avLst/>
              <a:gdLst/>
              <a:ahLst/>
              <a:cxnLst/>
              <a:rect l="l" t="t" r="r" b="b"/>
              <a:pathLst>
                <a:path w="55041" h="47802" extrusionOk="0">
                  <a:moveTo>
                    <a:pt x="55040" y="1"/>
                  </a:moveTo>
                  <a:lnTo>
                    <a:pt x="27521" y="15979"/>
                  </a:lnTo>
                  <a:lnTo>
                    <a:pt x="1" y="31957"/>
                  </a:lnTo>
                  <a:lnTo>
                    <a:pt x="27521" y="47802"/>
                  </a:lnTo>
                  <a:lnTo>
                    <a:pt x="55040" y="31957"/>
                  </a:lnTo>
                  <a:lnTo>
                    <a:pt x="550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 rot="10800000">
              <a:off x="1066343" y="823521"/>
              <a:ext cx="365586" cy="422485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27654" y="1"/>
                  </a:moveTo>
                  <a:lnTo>
                    <a:pt x="1" y="15979"/>
                  </a:lnTo>
                  <a:lnTo>
                    <a:pt x="27654" y="31957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 rot="10800000">
              <a:off x="1066343" y="614063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654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 rot="10800000">
              <a:off x="702529" y="823521"/>
              <a:ext cx="363828" cy="422485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 rot="10800000">
              <a:off x="1431916" y="1455450"/>
              <a:ext cx="363814" cy="420713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845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 rot="10800000">
              <a:off x="1680188" y="1146763"/>
              <a:ext cx="170670" cy="196687"/>
            </a:xfrm>
            <a:custGeom>
              <a:avLst/>
              <a:gdLst/>
              <a:ahLst/>
              <a:cxnLst/>
              <a:rect l="l" t="t" r="r" b="b"/>
              <a:pathLst>
                <a:path w="12910" h="14878" extrusionOk="0">
                  <a:moveTo>
                    <a:pt x="1" y="0"/>
                  </a:moveTo>
                  <a:lnTo>
                    <a:pt x="1" y="14877"/>
                  </a:lnTo>
                  <a:lnTo>
                    <a:pt x="12910" y="750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 rot="10800000">
              <a:off x="1683717" y="1776934"/>
              <a:ext cx="115543" cy="134514"/>
            </a:xfrm>
            <a:custGeom>
              <a:avLst/>
              <a:gdLst/>
              <a:ahLst/>
              <a:cxnLst/>
              <a:rect l="l" t="t" r="r" b="b"/>
              <a:pathLst>
                <a:path w="8740" h="10175" extrusionOk="0">
                  <a:moveTo>
                    <a:pt x="0" y="1"/>
                  </a:moveTo>
                  <a:lnTo>
                    <a:pt x="0" y="10175"/>
                  </a:lnTo>
                  <a:lnTo>
                    <a:pt x="8740" y="5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 rot="10800000">
              <a:off x="1066343" y="1034750"/>
              <a:ext cx="365586" cy="630184"/>
            </a:xfrm>
            <a:custGeom>
              <a:avLst/>
              <a:gdLst/>
              <a:ahLst/>
              <a:cxnLst/>
              <a:rect l="l" t="t" r="r" b="b"/>
              <a:pathLst>
                <a:path w="27654" h="47669" extrusionOk="0">
                  <a:moveTo>
                    <a:pt x="27654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1" y="31823"/>
                  </a:lnTo>
                  <a:lnTo>
                    <a:pt x="27654" y="31690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 rot="10800000">
              <a:off x="1066343" y="1455450"/>
              <a:ext cx="365586" cy="420713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654" y="15979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 rot="10800000">
              <a:off x="1431916" y="193363"/>
              <a:ext cx="363814" cy="420713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979"/>
                  </a:lnTo>
                  <a:lnTo>
                    <a:pt x="27520" y="31824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 rot="10800000">
              <a:off x="1795717" y="-227337"/>
              <a:ext cx="363828" cy="420713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 rot="10800000">
              <a:off x="1066343" y="-227337"/>
              <a:ext cx="365586" cy="841413"/>
            </a:xfrm>
            <a:custGeom>
              <a:avLst/>
              <a:gdLst/>
              <a:ahLst/>
              <a:cxnLst/>
              <a:rect l="l" t="t" r="r" b="b"/>
              <a:pathLst>
                <a:path w="27654" h="63647" extrusionOk="0">
                  <a:moveTo>
                    <a:pt x="1" y="1"/>
                  </a:moveTo>
                  <a:lnTo>
                    <a:pt x="1" y="31824"/>
                  </a:lnTo>
                  <a:lnTo>
                    <a:pt x="1" y="63646"/>
                  </a:lnTo>
                  <a:lnTo>
                    <a:pt x="27521" y="47802"/>
                  </a:lnTo>
                  <a:lnTo>
                    <a:pt x="27654" y="47802"/>
                  </a:lnTo>
                  <a:lnTo>
                    <a:pt x="27654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 rot="10800000">
              <a:off x="1066343" y="402834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4" y="0"/>
                  </a:moveTo>
                  <a:lnTo>
                    <a:pt x="1" y="15845"/>
                  </a:lnTo>
                  <a:lnTo>
                    <a:pt x="27654" y="31823"/>
                  </a:lnTo>
                  <a:lnTo>
                    <a:pt x="276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 rot="10800000">
              <a:off x="702529" y="-17866"/>
              <a:ext cx="365586" cy="841400"/>
            </a:xfrm>
            <a:custGeom>
              <a:avLst/>
              <a:gdLst/>
              <a:ahLst/>
              <a:cxnLst/>
              <a:rect l="l" t="t" r="r" b="b"/>
              <a:pathLst>
                <a:path w="27654" h="63646" extrusionOk="0">
                  <a:moveTo>
                    <a:pt x="134" y="0"/>
                  </a:moveTo>
                  <a:lnTo>
                    <a:pt x="1" y="31823"/>
                  </a:lnTo>
                  <a:lnTo>
                    <a:pt x="134" y="31823"/>
                  </a:lnTo>
                  <a:lnTo>
                    <a:pt x="134" y="63646"/>
                  </a:lnTo>
                  <a:lnTo>
                    <a:pt x="27654" y="47668"/>
                  </a:lnTo>
                  <a:lnTo>
                    <a:pt x="27654" y="1584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 rot="10800000">
              <a:off x="702529" y="614063"/>
              <a:ext cx="729400" cy="631942"/>
            </a:xfrm>
            <a:custGeom>
              <a:avLst/>
              <a:gdLst/>
              <a:ahLst/>
              <a:cxnLst/>
              <a:rect l="l" t="t" r="r" b="b"/>
              <a:pathLst>
                <a:path w="55174" h="47802" extrusionOk="0">
                  <a:moveTo>
                    <a:pt x="27654" y="1"/>
                  </a:moveTo>
                  <a:lnTo>
                    <a:pt x="1" y="15979"/>
                  </a:lnTo>
                  <a:lnTo>
                    <a:pt x="1" y="47802"/>
                  </a:lnTo>
                  <a:lnTo>
                    <a:pt x="27654" y="31957"/>
                  </a:lnTo>
                  <a:lnTo>
                    <a:pt x="55174" y="15979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ITLE_1">
    <p:bg>
      <p:bgPr>
        <a:solidFill>
          <a:srgbClr val="E9E6E1"/>
        </a:solidFill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3"/>
          <p:cNvSpPr txBox="1">
            <a:spLocks noGrp="1"/>
          </p:cNvSpPr>
          <p:nvPr>
            <p:ph type="ctrTitle"/>
          </p:nvPr>
        </p:nvSpPr>
        <p:spPr>
          <a:xfrm>
            <a:off x="1795512" y="1545452"/>
            <a:ext cx="5553000" cy="205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Font typeface="Barlow Condensed Medium"/>
              <a:buNone/>
              <a:defRPr sz="6000">
                <a:latin typeface="Barlow Condensed Medium"/>
                <a:ea typeface="Barlow Condensed Medium"/>
                <a:cs typeface="Barlow Condensed Medium"/>
                <a:sym typeface="Barlow Condensed Medium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B139E"/>
              </a:buClr>
              <a:buSzPts val="5200"/>
              <a:buNone/>
              <a:defRPr sz="5200">
                <a:solidFill>
                  <a:srgbClr val="0B139E"/>
                </a:solidFill>
              </a:defRPr>
            </a:lvl9pPr>
          </a:lstStyle>
          <a:p>
            <a:endParaRPr/>
          </a:p>
        </p:txBody>
      </p:sp>
      <p:grpSp>
        <p:nvGrpSpPr>
          <p:cNvPr id="99" name="Google Shape;99;p3"/>
          <p:cNvGrpSpPr/>
          <p:nvPr/>
        </p:nvGrpSpPr>
        <p:grpSpPr>
          <a:xfrm flipH="1">
            <a:off x="-9" y="2397713"/>
            <a:ext cx="2550204" cy="2757917"/>
            <a:chOff x="1384075" y="241450"/>
            <a:chExt cx="4822625" cy="5215425"/>
          </a:xfrm>
        </p:grpSpPr>
        <p:sp>
          <p:nvSpPr>
            <p:cNvPr id="100" name="Google Shape;100;p3"/>
            <p:cNvSpPr/>
            <p:nvPr/>
          </p:nvSpPr>
          <p:spPr>
            <a:xfrm>
              <a:off x="5518700" y="2670675"/>
              <a:ext cx="688000" cy="798950"/>
            </a:xfrm>
            <a:custGeom>
              <a:avLst/>
              <a:gdLst/>
              <a:ahLst/>
              <a:cxnLst/>
              <a:rect l="l" t="t" r="r" b="b"/>
              <a:pathLst>
                <a:path w="27520" h="31958" extrusionOk="0">
                  <a:moveTo>
                    <a:pt x="27520" y="1"/>
                  </a:moveTo>
                  <a:lnTo>
                    <a:pt x="0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4827375" y="307015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4827375" y="2670675"/>
              <a:ext cx="691350" cy="798950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4827375" y="1479000"/>
              <a:ext cx="691350" cy="795600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27653" y="1"/>
                  </a:moveTo>
                  <a:lnTo>
                    <a:pt x="0" y="15845"/>
                  </a:lnTo>
                  <a:lnTo>
                    <a:pt x="27653" y="31823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4827375" y="1875125"/>
              <a:ext cx="691350" cy="1195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0" y="0"/>
                  </a:moveTo>
                  <a:lnTo>
                    <a:pt x="0" y="31823"/>
                  </a:lnTo>
                  <a:lnTo>
                    <a:pt x="134" y="31956"/>
                  </a:lnTo>
                  <a:lnTo>
                    <a:pt x="27653" y="47801"/>
                  </a:lnTo>
                  <a:lnTo>
                    <a:pt x="27653" y="159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5518700" y="2274575"/>
              <a:ext cx="688000" cy="795600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0" y="0"/>
                  </a:moveTo>
                  <a:lnTo>
                    <a:pt x="0" y="31823"/>
                  </a:lnTo>
                  <a:lnTo>
                    <a:pt x="27520" y="159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2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4827375" y="3865700"/>
              <a:ext cx="691350" cy="1195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27653" y="1"/>
                  </a:moveTo>
                  <a:lnTo>
                    <a:pt x="0" y="15979"/>
                  </a:lnTo>
                  <a:lnTo>
                    <a:pt x="0" y="47802"/>
                  </a:lnTo>
                  <a:lnTo>
                    <a:pt x="134" y="47802"/>
                  </a:lnTo>
                  <a:lnTo>
                    <a:pt x="27653" y="31824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4830700" y="4661275"/>
              <a:ext cx="688025" cy="795600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5518700" y="3865700"/>
              <a:ext cx="688000" cy="795600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0" y="1"/>
                  </a:moveTo>
                  <a:lnTo>
                    <a:pt x="0" y="31824"/>
                  </a:lnTo>
                  <a:lnTo>
                    <a:pt x="27520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5518700" y="2670675"/>
              <a:ext cx="688000" cy="798950"/>
            </a:xfrm>
            <a:custGeom>
              <a:avLst/>
              <a:gdLst/>
              <a:ahLst/>
              <a:cxnLst/>
              <a:rect l="l" t="t" r="r" b="b"/>
              <a:pathLst>
                <a:path w="27520" h="31958" extrusionOk="0">
                  <a:moveTo>
                    <a:pt x="27520" y="1"/>
                  </a:moveTo>
                  <a:lnTo>
                    <a:pt x="0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4827375" y="346960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4827375" y="307015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4827375" y="2670675"/>
              <a:ext cx="691350" cy="798950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4139375" y="2670675"/>
              <a:ext cx="688025" cy="798950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4139375" y="3070150"/>
              <a:ext cx="688025" cy="795575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0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4827375" y="2670675"/>
              <a:ext cx="691350" cy="798950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451375" y="3070150"/>
              <a:ext cx="688025" cy="795575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1" y="0"/>
                  </a:moveTo>
                  <a:lnTo>
                    <a:pt x="1" y="15978"/>
                  </a:lnTo>
                  <a:lnTo>
                    <a:pt x="27521" y="31823"/>
                  </a:lnTo>
                  <a:lnTo>
                    <a:pt x="2752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451375" y="2670675"/>
              <a:ext cx="688025" cy="798950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451375" y="1479000"/>
              <a:ext cx="688025" cy="795600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1" y="1"/>
                  </a:moveTo>
                  <a:lnTo>
                    <a:pt x="1" y="15845"/>
                  </a:lnTo>
                  <a:lnTo>
                    <a:pt x="27521" y="31823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3448050" y="1878450"/>
              <a:ext cx="694675" cy="1191725"/>
            </a:xfrm>
            <a:custGeom>
              <a:avLst/>
              <a:gdLst/>
              <a:ahLst/>
              <a:cxnLst/>
              <a:rect l="l" t="t" r="r" b="b"/>
              <a:pathLst>
                <a:path w="27787" h="47669" extrusionOk="0">
                  <a:moveTo>
                    <a:pt x="1" y="1"/>
                  </a:moveTo>
                  <a:lnTo>
                    <a:pt x="134" y="31823"/>
                  </a:lnTo>
                  <a:lnTo>
                    <a:pt x="27787" y="47668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4139375" y="1878450"/>
              <a:ext cx="688025" cy="1191725"/>
            </a:xfrm>
            <a:custGeom>
              <a:avLst/>
              <a:gdLst/>
              <a:ahLst/>
              <a:cxnLst/>
              <a:rect l="l" t="t" r="r" b="b"/>
              <a:pathLst>
                <a:path w="27521" h="47669" extrusionOk="0">
                  <a:moveTo>
                    <a:pt x="27520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0" y="31823"/>
                  </a:lnTo>
                  <a:lnTo>
                    <a:pt x="27520" y="31690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4382875" y="241450"/>
              <a:ext cx="201000" cy="229350"/>
            </a:xfrm>
            <a:custGeom>
              <a:avLst/>
              <a:gdLst/>
              <a:ahLst/>
              <a:cxnLst/>
              <a:rect l="l" t="t" r="r" b="b"/>
              <a:pathLst>
                <a:path w="8040" h="9174" extrusionOk="0">
                  <a:moveTo>
                    <a:pt x="8040" y="0"/>
                  </a:moveTo>
                  <a:lnTo>
                    <a:pt x="1" y="4604"/>
                  </a:lnTo>
                  <a:lnTo>
                    <a:pt x="8040" y="9174"/>
                  </a:lnTo>
                  <a:lnTo>
                    <a:pt x="8040" y="0"/>
                  </a:ln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4139375" y="682600"/>
              <a:ext cx="688025" cy="796425"/>
            </a:xfrm>
            <a:custGeom>
              <a:avLst/>
              <a:gdLst/>
              <a:ahLst/>
              <a:cxnLst/>
              <a:rect l="l" t="t" r="r" b="b"/>
              <a:pathLst>
                <a:path w="27521" h="31857" extrusionOk="0">
                  <a:moveTo>
                    <a:pt x="1" y="0"/>
                  </a:moveTo>
                  <a:lnTo>
                    <a:pt x="1" y="31857"/>
                  </a:lnTo>
                  <a:lnTo>
                    <a:pt x="27520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451375" y="4661275"/>
              <a:ext cx="1376025" cy="795600"/>
            </a:xfrm>
            <a:custGeom>
              <a:avLst/>
              <a:gdLst/>
              <a:ahLst/>
              <a:cxnLst/>
              <a:rect l="l" t="t" r="r" b="b"/>
              <a:pathLst>
                <a:path w="55041" h="31824" extrusionOk="0">
                  <a:moveTo>
                    <a:pt x="27521" y="1"/>
                  </a:moveTo>
                  <a:lnTo>
                    <a:pt x="1" y="15979"/>
                  </a:lnTo>
                  <a:lnTo>
                    <a:pt x="27521" y="31823"/>
                  </a:lnTo>
                  <a:lnTo>
                    <a:pt x="55040" y="15979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4139375" y="3865700"/>
              <a:ext cx="688025" cy="1195050"/>
            </a:xfrm>
            <a:custGeom>
              <a:avLst/>
              <a:gdLst/>
              <a:ahLst/>
              <a:cxnLst/>
              <a:rect l="l" t="t" r="r" b="b"/>
              <a:pathLst>
                <a:path w="27521" h="47802" extrusionOk="0">
                  <a:moveTo>
                    <a:pt x="1" y="1"/>
                  </a:moveTo>
                  <a:lnTo>
                    <a:pt x="1" y="31824"/>
                  </a:lnTo>
                  <a:lnTo>
                    <a:pt x="27520" y="47802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4139375" y="3469600"/>
              <a:ext cx="688025" cy="795575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0" y="0"/>
                  </a:moveTo>
                  <a:lnTo>
                    <a:pt x="1" y="15845"/>
                  </a:lnTo>
                  <a:lnTo>
                    <a:pt x="27520" y="31823"/>
                  </a:lnTo>
                  <a:lnTo>
                    <a:pt x="27520" y="0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4827375" y="346960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2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4827375" y="2670675"/>
              <a:ext cx="691350" cy="798950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51375" y="3469600"/>
              <a:ext cx="688025" cy="795575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1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451375" y="2670675"/>
              <a:ext cx="1376025" cy="1195050"/>
            </a:xfrm>
            <a:custGeom>
              <a:avLst/>
              <a:gdLst/>
              <a:ahLst/>
              <a:cxnLst/>
              <a:rect l="l" t="t" r="r" b="b"/>
              <a:pathLst>
                <a:path w="55041" h="47802" extrusionOk="0">
                  <a:moveTo>
                    <a:pt x="55040" y="1"/>
                  </a:moveTo>
                  <a:lnTo>
                    <a:pt x="27521" y="15979"/>
                  </a:lnTo>
                  <a:lnTo>
                    <a:pt x="1" y="31957"/>
                  </a:lnTo>
                  <a:lnTo>
                    <a:pt x="27521" y="47802"/>
                  </a:lnTo>
                  <a:lnTo>
                    <a:pt x="55040" y="31957"/>
                  </a:lnTo>
                  <a:lnTo>
                    <a:pt x="55040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2760050" y="2670675"/>
              <a:ext cx="691350" cy="798950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27654" y="1"/>
                  </a:moveTo>
                  <a:lnTo>
                    <a:pt x="1" y="15979"/>
                  </a:lnTo>
                  <a:lnTo>
                    <a:pt x="27654" y="31957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2760050" y="307015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654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451375" y="2670675"/>
              <a:ext cx="688025" cy="798950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2072075" y="1479000"/>
              <a:ext cx="688000" cy="795600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845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FFD497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967825" y="2486400"/>
              <a:ext cx="322750" cy="371950"/>
            </a:xfrm>
            <a:custGeom>
              <a:avLst/>
              <a:gdLst/>
              <a:ahLst/>
              <a:cxnLst/>
              <a:rect l="l" t="t" r="r" b="b"/>
              <a:pathLst>
                <a:path w="12910" h="14878" extrusionOk="0">
                  <a:moveTo>
                    <a:pt x="1" y="0"/>
                  </a:moveTo>
                  <a:lnTo>
                    <a:pt x="1" y="14877"/>
                  </a:lnTo>
                  <a:lnTo>
                    <a:pt x="12910" y="750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FF82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2065400" y="1412275"/>
              <a:ext cx="218500" cy="254375"/>
            </a:xfrm>
            <a:custGeom>
              <a:avLst/>
              <a:gdLst/>
              <a:ahLst/>
              <a:cxnLst/>
              <a:rect l="l" t="t" r="r" b="b"/>
              <a:pathLst>
                <a:path w="8740" h="10175" extrusionOk="0">
                  <a:moveTo>
                    <a:pt x="0" y="1"/>
                  </a:moveTo>
                  <a:lnTo>
                    <a:pt x="0" y="10175"/>
                  </a:lnTo>
                  <a:lnTo>
                    <a:pt x="8740" y="5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497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2760050" y="1878450"/>
              <a:ext cx="691350" cy="1191725"/>
            </a:xfrm>
            <a:custGeom>
              <a:avLst/>
              <a:gdLst/>
              <a:ahLst/>
              <a:cxnLst/>
              <a:rect l="l" t="t" r="r" b="b"/>
              <a:pathLst>
                <a:path w="27654" h="47669" extrusionOk="0">
                  <a:moveTo>
                    <a:pt x="27654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1" y="31823"/>
                  </a:lnTo>
                  <a:lnTo>
                    <a:pt x="27654" y="31690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rgbClr val="FF82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2760050" y="1479000"/>
              <a:ext cx="691350" cy="795600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654" y="15979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2072075" y="3865700"/>
              <a:ext cx="688000" cy="795600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979"/>
                  </a:lnTo>
                  <a:lnTo>
                    <a:pt x="27520" y="31824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FF7C4E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384075" y="4661275"/>
              <a:ext cx="688025" cy="795600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2760050" y="3865700"/>
              <a:ext cx="691350" cy="1591175"/>
            </a:xfrm>
            <a:custGeom>
              <a:avLst/>
              <a:gdLst/>
              <a:ahLst/>
              <a:cxnLst/>
              <a:rect l="l" t="t" r="r" b="b"/>
              <a:pathLst>
                <a:path w="27654" h="63647" extrusionOk="0">
                  <a:moveTo>
                    <a:pt x="1" y="1"/>
                  </a:moveTo>
                  <a:lnTo>
                    <a:pt x="1" y="31824"/>
                  </a:lnTo>
                  <a:lnTo>
                    <a:pt x="1" y="63646"/>
                  </a:lnTo>
                  <a:lnTo>
                    <a:pt x="27521" y="47802"/>
                  </a:lnTo>
                  <a:lnTo>
                    <a:pt x="27654" y="47802"/>
                  </a:lnTo>
                  <a:lnTo>
                    <a:pt x="27654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2760050" y="3469600"/>
              <a:ext cx="691350" cy="795575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4" y="0"/>
                  </a:moveTo>
                  <a:lnTo>
                    <a:pt x="1" y="15845"/>
                  </a:lnTo>
                  <a:lnTo>
                    <a:pt x="27654" y="31823"/>
                  </a:lnTo>
                  <a:lnTo>
                    <a:pt x="27654" y="0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48050" y="3469600"/>
              <a:ext cx="691350" cy="1591150"/>
            </a:xfrm>
            <a:custGeom>
              <a:avLst/>
              <a:gdLst/>
              <a:ahLst/>
              <a:cxnLst/>
              <a:rect l="l" t="t" r="r" b="b"/>
              <a:pathLst>
                <a:path w="27654" h="63646" extrusionOk="0">
                  <a:moveTo>
                    <a:pt x="134" y="0"/>
                  </a:moveTo>
                  <a:lnTo>
                    <a:pt x="1" y="31823"/>
                  </a:lnTo>
                  <a:lnTo>
                    <a:pt x="134" y="31823"/>
                  </a:lnTo>
                  <a:lnTo>
                    <a:pt x="134" y="63646"/>
                  </a:lnTo>
                  <a:lnTo>
                    <a:pt x="27654" y="47668"/>
                  </a:lnTo>
                  <a:lnTo>
                    <a:pt x="27654" y="1584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2760050" y="2670675"/>
              <a:ext cx="1379350" cy="1195050"/>
            </a:xfrm>
            <a:custGeom>
              <a:avLst/>
              <a:gdLst/>
              <a:ahLst/>
              <a:cxnLst/>
              <a:rect l="l" t="t" r="r" b="b"/>
              <a:pathLst>
                <a:path w="55174" h="47802" extrusionOk="0">
                  <a:moveTo>
                    <a:pt x="27654" y="1"/>
                  </a:moveTo>
                  <a:lnTo>
                    <a:pt x="1" y="15979"/>
                  </a:lnTo>
                  <a:lnTo>
                    <a:pt x="1" y="47802"/>
                  </a:lnTo>
                  <a:lnTo>
                    <a:pt x="27654" y="31957"/>
                  </a:lnTo>
                  <a:lnTo>
                    <a:pt x="55174" y="15979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" name="Google Shape;144;p3"/>
          <p:cNvGrpSpPr/>
          <p:nvPr/>
        </p:nvGrpSpPr>
        <p:grpSpPr>
          <a:xfrm flipH="1">
            <a:off x="6278928" y="-280618"/>
            <a:ext cx="2865062" cy="3613974"/>
            <a:chOff x="-26858" y="-227337"/>
            <a:chExt cx="2186403" cy="2757917"/>
          </a:xfrm>
        </p:grpSpPr>
        <p:sp>
          <p:nvSpPr>
            <p:cNvPr id="145" name="Google Shape;145;p3"/>
            <p:cNvSpPr/>
            <p:nvPr/>
          </p:nvSpPr>
          <p:spPr>
            <a:xfrm rot="10800000">
              <a:off x="-26858" y="614063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 rot="10800000">
              <a:off x="-26858" y="823521"/>
              <a:ext cx="365586" cy="422485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 rot="10800000">
              <a:off x="-26858" y="1455450"/>
              <a:ext cx="365586" cy="420713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27653" y="1"/>
                  </a:moveTo>
                  <a:lnTo>
                    <a:pt x="0" y="15845"/>
                  </a:lnTo>
                  <a:lnTo>
                    <a:pt x="27653" y="31823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 rot="10800000">
              <a:off x="-26858" y="1034750"/>
              <a:ext cx="365586" cy="631942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0" y="0"/>
                  </a:moveTo>
                  <a:lnTo>
                    <a:pt x="0" y="31823"/>
                  </a:lnTo>
                  <a:lnTo>
                    <a:pt x="134" y="31956"/>
                  </a:lnTo>
                  <a:lnTo>
                    <a:pt x="27653" y="47801"/>
                  </a:lnTo>
                  <a:lnTo>
                    <a:pt x="27653" y="159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 rot="10800000">
              <a:off x="-26858" y="-17866"/>
              <a:ext cx="365586" cy="631942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27653" y="1"/>
                  </a:moveTo>
                  <a:lnTo>
                    <a:pt x="0" y="15979"/>
                  </a:lnTo>
                  <a:lnTo>
                    <a:pt x="0" y="47802"/>
                  </a:lnTo>
                  <a:lnTo>
                    <a:pt x="134" y="47802"/>
                  </a:lnTo>
                  <a:lnTo>
                    <a:pt x="27653" y="31824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 rot="10800000">
              <a:off x="-26858" y="-227337"/>
              <a:ext cx="363828" cy="420713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 rot="10800000">
              <a:off x="-26858" y="402834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 rot="10800000">
              <a:off x="-26858" y="614063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 rot="10800000">
              <a:off x="-26858" y="823521"/>
              <a:ext cx="365586" cy="422485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 rot="10800000">
              <a:off x="338715" y="823521"/>
              <a:ext cx="363828" cy="422485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 rot="10800000">
              <a:off x="338715" y="614063"/>
              <a:ext cx="363828" cy="420700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0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 rot="10800000">
              <a:off x="-26858" y="823521"/>
              <a:ext cx="365586" cy="422485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 rot="10800000">
              <a:off x="702529" y="614063"/>
              <a:ext cx="363828" cy="420700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1" y="0"/>
                  </a:moveTo>
                  <a:lnTo>
                    <a:pt x="1" y="15978"/>
                  </a:lnTo>
                  <a:lnTo>
                    <a:pt x="27521" y="31823"/>
                  </a:lnTo>
                  <a:lnTo>
                    <a:pt x="2752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 rot="10800000">
              <a:off x="702529" y="823521"/>
              <a:ext cx="363828" cy="422485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 rot="10800000">
              <a:off x="702529" y="1455450"/>
              <a:ext cx="363828" cy="420713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1" y="1"/>
                  </a:moveTo>
                  <a:lnTo>
                    <a:pt x="1" y="15845"/>
                  </a:lnTo>
                  <a:lnTo>
                    <a:pt x="27521" y="31823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 rot="10800000">
              <a:off x="700771" y="1034750"/>
              <a:ext cx="367344" cy="630184"/>
            </a:xfrm>
            <a:custGeom>
              <a:avLst/>
              <a:gdLst/>
              <a:ahLst/>
              <a:cxnLst/>
              <a:rect l="l" t="t" r="r" b="b"/>
              <a:pathLst>
                <a:path w="27787" h="47669" extrusionOk="0">
                  <a:moveTo>
                    <a:pt x="1" y="1"/>
                  </a:moveTo>
                  <a:lnTo>
                    <a:pt x="134" y="31823"/>
                  </a:lnTo>
                  <a:lnTo>
                    <a:pt x="27787" y="47668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 rot="10800000">
              <a:off x="338715" y="1034750"/>
              <a:ext cx="363828" cy="630184"/>
            </a:xfrm>
            <a:custGeom>
              <a:avLst/>
              <a:gdLst/>
              <a:ahLst/>
              <a:cxnLst/>
              <a:rect l="l" t="t" r="r" b="b"/>
              <a:pathLst>
                <a:path w="27521" h="47669" extrusionOk="0">
                  <a:moveTo>
                    <a:pt x="27520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0" y="31823"/>
                  </a:lnTo>
                  <a:lnTo>
                    <a:pt x="27520" y="31690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 rot="10800000">
              <a:off x="467491" y="2409300"/>
              <a:ext cx="106289" cy="121280"/>
            </a:xfrm>
            <a:custGeom>
              <a:avLst/>
              <a:gdLst/>
              <a:ahLst/>
              <a:cxnLst/>
              <a:rect l="l" t="t" r="r" b="b"/>
              <a:pathLst>
                <a:path w="8040" h="9174" extrusionOk="0">
                  <a:moveTo>
                    <a:pt x="8040" y="0"/>
                  </a:moveTo>
                  <a:lnTo>
                    <a:pt x="1" y="4604"/>
                  </a:lnTo>
                  <a:lnTo>
                    <a:pt x="8040" y="9174"/>
                  </a:lnTo>
                  <a:lnTo>
                    <a:pt x="8040" y="0"/>
                  </a:ln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 rot="10800000">
              <a:off x="338715" y="1876150"/>
              <a:ext cx="363828" cy="421150"/>
            </a:xfrm>
            <a:custGeom>
              <a:avLst/>
              <a:gdLst/>
              <a:ahLst/>
              <a:cxnLst/>
              <a:rect l="l" t="t" r="r" b="b"/>
              <a:pathLst>
                <a:path w="27521" h="31857" extrusionOk="0">
                  <a:moveTo>
                    <a:pt x="1" y="0"/>
                  </a:moveTo>
                  <a:lnTo>
                    <a:pt x="1" y="31857"/>
                  </a:lnTo>
                  <a:lnTo>
                    <a:pt x="27520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 rot="10800000">
              <a:off x="338715" y="-227337"/>
              <a:ext cx="727642" cy="420713"/>
            </a:xfrm>
            <a:custGeom>
              <a:avLst/>
              <a:gdLst/>
              <a:ahLst/>
              <a:cxnLst/>
              <a:rect l="l" t="t" r="r" b="b"/>
              <a:pathLst>
                <a:path w="55041" h="31824" extrusionOk="0">
                  <a:moveTo>
                    <a:pt x="27521" y="1"/>
                  </a:moveTo>
                  <a:lnTo>
                    <a:pt x="1" y="15979"/>
                  </a:lnTo>
                  <a:lnTo>
                    <a:pt x="27521" y="31823"/>
                  </a:lnTo>
                  <a:lnTo>
                    <a:pt x="55040" y="15979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 rot="10800000">
              <a:off x="338715" y="-17866"/>
              <a:ext cx="363828" cy="631942"/>
            </a:xfrm>
            <a:custGeom>
              <a:avLst/>
              <a:gdLst/>
              <a:ahLst/>
              <a:cxnLst/>
              <a:rect l="l" t="t" r="r" b="b"/>
              <a:pathLst>
                <a:path w="27521" h="47802" extrusionOk="0">
                  <a:moveTo>
                    <a:pt x="1" y="1"/>
                  </a:moveTo>
                  <a:lnTo>
                    <a:pt x="1" y="31824"/>
                  </a:lnTo>
                  <a:lnTo>
                    <a:pt x="27520" y="47802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 rot="10800000">
              <a:off x="338715" y="402834"/>
              <a:ext cx="363828" cy="420700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0" y="0"/>
                  </a:moveTo>
                  <a:lnTo>
                    <a:pt x="1" y="15845"/>
                  </a:lnTo>
                  <a:lnTo>
                    <a:pt x="27520" y="31823"/>
                  </a:lnTo>
                  <a:lnTo>
                    <a:pt x="27520" y="0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 rot="10800000">
              <a:off x="-26858" y="402834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2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 rot="10800000">
              <a:off x="-26858" y="823521"/>
              <a:ext cx="365586" cy="422485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 rot="10800000">
              <a:off x="702529" y="402834"/>
              <a:ext cx="363828" cy="420700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1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 rot="10800000">
              <a:off x="338715" y="614063"/>
              <a:ext cx="727642" cy="631942"/>
            </a:xfrm>
            <a:custGeom>
              <a:avLst/>
              <a:gdLst/>
              <a:ahLst/>
              <a:cxnLst/>
              <a:rect l="l" t="t" r="r" b="b"/>
              <a:pathLst>
                <a:path w="55041" h="47802" extrusionOk="0">
                  <a:moveTo>
                    <a:pt x="55040" y="1"/>
                  </a:moveTo>
                  <a:lnTo>
                    <a:pt x="27521" y="15979"/>
                  </a:lnTo>
                  <a:lnTo>
                    <a:pt x="1" y="31957"/>
                  </a:lnTo>
                  <a:lnTo>
                    <a:pt x="27521" y="47802"/>
                  </a:lnTo>
                  <a:lnTo>
                    <a:pt x="55040" y="31957"/>
                  </a:lnTo>
                  <a:lnTo>
                    <a:pt x="55040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 rot="10800000">
              <a:off x="1066343" y="823521"/>
              <a:ext cx="365586" cy="422485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27654" y="1"/>
                  </a:moveTo>
                  <a:lnTo>
                    <a:pt x="1" y="15979"/>
                  </a:lnTo>
                  <a:lnTo>
                    <a:pt x="27654" y="31957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 rot="10800000">
              <a:off x="1066343" y="614063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654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 rot="10800000">
              <a:off x="702529" y="823521"/>
              <a:ext cx="363828" cy="422485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 rot="10800000">
              <a:off x="1431916" y="1455450"/>
              <a:ext cx="363814" cy="420713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845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FFD497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 rot="10800000">
              <a:off x="1680188" y="1146763"/>
              <a:ext cx="170670" cy="196687"/>
            </a:xfrm>
            <a:custGeom>
              <a:avLst/>
              <a:gdLst/>
              <a:ahLst/>
              <a:cxnLst/>
              <a:rect l="l" t="t" r="r" b="b"/>
              <a:pathLst>
                <a:path w="12910" h="14878" extrusionOk="0">
                  <a:moveTo>
                    <a:pt x="1" y="0"/>
                  </a:moveTo>
                  <a:lnTo>
                    <a:pt x="1" y="14877"/>
                  </a:lnTo>
                  <a:lnTo>
                    <a:pt x="12910" y="750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FF82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 rot="10800000">
              <a:off x="1683717" y="1776934"/>
              <a:ext cx="115543" cy="134514"/>
            </a:xfrm>
            <a:custGeom>
              <a:avLst/>
              <a:gdLst/>
              <a:ahLst/>
              <a:cxnLst/>
              <a:rect l="l" t="t" r="r" b="b"/>
              <a:pathLst>
                <a:path w="8740" h="10175" extrusionOk="0">
                  <a:moveTo>
                    <a:pt x="0" y="1"/>
                  </a:moveTo>
                  <a:lnTo>
                    <a:pt x="0" y="10175"/>
                  </a:lnTo>
                  <a:lnTo>
                    <a:pt x="8740" y="5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497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 rot="10800000">
              <a:off x="1066343" y="1034750"/>
              <a:ext cx="365586" cy="630184"/>
            </a:xfrm>
            <a:custGeom>
              <a:avLst/>
              <a:gdLst/>
              <a:ahLst/>
              <a:cxnLst/>
              <a:rect l="l" t="t" r="r" b="b"/>
              <a:pathLst>
                <a:path w="27654" h="47669" extrusionOk="0">
                  <a:moveTo>
                    <a:pt x="27654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1" y="31823"/>
                  </a:lnTo>
                  <a:lnTo>
                    <a:pt x="27654" y="31690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rgbClr val="FF82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 rot="10800000">
              <a:off x="1066343" y="1455450"/>
              <a:ext cx="365586" cy="420713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654" y="15979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 rot="10800000">
              <a:off x="1431916" y="193363"/>
              <a:ext cx="363814" cy="420713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979"/>
                  </a:lnTo>
                  <a:lnTo>
                    <a:pt x="27520" y="31824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FF7C4E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"/>
            <p:cNvSpPr/>
            <p:nvPr/>
          </p:nvSpPr>
          <p:spPr>
            <a:xfrm rot="10800000">
              <a:off x="1795717" y="-227337"/>
              <a:ext cx="363828" cy="420713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"/>
            <p:cNvSpPr/>
            <p:nvPr/>
          </p:nvSpPr>
          <p:spPr>
            <a:xfrm rot="10800000">
              <a:off x="1066343" y="-227337"/>
              <a:ext cx="365586" cy="841413"/>
            </a:xfrm>
            <a:custGeom>
              <a:avLst/>
              <a:gdLst/>
              <a:ahLst/>
              <a:cxnLst/>
              <a:rect l="l" t="t" r="r" b="b"/>
              <a:pathLst>
                <a:path w="27654" h="63647" extrusionOk="0">
                  <a:moveTo>
                    <a:pt x="1" y="1"/>
                  </a:moveTo>
                  <a:lnTo>
                    <a:pt x="1" y="31824"/>
                  </a:lnTo>
                  <a:lnTo>
                    <a:pt x="1" y="63646"/>
                  </a:lnTo>
                  <a:lnTo>
                    <a:pt x="27521" y="47802"/>
                  </a:lnTo>
                  <a:lnTo>
                    <a:pt x="27654" y="47802"/>
                  </a:lnTo>
                  <a:lnTo>
                    <a:pt x="27654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 rot="10800000">
              <a:off x="1066343" y="402834"/>
              <a:ext cx="365586" cy="420700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4" y="0"/>
                  </a:moveTo>
                  <a:lnTo>
                    <a:pt x="1" y="15845"/>
                  </a:lnTo>
                  <a:lnTo>
                    <a:pt x="27654" y="31823"/>
                  </a:lnTo>
                  <a:lnTo>
                    <a:pt x="27654" y="0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 rot="10800000">
              <a:off x="702529" y="-17866"/>
              <a:ext cx="365586" cy="841400"/>
            </a:xfrm>
            <a:custGeom>
              <a:avLst/>
              <a:gdLst/>
              <a:ahLst/>
              <a:cxnLst/>
              <a:rect l="l" t="t" r="r" b="b"/>
              <a:pathLst>
                <a:path w="27654" h="63646" extrusionOk="0">
                  <a:moveTo>
                    <a:pt x="134" y="0"/>
                  </a:moveTo>
                  <a:lnTo>
                    <a:pt x="1" y="31823"/>
                  </a:lnTo>
                  <a:lnTo>
                    <a:pt x="134" y="31823"/>
                  </a:lnTo>
                  <a:lnTo>
                    <a:pt x="134" y="63646"/>
                  </a:lnTo>
                  <a:lnTo>
                    <a:pt x="27654" y="47668"/>
                  </a:lnTo>
                  <a:lnTo>
                    <a:pt x="27654" y="1584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 rot="10800000">
              <a:off x="702529" y="614063"/>
              <a:ext cx="729400" cy="631942"/>
            </a:xfrm>
            <a:custGeom>
              <a:avLst/>
              <a:gdLst/>
              <a:ahLst/>
              <a:cxnLst/>
              <a:rect l="l" t="t" r="r" b="b"/>
              <a:pathLst>
                <a:path w="55174" h="47802" extrusionOk="0">
                  <a:moveTo>
                    <a:pt x="27654" y="1"/>
                  </a:moveTo>
                  <a:lnTo>
                    <a:pt x="1" y="15979"/>
                  </a:lnTo>
                  <a:lnTo>
                    <a:pt x="1" y="47802"/>
                  </a:lnTo>
                  <a:lnTo>
                    <a:pt x="27654" y="31957"/>
                  </a:lnTo>
                  <a:lnTo>
                    <a:pt x="55174" y="15979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oogle Shape;186;p4"/>
          <p:cNvGrpSpPr/>
          <p:nvPr/>
        </p:nvGrpSpPr>
        <p:grpSpPr>
          <a:xfrm>
            <a:off x="6396261" y="-26651"/>
            <a:ext cx="2761414" cy="1094590"/>
            <a:chOff x="5543377" y="-26648"/>
            <a:chExt cx="3613943" cy="1432521"/>
          </a:xfrm>
        </p:grpSpPr>
        <p:sp>
          <p:nvSpPr>
            <p:cNvPr id="187" name="Google Shape;187;p4"/>
            <p:cNvSpPr/>
            <p:nvPr/>
          </p:nvSpPr>
          <p:spPr>
            <a:xfrm rot="-5400000">
              <a:off x="7539604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4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4"/>
            <p:cNvSpPr/>
            <p:nvPr/>
          </p:nvSpPr>
          <p:spPr>
            <a:xfrm rot="-5400000">
              <a:off x="6437042" y="-62766"/>
              <a:ext cx="479036" cy="551271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27653" y="1"/>
                  </a:moveTo>
                  <a:lnTo>
                    <a:pt x="0" y="15845"/>
                  </a:lnTo>
                  <a:lnTo>
                    <a:pt x="27653" y="31823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5400000">
              <a:off x="6849922" y="-201155"/>
              <a:ext cx="479036" cy="828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0" y="0"/>
                  </a:moveTo>
                  <a:lnTo>
                    <a:pt x="0" y="31823"/>
                  </a:lnTo>
                  <a:lnTo>
                    <a:pt x="134" y="31956"/>
                  </a:lnTo>
                  <a:lnTo>
                    <a:pt x="27653" y="47801"/>
                  </a:lnTo>
                  <a:lnTo>
                    <a:pt x="27653" y="159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5400000">
              <a:off x="8229270" y="-201155"/>
              <a:ext cx="479036" cy="828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27653" y="1"/>
                  </a:moveTo>
                  <a:lnTo>
                    <a:pt x="0" y="15979"/>
                  </a:lnTo>
                  <a:lnTo>
                    <a:pt x="0" y="47802"/>
                  </a:lnTo>
                  <a:lnTo>
                    <a:pt x="134" y="47802"/>
                  </a:lnTo>
                  <a:lnTo>
                    <a:pt x="27653" y="31824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5400000">
              <a:off x="8643318" y="-63918"/>
              <a:ext cx="476733" cy="551271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5400000">
              <a:off x="7816399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5400000">
              <a:off x="7539604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4"/>
            <p:cNvSpPr/>
            <p:nvPr/>
          </p:nvSpPr>
          <p:spPr>
            <a:xfrm rot="-5400000">
              <a:off x="7265113" y="413968"/>
              <a:ext cx="476733" cy="553592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4"/>
            <p:cNvSpPr/>
            <p:nvPr/>
          </p:nvSpPr>
          <p:spPr>
            <a:xfrm rot="-5400000">
              <a:off x="7540756" y="415137"/>
              <a:ext cx="476733" cy="551254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0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-5400000">
              <a:off x="6852226" y="277891"/>
              <a:ext cx="476733" cy="825746"/>
            </a:xfrm>
            <a:custGeom>
              <a:avLst/>
              <a:gdLst/>
              <a:ahLst/>
              <a:cxnLst/>
              <a:rect l="l" t="t" r="r" b="b"/>
              <a:pathLst>
                <a:path w="27521" h="47669" extrusionOk="0">
                  <a:moveTo>
                    <a:pt x="27520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0" y="31823"/>
                  </a:lnTo>
                  <a:lnTo>
                    <a:pt x="27520" y="31690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-5400000">
              <a:off x="5553199" y="611305"/>
              <a:ext cx="139273" cy="158917"/>
            </a:xfrm>
            <a:custGeom>
              <a:avLst/>
              <a:gdLst/>
              <a:ahLst/>
              <a:cxnLst/>
              <a:rect l="l" t="t" r="r" b="b"/>
              <a:pathLst>
                <a:path w="8040" h="9174" extrusionOk="0">
                  <a:moveTo>
                    <a:pt x="8040" y="0"/>
                  </a:moveTo>
                  <a:lnTo>
                    <a:pt x="1" y="4604"/>
                  </a:lnTo>
                  <a:lnTo>
                    <a:pt x="8040" y="9174"/>
                  </a:lnTo>
                  <a:lnTo>
                    <a:pt x="8040" y="0"/>
                  </a:ln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-5400000">
              <a:off x="5886623" y="414843"/>
              <a:ext cx="476733" cy="551843"/>
            </a:xfrm>
            <a:custGeom>
              <a:avLst/>
              <a:gdLst/>
              <a:ahLst/>
              <a:cxnLst/>
              <a:rect l="l" t="t" r="r" b="b"/>
              <a:pathLst>
                <a:path w="27521" h="31857" extrusionOk="0">
                  <a:moveTo>
                    <a:pt x="1" y="0"/>
                  </a:moveTo>
                  <a:lnTo>
                    <a:pt x="1" y="31857"/>
                  </a:lnTo>
                  <a:lnTo>
                    <a:pt x="27520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-5400000">
              <a:off x="8404961" y="653513"/>
              <a:ext cx="953448" cy="551271"/>
            </a:xfrm>
            <a:custGeom>
              <a:avLst/>
              <a:gdLst/>
              <a:ahLst/>
              <a:cxnLst/>
              <a:rect l="l" t="t" r="r" b="b"/>
              <a:pathLst>
                <a:path w="55041" h="31824" extrusionOk="0">
                  <a:moveTo>
                    <a:pt x="27521" y="1"/>
                  </a:moveTo>
                  <a:lnTo>
                    <a:pt x="1" y="15979"/>
                  </a:lnTo>
                  <a:lnTo>
                    <a:pt x="27521" y="31823"/>
                  </a:lnTo>
                  <a:lnTo>
                    <a:pt x="55040" y="15979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-5400000">
              <a:off x="8230422" y="276739"/>
              <a:ext cx="476733" cy="828050"/>
            </a:xfrm>
            <a:custGeom>
              <a:avLst/>
              <a:gdLst/>
              <a:ahLst/>
              <a:cxnLst/>
              <a:rect l="l" t="t" r="r" b="b"/>
              <a:pathLst>
                <a:path w="27521" h="47802" extrusionOk="0">
                  <a:moveTo>
                    <a:pt x="1" y="1"/>
                  </a:moveTo>
                  <a:lnTo>
                    <a:pt x="1" y="31824"/>
                  </a:lnTo>
                  <a:lnTo>
                    <a:pt x="27520" y="47802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4"/>
            <p:cNvSpPr/>
            <p:nvPr/>
          </p:nvSpPr>
          <p:spPr>
            <a:xfrm rot="-5400000">
              <a:off x="7817551" y="415137"/>
              <a:ext cx="476733" cy="551254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0" y="0"/>
                  </a:moveTo>
                  <a:lnTo>
                    <a:pt x="1" y="15845"/>
                  </a:lnTo>
                  <a:lnTo>
                    <a:pt x="27520" y="31823"/>
                  </a:lnTo>
                  <a:lnTo>
                    <a:pt x="275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4"/>
            <p:cNvSpPr/>
            <p:nvPr/>
          </p:nvSpPr>
          <p:spPr>
            <a:xfrm rot="-5400000">
              <a:off x="7816399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4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 rot="-5400000">
              <a:off x="7163985" y="515124"/>
              <a:ext cx="953448" cy="828050"/>
            </a:xfrm>
            <a:custGeom>
              <a:avLst/>
              <a:gdLst/>
              <a:ahLst/>
              <a:cxnLst/>
              <a:rect l="l" t="t" r="r" b="b"/>
              <a:pathLst>
                <a:path w="55041" h="47802" extrusionOk="0">
                  <a:moveTo>
                    <a:pt x="55040" y="1"/>
                  </a:moveTo>
                  <a:lnTo>
                    <a:pt x="27521" y="15979"/>
                  </a:lnTo>
                  <a:lnTo>
                    <a:pt x="1" y="31957"/>
                  </a:lnTo>
                  <a:lnTo>
                    <a:pt x="27521" y="47802"/>
                  </a:lnTo>
                  <a:lnTo>
                    <a:pt x="55040" y="31957"/>
                  </a:lnTo>
                  <a:lnTo>
                    <a:pt x="550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" name="Google Shape;208;p4"/>
          <p:cNvGrpSpPr/>
          <p:nvPr/>
        </p:nvGrpSpPr>
        <p:grpSpPr>
          <a:xfrm>
            <a:off x="-413096" y="3658798"/>
            <a:ext cx="2192144" cy="1495178"/>
            <a:chOff x="-293170" y="3658798"/>
            <a:chExt cx="2192144" cy="1495178"/>
          </a:xfrm>
        </p:grpSpPr>
        <p:sp>
          <p:nvSpPr>
            <p:cNvPr id="209" name="Google Shape;209;p4"/>
            <p:cNvSpPr/>
            <p:nvPr/>
          </p:nvSpPr>
          <p:spPr>
            <a:xfrm rot="5400000">
              <a:off x="566876" y="4718563"/>
              <a:ext cx="402082" cy="465014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1" y="0"/>
                  </a:moveTo>
                  <a:lnTo>
                    <a:pt x="1" y="15978"/>
                  </a:lnTo>
                  <a:lnTo>
                    <a:pt x="27521" y="31823"/>
                  </a:lnTo>
                  <a:lnTo>
                    <a:pt x="275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4"/>
            <p:cNvSpPr/>
            <p:nvPr/>
          </p:nvSpPr>
          <p:spPr>
            <a:xfrm rot="5400000">
              <a:off x="813966" y="4749204"/>
              <a:ext cx="372910" cy="433031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4"/>
            <p:cNvSpPr/>
            <p:nvPr/>
          </p:nvSpPr>
          <p:spPr>
            <a:xfrm rot="5400000">
              <a:off x="1460748" y="4750112"/>
              <a:ext cx="372910" cy="431215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1" y="1"/>
                  </a:moveTo>
                  <a:lnTo>
                    <a:pt x="1" y="15845"/>
                  </a:lnTo>
                  <a:lnTo>
                    <a:pt x="27521" y="31823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4"/>
            <p:cNvSpPr/>
            <p:nvPr/>
          </p:nvSpPr>
          <p:spPr>
            <a:xfrm rot="5400000">
              <a:off x="1135098" y="4642762"/>
              <a:ext cx="376514" cy="645915"/>
            </a:xfrm>
            <a:custGeom>
              <a:avLst/>
              <a:gdLst/>
              <a:ahLst/>
              <a:cxnLst/>
              <a:rect l="l" t="t" r="r" b="b"/>
              <a:pathLst>
                <a:path w="27787" h="47669" extrusionOk="0">
                  <a:moveTo>
                    <a:pt x="1" y="1"/>
                  </a:moveTo>
                  <a:lnTo>
                    <a:pt x="134" y="31823"/>
                  </a:lnTo>
                  <a:lnTo>
                    <a:pt x="27787" y="47668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4"/>
            <p:cNvSpPr/>
            <p:nvPr/>
          </p:nvSpPr>
          <p:spPr>
            <a:xfrm rot="5400000">
              <a:off x="813065" y="4375410"/>
              <a:ext cx="374712" cy="433031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27654" y="1"/>
                  </a:moveTo>
                  <a:lnTo>
                    <a:pt x="1" y="15979"/>
                  </a:lnTo>
                  <a:lnTo>
                    <a:pt x="27654" y="31957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4"/>
            <p:cNvSpPr/>
            <p:nvPr/>
          </p:nvSpPr>
          <p:spPr>
            <a:xfrm rot="5400000">
              <a:off x="597469" y="4376325"/>
              <a:ext cx="374712" cy="431202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654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4"/>
            <p:cNvSpPr/>
            <p:nvPr/>
          </p:nvSpPr>
          <p:spPr>
            <a:xfrm rot="5400000">
              <a:off x="813966" y="4749204"/>
              <a:ext cx="372910" cy="433031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4"/>
            <p:cNvSpPr/>
            <p:nvPr/>
          </p:nvSpPr>
          <p:spPr>
            <a:xfrm rot="5400000">
              <a:off x="1460754" y="4002531"/>
              <a:ext cx="372896" cy="431215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845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4"/>
            <p:cNvSpPr/>
            <p:nvPr/>
          </p:nvSpPr>
          <p:spPr>
            <a:xfrm rot="5400000">
              <a:off x="1128547" y="3961854"/>
              <a:ext cx="174931" cy="201597"/>
            </a:xfrm>
            <a:custGeom>
              <a:avLst/>
              <a:gdLst/>
              <a:ahLst/>
              <a:cxnLst/>
              <a:rect l="l" t="t" r="r" b="b"/>
              <a:pathLst>
                <a:path w="12910" h="14878" extrusionOk="0">
                  <a:moveTo>
                    <a:pt x="1" y="0"/>
                  </a:moveTo>
                  <a:lnTo>
                    <a:pt x="1" y="14877"/>
                  </a:lnTo>
                  <a:lnTo>
                    <a:pt x="12910" y="750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4"/>
            <p:cNvSpPr/>
            <p:nvPr/>
          </p:nvSpPr>
          <p:spPr>
            <a:xfrm rot="5400000">
              <a:off x="1770825" y="4018351"/>
              <a:ext cx="118427" cy="137871"/>
            </a:xfrm>
            <a:custGeom>
              <a:avLst/>
              <a:gdLst/>
              <a:ahLst/>
              <a:cxnLst/>
              <a:rect l="l" t="t" r="r" b="b"/>
              <a:pathLst>
                <a:path w="8740" h="10175" extrusionOk="0">
                  <a:moveTo>
                    <a:pt x="0" y="1"/>
                  </a:moveTo>
                  <a:lnTo>
                    <a:pt x="0" y="10175"/>
                  </a:lnTo>
                  <a:lnTo>
                    <a:pt x="8740" y="5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4"/>
            <p:cNvSpPr/>
            <p:nvPr/>
          </p:nvSpPr>
          <p:spPr>
            <a:xfrm rot="5400000">
              <a:off x="1135999" y="4268968"/>
              <a:ext cx="374712" cy="645915"/>
            </a:xfrm>
            <a:custGeom>
              <a:avLst/>
              <a:gdLst/>
              <a:ahLst/>
              <a:cxnLst/>
              <a:rect l="l" t="t" r="r" b="b"/>
              <a:pathLst>
                <a:path w="27654" h="47669" extrusionOk="0">
                  <a:moveTo>
                    <a:pt x="27654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1" y="31823"/>
                  </a:lnTo>
                  <a:lnTo>
                    <a:pt x="27654" y="31690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4"/>
            <p:cNvSpPr/>
            <p:nvPr/>
          </p:nvSpPr>
          <p:spPr>
            <a:xfrm rot="5400000">
              <a:off x="1459847" y="4376318"/>
              <a:ext cx="374712" cy="431215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654" y="15979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4"/>
            <p:cNvSpPr/>
            <p:nvPr/>
          </p:nvSpPr>
          <p:spPr>
            <a:xfrm rot="5400000">
              <a:off x="167191" y="4002531"/>
              <a:ext cx="372896" cy="431215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979"/>
                  </a:lnTo>
                  <a:lnTo>
                    <a:pt x="27520" y="31824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4"/>
            <p:cNvSpPr/>
            <p:nvPr/>
          </p:nvSpPr>
          <p:spPr>
            <a:xfrm rot="5400000">
              <a:off x="-264008" y="3629645"/>
              <a:ext cx="372910" cy="431215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4"/>
            <p:cNvSpPr/>
            <p:nvPr/>
          </p:nvSpPr>
          <p:spPr>
            <a:xfrm rot="5400000">
              <a:off x="-49317" y="4160717"/>
              <a:ext cx="374712" cy="862417"/>
            </a:xfrm>
            <a:custGeom>
              <a:avLst/>
              <a:gdLst/>
              <a:ahLst/>
              <a:cxnLst/>
              <a:rect l="l" t="t" r="r" b="b"/>
              <a:pathLst>
                <a:path w="27654" h="63647" extrusionOk="0">
                  <a:moveTo>
                    <a:pt x="1" y="1"/>
                  </a:moveTo>
                  <a:lnTo>
                    <a:pt x="1" y="31824"/>
                  </a:lnTo>
                  <a:lnTo>
                    <a:pt x="1" y="63646"/>
                  </a:lnTo>
                  <a:lnTo>
                    <a:pt x="27521" y="47802"/>
                  </a:lnTo>
                  <a:lnTo>
                    <a:pt x="27654" y="47802"/>
                  </a:lnTo>
                  <a:lnTo>
                    <a:pt x="27654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4"/>
            <p:cNvSpPr/>
            <p:nvPr/>
          </p:nvSpPr>
          <p:spPr>
            <a:xfrm rot="5400000">
              <a:off x="380972" y="4376325"/>
              <a:ext cx="374712" cy="431202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4" y="0"/>
                  </a:moveTo>
                  <a:lnTo>
                    <a:pt x="1" y="15845"/>
                  </a:lnTo>
                  <a:lnTo>
                    <a:pt x="27654" y="31823"/>
                  </a:lnTo>
                  <a:lnTo>
                    <a:pt x="27654" y="0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4"/>
            <p:cNvSpPr/>
            <p:nvPr/>
          </p:nvSpPr>
          <p:spPr>
            <a:xfrm rot="5400000">
              <a:off x="139325" y="4533617"/>
              <a:ext cx="374712" cy="862403"/>
            </a:xfrm>
            <a:custGeom>
              <a:avLst/>
              <a:gdLst/>
              <a:ahLst/>
              <a:cxnLst/>
              <a:rect l="l" t="t" r="r" b="b"/>
              <a:pathLst>
                <a:path w="27654" h="63646" extrusionOk="0">
                  <a:moveTo>
                    <a:pt x="134" y="0"/>
                  </a:moveTo>
                  <a:lnTo>
                    <a:pt x="1" y="31823"/>
                  </a:lnTo>
                  <a:lnTo>
                    <a:pt x="134" y="31823"/>
                  </a:lnTo>
                  <a:lnTo>
                    <a:pt x="134" y="63646"/>
                  </a:lnTo>
                  <a:lnTo>
                    <a:pt x="27654" y="47668"/>
                  </a:lnTo>
                  <a:lnTo>
                    <a:pt x="27654" y="1584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4"/>
            <p:cNvSpPr/>
            <p:nvPr/>
          </p:nvSpPr>
          <p:spPr>
            <a:xfrm rot="5400000">
              <a:off x="519274" y="4454515"/>
              <a:ext cx="747608" cy="647717"/>
            </a:xfrm>
            <a:custGeom>
              <a:avLst/>
              <a:gdLst/>
              <a:ahLst/>
              <a:cxnLst/>
              <a:rect l="l" t="t" r="r" b="b"/>
              <a:pathLst>
                <a:path w="55174" h="47802" extrusionOk="0">
                  <a:moveTo>
                    <a:pt x="27654" y="1"/>
                  </a:moveTo>
                  <a:lnTo>
                    <a:pt x="1" y="15979"/>
                  </a:lnTo>
                  <a:lnTo>
                    <a:pt x="1" y="47802"/>
                  </a:lnTo>
                  <a:lnTo>
                    <a:pt x="27654" y="31957"/>
                  </a:lnTo>
                  <a:lnTo>
                    <a:pt x="55174" y="15979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" name="Google Shape;227;p4"/>
          <p:cNvSpPr txBox="1">
            <a:spLocks noGrp="1"/>
          </p:cNvSpPr>
          <p:nvPr>
            <p:ph type="ctrTitle"/>
          </p:nvPr>
        </p:nvSpPr>
        <p:spPr>
          <a:xfrm>
            <a:off x="4155425" y="2054338"/>
            <a:ext cx="6807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9pPr>
          </a:lstStyle>
          <a:p>
            <a:endParaRPr/>
          </a:p>
        </p:txBody>
      </p:sp>
      <p:sp>
        <p:nvSpPr>
          <p:cNvPr id="228" name="Google Shape;228;p4"/>
          <p:cNvSpPr txBox="1">
            <a:spLocks noGrp="1"/>
          </p:cNvSpPr>
          <p:nvPr>
            <p:ph type="title" idx="2" hasCustomPrompt="1"/>
          </p:nvPr>
        </p:nvSpPr>
        <p:spPr>
          <a:xfrm>
            <a:off x="2319727" y="1966888"/>
            <a:ext cx="14607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29" name="Google Shape;229;p4"/>
          <p:cNvSpPr txBox="1">
            <a:spLocks noGrp="1"/>
          </p:cNvSpPr>
          <p:nvPr>
            <p:ph type="ctrTitle" idx="3"/>
          </p:nvPr>
        </p:nvSpPr>
        <p:spPr>
          <a:xfrm>
            <a:off x="4155425" y="2719588"/>
            <a:ext cx="6807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9pPr>
          </a:lstStyle>
          <a:p>
            <a:endParaRPr/>
          </a:p>
        </p:txBody>
      </p:sp>
      <p:sp>
        <p:nvSpPr>
          <p:cNvPr id="230" name="Google Shape;230;p4"/>
          <p:cNvSpPr txBox="1">
            <a:spLocks noGrp="1"/>
          </p:cNvSpPr>
          <p:nvPr>
            <p:ph type="title" idx="4" hasCustomPrompt="1"/>
          </p:nvPr>
        </p:nvSpPr>
        <p:spPr>
          <a:xfrm>
            <a:off x="2319727" y="2632138"/>
            <a:ext cx="14607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31" name="Google Shape;231;p4"/>
          <p:cNvSpPr txBox="1">
            <a:spLocks noGrp="1"/>
          </p:cNvSpPr>
          <p:nvPr>
            <p:ph type="ctrTitle" idx="5"/>
          </p:nvPr>
        </p:nvSpPr>
        <p:spPr>
          <a:xfrm>
            <a:off x="4155425" y="3384838"/>
            <a:ext cx="6807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9pPr>
          </a:lstStyle>
          <a:p>
            <a:endParaRPr/>
          </a:p>
        </p:txBody>
      </p:sp>
      <p:sp>
        <p:nvSpPr>
          <p:cNvPr id="232" name="Google Shape;232;p4"/>
          <p:cNvSpPr txBox="1">
            <a:spLocks noGrp="1"/>
          </p:cNvSpPr>
          <p:nvPr>
            <p:ph type="title" idx="6" hasCustomPrompt="1"/>
          </p:nvPr>
        </p:nvSpPr>
        <p:spPr>
          <a:xfrm>
            <a:off x="2319727" y="3297388"/>
            <a:ext cx="14607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33" name="Google Shape;233;p4"/>
          <p:cNvSpPr txBox="1">
            <a:spLocks noGrp="1"/>
          </p:cNvSpPr>
          <p:nvPr>
            <p:ph type="ctrTitle" idx="7"/>
          </p:nvPr>
        </p:nvSpPr>
        <p:spPr>
          <a:xfrm>
            <a:off x="4155425" y="4050088"/>
            <a:ext cx="6807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9pPr>
          </a:lstStyle>
          <a:p>
            <a:endParaRPr/>
          </a:p>
        </p:txBody>
      </p:sp>
      <p:sp>
        <p:nvSpPr>
          <p:cNvPr id="234" name="Google Shape;234;p4"/>
          <p:cNvSpPr txBox="1">
            <a:spLocks noGrp="1"/>
          </p:cNvSpPr>
          <p:nvPr>
            <p:ph type="title" idx="8" hasCustomPrompt="1"/>
          </p:nvPr>
        </p:nvSpPr>
        <p:spPr>
          <a:xfrm>
            <a:off x="2319727" y="3962638"/>
            <a:ext cx="14607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cxnSp>
        <p:nvCxnSpPr>
          <p:cNvPr id="235" name="Google Shape;235;p4"/>
          <p:cNvCxnSpPr/>
          <p:nvPr/>
        </p:nvCxnSpPr>
        <p:spPr>
          <a:xfrm>
            <a:off x="3986825" y="-16500"/>
            <a:ext cx="0" cy="448860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6" name="Google Shape;236;p4"/>
          <p:cNvSpPr txBox="1">
            <a:spLocks noGrp="1"/>
          </p:cNvSpPr>
          <p:nvPr>
            <p:ph type="ctrTitle" idx="9"/>
          </p:nvPr>
        </p:nvSpPr>
        <p:spPr>
          <a:xfrm>
            <a:off x="4155425" y="1272250"/>
            <a:ext cx="3888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Font typeface="Barlow Condensed"/>
              <a:buNone/>
              <a:defRPr sz="3600">
                <a:latin typeface="Barlow Condensed"/>
                <a:ea typeface="Barlow Condensed"/>
                <a:cs typeface="Barlow Condensed"/>
                <a:sym typeface="Barlow Condense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CUSTOM_1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" name="Google Shape;238;p5"/>
          <p:cNvGrpSpPr/>
          <p:nvPr/>
        </p:nvGrpSpPr>
        <p:grpSpPr>
          <a:xfrm rot="10800000" flipH="1">
            <a:off x="6396261" y="4059387"/>
            <a:ext cx="2761414" cy="1094590"/>
            <a:chOff x="5543377" y="-26648"/>
            <a:chExt cx="3613943" cy="1432521"/>
          </a:xfrm>
        </p:grpSpPr>
        <p:sp>
          <p:nvSpPr>
            <p:cNvPr id="239" name="Google Shape;239;p5"/>
            <p:cNvSpPr/>
            <p:nvPr/>
          </p:nvSpPr>
          <p:spPr>
            <a:xfrm rot="-5400000">
              <a:off x="7539604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5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5"/>
            <p:cNvSpPr/>
            <p:nvPr/>
          </p:nvSpPr>
          <p:spPr>
            <a:xfrm rot="-5400000">
              <a:off x="6437042" y="-62766"/>
              <a:ext cx="479036" cy="551271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27653" y="1"/>
                  </a:moveTo>
                  <a:lnTo>
                    <a:pt x="0" y="15845"/>
                  </a:lnTo>
                  <a:lnTo>
                    <a:pt x="27653" y="31823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5"/>
            <p:cNvSpPr/>
            <p:nvPr/>
          </p:nvSpPr>
          <p:spPr>
            <a:xfrm rot="-5400000">
              <a:off x="6849922" y="-201155"/>
              <a:ext cx="479036" cy="828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0" y="0"/>
                  </a:moveTo>
                  <a:lnTo>
                    <a:pt x="0" y="31823"/>
                  </a:lnTo>
                  <a:lnTo>
                    <a:pt x="134" y="31956"/>
                  </a:lnTo>
                  <a:lnTo>
                    <a:pt x="27653" y="47801"/>
                  </a:lnTo>
                  <a:lnTo>
                    <a:pt x="27653" y="159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5"/>
            <p:cNvSpPr/>
            <p:nvPr/>
          </p:nvSpPr>
          <p:spPr>
            <a:xfrm rot="-5400000">
              <a:off x="8229270" y="-201155"/>
              <a:ext cx="479036" cy="828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27653" y="1"/>
                  </a:moveTo>
                  <a:lnTo>
                    <a:pt x="0" y="15979"/>
                  </a:lnTo>
                  <a:lnTo>
                    <a:pt x="0" y="47802"/>
                  </a:lnTo>
                  <a:lnTo>
                    <a:pt x="134" y="47802"/>
                  </a:lnTo>
                  <a:lnTo>
                    <a:pt x="27653" y="31824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5"/>
            <p:cNvSpPr/>
            <p:nvPr/>
          </p:nvSpPr>
          <p:spPr>
            <a:xfrm rot="-5400000">
              <a:off x="8643318" y="-63918"/>
              <a:ext cx="476733" cy="551271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5"/>
            <p:cNvSpPr/>
            <p:nvPr/>
          </p:nvSpPr>
          <p:spPr>
            <a:xfrm rot="-5400000">
              <a:off x="7816399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5"/>
            <p:cNvSpPr/>
            <p:nvPr/>
          </p:nvSpPr>
          <p:spPr>
            <a:xfrm rot="-5400000">
              <a:off x="7539604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5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5"/>
            <p:cNvSpPr/>
            <p:nvPr/>
          </p:nvSpPr>
          <p:spPr>
            <a:xfrm rot="-5400000">
              <a:off x="7265113" y="413968"/>
              <a:ext cx="476733" cy="553592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5"/>
            <p:cNvSpPr/>
            <p:nvPr/>
          </p:nvSpPr>
          <p:spPr>
            <a:xfrm rot="-5400000">
              <a:off x="7540756" y="415137"/>
              <a:ext cx="476733" cy="551254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0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5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5"/>
            <p:cNvSpPr/>
            <p:nvPr/>
          </p:nvSpPr>
          <p:spPr>
            <a:xfrm rot="-5400000">
              <a:off x="6852226" y="277891"/>
              <a:ext cx="476733" cy="825746"/>
            </a:xfrm>
            <a:custGeom>
              <a:avLst/>
              <a:gdLst/>
              <a:ahLst/>
              <a:cxnLst/>
              <a:rect l="l" t="t" r="r" b="b"/>
              <a:pathLst>
                <a:path w="27521" h="47669" extrusionOk="0">
                  <a:moveTo>
                    <a:pt x="27520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0" y="31823"/>
                  </a:lnTo>
                  <a:lnTo>
                    <a:pt x="27520" y="31690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5"/>
            <p:cNvSpPr/>
            <p:nvPr/>
          </p:nvSpPr>
          <p:spPr>
            <a:xfrm rot="-5400000">
              <a:off x="5553199" y="611305"/>
              <a:ext cx="139273" cy="158917"/>
            </a:xfrm>
            <a:custGeom>
              <a:avLst/>
              <a:gdLst/>
              <a:ahLst/>
              <a:cxnLst/>
              <a:rect l="l" t="t" r="r" b="b"/>
              <a:pathLst>
                <a:path w="8040" h="9174" extrusionOk="0">
                  <a:moveTo>
                    <a:pt x="8040" y="0"/>
                  </a:moveTo>
                  <a:lnTo>
                    <a:pt x="1" y="4604"/>
                  </a:lnTo>
                  <a:lnTo>
                    <a:pt x="8040" y="9174"/>
                  </a:lnTo>
                  <a:lnTo>
                    <a:pt x="8040" y="0"/>
                  </a:ln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5"/>
            <p:cNvSpPr/>
            <p:nvPr/>
          </p:nvSpPr>
          <p:spPr>
            <a:xfrm rot="-5400000">
              <a:off x="5886623" y="414843"/>
              <a:ext cx="476733" cy="551843"/>
            </a:xfrm>
            <a:custGeom>
              <a:avLst/>
              <a:gdLst/>
              <a:ahLst/>
              <a:cxnLst/>
              <a:rect l="l" t="t" r="r" b="b"/>
              <a:pathLst>
                <a:path w="27521" h="31857" extrusionOk="0">
                  <a:moveTo>
                    <a:pt x="1" y="0"/>
                  </a:moveTo>
                  <a:lnTo>
                    <a:pt x="1" y="31857"/>
                  </a:lnTo>
                  <a:lnTo>
                    <a:pt x="27520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5"/>
            <p:cNvSpPr/>
            <p:nvPr/>
          </p:nvSpPr>
          <p:spPr>
            <a:xfrm rot="-5400000">
              <a:off x="8404961" y="653513"/>
              <a:ext cx="953448" cy="551271"/>
            </a:xfrm>
            <a:custGeom>
              <a:avLst/>
              <a:gdLst/>
              <a:ahLst/>
              <a:cxnLst/>
              <a:rect l="l" t="t" r="r" b="b"/>
              <a:pathLst>
                <a:path w="55041" h="31824" extrusionOk="0">
                  <a:moveTo>
                    <a:pt x="27521" y="1"/>
                  </a:moveTo>
                  <a:lnTo>
                    <a:pt x="1" y="15979"/>
                  </a:lnTo>
                  <a:lnTo>
                    <a:pt x="27521" y="31823"/>
                  </a:lnTo>
                  <a:lnTo>
                    <a:pt x="55040" y="15979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5"/>
            <p:cNvSpPr/>
            <p:nvPr/>
          </p:nvSpPr>
          <p:spPr>
            <a:xfrm rot="-5400000">
              <a:off x="8230422" y="276739"/>
              <a:ext cx="476733" cy="828050"/>
            </a:xfrm>
            <a:custGeom>
              <a:avLst/>
              <a:gdLst/>
              <a:ahLst/>
              <a:cxnLst/>
              <a:rect l="l" t="t" r="r" b="b"/>
              <a:pathLst>
                <a:path w="27521" h="47802" extrusionOk="0">
                  <a:moveTo>
                    <a:pt x="1" y="1"/>
                  </a:moveTo>
                  <a:lnTo>
                    <a:pt x="1" y="31824"/>
                  </a:lnTo>
                  <a:lnTo>
                    <a:pt x="27520" y="47802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5"/>
            <p:cNvSpPr/>
            <p:nvPr/>
          </p:nvSpPr>
          <p:spPr>
            <a:xfrm rot="-5400000">
              <a:off x="7817551" y="415137"/>
              <a:ext cx="476733" cy="551254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0" y="0"/>
                  </a:moveTo>
                  <a:lnTo>
                    <a:pt x="1" y="15845"/>
                  </a:lnTo>
                  <a:lnTo>
                    <a:pt x="27520" y="31823"/>
                  </a:lnTo>
                  <a:lnTo>
                    <a:pt x="275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5"/>
            <p:cNvSpPr/>
            <p:nvPr/>
          </p:nvSpPr>
          <p:spPr>
            <a:xfrm rot="-5400000">
              <a:off x="7816399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5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5"/>
            <p:cNvSpPr/>
            <p:nvPr/>
          </p:nvSpPr>
          <p:spPr>
            <a:xfrm rot="-5400000">
              <a:off x="7163985" y="515124"/>
              <a:ext cx="953448" cy="828050"/>
            </a:xfrm>
            <a:custGeom>
              <a:avLst/>
              <a:gdLst/>
              <a:ahLst/>
              <a:cxnLst/>
              <a:rect l="l" t="t" r="r" b="b"/>
              <a:pathLst>
                <a:path w="55041" h="47802" extrusionOk="0">
                  <a:moveTo>
                    <a:pt x="55040" y="1"/>
                  </a:moveTo>
                  <a:lnTo>
                    <a:pt x="27521" y="15979"/>
                  </a:lnTo>
                  <a:lnTo>
                    <a:pt x="1" y="31957"/>
                  </a:lnTo>
                  <a:lnTo>
                    <a:pt x="27521" y="47802"/>
                  </a:lnTo>
                  <a:lnTo>
                    <a:pt x="55040" y="31957"/>
                  </a:lnTo>
                  <a:lnTo>
                    <a:pt x="550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" name="Google Shape;260;p5"/>
          <p:cNvGrpSpPr/>
          <p:nvPr/>
        </p:nvGrpSpPr>
        <p:grpSpPr>
          <a:xfrm rot="10800000" flipH="1">
            <a:off x="-413096" y="-26651"/>
            <a:ext cx="2192144" cy="1495178"/>
            <a:chOff x="-293170" y="3658798"/>
            <a:chExt cx="2192144" cy="1495178"/>
          </a:xfrm>
        </p:grpSpPr>
        <p:sp>
          <p:nvSpPr>
            <p:cNvPr id="261" name="Google Shape;261;p5"/>
            <p:cNvSpPr/>
            <p:nvPr/>
          </p:nvSpPr>
          <p:spPr>
            <a:xfrm rot="5400000">
              <a:off x="566876" y="4718563"/>
              <a:ext cx="402082" cy="465014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1" y="0"/>
                  </a:moveTo>
                  <a:lnTo>
                    <a:pt x="1" y="15978"/>
                  </a:lnTo>
                  <a:lnTo>
                    <a:pt x="27521" y="31823"/>
                  </a:lnTo>
                  <a:lnTo>
                    <a:pt x="275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5"/>
            <p:cNvSpPr/>
            <p:nvPr/>
          </p:nvSpPr>
          <p:spPr>
            <a:xfrm rot="5400000">
              <a:off x="813966" y="4749204"/>
              <a:ext cx="372910" cy="433031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5"/>
            <p:cNvSpPr/>
            <p:nvPr/>
          </p:nvSpPr>
          <p:spPr>
            <a:xfrm rot="5400000">
              <a:off x="1460748" y="4750112"/>
              <a:ext cx="372910" cy="431215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1" y="1"/>
                  </a:moveTo>
                  <a:lnTo>
                    <a:pt x="1" y="15845"/>
                  </a:lnTo>
                  <a:lnTo>
                    <a:pt x="27521" y="31823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5"/>
            <p:cNvSpPr/>
            <p:nvPr/>
          </p:nvSpPr>
          <p:spPr>
            <a:xfrm rot="5400000">
              <a:off x="1135098" y="4642762"/>
              <a:ext cx="376514" cy="645915"/>
            </a:xfrm>
            <a:custGeom>
              <a:avLst/>
              <a:gdLst/>
              <a:ahLst/>
              <a:cxnLst/>
              <a:rect l="l" t="t" r="r" b="b"/>
              <a:pathLst>
                <a:path w="27787" h="47669" extrusionOk="0">
                  <a:moveTo>
                    <a:pt x="1" y="1"/>
                  </a:moveTo>
                  <a:lnTo>
                    <a:pt x="134" y="31823"/>
                  </a:lnTo>
                  <a:lnTo>
                    <a:pt x="27787" y="47668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5"/>
            <p:cNvSpPr/>
            <p:nvPr/>
          </p:nvSpPr>
          <p:spPr>
            <a:xfrm rot="5400000">
              <a:off x="813065" y="4375410"/>
              <a:ext cx="374712" cy="433031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27654" y="1"/>
                  </a:moveTo>
                  <a:lnTo>
                    <a:pt x="1" y="15979"/>
                  </a:lnTo>
                  <a:lnTo>
                    <a:pt x="27654" y="31957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rgbClr val="F5340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5"/>
            <p:cNvSpPr/>
            <p:nvPr/>
          </p:nvSpPr>
          <p:spPr>
            <a:xfrm rot="5400000">
              <a:off x="597469" y="4376325"/>
              <a:ext cx="374712" cy="431202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654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5"/>
            <p:cNvSpPr/>
            <p:nvPr/>
          </p:nvSpPr>
          <p:spPr>
            <a:xfrm rot="5400000">
              <a:off x="813966" y="4749204"/>
              <a:ext cx="372910" cy="433031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1" y="1"/>
                  </a:moveTo>
                  <a:lnTo>
                    <a:pt x="1" y="31957"/>
                  </a:lnTo>
                  <a:lnTo>
                    <a:pt x="27521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5"/>
            <p:cNvSpPr/>
            <p:nvPr/>
          </p:nvSpPr>
          <p:spPr>
            <a:xfrm rot="5400000">
              <a:off x="1460754" y="4002531"/>
              <a:ext cx="372896" cy="431215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845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5"/>
            <p:cNvSpPr/>
            <p:nvPr/>
          </p:nvSpPr>
          <p:spPr>
            <a:xfrm rot="5400000">
              <a:off x="1128547" y="3961854"/>
              <a:ext cx="174931" cy="201597"/>
            </a:xfrm>
            <a:custGeom>
              <a:avLst/>
              <a:gdLst/>
              <a:ahLst/>
              <a:cxnLst/>
              <a:rect l="l" t="t" r="r" b="b"/>
              <a:pathLst>
                <a:path w="12910" h="14878" extrusionOk="0">
                  <a:moveTo>
                    <a:pt x="1" y="0"/>
                  </a:moveTo>
                  <a:lnTo>
                    <a:pt x="1" y="14877"/>
                  </a:lnTo>
                  <a:lnTo>
                    <a:pt x="12910" y="750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5"/>
            <p:cNvSpPr/>
            <p:nvPr/>
          </p:nvSpPr>
          <p:spPr>
            <a:xfrm rot="5400000">
              <a:off x="1770825" y="4018351"/>
              <a:ext cx="118427" cy="137871"/>
            </a:xfrm>
            <a:custGeom>
              <a:avLst/>
              <a:gdLst/>
              <a:ahLst/>
              <a:cxnLst/>
              <a:rect l="l" t="t" r="r" b="b"/>
              <a:pathLst>
                <a:path w="8740" h="10175" extrusionOk="0">
                  <a:moveTo>
                    <a:pt x="0" y="1"/>
                  </a:moveTo>
                  <a:lnTo>
                    <a:pt x="0" y="10175"/>
                  </a:lnTo>
                  <a:lnTo>
                    <a:pt x="8740" y="5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5"/>
            <p:cNvSpPr/>
            <p:nvPr/>
          </p:nvSpPr>
          <p:spPr>
            <a:xfrm rot="5400000">
              <a:off x="1135999" y="4268968"/>
              <a:ext cx="374712" cy="645915"/>
            </a:xfrm>
            <a:custGeom>
              <a:avLst/>
              <a:gdLst/>
              <a:ahLst/>
              <a:cxnLst/>
              <a:rect l="l" t="t" r="r" b="b"/>
              <a:pathLst>
                <a:path w="27654" h="47669" extrusionOk="0">
                  <a:moveTo>
                    <a:pt x="27654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1" y="31823"/>
                  </a:lnTo>
                  <a:lnTo>
                    <a:pt x="27654" y="31690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5"/>
            <p:cNvSpPr/>
            <p:nvPr/>
          </p:nvSpPr>
          <p:spPr>
            <a:xfrm rot="5400000">
              <a:off x="1459847" y="4376318"/>
              <a:ext cx="374712" cy="431215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654" y="15979"/>
                  </a:lnTo>
                  <a:lnTo>
                    <a:pt x="27654" y="158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5"/>
            <p:cNvSpPr/>
            <p:nvPr/>
          </p:nvSpPr>
          <p:spPr>
            <a:xfrm rot="5400000">
              <a:off x="167191" y="4002531"/>
              <a:ext cx="372896" cy="431215"/>
            </a:xfrm>
            <a:custGeom>
              <a:avLst/>
              <a:gdLst/>
              <a:ahLst/>
              <a:cxnLst/>
              <a:rect l="l" t="t" r="r" b="b"/>
              <a:pathLst>
                <a:path w="27520" h="31824" extrusionOk="0">
                  <a:moveTo>
                    <a:pt x="27520" y="1"/>
                  </a:moveTo>
                  <a:lnTo>
                    <a:pt x="0" y="15979"/>
                  </a:lnTo>
                  <a:lnTo>
                    <a:pt x="27520" y="31824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5"/>
            <p:cNvSpPr/>
            <p:nvPr/>
          </p:nvSpPr>
          <p:spPr>
            <a:xfrm rot="5400000">
              <a:off x="-264008" y="3629645"/>
              <a:ext cx="372910" cy="431215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1" y="1"/>
                  </a:moveTo>
                  <a:lnTo>
                    <a:pt x="1" y="31823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5"/>
            <p:cNvSpPr/>
            <p:nvPr/>
          </p:nvSpPr>
          <p:spPr>
            <a:xfrm rot="5400000">
              <a:off x="-49317" y="4160717"/>
              <a:ext cx="374712" cy="862417"/>
            </a:xfrm>
            <a:custGeom>
              <a:avLst/>
              <a:gdLst/>
              <a:ahLst/>
              <a:cxnLst/>
              <a:rect l="l" t="t" r="r" b="b"/>
              <a:pathLst>
                <a:path w="27654" h="63647" extrusionOk="0">
                  <a:moveTo>
                    <a:pt x="1" y="1"/>
                  </a:moveTo>
                  <a:lnTo>
                    <a:pt x="1" y="31824"/>
                  </a:lnTo>
                  <a:lnTo>
                    <a:pt x="1" y="63646"/>
                  </a:lnTo>
                  <a:lnTo>
                    <a:pt x="27521" y="47802"/>
                  </a:lnTo>
                  <a:lnTo>
                    <a:pt x="27654" y="47802"/>
                  </a:lnTo>
                  <a:lnTo>
                    <a:pt x="27654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5"/>
            <p:cNvSpPr/>
            <p:nvPr/>
          </p:nvSpPr>
          <p:spPr>
            <a:xfrm rot="5400000">
              <a:off x="380972" y="4376325"/>
              <a:ext cx="374712" cy="431202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4" y="0"/>
                  </a:moveTo>
                  <a:lnTo>
                    <a:pt x="1" y="15845"/>
                  </a:lnTo>
                  <a:lnTo>
                    <a:pt x="27654" y="31823"/>
                  </a:lnTo>
                  <a:lnTo>
                    <a:pt x="27654" y="0"/>
                  </a:lnTo>
                  <a:close/>
                </a:path>
              </a:pathLst>
            </a:custGeom>
            <a:solidFill>
              <a:srgbClr val="E3651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5"/>
            <p:cNvSpPr/>
            <p:nvPr/>
          </p:nvSpPr>
          <p:spPr>
            <a:xfrm rot="5400000">
              <a:off x="139325" y="4533617"/>
              <a:ext cx="374712" cy="862403"/>
            </a:xfrm>
            <a:custGeom>
              <a:avLst/>
              <a:gdLst/>
              <a:ahLst/>
              <a:cxnLst/>
              <a:rect l="l" t="t" r="r" b="b"/>
              <a:pathLst>
                <a:path w="27654" h="63646" extrusionOk="0">
                  <a:moveTo>
                    <a:pt x="134" y="0"/>
                  </a:moveTo>
                  <a:lnTo>
                    <a:pt x="1" y="31823"/>
                  </a:lnTo>
                  <a:lnTo>
                    <a:pt x="134" y="31823"/>
                  </a:lnTo>
                  <a:lnTo>
                    <a:pt x="134" y="63646"/>
                  </a:lnTo>
                  <a:lnTo>
                    <a:pt x="27654" y="47668"/>
                  </a:lnTo>
                  <a:lnTo>
                    <a:pt x="27654" y="15845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5"/>
            <p:cNvSpPr/>
            <p:nvPr/>
          </p:nvSpPr>
          <p:spPr>
            <a:xfrm rot="5400000">
              <a:off x="519274" y="4454515"/>
              <a:ext cx="747608" cy="647717"/>
            </a:xfrm>
            <a:custGeom>
              <a:avLst/>
              <a:gdLst/>
              <a:ahLst/>
              <a:cxnLst/>
              <a:rect l="l" t="t" r="r" b="b"/>
              <a:pathLst>
                <a:path w="55174" h="47802" extrusionOk="0">
                  <a:moveTo>
                    <a:pt x="27654" y="1"/>
                  </a:moveTo>
                  <a:lnTo>
                    <a:pt x="1" y="15979"/>
                  </a:lnTo>
                  <a:lnTo>
                    <a:pt x="1" y="47802"/>
                  </a:lnTo>
                  <a:lnTo>
                    <a:pt x="27654" y="31957"/>
                  </a:lnTo>
                  <a:lnTo>
                    <a:pt x="55174" y="15979"/>
                  </a:lnTo>
                  <a:lnTo>
                    <a:pt x="276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" name="Google Shape;279;p5"/>
          <p:cNvSpPr txBox="1">
            <a:spLocks noGrp="1"/>
          </p:cNvSpPr>
          <p:nvPr>
            <p:ph type="ctrTitle"/>
          </p:nvPr>
        </p:nvSpPr>
        <p:spPr>
          <a:xfrm>
            <a:off x="4308049" y="2067485"/>
            <a:ext cx="3294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0" name="Google Shape;280;p5"/>
          <p:cNvSpPr txBox="1">
            <a:spLocks noGrp="1"/>
          </p:cNvSpPr>
          <p:nvPr>
            <p:ph type="subTitle" idx="1"/>
          </p:nvPr>
        </p:nvSpPr>
        <p:spPr>
          <a:xfrm>
            <a:off x="1868250" y="2708213"/>
            <a:ext cx="40203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81" name="Google Shape;281;p5"/>
          <p:cNvCxnSpPr/>
          <p:nvPr/>
        </p:nvCxnSpPr>
        <p:spPr>
          <a:xfrm>
            <a:off x="5123700" y="2607238"/>
            <a:ext cx="40203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1">
  <p:cSld name="CUSTOM_2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6"/>
          <p:cNvGrpSpPr/>
          <p:nvPr/>
        </p:nvGrpSpPr>
        <p:grpSpPr>
          <a:xfrm rot="10800000">
            <a:off x="11" y="4059387"/>
            <a:ext cx="2761414" cy="1094590"/>
            <a:chOff x="5543377" y="-26648"/>
            <a:chExt cx="3613943" cy="1432521"/>
          </a:xfrm>
        </p:grpSpPr>
        <p:sp>
          <p:nvSpPr>
            <p:cNvPr id="284" name="Google Shape;284;p6"/>
            <p:cNvSpPr/>
            <p:nvPr/>
          </p:nvSpPr>
          <p:spPr>
            <a:xfrm rot="-5400000">
              <a:off x="7539604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6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6"/>
            <p:cNvSpPr/>
            <p:nvPr/>
          </p:nvSpPr>
          <p:spPr>
            <a:xfrm rot="-5400000">
              <a:off x="6437042" y="-62766"/>
              <a:ext cx="479036" cy="551271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27653" y="1"/>
                  </a:moveTo>
                  <a:lnTo>
                    <a:pt x="0" y="15845"/>
                  </a:lnTo>
                  <a:lnTo>
                    <a:pt x="27653" y="31823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6"/>
            <p:cNvSpPr/>
            <p:nvPr/>
          </p:nvSpPr>
          <p:spPr>
            <a:xfrm rot="-5400000">
              <a:off x="6849922" y="-201155"/>
              <a:ext cx="479036" cy="828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0" y="0"/>
                  </a:moveTo>
                  <a:lnTo>
                    <a:pt x="0" y="31823"/>
                  </a:lnTo>
                  <a:lnTo>
                    <a:pt x="134" y="31956"/>
                  </a:lnTo>
                  <a:lnTo>
                    <a:pt x="27653" y="47801"/>
                  </a:lnTo>
                  <a:lnTo>
                    <a:pt x="27653" y="159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6"/>
            <p:cNvSpPr/>
            <p:nvPr/>
          </p:nvSpPr>
          <p:spPr>
            <a:xfrm rot="-5400000">
              <a:off x="8229270" y="-201155"/>
              <a:ext cx="479036" cy="828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27653" y="1"/>
                  </a:moveTo>
                  <a:lnTo>
                    <a:pt x="0" y="15979"/>
                  </a:lnTo>
                  <a:lnTo>
                    <a:pt x="0" y="47802"/>
                  </a:lnTo>
                  <a:lnTo>
                    <a:pt x="134" y="47802"/>
                  </a:lnTo>
                  <a:lnTo>
                    <a:pt x="27653" y="31824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6"/>
            <p:cNvSpPr/>
            <p:nvPr/>
          </p:nvSpPr>
          <p:spPr>
            <a:xfrm rot="-5400000">
              <a:off x="8643318" y="-63918"/>
              <a:ext cx="476733" cy="551271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6"/>
            <p:cNvSpPr/>
            <p:nvPr/>
          </p:nvSpPr>
          <p:spPr>
            <a:xfrm rot="-5400000">
              <a:off x="7816399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6"/>
            <p:cNvSpPr/>
            <p:nvPr/>
          </p:nvSpPr>
          <p:spPr>
            <a:xfrm rot="-5400000">
              <a:off x="7539604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6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6"/>
            <p:cNvSpPr/>
            <p:nvPr/>
          </p:nvSpPr>
          <p:spPr>
            <a:xfrm rot="-5400000">
              <a:off x="7265113" y="413968"/>
              <a:ext cx="476733" cy="553592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6"/>
            <p:cNvSpPr/>
            <p:nvPr/>
          </p:nvSpPr>
          <p:spPr>
            <a:xfrm rot="-5400000">
              <a:off x="7540756" y="415137"/>
              <a:ext cx="476733" cy="551254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0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6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6"/>
            <p:cNvSpPr/>
            <p:nvPr/>
          </p:nvSpPr>
          <p:spPr>
            <a:xfrm rot="-5400000">
              <a:off x="6852226" y="277891"/>
              <a:ext cx="476733" cy="825746"/>
            </a:xfrm>
            <a:custGeom>
              <a:avLst/>
              <a:gdLst/>
              <a:ahLst/>
              <a:cxnLst/>
              <a:rect l="l" t="t" r="r" b="b"/>
              <a:pathLst>
                <a:path w="27521" h="47669" extrusionOk="0">
                  <a:moveTo>
                    <a:pt x="27520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0" y="31823"/>
                  </a:lnTo>
                  <a:lnTo>
                    <a:pt x="27520" y="31690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6"/>
            <p:cNvSpPr/>
            <p:nvPr/>
          </p:nvSpPr>
          <p:spPr>
            <a:xfrm rot="-5400000">
              <a:off x="5553199" y="611305"/>
              <a:ext cx="139273" cy="158917"/>
            </a:xfrm>
            <a:custGeom>
              <a:avLst/>
              <a:gdLst/>
              <a:ahLst/>
              <a:cxnLst/>
              <a:rect l="l" t="t" r="r" b="b"/>
              <a:pathLst>
                <a:path w="8040" h="9174" extrusionOk="0">
                  <a:moveTo>
                    <a:pt x="8040" y="0"/>
                  </a:moveTo>
                  <a:lnTo>
                    <a:pt x="1" y="4604"/>
                  </a:lnTo>
                  <a:lnTo>
                    <a:pt x="8040" y="9174"/>
                  </a:lnTo>
                  <a:lnTo>
                    <a:pt x="8040" y="0"/>
                  </a:ln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6"/>
            <p:cNvSpPr/>
            <p:nvPr/>
          </p:nvSpPr>
          <p:spPr>
            <a:xfrm rot="-5400000">
              <a:off x="5886623" y="414843"/>
              <a:ext cx="476733" cy="551843"/>
            </a:xfrm>
            <a:custGeom>
              <a:avLst/>
              <a:gdLst/>
              <a:ahLst/>
              <a:cxnLst/>
              <a:rect l="l" t="t" r="r" b="b"/>
              <a:pathLst>
                <a:path w="27521" h="31857" extrusionOk="0">
                  <a:moveTo>
                    <a:pt x="1" y="0"/>
                  </a:moveTo>
                  <a:lnTo>
                    <a:pt x="1" y="31857"/>
                  </a:lnTo>
                  <a:lnTo>
                    <a:pt x="27520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6"/>
            <p:cNvSpPr/>
            <p:nvPr/>
          </p:nvSpPr>
          <p:spPr>
            <a:xfrm rot="-5400000">
              <a:off x="8404961" y="653513"/>
              <a:ext cx="953448" cy="551271"/>
            </a:xfrm>
            <a:custGeom>
              <a:avLst/>
              <a:gdLst/>
              <a:ahLst/>
              <a:cxnLst/>
              <a:rect l="l" t="t" r="r" b="b"/>
              <a:pathLst>
                <a:path w="55041" h="31824" extrusionOk="0">
                  <a:moveTo>
                    <a:pt x="27521" y="1"/>
                  </a:moveTo>
                  <a:lnTo>
                    <a:pt x="1" y="15979"/>
                  </a:lnTo>
                  <a:lnTo>
                    <a:pt x="27521" y="31823"/>
                  </a:lnTo>
                  <a:lnTo>
                    <a:pt x="55040" y="15979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6"/>
            <p:cNvSpPr/>
            <p:nvPr/>
          </p:nvSpPr>
          <p:spPr>
            <a:xfrm rot="-5400000">
              <a:off x="8230422" y="276739"/>
              <a:ext cx="476733" cy="828050"/>
            </a:xfrm>
            <a:custGeom>
              <a:avLst/>
              <a:gdLst/>
              <a:ahLst/>
              <a:cxnLst/>
              <a:rect l="l" t="t" r="r" b="b"/>
              <a:pathLst>
                <a:path w="27521" h="47802" extrusionOk="0">
                  <a:moveTo>
                    <a:pt x="1" y="1"/>
                  </a:moveTo>
                  <a:lnTo>
                    <a:pt x="1" y="31824"/>
                  </a:lnTo>
                  <a:lnTo>
                    <a:pt x="27520" y="47802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6"/>
            <p:cNvSpPr/>
            <p:nvPr/>
          </p:nvSpPr>
          <p:spPr>
            <a:xfrm rot="-5400000">
              <a:off x="7817551" y="415137"/>
              <a:ext cx="476733" cy="551254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0" y="0"/>
                  </a:moveTo>
                  <a:lnTo>
                    <a:pt x="1" y="15845"/>
                  </a:lnTo>
                  <a:lnTo>
                    <a:pt x="27520" y="31823"/>
                  </a:lnTo>
                  <a:lnTo>
                    <a:pt x="275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6"/>
            <p:cNvSpPr/>
            <p:nvPr/>
          </p:nvSpPr>
          <p:spPr>
            <a:xfrm rot="-5400000">
              <a:off x="7816399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6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6"/>
            <p:cNvSpPr/>
            <p:nvPr/>
          </p:nvSpPr>
          <p:spPr>
            <a:xfrm rot="-5400000">
              <a:off x="7163985" y="515124"/>
              <a:ext cx="953448" cy="828050"/>
            </a:xfrm>
            <a:custGeom>
              <a:avLst/>
              <a:gdLst/>
              <a:ahLst/>
              <a:cxnLst/>
              <a:rect l="l" t="t" r="r" b="b"/>
              <a:pathLst>
                <a:path w="55041" h="47802" extrusionOk="0">
                  <a:moveTo>
                    <a:pt x="55040" y="1"/>
                  </a:moveTo>
                  <a:lnTo>
                    <a:pt x="27521" y="15979"/>
                  </a:lnTo>
                  <a:lnTo>
                    <a:pt x="1" y="31957"/>
                  </a:lnTo>
                  <a:lnTo>
                    <a:pt x="27521" y="47802"/>
                  </a:lnTo>
                  <a:lnTo>
                    <a:pt x="55040" y="31957"/>
                  </a:lnTo>
                  <a:lnTo>
                    <a:pt x="550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5" name="Google Shape;305;p6"/>
          <p:cNvSpPr txBox="1">
            <a:spLocks noGrp="1"/>
          </p:cNvSpPr>
          <p:nvPr>
            <p:ph type="ctrTitle"/>
          </p:nvPr>
        </p:nvSpPr>
        <p:spPr>
          <a:xfrm>
            <a:off x="266501" y="468450"/>
            <a:ext cx="809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306" name="Google Shape;306;p6"/>
          <p:cNvCxnSpPr/>
          <p:nvPr/>
        </p:nvCxnSpPr>
        <p:spPr>
          <a:xfrm>
            <a:off x="8634675" y="-1604650"/>
            <a:ext cx="0" cy="2664900"/>
          </a:xfrm>
          <a:prstGeom prst="straightConnector1">
            <a:avLst/>
          </a:prstGeom>
          <a:noFill/>
          <a:ln w="28575" cap="flat" cmpd="sng">
            <a:solidFill>
              <a:srgbClr val="F5340B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2">
  <p:cSld name="CUSTOM_2_1">
    <p:spTree>
      <p:nvGrpSpPr>
        <p:cNvPr id="1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Google Shape;308;p7"/>
          <p:cNvSpPr txBox="1">
            <a:spLocks noGrp="1"/>
          </p:cNvSpPr>
          <p:nvPr>
            <p:ph type="ctrTitle"/>
          </p:nvPr>
        </p:nvSpPr>
        <p:spPr>
          <a:xfrm flipH="1">
            <a:off x="770700" y="468450"/>
            <a:ext cx="809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309" name="Google Shape;309;p7"/>
          <p:cNvCxnSpPr/>
          <p:nvPr/>
        </p:nvCxnSpPr>
        <p:spPr>
          <a:xfrm>
            <a:off x="498026" y="-1604650"/>
            <a:ext cx="0" cy="266490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10" name="Google Shape;310;p7"/>
          <p:cNvGrpSpPr/>
          <p:nvPr/>
        </p:nvGrpSpPr>
        <p:grpSpPr>
          <a:xfrm rot="10800000" flipH="1">
            <a:off x="6396261" y="4059387"/>
            <a:ext cx="2761414" cy="1094590"/>
            <a:chOff x="5543377" y="-26648"/>
            <a:chExt cx="3613943" cy="1432521"/>
          </a:xfrm>
        </p:grpSpPr>
        <p:sp>
          <p:nvSpPr>
            <p:cNvPr id="311" name="Google Shape;311;p7"/>
            <p:cNvSpPr/>
            <p:nvPr/>
          </p:nvSpPr>
          <p:spPr>
            <a:xfrm rot="-5400000">
              <a:off x="7539604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rgbClr val="0C2E3A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7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7"/>
            <p:cNvSpPr/>
            <p:nvPr/>
          </p:nvSpPr>
          <p:spPr>
            <a:xfrm rot="-5400000">
              <a:off x="6437042" y="-62766"/>
              <a:ext cx="479036" cy="551271"/>
            </a:xfrm>
            <a:custGeom>
              <a:avLst/>
              <a:gdLst/>
              <a:ahLst/>
              <a:cxnLst/>
              <a:rect l="l" t="t" r="r" b="b"/>
              <a:pathLst>
                <a:path w="27654" h="31824" extrusionOk="0">
                  <a:moveTo>
                    <a:pt x="27653" y="1"/>
                  </a:moveTo>
                  <a:lnTo>
                    <a:pt x="0" y="15845"/>
                  </a:lnTo>
                  <a:lnTo>
                    <a:pt x="27653" y="31823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7"/>
            <p:cNvSpPr/>
            <p:nvPr/>
          </p:nvSpPr>
          <p:spPr>
            <a:xfrm rot="-5400000">
              <a:off x="6849922" y="-201155"/>
              <a:ext cx="479036" cy="828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0" y="0"/>
                  </a:moveTo>
                  <a:lnTo>
                    <a:pt x="0" y="31823"/>
                  </a:lnTo>
                  <a:lnTo>
                    <a:pt x="134" y="31956"/>
                  </a:lnTo>
                  <a:lnTo>
                    <a:pt x="27653" y="47801"/>
                  </a:lnTo>
                  <a:lnTo>
                    <a:pt x="27653" y="159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7"/>
            <p:cNvSpPr/>
            <p:nvPr/>
          </p:nvSpPr>
          <p:spPr>
            <a:xfrm rot="-5400000">
              <a:off x="8229270" y="-201155"/>
              <a:ext cx="479036" cy="828050"/>
            </a:xfrm>
            <a:custGeom>
              <a:avLst/>
              <a:gdLst/>
              <a:ahLst/>
              <a:cxnLst/>
              <a:rect l="l" t="t" r="r" b="b"/>
              <a:pathLst>
                <a:path w="27654" h="47802" extrusionOk="0">
                  <a:moveTo>
                    <a:pt x="27653" y="1"/>
                  </a:moveTo>
                  <a:lnTo>
                    <a:pt x="0" y="15979"/>
                  </a:lnTo>
                  <a:lnTo>
                    <a:pt x="0" y="47802"/>
                  </a:lnTo>
                  <a:lnTo>
                    <a:pt x="134" y="47802"/>
                  </a:lnTo>
                  <a:lnTo>
                    <a:pt x="27653" y="31824"/>
                  </a:lnTo>
                  <a:lnTo>
                    <a:pt x="276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7"/>
            <p:cNvSpPr/>
            <p:nvPr/>
          </p:nvSpPr>
          <p:spPr>
            <a:xfrm rot="-5400000">
              <a:off x="8643318" y="-63918"/>
              <a:ext cx="476733" cy="551271"/>
            </a:xfrm>
            <a:custGeom>
              <a:avLst/>
              <a:gdLst/>
              <a:ahLst/>
              <a:cxnLst/>
              <a:rect l="l" t="t" r="r" b="b"/>
              <a:pathLst>
                <a:path w="27521" h="31824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823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7"/>
            <p:cNvSpPr/>
            <p:nvPr/>
          </p:nvSpPr>
          <p:spPr>
            <a:xfrm rot="-5400000">
              <a:off x="7816399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6A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7"/>
            <p:cNvSpPr/>
            <p:nvPr/>
          </p:nvSpPr>
          <p:spPr>
            <a:xfrm rot="-5400000">
              <a:off x="7539604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27653" y="0"/>
                  </a:moveTo>
                  <a:lnTo>
                    <a:pt x="0" y="15978"/>
                  </a:lnTo>
                  <a:lnTo>
                    <a:pt x="27653" y="31823"/>
                  </a:lnTo>
                  <a:lnTo>
                    <a:pt x="276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7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7"/>
            <p:cNvSpPr/>
            <p:nvPr/>
          </p:nvSpPr>
          <p:spPr>
            <a:xfrm rot="-5400000">
              <a:off x="7265113" y="413968"/>
              <a:ext cx="476733" cy="553592"/>
            </a:xfrm>
            <a:custGeom>
              <a:avLst/>
              <a:gdLst/>
              <a:ahLst/>
              <a:cxnLst/>
              <a:rect l="l" t="t" r="r" b="b"/>
              <a:pathLst>
                <a:path w="27521" h="31958" extrusionOk="0">
                  <a:moveTo>
                    <a:pt x="27520" y="1"/>
                  </a:moveTo>
                  <a:lnTo>
                    <a:pt x="1" y="15979"/>
                  </a:lnTo>
                  <a:lnTo>
                    <a:pt x="27520" y="31957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7"/>
            <p:cNvSpPr/>
            <p:nvPr/>
          </p:nvSpPr>
          <p:spPr>
            <a:xfrm rot="-5400000">
              <a:off x="7540756" y="415137"/>
              <a:ext cx="476733" cy="551254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1" y="0"/>
                  </a:moveTo>
                  <a:lnTo>
                    <a:pt x="1" y="31823"/>
                  </a:lnTo>
                  <a:lnTo>
                    <a:pt x="27520" y="159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7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8001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7"/>
            <p:cNvSpPr/>
            <p:nvPr/>
          </p:nvSpPr>
          <p:spPr>
            <a:xfrm rot="-5400000">
              <a:off x="6852226" y="277891"/>
              <a:ext cx="476733" cy="825746"/>
            </a:xfrm>
            <a:custGeom>
              <a:avLst/>
              <a:gdLst/>
              <a:ahLst/>
              <a:cxnLst/>
              <a:rect l="l" t="t" r="r" b="b"/>
              <a:pathLst>
                <a:path w="27521" h="47669" extrusionOk="0">
                  <a:moveTo>
                    <a:pt x="27520" y="1"/>
                  </a:moveTo>
                  <a:lnTo>
                    <a:pt x="1" y="15845"/>
                  </a:lnTo>
                  <a:lnTo>
                    <a:pt x="1" y="47668"/>
                  </a:lnTo>
                  <a:lnTo>
                    <a:pt x="27520" y="31823"/>
                  </a:lnTo>
                  <a:lnTo>
                    <a:pt x="27520" y="31690"/>
                  </a:lnTo>
                  <a:lnTo>
                    <a:pt x="275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7"/>
            <p:cNvSpPr/>
            <p:nvPr/>
          </p:nvSpPr>
          <p:spPr>
            <a:xfrm rot="-5400000">
              <a:off x="5553199" y="611305"/>
              <a:ext cx="139273" cy="158917"/>
            </a:xfrm>
            <a:custGeom>
              <a:avLst/>
              <a:gdLst/>
              <a:ahLst/>
              <a:cxnLst/>
              <a:rect l="l" t="t" r="r" b="b"/>
              <a:pathLst>
                <a:path w="8040" h="9174" extrusionOk="0">
                  <a:moveTo>
                    <a:pt x="8040" y="0"/>
                  </a:moveTo>
                  <a:lnTo>
                    <a:pt x="1" y="4604"/>
                  </a:lnTo>
                  <a:lnTo>
                    <a:pt x="8040" y="9174"/>
                  </a:lnTo>
                  <a:lnTo>
                    <a:pt x="8040" y="0"/>
                  </a:ln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7"/>
            <p:cNvSpPr/>
            <p:nvPr/>
          </p:nvSpPr>
          <p:spPr>
            <a:xfrm rot="-5400000">
              <a:off x="5886623" y="414843"/>
              <a:ext cx="476733" cy="551843"/>
            </a:xfrm>
            <a:custGeom>
              <a:avLst/>
              <a:gdLst/>
              <a:ahLst/>
              <a:cxnLst/>
              <a:rect l="l" t="t" r="r" b="b"/>
              <a:pathLst>
                <a:path w="27521" h="31857" extrusionOk="0">
                  <a:moveTo>
                    <a:pt x="1" y="0"/>
                  </a:moveTo>
                  <a:lnTo>
                    <a:pt x="1" y="31857"/>
                  </a:lnTo>
                  <a:lnTo>
                    <a:pt x="27520" y="15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7"/>
            <p:cNvSpPr/>
            <p:nvPr/>
          </p:nvSpPr>
          <p:spPr>
            <a:xfrm rot="-5400000">
              <a:off x="8404961" y="653513"/>
              <a:ext cx="953448" cy="551271"/>
            </a:xfrm>
            <a:custGeom>
              <a:avLst/>
              <a:gdLst/>
              <a:ahLst/>
              <a:cxnLst/>
              <a:rect l="l" t="t" r="r" b="b"/>
              <a:pathLst>
                <a:path w="55041" h="31824" extrusionOk="0">
                  <a:moveTo>
                    <a:pt x="27521" y="1"/>
                  </a:moveTo>
                  <a:lnTo>
                    <a:pt x="1" y="15979"/>
                  </a:lnTo>
                  <a:lnTo>
                    <a:pt x="27521" y="31823"/>
                  </a:lnTo>
                  <a:lnTo>
                    <a:pt x="55040" y="15979"/>
                  </a:lnTo>
                  <a:lnTo>
                    <a:pt x="27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7"/>
            <p:cNvSpPr/>
            <p:nvPr/>
          </p:nvSpPr>
          <p:spPr>
            <a:xfrm rot="-5400000">
              <a:off x="8230422" y="276739"/>
              <a:ext cx="476733" cy="828050"/>
            </a:xfrm>
            <a:custGeom>
              <a:avLst/>
              <a:gdLst/>
              <a:ahLst/>
              <a:cxnLst/>
              <a:rect l="l" t="t" r="r" b="b"/>
              <a:pathLst>
                <a:path w="27521" h="47802" extrusionOk="0">
                  <a:moveTo>
                    <a:pt x="1" y="1"/>
                  </a:moveTo>
                  <a:lnTo>
                    <a:pt x="1" y="31824"/>
                  </a:lnTo>
                  <a:lnTo>
                    <a:pt x="27520" y="47802"/>
                  </a:lnTo>
                  <a:lnTo>
                    <a:pt x="27520" y="159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7"/>
            <p:cNvSpPr/>
            <p:nvPr/>
          </p:nvSpPr>
          <p:spPr>
            <a:xfrm rot="-5400000">
              <a:off x="7817551" y="415137"/>
              <a:ext cx="476733" cy="551254"/>
            </a:xfrm>
            <a:custGeom>
              <a:avLst/>
              <a:gdLst/>
              <a:ahLst/>
              <a:cxnLst/>
              <a:rect l="l" t="t" r="r" b="b"/>
              <a:pathLst>
                <a:path w="27521" h="31823" extrusionOk="0">
                  <a:moveTo>
                    <a:pt x="27520" y="0"/>
                  </a:moveTo>
                  <a:lnTo>
                    <a:pt x="1" y="15845"/>
                  </a:lnTo>
                  <a:lnTo>
                    <a:pt x="27520" y="31823"/>
                  </a:lnTo>
                  <a:lnTo>
                    <a:pt x="275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7"/>
            <p:cNvSpPr/>
            <p:nvPr/>
          </p:nvSpPr>
          <p:spPr>
            <a:xfrm rot="-5400000">
              <a:off x="7816399" y="-62757"/>
              <a:ext cx="479036" cy="551254"/>
            </a:xfrm>
            <a:custGeom>
              <a:avLst/>
              <a:gdLst/>
              <a:ahLst/>
              <a:cxnLst/>
              <a:rect l="l" t="t" r="r" b="b"/>
              <a:pathLst>
                <a:path w="27654" h="31823" extrusionOk="0">
                  <a:moveTo>
                    <a:pt x="0" y="0"/>
                  </a:moveTo>
                  <a:lnTo>
                    <a:pt x="0" y="31823"/>
                  </a:lnTo>
                  <a:lnTo>
                    <a:pt x="27653" y="15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7"/>
            <p:cNvSpPr/>
            <p:nvPr/>
          </p:nvSpPr>
          <p:spPr>
            <a:xfrm rot="-5400000">
              <a:off x="7263962" y="-63926"/>
              <a:ext cx="479036" cy="553592"/>
            </a:xfrm>
            <a:custGeom>
              <a:avLst/>
              <a:gdLst/>
              <a:ahLst/>
              <a:cxnLst/>
              <a:rect l="l" t="t" r="r" b="b"/>
              <a:pathLst>
                <a:path w="27654" h="31958" extrusionOk="0">
                  <a:moveTo>
                    <a:pt x="0" y="1"/>
                  </a:moveTo>
                  <a:lnTo>
                    <a:pt x="0" y="31957"/>
                  </a:lnTo>
                  <a:lnTo>
                    <a:pt x="27653" y="159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7"/>
            <p:cNvSpPr/>
            <p:nvPr/>
          </p:nvSpPr>
          <p:spPr>
            <a:xfrm rot="-5400000">
              <a:off x="7163985" y="515124"/>
              <a:ext cx="953448" cy="828050"/>
            </a:xfrm>
            <a:custGeom>
              <a:avLst/>
              <a:gdLst/>
              <a:ahLst/>
              <a:cxnLst/>
              <a:rect l="l" t="t" r="r" b="b"/>
              <a:pathLst>
                <a:path w="55041" h="47802" extrusionOk="0">
                  <a:moveTo>
                    <a:pt x="55040" y="1"/>
                  </a:moveTo>
                  <a:lnTo>
                    <a:pt x="27521" y="15979"/>
                  </a:lnTo>
                  <a:lnTo>
                    <a:pt x="1" y="31957"/>
                  </a:lnTo>
                  <a:lnTo>
                    <a:pt x="27521" y="47802"/>
                  </a:lnTo>
                  <a:lnTo>
                    <a:pt x="55040" y="31957"/>
                  </a:lnTo>
                  <a:lnTo>
                    <a:pt x="550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>
  <p:cSld name="CUSTOM_3">
    <p:spTree>
      <p:nvGrpSpPr>
        <p:cNvPr id="1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E9E6E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Condensed SemiBold"/>
              <a:buNone/>
              <a:defRPr sz="2800">
                <a:solidFill>
                  <a:srgbClr val="434343"/>
                </a:solidFill>
                <a:latin typeface="Barlow Condensed SemiBold"/>
                <a:ea typeface="Barlow Condensed SemiBold"/>
                <a:cs typeface="Barlow Condensed SemiBold"/>
                <a:sym typeface="Barlow Condensed Semi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Condensed SemiBold"/>
              <a:buNone/>
              <a:defRPr sz="2800">
                <a:solidFill>
                  <a:srgbClr val="434343"/>
                </a:solidFill>
                <a:latin typeface="Barlow Condensed SemiBold"/>
                <a:ea typeface="Barlow Condensed SemiBold"/>
                <a:cs typeface="Barlow Condensed SemiBold"/>
                <a:sym typeface="Barlow Condensed SemiBol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Condensed SemiBold"/>
              <a:buNone/>
              <a:defRPr sz="2800">
                <a:solidFill>
                  <a:srgbClr val="434343"/>
                </a:solidFill>
                <a:latin typeface="Barlow Condensed SemiBold"/>
                <a:ea typeface="Barlow Condensed SemiBold"/>
                <a:cs typeface="Barlow Condensed SemiBold"/>
                <a:sym typeface="Barlow Condensed SemiBol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Condensed SemiBold"/>
              <a:buNone/>
              <a:defRPr sz="2800">
                <a:solidFill>
                  <a:srgbClr val="434343"/>
                </a:solidFill>
                <a:latin typeface="Barlow Condensed SemiBold"/>
                <a:ea typeface="Barlow Condensed SemiBold"/>
                <a:cs typeface="Barlow Condensed SemiBold"/>
                <a:sym typeface="Barlow Condensed SemiBol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Condensed SemiBold"/>
              <a:buNone/>
              <a:defRPr sz="2800">
                <a:solidFill>
                  <a:srgbClr val="434343"/>
                </a:solidFill>
                <a:latin typeface="Barlow Condensed SemiBold"/>
                <a:ea typeface="Barlow Condensed SemiBold"/>
                <a:cs typeface="Barlow Condensed SemiBold"/>
                <a:sym typeface="Barlow Condensed SemiBol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Condensed SemiBold"/>
              <a:buNone/>
              <a:defRPr sz="2800">
                <a:solidFill>
                  <a:srgbClr val="434343"/>
                </a:solidFill>
                <a:latin typeface="Barlow Condensed SemiBold"/>
                <a:ea typeface="Barlow Condensed SemiBold"/>
                <a:cs typeface="Barlow Condensed SemiBold"/>
                <a:sym typeface="Barlow Condensed SemiBol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Condensed SemiBold"/>
              <a:buNone/>
              <a:defRPr sz="2800">
                <a:solidFill>
                  <a:srgbClr val="434343"/>
                </a:solidFill>
                <a:latin typeface="Barlow Condensed SemiBold"/>
                <a:ea typeface="Barlow Condensed SemiBold"/>
                <a:cs typeface="Barlow Condensed SemiBold"/>
                <a:sym typeface="Barlow Condensed SemiBol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Condensed SemiBold"/>
              <a:buNone/>
              <a:defRPr sz="2800">
                <a:solidFill>
                  <a:srgbClr val="434343"/>
                </a:solidFill>
                <a:latin typeface="Barlow Condensed SemiBold"/>
                <a:ea typeface="Barlow Condensed SemiBold"/>
                <a:cs typeface="Barlow Condensed SemiBold"/>
                <a:sym typeface="Barlow Condensed SemiBol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Condensed SemiBold"/>
              <a:buNone/>
              <a:defRPr sz="2800">
                <a:solidFill>
                  <a:srgbClr val="434343"/>
                </a:solidFill>
                <a:latin typeface="Barlow Condensed SemiBold"/>
                <a:ea typeface="Barlow Condensed SemiBold"/>
                <a:cs typeface="Barlow Condensed SemiBold"/>
                <a:sym typeface="Barlow Condensed SemiBo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Arvo"/>
              <a:buChar char="●"/>
              <a:defRPr sz="1800">
                <a:solidFill>
                  <a:srgbClr val="434343"/>
                </a:solidFill>
                <a:latin typeface="Arvo"/>
                <a:ea typeface="Arvo"/>
                <a:cs typeface="Arvo"/>
                <a:sym typeface="Arv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rvo"/>
              <a:buChar char="○"/>
              <a:defRPr>
                <a:solidFill>
                  <a:srgbClr val="434343"/>
                </a:solidFill>
                <a:latin typeface="Arvo"/>
                <a:ea typeface="Arvo"/>
                <a:cs typeface="Arvo"/>
                <a:sym typeface="Arv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rvo"/>
              <a:buChar char="■"/>
              <a:defRPr>
                <a:solidFill>
                  <a:srgbClr val="434343"/>
                </a:solidFill>
                <a:latin typeface="Arvo"/>
                <a:ea typeface="Arvo"/>
                <a:cs typeface="Arvo"/>
                <a:sym typeface="Arv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rvo"/>
              <a:buChar char="●"/>
              <a:defRPr>
                <a:solidFill>
                  <a:srgbClr val="434343"/>
                </a:solidFill>
                <a:latin typeface="Arvo"/>
                <a:ea typeface="Arvo"/>
                <a:cs typeface="Arvo"/>
                <a:sym typeface="Arv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rvo"/>
              <a:buChar char="○"/>
              <a:defRPr>
                <a:solidFill>
                  <a:srgbClr val="434343"/>
                </a:solidFill>
                <a:latin typeface="Arvo"/>
                <a:ea typeface="Arvo"/>
                <a:cs typeface="Arvo"/>
                <a:sym typeface="Arv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rvo"/>
              <a:buChar char="■"/>
              <a:defRPr>
                <a:solidFill>
                  <a:srgbClr val="434343"/>
                </a:solidFill>
                <a:latin typeface="Arvo"/>
                <a:ea typeface="Arvo"/>
                <a:cs typeface="Arvo"/>
                <a:sym typeface="Arv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rvo"/>
              <a:buChar char="●"/>
              <a:defRPr>
                <a:solidFill>
                  <a:srgbClr val="434343"/>
                </a:solidFill>
                <a:latin typeface="Arvo"/>
                <a:ea typeface="Arvo"/>
                <a:cs typeface="Arvo"/>
                <a:sym typeface="Arv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rvo"/>
              <a:buChar char="○"/>
              <a:defRPr>
                <a:solidFill>
                  <a:srgbClr val="434343"/>
                </a:solidFill>
                <a:latin typeface="Arvo"/>
                <a:ea typeface="Arvo"/>
                <a:cs typeface="Arvo"/>
                <a:sym typeface="Arv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Arvo"/>
              <a:buChar char="■"/>
              <a:defRPr>
                <a:solidFill>
                  <a:srgbClr val="434343"/>
                </a:solidFill>
                <a:latin typeface="Arvo"/>
                <a:ea typeface="Arvo"/>
                <a:cs typeface="Arvo"/>
                <a:sym typeface="Arv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9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335" name="Google Shape;335;p9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336" name="Google Shape;336;p9"/>
          <p:cNvSpPr txBox="1">
            <a:spLocks noGrp="1"/>
          </p:cNvSpPr>
          <p:nvPr>
            <p:ph type="sldNum" idx="12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5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Arvo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Relationship Id="rId4" Type="http://schemas.openxmlformats.org/officeDocument/2006/relationships/hyperlink" Target="https://fonts.google.com/specimen/Barlow+Condensed" TargetMode="Externa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E6E1"/>
        </a:solidFill>
        <a:effectLst/>
      </p:bgPr>
    </p:bg>
    <p:spTree>
      <p:nvGrpSpPr>
        <p:cNvPr id="1" name="Shape 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" name="Google Shape;342;p11"/>
          <p:cNvSpPr txBox="1">
            <a:spLocks noGrp="1"/>
          </p:cNvSpPr>
          <p:nvPr>
            <p:ph type="ctrTitle"/>
          </p:nvPr>
        </p:nvSpPr>
        <p:spPr>
          <a:xfrm>
            <a:off x="1993979" y="1446212"/>
            <a:ext cx="5044774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/>
              <a:t>CV</a:t>
            </a:r>
            <a:br>
              <a:rPr lang="es" dirty="0"/>
            </a:br>
            <a:r>
              <a:rPr lang="es" dirty="0"/>
              <a:t> PRESENTATION</a:t>
            </a:r>
            <a:endParaRPr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9" name="Google Shape;539;p20"/>
          <p:cNvGrpSpPr/>
          <p:nvPr/>
        </p:nvGrpSpPr>
        <p:grpSpPr>
          <a:xfrm>
            <a:off x="5065365" y="2778173"/>
            <a:ext cx="952549" cy="954168"/>
            <a:chOff x="917250" y="2165250"/>
            <a:chExt cx="980695" cy="982361"/>
          </a:xfrm>
        </p:grpSpPr>
        <p:sp>
          <p:nvSpPr>
            <p:cNvPr id="540" name="Google Shape;540;p20"/>
            <p:cNvSpPr/>
            <p:nvPr/>
          </p:nvSpPr>
          <p:spPr>
            <a:xfrm>
              <a:off x="917250" y="2165250"/>
              <a:ext cx="980695" cy="982361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7C4E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0"/>
            <p:cNvSpPr/>
            <p:nvPr/>
          </p:nvSpPr>
          <p:spPr>
            <a:xfrm>
              <a:off x="1037015" y="2285225"/>
              <a:ext cx="741167" cy="742427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7C4E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" name="Google Shape;542;p20"/>
          <p:cNvGrpSpPr/>
          <p:nvPr/>
        </p:nvGrpSpPr>
        <p:grpSpPr>
          <a:xfrm>
            <a:off x="5065365" y="1508284"/>
            <a:ext cx="952549" cy="954168"/>
            <a:chOff x="917250" y="2165250"/>
            <a:chExt cx="980695" cy="982361"/>
          </a:xfrm>
        </p:grpSpPr>
        <p:sp>
          <p:nvSpPr>
            <p:cNvPr id="543" name="Google Shape;543;p20"/>
            <p:cNvSpPr/>
            <p:nvPr/>
          </p:nvSpPr>
          <p:spPr>
            <a:xfrm>
              <a:off x="917250" y="2165250"/>
              <a:ext cx="980695" cy="982361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0"/>
            <p:cNvSpPr/>
            <p:nvPr/>
          </p:nvSpPr>
          <p:spPr>
            <a:xfrm>
              <a:off x="1037015" y="2285225"/>
              <a:ext cx="741167" cy="742427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" name="Google Shape;545;p20"/>
          <p:cNvGrpSpPr/>
          <p:nvPr/>
        </p:nvGrpSpPr>
        <p:grpSpPr>
          <a:xfrm>
            <a:off x="1735570" y="2778173"/>
            <a:ext cx="952549" cy="954168"/>
            <a:chOff x="917250" y="2165250"/>
            <a:chExt cx="980695" cy="982361"/>
          </a:xfrm>
        </p:grpSpPr>
        <p:sp>
          <p:nvSpPr>
            <p:cNvPr id="546" name="Google Shape;546;p20"/>
            <p:cNvSpPr/>
            <p:nvPr/>
          </p:nvSpPr>
          <p:spPr>
            <a:xfrm>
              <a:off x="917250" y="2165250"/>
              <a:ext cx="980695" cy="982361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0"/>
            <p:cNvSpPr/>
            <p:nvPr/>
          </p:nvSpPr>
          <p:spPr>
            <a:xfrm>
              <a:off x="1037015" y="2285225"/>
              <a:ext cx="741167" cy="742427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" name="Google Shape;548;p20"/>
          <p:cNvGrpSpPr/>
          <p:nvPr/>
        </p:nvGrpSpPr>
        <p:grpSpPr>
          <a:xfrm>
            <a:off x="1735570" y="1508284"/>
            <a:ext cx="952549" cy="954168"/>
            <a:chOff x="917250" y="2165250"/>
            <a:chExt cx="980695" cy="982361"/>
          </a:xfrm>
        </p:grpSpPr>
        <p:sp>
          <p:nvSpPr>
            <p:cNvPr id="549" name="Google Shape;549;p20"/>
            <p:cNvSpPr/>
            <p:nvPr/>
          </p:nvSpPr>
          <p:spPr>
            <a:xfrm>
              <a:off x="917250" y="2165250"/>
              <a:ext cx="980695" cy="982361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0"/>
            <p:cNvSpPr/>
            <p:nvPr/>
          </p:nvSpPr>
          <p:spPr>
            <a:xfrm>
              <a:off x="1037015" y="2285225"/>
              <a:ext cx="741167" cy="742427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1" name="Google Shape;551;p20"/>
          <p:cNvSpPr txBox="1">
            <a:spLocks noGrp="1"/>
          </p:cNvSpPr>
          <p:nvPr>
            <p:ph type="ctrTitle"/>
          </p:nvPr>
        </p:nvSpPr>
        <p:spPr>
          <a:xfrm>
            <a:off x="266501" y="468450"/>
            <a:ext cx="809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COMPUTER SKILLS</a:t>
            </a:r>
            <a:endParaRPr/>
          </a:p>
        </p:txBody>
      </p:sp>
      <p:grpSp>
        <p:nvGrpSpPr>
          <p:cNvPr id="552" name="Google Shape;552;p20"/>
          <p:cNvGrpSpPr/>
          <p:nvPr/>
        </p:nvGrpSpPr>
        <p:grpSpPr>
          <a:xfrm>
            <a:off x="5372369" y="3086570"/>
            <a:ext cx="337462" cy="337491"/>
            <a:chOff x="-50154850" y="2316775"/>
            <a:chExt cx="300100" cy="300125"/>
          </a:xfrm>
        </p:grpSpPr>
        <p:sp>
          <p:nvSpPr>
            <p:cNvPr id="553" name="Google Shape;553;p20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0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" name="Google Shape;555;p20"/>
          <p:cNvGrpSpPr/>
          <p:nvPr/>
        </p:nvGrpSpPr>
        <p:grpSpPr>
          <a:xfrm>
            <a:off x="5372810" y="1816699"/>
            <a:ext cx="336591" cy="337462"/>
            <a:chOff x="-50523475" y="2316000"/>
            <a:chExt cx="299325" cy="300100"/>
          </a:xfrm>
        </p:grpSpPr>
        <p:sp>
          <p:nvSpPr>
            <p:cNvPr id="556" name="Google Shape;556;p20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0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" name="Google Shape;558;p20"/>
          <p:cNvGrpSpPr/>
          <p:nvPr/>
        </p:nvGrpSpPr>
        <p:grpSpPr>
          <a:xfrm>
            <a:off x="2062549" y="1816709"/>
            <a:ext cx="297599" cy="337462"/>
            <a:chOff x="-45278675" y="2333325"/>
            <a:chExt cx="264650" cy="300100"/>
          </a:xfrm>
        </p:grpSpPr>
        <p:sp>
          <p:nvSpPr>
            <p:cNvPr id="559" name="Google Shape;559;p20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0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0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0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20"/>
          <p:cNvGrpSpPr/>
          <p:nvPr/>
        </p:nvGrpSpPr>
        <p:grpSpPr>
          <a:xfrm>
            <a:off x="2061460" y="3075156"/>
            <a:ext cx="296869" cy="360270"/>
            <a:chOff x="-45270025" y="2701925"/>
            <a:chExt cx="247350" cy="300125"/>
          </a:xfrm>
        </p:grpSpPr>
        <p:sp>
          <p:nvSpPr>
            <p:cNvPr id="564" name="Google Shape;564;p20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0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0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0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" name="Google Shape;568;p20"/>
          <p:cNvGrpSpPr/>
          <p:nvPr/>
        </p:nvGrpSpPr>
        <p:grpSpPr>
          <a:xfrm>
            <a:off x="2869235" y="1931636"/>
            <a:ext cx="1200776" cy="107549"/>
            <a:chOff x="5546798" y="2644435"/>
            <a:chExt cx="980705" cy="87838"/>
          </a:xfrm>
        </p:grpSpPr>
        <p:sp>
          <p:nvSpPr>
            <p:cNvPr id="569" name="Google Shape;569;p20"/>
            <p:cNvSpPr/>
            <p:nvPr/>
          </p:nvSpPr>
          <p:spPr>
            <a:xfrm rot="10800000" flipH="1">
              <a:off x="5546798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0"/>
            <p:cNvSpPr/>
            <p:nvPr/>
          </p:nvSpPr>
          <p:spPr>
            <a:xfrm rot="10800000" flipH="1">
              <a:off x="5725401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0"/>
            <p:cNvSpPr/>
            <p:nvPr/>
          </p:nvSpPr>
          <p:spPr>
            <a:xfrm rot="10800000" flipH="1">
              <a:off x="5904004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0"/>
            <p:cNvSpPr/>
            <p:nvPr/>
          </p:nvSpPr>
          <p:spPr>
            <a:xfrm rot="10800000" flipH="1">
              <a:off x="6082607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0"/>
            <p:cNvSpPr/>
            <p:nvPr/>
          </p:nvSpPr>
          <p:spPr>
            <a:xfrm rot="10800000" flipH="1">
              <a:off x="6261211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0"/>
            <p:cNvSpPr/>
            <p:nvPr/>
          </p:nvSpPr>
          <p:spPr>
            <a:xfrm rot="10800000" flipH="1">
              <a:off x="6439814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FA73B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" name="Google Shape;575;p20"/>
          <p:cNvGrpSpPr/>
          <p:nvPr/>
        </p:nvGrpSpPr>
        <p:grpSpPr>
          <a:xfrm>
            <a:off x="6207662" y="1931635"/>
            <a:ext cx="1200776" cy="107549"/>
            <a:chOff x="5546798" y="2873310"/>
            <a:chExt cx="980705" cy="87838"/>
          </a:xfrm>
        </p:grpSpPr>
        <p:sp>
          <p:nvSpPr>
            <p:cNvPr id="576" name="Google Shape;576;p20"/>
            <p:cNvSpPr/>
            <p:nvPr/>
          </p:nvSpPr>
          <p:spPr>
            <a:xfrm rot="10800000" flipH="1">
              <a:off x="5546798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0"/>
            <p:cNvSpPr/>
            <p:nvPr/>
          </p:nvSpPr>
          <p:spPr>
            <a:xfrm rot="10800000" flipH="1">
              <a:off x="5725401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0"/>
            <p:cNvSpPr/>
            <p:nvPr/>
          </p:nvSpPr>
          <p:spPr>
            <a:xfrm rot="10800000" flipH="1">
              <a:off x="5904004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0"/>
            <p:cNvSpPr/>
            <p:nvPr/>
          </p:nvSpPr>
          <p:spPr>
            <a:xfrm rot="10800000" flipH="1">
              <a:off x="6082607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0"/>
            <p:cNvSpPr/>
            <p:nvPr/>
          </p:nvSpPr>
          <p:spPr>
            <a:xfrm rot="10800000" flipH="1">
              <a:off x="6261211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5413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0"/>
            <p:cNvSpPr/>
            <p:nvPr/>
          </p:nvSpPr>
          <p:spPr>
            <a:xfrm rot="10800000" flipH="1">
              <a:off x="6439814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5413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" name="Google Shape;582;p20"/>
          <p:cNvGrpSpPr/>
          <p:nvPr/>
        </p:nvGrpSpPr>
        <p:grpSpPr>
          <a:xfrm>
            <a:off x="2869235" y="3201524"/>
            <a:ext cx="1200776" cy="107549"/>
            <a:chOff x="5546798" y="3082360"/>
            <a:chExt cx="980705" cy="87838"/>
          </a:xfrm>
        </p:grpSpPr>
        <p:sp>
          <p:nvSpPr>
            <p:cNvPr id="583" name="Google Shape;583;p20"/>
            <p:cNvSpPr/>
            <p:nvPr/>
          </p:nvSpPr>
          <p:spPr>
            <a:xfrm rot="10800000" flipH="1">
              <a:off x="5546798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0"/>
            <p:cNvSpPr/>
            <p:nvPr/>
          </p:nvSpPr>
          <p:spPr>
            <a:xfrm rot="10800000" flipH="1">
              <a:off x="5725401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0"/>
            <p:cNvSpPr/>
            <p:nvPr/>
          </p:nvSpPr>
          <p:spPr>
            <a:xfrm rot="10800000" flipH="1">
              <a:off x="5904004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0"/>
            <p:cNvSpPr/>
            <p:nvPr/>
          </p:nvSpPr>
          <p:spPr>
            <a:xfrm rot="10800000" flipH="1">
              <a:off x="6082607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A6A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0"/>
            <p:cNvSpPr/>
            <p:nvPr/>
          </p:nvSpPr>
          <p:spPr>
            <a:xfrm rot="10800000" flipH="1">
              <a:off x="6261211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A6A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0"/>
            <p:cNvSpPr/>
            <p:nvPr/>
          </p:nvSpPr>
          <p:spPr>
            <a:xfrm rot="10800000" flipH="1">
              <a:off x="6439814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A6A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" name="Google Shape;589;p20"/>
          <p:cNvGrpSpPr/>
          <p:nvPr/>
        </p:nvGrpSpPr>
        <p:grpSpPr>
          <a:xfrm>
            <a:off x="6207662" y="3201525"/>
            <a:ext cx="1200776" cy="107549"/>
            <a:chOff x="5546798" y="2873310"/>
            <a:chExt cx="980705" cy="87838"/>
          </a:xfrm>
        </p:grpSpPr>
        <p:sp>
          <p:nvSpPr>
            <p:cNvPr id="590" name="Google Shape;590;p20"/>
            <p:cNvSpPr/>
            <p:nvPr/>
          </p:nvSpPr>
          <p:spPr>
            <a:xfrm rot="10800000" flipH="1">
              <a:off x="5546798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7C4E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0"/>
            <p:cNvSpPr/>
            <p:nvPr/>
          </p:nvSpPr>
          <p:spPr>
            <a:xfrm rot="10800000" flipH="1">
              <a:off x="5725401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7C4E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0"/>
            <p:cNvSpPr/>
            <p:nvPr/>
          </p:nvSpPr>
          <p:spPr>
            <a:xfrm rot="10800000" flipH="1">
              <a:off x="5904004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7C4E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0"/>
            <p:cNvSpPr/>
            <p:nvPr/>
          </p:nvSpPr>
          <p:spPr>
            <a:xfrm rot="10800000" flipH="1">
              <a:off x="6082607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7C4E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0"/>
            <p:cNvSpPr/>
            <p:nvPr/>
          </p:nvSpPr>
          <p:spPr>
            <a:xfrm rot="10800000" flipH="1">
              <a:off x="6261211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F7C4E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0"/>
            <p:cNvSpPr/>
            <p:nvPr/>
          </p:nvSpPr>
          <p:spPr>
            <a:xfrm rot="10800000" flipH="1">
              <a:off x="6439814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F7C4E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0" name="Google Shape;600;p21"/>
          <p:cNvGrpSpPr/>
          <p:nvPr/>
        </p:nvGrpSpPr>
        <p:grpSpPr>
          <a:xfrm>
            <a:off x="3375638" y="1480538"/>
            <a:ext cx="2392731" cy="2380034"/>
            <a:chOff x="3375638" y="1381738"/>
            <a:chExt cx="2392731" cy="2380034"/>
          </a:xfrm>
        </p:grpSpPr>
        <p:grpSp>
          <p:nvGrpSpPr>
            <p:cNvPr id="601" name="Google Shape;601;p21"/>
            <p:cNvGrpSpPr/>
            <p:nvPr/>
          </p:nvGrpSpPr>
          <p:grpSpPr>
            <a:xfrm>
              <a:off x="3375638" y="1381738"/>
              <a:ext cx="1090308" cy="1083256"/>
              <a:chOff x="3375638" y="1381738"/>
              <a:chExt cx="1090308" cy="1083256"/>
            </a:xfrm>
          </p:grpSpPr>
          <p:sp>
            <p:nvSpPr>
              <p:cNvPr id="602" name="Google Shape;602;p21"/>
              <p:cNvSpPr/>
              <p:nvPr/>
            </p:nvSpPr>
            <p:spPr>
              <a:xfrm>
                <a:off x="3576449" y="1575495"/>
                <a:ext cx="347901" cy="347901"/>
              </a:xfrm>
              <a:custGeom>
                <a:avLst/>
                <a:gdLst/>
                <a:ahLst/>
                <a:cxnLst/>
                <a:rect l="l" t="t" r="r" b="b"/>
                <a:pathLst>
                  <a:path w="6166" h="6166" extrusionOk="0">
                    <a:moveTo>
                      <a:pt x="0" y="0"/>
                    </a:moveTo>
                    <a:lnTo>
                      <a:pt x="1679" y="6166"/>
                    </a:lnTo>
                    <a:lnTo>
                      <a:pt x="6166" y="15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7C4E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21"/>
              <p:cNvSpPr/>
              <p:nvPr/>
            </p:nvSpPr>
            <p:spPr>
              <a:xfrm>
                <a:off x="3375638" y="1381738"/>
                <a:ext cx="1090308" cy="1083256"/>
              </a:xfrm>
              <a:custGeom>
                <a:avLst/>
                <a:gdLst/>
                <a:ahLst/>
                <a:cxnLst/>
                <a:rect l="l" t="t" r="r" b="b"/>
                <a:pathLst>
                  <a:path w="19324" h="19199" extrusionOk="0">
                    <a:moveTo>
                      <a:pt x="19324" y="1"/>
                    </a:moveTo>
                    <a:cubicBezTo>
                      <a:pt x="8672" y="1"/>
                      <a:pt x="0" y="8672"/>
                      <a:pt x="0" y="19199"/>
                    </a:cubicBezTo>
                    <a:lnTo>
                      <a:pt x="19324" y="19199"/>
                    </a:lnTo>
                    <a:lnTo>
                      <a:pt x="19324" y="1"/>
                    </a:lnTo>
                    <a:close/>
                  </a:path>
                </a:pathLst>
              </a:custGeom>
              <a:solidFill>
                <a:srgbClr val="FF7C4E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21"/>
              <p:cNvSpPr/>
              <p:nvPr/>
            </p:nvSpPr>
            <p:spPr>
              <a:xfrm>
                <a:off x="3676826" y="1646194"/>
                <a:ext cx="701445" cy="701445"/>
              </a:xfrm>
              <a:custGeom>
                <a:avLst/>
                <a:gdLst/>
                <a:ahLst/>
                <a:cxnLst/>
                <a:rect l="l" t="t" r="r" b="b"/>
                <a:pathLst>
                  <a:path w="12432" h="12432" extrusionOk="0">
                    <a:moveTo>
                      <a:pt x="6266" y="0"/>
                    </a:moveTo>
                    <a:cubicBezTo>
                      <a:pt x="2808" y="0"/>
                      <a:pt x="1" y="2732"/>
                      <a:pt x="1" y="6166"/>
                    </a:cubicBezTo>
                    <a:cubicBezTo>
                      <a:pt x="1" y="9624"/>
                      <a:pt x="2808" y="12431"/>
                      <a:pt x="6266" y="12431"/>
                    </a:cubicBezTo>
                    <a:cubicBezTo>
                      <a:pt x="9600" y="12431"/>
                      <a:pt x="12432" y="9624"/>
                      <a:pt x="12432" y="6166"/>
                    </a:cubicBezTo>
                    <a:cubicBezTo>
                      <a:pt x="12432" y="2732"/>
                      <a:pt x="9600" y="0"/>
                      <a:pt x="6266" y="0"/>
                    </a:cubicBezTo>
                    <a:close/>
                  </a:path>
                </a:pathLst>
              </a:custGeom>
              <a:solidFill>
                <a:srgbClr val="FF7C4E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21"/>
              <p:cNvSpPr/>
              <p:nvPr/>
            </p:nvSpPr>
            <p:spPr>
              <a:xfrm>
                <a:off x="3752424" y="1721549"/>
                <a:ext cx="548855" cy="545097"/>
              </a:xfrm>
              <a:custGeom>
                <a:avLst/>
                <a:gdLst/>
                <a:ahLst/>
                <a:cxnLst/>
                <a:rect l="l" t="t" r="r" b="b"/>
                <a:pathLst>
                  <a:path w="10953" h="10878" extrusionOk="0">
                    <a:moveTo>
                      <a:pt x="5539" y="0"/>
                    </a:moveTo>
                    <a:cubicBezTo>
                      <a:pt x="2507" y="0"/>
                      <a:pt x="0" y="2406"/>
                      <a:pt x="0" y="5439"/>
                    </a:cubicBezTo>
                    <a:cubicBezTo>
                      <a:pt x="0" y="8471"/>
                      <a:pt x="2507" y="10877"/>
                      <a:pt x="5539" y="10877"/>
                    </a:cubicBezTo>
                    <a:cubicBezTo>
                      <a:pt x="8447" y="10877"/>
                      <a:pt x="10953" y="8471"/>
                      <a:pt x="10953" y="5439"/>
                    </a:cubicBezTo>
                    <a:cubicBezTo>
                      <a:pt x="10953" y="2406"/>
                      <a:pt x="8447" y="0"/>
                      <a:pt x="5539" y="0"/>
                    </a:cubicBezTo>
                    <a:close/>
                  </a:path>
                </a:pathLst>
              </a:custGeom>
              <a:solidFill>
                <a:srgbClr val="FF7C4E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6" name="Google Shape;606;p21"/>
            <p:cNvGrpSpPr/>
            <p:nvPr/>
          </p:nvGrpSpPr>
          <p:grpSpPr>
            <a:xfrm>
              <a:off x="4683703" y="1381738"/>
              <a:ext cx="1084666" cy="1083256"/>
              <a:chOff x="4683703" y="1381738"/>
              <a:chExt cx="1084666" cy="1083256"/>
            </a:xfrm>
          </p:grpSpPr>
          <p:sp>
            <p:nvSpPr>
              <p:cNvPr id="607" name="Google Shape;607;p21"/>
              <p:cNvSpPr/>
              <p:nvPr/>
            </p:nvSpPr>
            <p:spPr>
              <a:xfrm>
                <a:off x="5232365" y="1558512"/>
                <a:ext cx="347958" cy="347901"/>
              </a:xfrm>
              <a:custGeom>
                <a:avLst/>
                <a:gdLst/>
                <a:ahLst/>
                <a:cxnLst/>
                <a:rect l="l" t="t" r="r" b="b"/>
                <a:pathLst>
                  <a:path w="6167" h="6166" extrusionOk="0">
                    <a:moveTo>
                      <a:pt x="6166" y="0"/>
                    </a:moveTo>
                    <a:lnTo>
                      <a:pt x="1" y="1655"/>
                    </a:lnTo>
                    <a:lnTo>
                      <a:pt x="4487" y="6166"/>
                    </a:lnTo>
                    <a:lnTo>
                      <a:pt x="6166" y="0"/>
                    </a:lnTo>
                    <a:close/>
                  </a:path>
                </a:pathLst>
              </a:custGeom>
              <a:solidFill>
                <a:srgbClr val="1DCDC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21"/>
              <p:cNvSpPr/>
              <p:nvPr/>
            </p:nvSpPr>
            <p:spPr>
              <a:xfrm>
                <a:off x="4683703" y="1381738"/>
                <a:ext cx="1084666" cy="1083256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19199" extrusionOk="0">
                    <a:moveTo>
                      <a:pt x="0" y="1"/>
                    </a:moveTo>
                    <a:lnTo>
                      <a:pt x="0" y="19199"/>
                    </a:lnTo>
                    <a:lnTo>
                      <a:pt x="19224" y="19199"/>
                    </a:lnTo>
                    <a:cubicBezTo>
                      <a:pt x="19224" y="8672"/>
                      <a:pt x="10552" y="1"/>
                      <a:pt x="0" y="1"/>
                    </a:cubicBezTo>
                    <a:close/>
                  </a:path>
                </a:pathLst>
              </a:custGeom>
              <a:solidFill>
                <a:srgbClr val="1DCDC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21"/>
              <p:cNvSpPr/>
              <p:nvPr/>
            </p:nvSpPr>
            <p:spPr>
              <a:xfrm>
                <a:off x="4754401" y="1646194"/>
                <a:ext cx="695802" cy="701445"/>
              </a:xfrm>
              <a:custGeom>
                <a:avLst/>
                <a:gdLst/>
                <a:ahLst/>
                <a:cxnLst/>
                <a:rect l="l" t="t" r="r" b="b"/>
                <a:pathLst>
                  <a:path w="12332" h="12432" extrusionOk="0">
                    <a:moveTo>
                      <a:pt x="6166" y="0"/>
                    </a:moveTo>
                    <a:cubicBezTo>
                      <a:pt x="2732" y="0"/>
                      <a:pt x="1" y="2732"/>
                      <a:pt x="1" y="6166"/>
                    </a:cubicBezTo>
                    <a:cubicBezTo>
                      <a:pt x="1" y="9624"/>
                      <a:pt x="2732" y="12431"/>
                      <a:pt x="6166" y="12431"/>
                    </a:cubicBezTo>
                    <a:cubicBezTo>
                      <a:pt x="9625" y="12431"/>
                      <a:pt x="12331" y="9624"/>
                      <a:pt x="12331" y="6166"/>
                    </a:cubicBezTo>
                    <a:cubicBezTo>
                      <a:pt x="12331" y="2732"/>
                      <a:pt x="9625" y="0"/>
                      <a:pt x="6166" y="0"/>
                    </a:cubicBezTo>
                    <a:close/>
                  </a:path>
                </a:pathLst>
              </a:custGeom>
              <a:solidFill>
                <a:srgbClr val="1DCDC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21"/>
              <p:cNvSpPr/>
              <p:nvPr/>
            </p:nvSpPr>
            <p:spPr>
              <a:xfrm>
                <a:off x="4829750" y="1721549"/>
                <a:ext cx="545097" cy="545097"/>
              </a:xfrm>
              <a:custGeom>
                <a:avLst/>
                <a:gdLst/>
                <a:ahLst/>
                <a:cxnLst/>
                <a:rect l="l" t="t" r="r" b="b"/>
                <a:pathLst>
                  <a:path w="10878" h="10878" extrusionOk="0">
                    <a:moveTo>
                      <a:pt x="5439" y="0"/>
                    </a:moveTo>
                    <a:cubicBezTo>
                      <a:pt x="2406" y="0"/>
                      <a:pt x="0" y="2406"/>
                      <a:pt x="0" y="5439"/>
                    </a:cubicBezTo>
                    <a:cubicBezTo>
                      <a:pt x="0" y="8471"/>
                      <a:pt x="2406" y="10877"/>
                      <a:pt x="5439" y="10877"/>
                    </a:cubicBezTo>
                    <a:cubicBezTo>
                      <a:pt x="8472" y="10877"/>
                      <a:pt x="10878" y="8471"/>
                      <a:pt x="10878" y="5439"/>
                    </a:cubicBezTo>
                    <a:cubicBezTo>
                      <a:pt x="10878" y="2406"/>
                      <a:pt x="8472" y="0"/>
                      <a:pt x="5439" y="0"/>
                    </a:cubicBezTo>
                    <a:close/>
                  </a:path>
                </a:pathLst>
              </a:custGeom>
              <a:solidFill>
                <a:srgbClr val="1DCDC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" name="Google Shape;611;p21"/>
            <p:cNvGrpSpPr/>
            <p:nvPr/>
          </p:nvGrpSpPr>
          <p:grpSpPr>
            <a:xfrm>
              <a:off x="3394032" y="2665764"/>
              <a:ext cx="1083256" cy="1090365"/>
              <a:chOff x="3394032" y="2665764"/>
              <a:chExt cx="1083256" cy="1090365"/>
            </a:xfrm>
          </p:grpSpPr>
          <p:sp>
            <p:nvSpPr>
              <p:cNvPr id="612" name="Google Shape;612;p21"/>
              <p:cNvSpPr/>
              <p:nvPr/>
            </p:nvSpPr>
            <p:spPr>
              <a:xfrm>
                <a:off x="3587733" y="3231408"/>
                <a:ext cx="347958" cy="347958"/>
              </a:xfrm>
              <a:custGeom>
                <a:avLst/>
                <a:gdLst/>
                <a:ahLst/>
                <a:cxnLst/>
                <a:rect l="l" t="t" r="r" b="b"/>
                <a:pathLst>
                  <a:path w="6167" h="6167" extrusionOk="0">
                    <a:moveTo>
                      <a:pt x="1680" y="1"/>
                    </a:moveTo>
                    <a:lnTo>
                      <a:pt x="1" y="6166"/>
                    </a:lnTo>
                    <a:lnTo>
                      <a:pt x="6166" y="4487"/>
                    </a:lnTo>
                    <a:lnTo>
                      <a:pt x="1680" y="1"/>
                    </a:lnTo>
                    <a:close/>
                  </a:path>
                </a:pathLst>
              </a:custGeom>
              <a:solidFill>
                <a:srgbClr val="F54132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21"/>
              <p:cNvSpPr/>
              <p:nvPr/>
            </p:nvSpPr>
            <p:spPr>
              <a:xfrm>
                <a:off x="3394032" y="2665764"/>
                <a:ext cx="1083256" cy="1090365"/>
              </a:xfrm>
              <a:custGeom>
                <a:avLst/>
                <a:gdLst/>
                <a:ahLst/>
                <a:cxnLst/>
                <a:rect l="l" t="t" r="r" b="b"/>
                <a:pathLst>
                  <a:path w="19199" h="19325" extrusionOk="0">
                    <a:moveTo>
                      <a:pt x="0" y="1"/>
                    </a:moveTo>
                    <a:cubicBezTo>
                      <a:pt x="0" y="10652"/>
                      <a:pt x="8672" y="19324"/>
                      <a:pt x="19198" y="19324"/>
                    </a:cubicBezTo>
                    <a:lnTo>
                      <a:pt x="19198" y="1"/>
                    </a:lnTo>
                    <a:close/>
                  </a:path>
                </a:pathLst>
              </a:custGeom>
              <a:solidFill>
                <a:srgbClr val="F54132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21"/>
              <p:cNvSpPr/>
              <p:nvPr/>
            </p:nvSpPr>
            <p:spPr>
              <a:xfrm>
                <a:off x="3676826" y="2766197"/>
                <a:ext cx="701445" cy="695746"/>
              </a:xfrm>
              <a:custGeom>
                <a:avLst/>
                <a:gdLst/>
                <a:ahLst/>
                <a:cxnLst/>
                <a:rect l="l" t="t" r="r" b="b"/>
                <a:pathLst>
                  <a:path w="12432" h="12331" extrusionOk="0">
                    <a:moveTo>
                      <a:pt x="6266" y="0"/>
                    </a:moveTo>
                    <a:cubicBezTo>
                      <a:pt x="2808" y="0"/>
                      <a:pt x="1" y="2707"/>
                      <a:pt x="1" y="6166"/>
                    </a:cubicBezTo>
                    <a:cubicBezTo>
                      <a:pt x="1" y="9599"/>
                      <a:pt x="2808" y="12331"/>
                      <a:pt x="6266" y="12331"/>
                    </a:cubicBezTo>
                    <a:cubicBezTo>
                      <a:pt x="9600" y="12331"/>
                      <a:pt x="12432" y="9599"/>
                      <a:pt x="12432" y="6166"/>
                    </a:cubicBezTo>
                    <a:cubicBezTo>
                      <a:pt x="12432" y="2707"/>
                      <a:pt x="9600" y="0"/>
                      <a:pt x="6266" y="0"/>
                    </a:cubicBezTo>
                    <a:close/>
                  </a:path>
                </a:pathLst>
              </a:custGeom>
              <a:solidFill>
                <a:srgbClr val="F54132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21"/>
              <p:cNvSpPr/>
              <p:nvPr/>
            </p:nvSpPr>
            <p:spPr>
              <a:xfrm>
                <a:off x="3752413" y="2841425"/>
                <a:ext cx="548855" cy="543894"/>
              </a:xfrm>
              <a:custGeom>
                <a:avLst/>
                <a:gdLst/>
                <a:ahLst/>
                <a:cxnLst/>
                <a:rect l="l" t="t" r="r" b="b"/>
                <a:pathLst>
                  <a:path w="10953" h="10854" extrusionOk="0">
                    <a:moveTo>
                      <a:pt x="5539" y="1"/>
                    </a:moveTo>
                    <a:cubicBezTo>
                      <a:pt x="2507" y="1"/>
                      <a:pt x="0" y="2407"/>
                      <a:pt x="0" y="5440"/>
                    </a:cubicBezTo>
                    <a:cubicBezTo>
                      <a:pt x="0" y="8472"/>
                      <a:pt x="2507" y="10853"/>
                      <a:pt x="5539" y="10853"/>
                    </a:cubicBezTo>
                    <a:cubicBezTo>
                      <a:pt x="8447" y="10853"/>
                      <a:pt x="10953" y="8472"/>
                      <a:pt x="10953" y="5440"/>
                    </a:cubicBezTo>
                    <a:cubicBezTo>
                      <a:pt x="10953" y="2407"/>
                      <a:pt x="8447" y="1"/>
                      <a:pt x="5539" y="1"/>
                    </a:cubicBezTo>
                    <a:close/>
                  </a:path>
                </a:pathLst>
              </a:custGeom>
              <a:solidFill>
                <a:srgbClr val="F54132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6" name="Google Shape;616;p21"/>
            <p:cNvGrpSpPr/>
            <p:nvPr/>
          </p:nvGrpSpPr>
          <p:grpSpPr>
            <a:xfrm>
              <a:off x="4672362" y="2677105"/>
              <a:ext cx="1084723" cy="1084666"/>
              <a:chOff x="4672362" y="2677105"/>
              <a:chExt cx="1084723" cy="1084666"/>
            </a:xfrm>
          </p:grpSpPr>
          <p:sp>
            <p:nvSpPr>
              <p:cNvPr id="617" name="Google Shape;617;p21"/>
              <p:cNvSpPr/>
              <p:nvPr/>
            </p:nvSpPr>
            <p:spPr>
              <a:xfrm>
                <a:off x="5243706" y="3220123"/>
                <a:ext cx="347901" cy="347901"/>
              </a:xfrm>
              <a:custGeom>
                <a:avLst/>
                <a:gdLst/>
                <a:ahLst/>
                <a:cxnLst/>
                <a:rect l="l" t="t" r="r" b="b"/>
                <a:pathLst>
                  <a:path w="6166" h="6166" extrusionOk="0">
                    <a:moveTo>
                      <a:pt x="4486" y="0"/>
                    </a:moveTo>
                    <a:lnTo>
                      <a:pt x="0" y="4486"/>
                    </a:lnTo>
                    <a:lnTo>
                      <a:pt x="6166" y="6166"/>
                    </a:lnTo>
                    <a:lnTo>
                      <a:pt x="6166" y="6166"/>
                    </a:lnTo>
                    <a:lnTo>
                      <a:pt x="4486" y="0"/>
                    </a:lnTo>
                    <a:close/>
                  </a:path>
                </a:pathLst>
              </a:custGeom>
              <a:solidFill>
                <a:srgbClr val="00A6A6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21"/>
              <p:cNvSpPr/>
              <p:nvPr/>
            </p:nvSpPr>
            <p:spPr>
              <a:xfrm>
                <a:off x="4672362" y="2677105"/>
                <a:ext cx="1084723" cy="1084666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9224" extrusionOk="0">
                    <a:moveTo>
                      <a:pt x="1" y="0"/>
                    </a:moveTo>
                    <a:lnTo>
                      <a:pt x="1" y="19223"/>
                    </a:lnTo>
                    <a:cubicBezTo>
                      <a:pt x="10653" y="19223"/>
                      <a:pt x="19224" y="10652"/>
                      <a:pt x="19224" y="0"/>
                    </a:cubicBezTo>
                    <a:close/>
                  </a:path>
                </a:pathLst>
              </a:custGeom>
              <a:solidFill>
                <a:srgbClr val="00A6A6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21"/>
              <p:cNvSpPr/>
              <p:nvPr/>
            </p:nvSpPr>
            <p:spPr>
              <a:xfrm>
                <a:off x="4754401" y="2766197"/>
                <a:ext cx="695802" cy="695746"/>
              </a:xfrm>
              <a:custGeom>
                <a:avLst/>
                <a:gdLst/>
                <a:ahLst/>
                <a:cxnLst/>
                <a:rect l="l" t="t" r="r" b="b"/>
                <a:pathLst>
                  <a:path w="12332" h="12331" extrusionOk="0">
                    <a:moveTo>
                      <a:pt x="6166" y="0"/>
                    </a:moveTo>
                    <a:cubicBezTo>
                      <a:pt x="2732" y="0"/>
                      <a:pt x="1" y="2707"/>
                      <a:pt x="1" y="6166"/>
                    </a:cubicBezTo>
                    <a:cubicBezTo>
                      <a:pt x="1" y="9599"/>
                      <a:pt x="2732" y="12331"/>
                      <a:pt x="6166" y="12331"/>
                    </a:cubicBezTo>
                    <a:cubicBezTo>
                      <a:pt x="9625" y="12331"/>
                      <a:pt x="12331" y="9599"/>
                      <a:pt x="12331" y="6166"/>
                    </a:cubicBezTo>
                    <a:cubicBezTo>
                      <a:pt x="12331" y="2707"/>
                      <a:pt x="9625" y="0"/>
                      <a:pt x="6166" y="0"/>
                    </a:cubicBezTo>
                    <a:close/>
                  </a:path>
                </a:pathLst>
              </a:custGeom>
              <a:solidFill>
                <a:srgbClr val="00A6A6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21"/>
              <p:cNvSpPr/>
              <p:nvPr/>
            </p:nvSpPr>
            <p:spPr>
              <a:xfrm>
                <a:off x="4827875" y="2839542"/>
                <a:ext cx="548849" cy="547666"/>
              </a:xfrm>
              <a:custGeom>
                <a:avLst/>
                <a:gdLst/>
                <a:ahLst/>
                <a:cxnLst/>
                <a:rect l="l" t="t" r="r" b="b"/>
                <a:pathLst>
                  <a:path w="10878" h="10854" extrusionOk="0">
                    <a:moveTo>
                      <a:pt x="5439" y="1"/>
                    </a:moveTo>
                    <a:cubicBezTo>
                      <a:pt x="2406" y="1"/>
                      <a:pt x="0" y="2407"/>
                      <a:pt x="0" y="5440"/>
                    </a:cubicBezTo>
                    <a:cubicBezTo>
                      <a:pt x="0" y="8472"/>
                      <a:pt x="2406" y="10853"/>
                      <a:pt x="5439" y="10853"/>
                    </a:cubicBezTo>
                    <a:cubicBezTo>
                      <a:pt x="8472" y="10853"/>
                      <a:pt x="10878" y="8472"/>
                      <a:pt x="10878" y="5440"/>
                    </a:cubicBezTo>
                    <a:cubicBezTo>
                      <a:pt x="10878" y="2407"/>
                      <a:pt x="8472" y="1"/>
                      <a:pt x="5439" y="1"/>
                    </a:cubicBezTo>
                    <a:close/>
                  </a:path>
                </a:pathLst>
              </a:custGeom>
              <a:solidFill>
                <a:srgbClr val="00A6A6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21" name="Google Shape;621;p21"/>
          <p:cNvSpPr txBox="1">
            <a:spLocks noGrp="1"/>
          </p:cNvSpPr>
          <p:nvPr>
            <p:ph type="ctrTitle"/>
          </p:nvPr>
        </p:nvSpPr>
        <p:spPr>
          <a:xfrm flipH="1">
            <a:off x="770700" y="468450"/>
            <a:ext cx="809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VOLUNTEER WORK</a:t>
            </a:r>
            <a:endParaRPr/>
          </a:p>
        </p:txBody>
      </p:sp>
      <p:grpSp>
        <p:nvGrpSpPr>
          <p:cNvPr id="622" name="Google Shape;622;p21"/>
          <p:cNvGrpSpPr/>
          <p:nvPr/>
        </p:nvGrpSpPr>
        <p:grpSpPr>
          <a:xfrm>
            <a:off x="3852818" y="1934698"/>
            <a:ext cx="326943" cy="325611"/>
            <a:chOff x="-42062025" y="2316000"/>
            <a:chExt cx="319000" cy="317700"/>
          </a:xfrm>
        </p:grpSpPr>
        <p:sp>
          <p:nvSpPr>
            <p:cNvPr id="623" name="Google Shape;623;p21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1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" name="Google Shape;625;p21"/>
          <p:cNvGrpSpPr/>
          <p:nvPr/>
        </p:nvGrpSpPr>
        <p:grpSpPr>
          <a:xfrm>
            <a:off x="3857138" y="3053586"/>
            <a:ext cx="318298" cy="315953"/>
            <a:chOff x="-40171725" y="2705875"/>
            <a:chExt cx="319000" cy="316650"/>
          </a:xfrm>
        </p:grpSpPr>
        <p:sp>
          <p:nvSpPr>
            <p:cNvPr id="626" name="Google Shape;626;p21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1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" name="Google Shape;628;p21"/>
          <p:cNvGrpSpPr/>
          <p:nvPr/>
        </p:nvGrpSpPr>
        <p:grpSpPr>
          <a:xfrm>
            <a:off x="4949404" y="1932107"/>
            <a:ext cx="310582" cy="330800"/>
            <a:chOff x="5421475" y="1945825"/>
            <a:chExt cx="278050" cy="296150"/>
          </a:xfrm>
        </p:grpSpPr>
        <p:sp>
          <p:nvSpPr>
            <p:cNvPr id="629" name="Google Shape;629;p21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1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1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1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1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1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1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1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" name="Google Shape;637;p21"/>
          <p:cNvGrpSpPr/>
          <p:nvPr/>
        </p:nvGrpSpPr>
        <p:grpSpPr>
          <a:xfrm>
            <a:off x="4939781" y="3045290"/>
            <a:ext cx="329823" cy="332557"/>
            <a:chOff x="-61782550" y="2664925"/>
            <a:chExt cx="316650" cy="319275"/>
          </a:xfrm>
        </p:grpSpPr>
        <p:sp>
          <p:nvSpPr>
            <p:cNvPr id="638" name="Google Shape;638;p21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1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1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" name="Google Shape;641;p21"/>
          <p:cNvSpPr txBox="1">
            <a:spLocks noGrp="1"/>
          </p:cNvSpPr>
          <p:nvPr>
            <p:ph type="subTitle" idx="4294967295"/>
          </p:nvPr>
        </p:nvSpPr>
        <p:spPr>
          <a:xfrm>
            <a:off x="1883800" y="3661750"/>
            <a:ext cx="1655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F54132"/>
                </a:solidFill>
              </a:rPr>
              <a:t>Mercury</a:t>
            </a:r>
            <a:br>
              <a:rPr lang="es" sz="1000"/>
            </a:br>
            <a:r>
              <a:rPr lang="es" sz="1000"/>
              <a:t>Mercury is the closest planet to the Sun</a:t>
            </a:r>
            <a:endParaRPr sz="1000"/>
          </a:p>
        </p:txBody>
      </p:sp>
      <p:sp>
        <p:nvSpPr>
          <p:cNvPr id="642" name="Google Shape;642;p21"/>
          <p:cNvSpPr txBox="1">
            <a:spLocks noGrp="1"/>
          </p:cNvSpPr>
          <p:nvPr>
            <p:ph type="subTitle" idx="4294967295"/>
          </p:nvPr>
        </p:nvSpPr>
        <p:spPr>
          <a:xfrm>
            <a:off x="1665100" y="1079450"/>
            <a:ext cx="18741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FF7C4E"/>
                </a:solidFill>
              </a:rPr>
              <a:t>Venus</a:t>
            </a:r>
            <a:br>
              <a:rPr lang="es" sz="1000"/>
            </a:br>
            <a:r>
              <a:rPr lang="es" sz="1000"/>
              <a:t>Venus has a beautiful name, but it’s terribly hot</a:t>
            </a:r>
            <a:endParaRPr sz="1000"/>
          </a:p>
        </p:txBody>
      </p:sp>
      <p:sp>
        <p:nvSpPr>
          <p:cNvPr id="643" name="Google Shape;643;p21"/>
          <p:cNvSpPr txBox="1">
            <a:spLocks noGrp="1"/>
          </p:cNvSpPr>
          <p:nvPr>
            <p:ph type="subTitle" idx="4294967295"/>
          </p:nvPr>
        </p:nvSpPr>
        <p:spPr>
          <a:xfrm>
            <a:off x="5658225" y="1079450"/>
            <a:ext cx="2236800" cy="51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1DCDC3"/>
                </a:solidFill>
              </a:rPr>
              <a:t>Mars</a:t>
            </a:r>
            <a:br>
              <a:rPr lang="es" sz="1000"/>
            </a:br>
            <a:r>
              <a:rPr lang="es" sz="1000"/>
              <a:t>Despite being red, Mars is a cold place, not hot</a:t>
            </a:r>
            <a:endParaRPr sz="1000"/>
          </a:p>
        </p:txBody>
      </p:sp>
      <p:sp>
        <p:nvSpPr>
          <p:cNvPr id="644" name="Google Shape;644;p21"/>
          <p:cNvSpPr txBox="1">
            <a:spLocks noGrp="1"/>
          </p:cNvSpPr>
          <p:nvPr>
            <p:ph type="subTitle" idx="4294967295"/>
          </p:nvPr>
        </p:nvSpPr>
        <p:spPr>
          <a:xfrm>
            <a:off x="5658225" y="3661750"/>
            <a:ext cx="2174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00A6A6"/>
                </a:solidFill>
              </a:rPr>
              <a:t>Jupiter</a:t>
            </a:r>
            <a:br>
              <a:rPr lang="es" sz="1000"/>
            </a:br>
            <a:r>
              <a:rPr lang="es" sz="1000"/>
              <a:t>It’s a gas giant and the biggest planet in our Solar System</a:t>
            </a:r>
            <a:endParaRPr sz="1000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" name="Google Shape;649;p22"/>
          <p:cNvSpPr txBox="1">
            <a:spLocks noGrp="1"/>
          </p:cNvSpPr>
          <p:nvPr>
            <p:ph type="ctrTitle"/>
          </p:nvPr>
        </p:nvSpPr>
        <p:spPr>
          <a:xfrm>
            <a:off x="266501" y="468450"/>
            <a:ext cx="809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HOBBIES</a:t>
            </a:r>
            <a:endParaRPr/>
          </a:p>
        </p:txBody>
      </p:sp>
      <p:sp>
        <p:nvSpPr>
          <p:cNvPr id="650" name="Google Shape;650;p22"/>
          <p:cNvSpPr/>
          <p:nvPr/>
        </p:nvSpPr>
        <p:spPr>
          <a:xfrm>
            <a:off x="1693849" y="1982174"/>
            <a:ext cx="1180302" cy="1179155"/>
          </a:xfrm>
          <a:custGeom>
            <a:avLst/>
            <a:gdLst/>
            <a:ahLst/>
            <a:cxnLst/>
            <a:rect l="l" t="t" r="r" b="b"/>
            <a:pathLst>
              <a:path w="26743" h="26717" extrusionOk="0">
                <a:moveTo>
                  <a:pt x="13384" y="0"/>
                </a:moveTo>
                <a:cubicBezTo>
                  <a:pt x="5966" y="0"/>
                  <a:pt x="1" y="5940"/>
                  <a:pt x="1" y="13359"/>
                </a:cubicBezTo>
                <a:cubicBezTo>
                  <a:pt x="1" y="20677"/>
                  <a:pt x="5966" y="26717"/>
                  <a:pt x="13384" y="26717"/>
                </a:cubicBezTo>
                <a:cubicBezTo>
                  <a:pt x="20778" y="26717"/>
                  <a:pt x="26743" y="20677"/>
                  <a:pt x="26743" y="13359"/>
                </a:cubicBezTo>
                <a:cubicBezTo>
                  <a:pt x="26743" y="5940"/>
                  <a:pt x="20778" y="0"/>
                  <a:pt x="13384" y="0"/>
                </a:cubicBezTo>
                <a:close/>
              </a:path>
            </a:pathLst>
          </a:custGeom>
          <a:solidFill>
            <a:srgbClr val="F5413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" name="Google Shape;651;p22"/>
          <p:cNvSpPr/>
          <p:nvPr/>
        </p:nvSpPr>
        <p:spPr>
          <a:xfrm>
            <a:off x="3219197" y="1982174"/>
            <a:ext cx="1180302" cy="1179155"/>
          </a:xfrm>
          <a:custGeom>
            <a:avLst/>
            <a:gdLst/>
            <a:ahLst/>
            <a:cxnLst/>
            <a:rect l="l" t="t" r="r" b="b"/>
            <a:pathLst>
              <a:path w="26743" h="26717" extrusionOk="0">
                <a:moveTo>
                  <a:pt x="13384" y="0"/>
                </a:moveTo>
                <a:cubicBezTo>
                  <a:pt x="5965" y="0"/>
                  <a:pt x="0" y="5940"/>
                  <a:pt x="0" y="13359"/>
                </a:cubicBezTo>
                <a:cubicBezTo>
                  <a:pt x="0" y="20677"/>
                  <a:pt x="5965" y="26717"/>
                  <a:pt x="13384" y="26717"/>
                </a:cubicBezTo>
                <a:cubicBezTo>
                  <a:pt x="20803" y="26717"/>
                  <a:pt x="26742" y="20677"/>
                  <a:pt x="26742" y="13359"/>
                </a:cubicBezTo>
                <a:cubicBezTo>
                  <a:pt x="26742" y="5940"/>
                  <a:pt x="20803" y="0"/>
                  <a:pt x="13384" y="0"/>
                </a:cubicBezTo>
                <a:close/>
              </a:path>
            </a:pathLst>
          </a:custGeom>
          <a:solidFill>
            <a:srgbClr val="00A6A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" name="Google Shape;652;p22"/>
          <p:cNvSpPr/>
          <p:nvPr/>
        </p:nvSpPr>
        <p:spPr>
          <a:xfrm>
            <a:off x="3353054" y="2110470"/>
            <a:ext cx="912579" cy="918140"/>
          </a:xfrm>
          <a:custGeom>
            <a:avLst/>
            <a:gdLst/>
            <a:ahLst/>
            <a:cxnLst/>
            <a:rect l="l" t="t" r="r" b="b"/>
            <a:pathLst>
              <a:path w="20677" h="20803" extrusionOk="0">
                <a:moveTo>
                  <a:pt x="10351" y="0"/>
                </a:moveTo>
                <a:cubicBezTo>
                  <a:pt x="4612" y="0"/>
                  <a:pt x="0" y="4712"/>
                  <a:pt x="0" y="10452"/>
                </a:cubicBezTo>
                <a:cubicBezTo>
                  <a:pt x="0" y="16191"/>
                  <a:pt x="4612" y="20802"/>
                  <a:pt x="10351" y="20802"/>
                </a:cubicBezTo>
                <a:cubicBezTo>
                  <a:pt x="16090" y="20802"/>
                  <a:pt x="20677" y="16191"/>
                  <a:pt x="20677" y="10452"/>
                </a:cubicBezTo>
                <a:cubicBezTo>
                  <a:pt x="20677" y="4712"/>
                  <a:pt x="16090" y="0"/>
                  <a:pt x="10351" y="0"/>
                </a:cubicBezTo>
                <a:close/>
              </a:path>
            </a:pathLst>
          </a:custGeom>
          <a:solidFill>
            <a:srgbClr val="00A6A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" name="Google Shape;653;p22"/>
          <p:cNvSpPr/>
          <p:nvPr/>
        </p:nvSpPr>
        <p:spPr>
          <a:xfrm>
            <a:off x="4745647" y="1982174"/>
            <a:ext cx="1179199" cy="1179155"/>
          </a:xfrm>
          <a:custGeom>
            <a:avLst/>
            <a:gdLst/>
            <a:ahLst/>
            <a:cxnLst/>
            <a:rect l="l" t="t" r="r" b="b"/>
            <a:pathLst>
              <a:path w="26718" h="26717" extrusionOk="0">
                <a:moveTo>
                  <a:pt x="13359" y="0"/>
                </a:moveTo>
                <a:cubicBezTo>
                  <a:pt x="5940" y="0"/>
                  <a:pt x="0" y="5940"/>
                  <a:pt x="0" y="13359"/>
                </a:cubicBezTo>
                <a:cubicBezTo>
                  <a:pt x="0" y="20677"/>
                  <a:pt x="5940" y="26717"/>
                  <a:pt x="13359" y="26717"/>
                </a:cubicBezTo>
                <a:cubicBezTo>
                  <a:pt x="20777" y="26717"/>
                  <a:pt x="26717" y="20677"/>
                  <a:pt x="26717" y="13359"/>
                </a:cubicBezTo>
                <a:cubicBezTo>
                  <a:pt x="26717" y="5940"/>
                  <a:pt x="20777" y="0"/>
                  <a:pt x="13359" y="0"/>
                </a:cubicBezTo>
                <a:close/>
              </a:path>
            </a:pathLst>
          </a:custGeom>
          <a:solidFill>
            <a:srgbClr val="018790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" name="Google Shape;654;p22"/>
          <p:cNvSpPr/>
          <p:nvPr/>
        </p:nvSpPr>
        <p:spPr>
          <a:xfrm>
            <a:off x="6270950" y="1982174"/>
            <a:ext cx="1179199" cy="1179155"/>
          </a:xfrm>
          <a:custGeom>
            <a:avLst/>
            <a:gdLst/>
            <a:ahLst/>
            <a:cxnLst/>
            <a:rect l="l" t="t" r="r" b="b"/>
            <a:pathLst>
              <a:path w="26718" h="26717" extrusionOk="0">
                <a:moveTo>
                  <a:pt x="13359" y="0"/>
                </a:moveTo>
                <a:cubicBezTo>
                  <a:pt x="5941" y="0"/>
                  <a:pt x="1" y="5940"/>
                  <a:pt x="1" y="13359"/>
                </a:cubicBezTo>
                <a:cubicBezTo>
                  <a:pt x="1" y="20677"/>
                  <a:pt x="5941" y="26717"/>
                  <a:pt x="13359" y="26717"/>
                </a:cubicBezTo>
                <a:cubicBezTo>
                  <a:pt x="20778" y="26717"/>
                  <a:pt x="26718" y="20677"/>
                  <a:pt x="26718" y="13359"/>
                </a:cubicBezTo>
                <a:cubicBezTo>
                  <a:pt x="26718" y="5940"/>
                  <a:pt x="20778" y="0"/>
                  <a:pt x="13359" y="0"/>
                </a:cubicBezTo>
                <a:close/>
              </a:path>
            </a:pathLst>
          </a:custGeom>
          <a:solidFill>
            <a:srgbClr val="FF7C4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" name="Google Shape;655;p22"/>
          <p:cNvSpPr/>
          <p:nvPr/>
        </p:nvSpPr>
        <p:spPr>
          <a:xfrm>
            <a:off x="1827707" y="2110470"/>
            <a:ext cx="912579" cy="918140"/>
          </a:xfrm>
          <a:custGeom>
            <a:avLst/>
            <a:gdLst/>
            <a:ahLst/>
            <a:cxnLst/>
            <a:rect l="l" t="t" r="r" b="b"/>
            <a:pathLst>
              <a:path w="20677" h="20803" extrusionOk="0">
                <a:moveTo>
                  <a:pt x="10351" y="0"/>
                </a:moveTo>
                <a:cubicBezTo>
                  <a:pt x="4612" y="0"/>
                  <a:pt x="0" y="4712"/>
                  <a:pt x="0" y="10452"/>
                </a:cubicBezTo>
                <a:cubicBezTo>
                  <a:pt x="0" y="16191"/>
                  <a:pt x="4612" y="20802"/>
                  <a:pt x="10351" y="20802"/>
                </a:cubicBezTo>
                <a:cubicBezTo>
                  <a:pt x="16090" y="20802"/>
                  <a:pt x="20677" y="16191"/>
                  <a:pt x="20677" y="10452"/>
                </a:cubicBezTo>
                <a:cubicBezTo>
                  <a:pt x="20677" y="4712"/>
                  <a:pt x="16090" y="0"/>
                  <a:pt x="10351" y="0"/>
                </a:cubicBezTo>
                <a:close/>
              </a:path>
            </a:pathLst>
          </a:custGeom>
          <a:solidFill>
            <a:srgbClr val="F5413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" name="Google Shape;656;p22"/>
          <p:cNvSpPr/>
          <p:nvPr/>
        </p:nvSpPr>
        <p:spPr>
          <a:xfrm>
            <a:off x="4878931" y="2110470"/>
            <a:ext cx="912579" cy="918140"/>
          </a:xfrm>
          <a:custGeom>
            <a:avLst/>
            <a:gdLst/>
            <a:ahLst/>
            <a:cxnLst/>
            <a:rect l="l" t="t" r="r" b="b"/>
            <a:pathLst>
              <a:path w="20677" h="20803" extrusionOk="0">
                <a:moveTo>
                  <a:pt x="10351" y="0"/>
                </a:moveTo>
                <a:cubicBezTo>
                  <a:pt x="4612" y="0"/>
                  <a:pt x="0" y="4712"/>
                  <a:pt x="0" y="10452"/>
                </a:cubicBezTo>
                <a:cubicBezTo>
                  <a:pt x="0" y="16191"/>
                  <a:pt x="4612" y="20802"/>
                  <a:pt x="10351" y="20802"/>
                </a:cubicBezTo>
                <a:cubicBezTo>
                  <a:pt x="16090" y="20802"/>
                  <a:pt x="20677" y="16191"/>
                  <a:pt x="20677" y="10452"/>
                </a:cubicBezTo>
                <a:cubicBezTo>
                  <a:pt x="20677" y="4712"/>
                  <a:pt x="16090" y="0"/>
                  <a:pt x="10351" y="0"/>
                </a:cubicBezTo>
                <a:close/>
              </a:path>
            </a:pathLst>
          </a:custGeom>
          <a:solidFill>
            <a:srgbClr val="018790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" name="Google Shape;657;p22"/>
          <p:cNvSpPr/>
          <p:nvPr/>
        </p:nvSpPr>
        <p:spPr>
          <a:xfrm>
            <a:off x="6403704" y="2110470"/>
            <a:ext cx="912579" cy="918140"/>
          </a:xfrm>
          <a:custGeom>
            <a:avLst/>
            <a:gdLst/>
            <a:ahLst/>
            <a:cxnLst/>
            <a:rect l="l" t="t" r="r" b="b"/>
            <a:pathLst>
              <a:path w="20677" h="20803" extrusionOk="0">
                <a:moveTo>
                  <a:pt x="10351" y="0"/>
                </a:moveTo>
                <a:cubicBezTo>
                  <a:pt x="4612" y="0"/>
                  <a:pt x="0" y="4712"/>
                  <a:pt x="0" y="10452"/>
                </a:cubicBezTo>
                <a:cubicBezTo>
                  <a:pt x="0" y="16191"/>
                  <a:pt x="4612" y="20802"/>
                  <a:pt x="10351" y="20802"/>
                </a:cubicBezTo>
                <a:cubicBezTo>
                  <a:pt x="16090" y="20802"/>
                  <a:pt x="20677" y="16191"/>
                  <a:pt x="20677" y="10452"/>
                </a:cubicBezTo>
                <a:cubicBezTo>
                  <a:pt x="20677" y="4712"/>
                  <a:pt x="16090" y="0"/>
                  <a:pt x="10351" y="0"/>
                </a:cubicBezTo>
                <a:close/>
              </a:path>
            </a:pathLst>
          </a:custGeom>
          <a:solidFill>
            <a:srgbClr val="FF7C4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" name="Google Shape;658;p22"/>
          <p:cNvSpPr/>
          <p:nvPr/>
        </p:nvSpPr>
        <p:spPr>
          <a:xfrm>
            <a:off x="2109288" y="2393524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" name="Google Shape;659;p22"/>
          <p:cNvSpPr/>
          <p:nvPr/>
        </p:nvSpPr>
        <p:spPr>
          <a:xfrm>
            <a:off x="3634314" y="2396058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0" name="Google Shape;660;p22"/>
          <p:cNvGrpSpPr/>
          <p:nvPr/>
        </p:nvGrpSpPr>
        <p:grpSpPr>
          <a:xfrm>
            <a:off x="5163008" y="2402140"/>
            <a:ext cx="344442" cy="339198"/>
            <a:chOff x="-20550425" y="2789350"/>
            <a:chExt cx="308750" cy="304050"/>
          </a:xfrm>
        </p:grpSpPr>
        <p:sp>
          <p:nvSpPr>
            <p:cNvPr id="661" name="Google Shape;661;p22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2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" name="Google Shape;663;p22"/>
          <p:cNvGrpSpPr/>
          <p:nvPr/>
        </p:nvGrpSpPr>
        <p:grpSpPr>
          <a:xfrm>
            <a:off x="6690524" y="2402044"/>
            <a:ext cx="340058" cy="339430"/>
            <a:chOff x="-9157450" y="1622750"/>
            <a:chExt cx="352100" cy="351450"/>
          </a:xfrm>
        </p:grpSpPr>
        <p:sp>
          <p:nvSpPr>
            <p:cNvPr id="664" name="Google Shape;664;p22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2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6" name="Google Shape;666;p22"/>
          <p:cNvSpPr txBox="1">
            <a:spLocks noGrp="1"/>
          </p:cNvSpPr>
          <p:nvPr>
            <p:ph type="subTitle" idx="4294967295"/>
          </p:nvPr>
        </p:nvSpPr>
        <p:spPr>
          <a:xfrm>
            <a:off x="3180688" y="3203200"/>
            <a:ext cx="1257300" cy="8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00A6A6"/>
                </a:solidFill>
              </a:rPr>
              <a:t>Mercury</a:t>
            </a:r>
            <a:br>
              <a:rPr lang="es" sz="1000"/>
            </a:br>
            <a:r>
              <a:rPr lang="es" sz="1000"/>
              <a:t>Mercury is the closest planet to the Sun</a:t>
            </a:r>
            <a:endParaRPr sz="1000"/>
          </a:p>
        </p:txBody>
      </p:sp>
      <p:sp>
        <p:nvSpPr>
          <p:cNvPr id="667" name="Google Shape;667;p22"/>
          <p:cNvSpPr txBox="1">
            <a:spLocks noGrp="1"/>
          </p:cNvSpPr>
          <p:nvPr>
            <p:ph type="subTitle" idx="4294967295"/>
          </p:nvPr>
        </p:nvSpPr>
        <p:spPr>
          <a:xfrm>
            <a:off x="1573888" y="3203200"/>
            <a:ext cx="1420200" cy="9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F54132"/>
                </a:solidFill>
              </a:rPr>
              <a:t>Venus</a:t>
            </a:r>
            <a:br>
              <a:rPr lang="es" sz="1000"/>
            </a:br>
            <a:r>
              <a:rPr lang="es" sz="1000"/>
              <a:t>Venus has a beautiful name, but it’s terribly hot</a:t>
            </a:r>
            <a:endParaRPr sz="1000"/>
          </a:p>
        </p:txBody>
      </p:sp>
      <p:sp>
        <p:nvSpPr>
          <p:cNvPr id="668" name="Google Shape;668;p22"/>
          <p:cNvSpPr txBox="1">
            <a:spLocks noGrp="1"/>
          </p:cNvSpPr>
          <p:nvPr>
            <p:ph type="subTitle" idx="4294967295"/>
          </p:nvPr>
        </p:nvSpPr>
        <p:spPr>
          <a:xfrm>
            <a:off x="4671800" y="3203200"/>
            <a:ext cx="1326900" cy="92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018790"/>
                </a:solidFill>
              </a:rPr>
              <a:t>Mars</a:t>
            </a:r>
            <a:br>
              <a:rPr lang="es" sz="1000"/>
            </a:br>
            <a:r>
              <a:rPr lang="es" sz="1000"/>
              <a:t>Despite being red, Mars is a cold place, not hot</a:t>
            </a:r>
            <a:endParaRPr sz="1000"/>
          </a:p>
        </p:txBody>
      </p:sp>
      <p:sp>
        <p:nvSpPr>
          <p:cNvPr id="669" name="Google Shape;669;p22"/>
          <p:cNvSpPr txBox="1">
            <a:spLocks noGrp="1"/>
          </p:cNvSpPr>
          <p:nvPr>
            <p:ph type="subTitle" idx="4294967295"/>
          </p:nvPr>
        </p:nvSpPr>
        <p:spPr>
          <a:xfrm>
            <a:off x="6150500" y="3203200"/>
            <a:ext cx="1420200" cy="92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FF7C4E"/>
                </a:solidFill>
              </a:rPr>
              <a:t>Jupiter</a:t>
            </a:r>
            <a:br>
              <a:rPr lang="es" sz="1000"/>
            </a:br>
            <a:r>
              <a:rPr lang="es" sz="1000"/>
              <a:t>It’s a gas giant and the biggest planet in our Solar System</a:t>
            </a:r>
            <a:endParaRPr sz="1000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3"/>
          <p:cNvSpPr txBox="1">
            <a:spLocks noGrp="1"/>
          </p:cNvSpPr>
          <p:nvPr>
            <p:ph type="ctrTitle"/>
          </p:nvPr>
        </p:nvSpPr>
        <p:spPr>
          <a:xfrm flipH="1">
            <a:off x="770700" y="468450"/>
            <a:ext cx="809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CONTACT</a:t>
            </a:r>
            <a:endParaRPr/>
          </a:p>
        </p:txBody>
      </p:sp>
      <p:grpSp>
        <p:nvGrpSpPr>
          <p:cNvPr id="675" name="Google Shape;675;p23"/>
          <p:cNvGrpSpPr/>
          <p:nvPr/>
        </p:nvGrpSpPr>
        <p:grpSpPr>
          <a:xfrm>
            <a:off x="917250" y="2080575"/>
            <a:ext cx="980695" cy="982361"/>
            <a:chOff x="917250" y="2165250"/>
            <a:chExt cx="980695" cy="982361"/>
          </a:xfrm>
        </p:grpSpPr>
        <p:sp>
          <p:nvSpPr>
            <p:cNvPr id="676" name="Google Shape;676;p23"/>
            <p:cNvSpPr/>
            <p:nvPr/>
          </p:nvSpPr>
          <p:spPr>
            <a:xfrm>
              <a:off x="917250" y="2165250"/>
              <a:ext cx="980695" cy="982361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3"/>
            <p:cNvSpPr/>
            <p:nvPr/>
          </p:nvSpPr>
          <p:spPr>
            <a:xfrm>
              <a:off x="1037015" y="2285225"/>
              <a:ext cx="741167" cy="742427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678" name="Google Shape;678;p23"/>
          <p:cNvCxnSpPr/>
          <p:nvPr/>
        </p:nvCxnSpPr>
        <p:spPr>
          <a:xfrm>
            <a:off x="2674075" y="2091850"/>
            <a:ext cx="433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79" name="Google Shape;679;p23"/>
          <p:cNvSpPr txBox="1">
            <a:spLocks noGrp="1"/>
          </p:cNvSpPr>
          <p:nvPr>
            <p:ph type="ctrTitle"/>
          </p:nvPr>
        </p:nvSpPr>
        <p:spPr>
          <a:xfrm>
            <a:off x="2674075" y="1702150"/>
            <a:ext cx="19629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ADDRESS</a:t>
            </a:r>
            <a:endParaRPr sz="1400"/>
          </a:p>
        </p:txBody>
      </p:sp>
      <p:sp>
        <p:nvSpPr>
          <p:cNvPr id="680" name="Google Shape;680;p23"/>
          <p:cNvSpPr txBox="1">
            <a:spLocks noGrp="1"/>
          </p:cNvSpPr>
          <p:nvPr>
            <p:ph type="ctrTitle"/>
          </p:nvPr>
        </p:nvSpPr>
        <p:spPr>
          <a:xfrm>
            <a:off x="4670775" y="1702150"/>
            <a:ext cx="23424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Your address here</a:t>
            </a:r>
            <a:endParaRPr sz="1100">
              <a:latin typeface="Arvo"/>
              <a:ea typeface="Arvo"/>
              <a:cs typeface="Arvo"/>
              <a:sym typeface="Arvo"/>
            </a:endParaRPr>
          </a:p>
        </p:txBody>
      </p:sp>
      <p:grpSp>
        <p:nvGrpSpPr>
          <p:cNvPr id="681" name="Google Shape;681;p23"/>
          <p:cNvGrpSpPr/>
          <p:nvPr/>
        </p:nvGrpSpPr>
        <p:grpSpPr>
          <a:xfrm>
            <a:off x="1259836" y="2404415"/>
            <a:ext cx="295536" cy="334667"/>
            <a:chOff x="-57950750" y="2296300"/>
            <a:chExt cx="279625" cy="316650"/>
          </a:xfrm>
        </p:grpSpPr>
        <p:sp>
          <p:nvSpPr>
            <p:cNvPr id="682" name="Google Shape;682;p23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3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3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3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686" name="Google Shape;686;p23"/>
          <p:cNvCxnSpPr/>
          <p:nvPr/>
        </p:nvCxnSpPr>
        <p:spPr>
          <a:xfrm>
            <a:off x="2674075" y="2545050"/>
            <a:ext cx="433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87" name="Google Shape;687;p23"/>
          <p:cNvSpPr txBox="1">
            <a:spLocks noGrp="1"/>
          </p:cNvSpPr>
          <p:nvPr>
            <p:ph type="ctrTitle"/>
          </p:nvPr>
        </p:nvSpPr>
        <p:spPr>
          <a:xfrm>
            <a:off x="2674075" y="2155350"/>
            <a:ext cx="19629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PHONE</a:t>
            </a:r>
            <a:endParaRPr sz="1400"/>
          </a:p>
        </p:txBody>
      </p:sp>
      <p:sp>
        <p:nvSpPr>
          <p:cNvPr id="688" name="Google Shape;688;p23"/>
          <p:cNvSpPr txBox="1">
            <a:spLocks noGrp="1"/>
          </p:cNvSpPr>
          <p:nvPr>
            <p:ph type="ctrTitle"/>
          </p:nvPr>
        </p:nvSpPr>
        <p:spPr>
          <a:xfrm>
            <a:off x="4670775" y="2155350"/>
            <a:ext cx="23424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001 664 123 4567</a:t>
            </a:r>
            <a:endParaRPr sz="1100">
              <a:latin typeface="Arvo"/>
              <a:ea typeface="Arvo"/>
              <a:cs typeface="Arvo"/>
              <a:sym typeface="Arvo"/>
            </a:endParaRPr>
          </a:p>
        </p:txBody>
      </p:sp>
      <p:cxnSp>
        <p:nvCxnSpPr>
          <p:cNvPr id="689" name="Google Shape;689;p23"/>
          <p:cNvCxnSpPr/>
          <p:nvPr/>
        </p:nvCxnSpPr>
        <p:spPr>
          <a:xfrm>
            <a:off x="2674075" y="2998250"/>
            <a:ext cx="433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90" name="Google Shape;690;p23"/>
          <p:cNvSpPr txBox="1">
            <a:spLocks noGrp="1"/>
          </p:cNvSpPr>
          <p:nvPr>
            <p:ph type="ctrTitle"/>
          </p:nvPr>
        </p:nvSpPr>
        <p:spPr>
          <a:xfrm>
            <a:off x="2674075" y="2608550"/>
            <a:ext cx="19629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CELL PHONE</a:t>
            </a:r>
            <a:endParaRPr sz="1400"/>
          </a:p>
        </p:txBody>
      </p:sp>
      <p:sp>
        <p:nvSpPr>
          <p:cNvPr id="691" name="Google Shape;691;p23"/>
          <p:cNvSpPr txBox="1">
            <a:spLocks noGrp="1"/>
          </p:cNvSpPr>
          <p:nvPr>
            <p:ph type="ctrTitle"/>
          </p:nvPr>
        </p:nvSpPr>
        <p:spPr>
          <a:xfrm>
            <a:off x="4670775" y="2608550"/>
            <a:ext cx="23424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001 664 123 4567</a:t>
            </a:r>
            <a:endParaRPr sz="1100">
              <a:latin typeface="Arvo"/>
              <a:ea typeface="Arvo"/>
              <a:cs typeface="Arvo"/>
              <a:sym typeface="Arvo"/>
            </a:endParaRPr>
          </a:p>
        </p:txBody>
      </p:sp>
      <p:cxnSp>
        <p:nvCxnSpPr>
          <p:cNvPr id="692" name="Google Shape;692;p23"/>
          <p:cNvCxnSpPr/>
          <p:nvPr/>
        </p:nvCxnSpPr>
        <p:spPr>
          <a:xfrm>
            <a:off x="2674075" y="3451450"/>
            <a:ext cx="433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93" name="Google Shape;693;p23"/>
          <p:cNvSpPr txBox="1">
            <a:spLocks noGrp="1"/>
          </p:cNvSpPr>
          <p:nvPr>
            <p:ph type="ctrTitle"/>
          </p:nvPr>
        </p:nvSpPr>
        <p:spPr>
          <a:xfrm>
            <a:off x="2674075" y="3061750"/>
            <a:ext cx="19629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EMAIL</a:t>
            </a:r>
            <a:endParaRPr sz="1400"/>
          </a:p>
        </p:txBody>
      </p:sp>
      <p:sp>
        <p:nvSpPr>
          <p:cNvPr id="694" name="Google Shape;694;p23"/>
          <p:cNvSpPr txBox="1">
            <a:spLocks noGrp="1"/>
          </p:cNvSpPr>
          <p:nvPr>
            <p:ph type="ctrTitle"/>
          </p:nvPr>
        </p:nvSpPr>
        <p:spPr>
          <a:xfrm>
            <a:off x="4670775" y="3061750"/>
            <a:ext cx="23424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Email address here</a:t>
            </a:r>
            <a:endParaRPr sz="1100"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695" name="Google Shape;695;p23"/>
          <p:cNvSpPr/>
          <p:nvPr/>
        </p:nvSpPr>
        <p:spPr>
          <a:xfrm>
            <a:off x="6392250" y="3581250"/>
            <a:ext cx="606900" cy="6069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23"/>
          <p:cNvSpPr/>
          <p:nvPr/>
        </p:nvSpPr>
        <p:spPr>
          <a:xfrm>
            <a:off x="6520121" y="3717357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p24"/>
          <p:cNvSpPr txBox="1">
            <a:spLocks noGrp="1"/>
          </p:cNvSpPr>
          <p:nvPr>
            <p:ph type="ctrTitle"/>
          </p:nvPr>
        </p:nvSpPr>
        <p:spPr>
          <a:xfrm>
            <a:off x="1795512" y="1545452"/>
            <a:ext cx="5553000" cy="205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THANKS!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p2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20" name="Google Shape;720;p27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721" name="Google Shape;721;p27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EFEFEF"/>
                </a:solidFill>
              </a:rPr>
              <a:t>Arvo</a:t>
            </a:r>
            <a:endParaRPr b="1">
              <a:solidFill>
                <a:srgbClr val="EFEFEF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3"/>
              </a:rPr>
              <a:t>https://fonts.google.com/specimen/Arvo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FFFFFF"/>
                </a:solidFill>
              </a:rPr>
              <a:t>Barlow Condensed</a:t>
            </a:r>
            <a:endParaRPr b="1">
              <a:solidFill>
                <a:srgbClr val="FFFFFF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4"/>
              </a:rPr>
              <a:t>https://fonts.google.com/specimen/Barlow+Condensed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  <p:grpSp>
        <p:nvGrpSpPr>
          <p:cNvPr id="722" name="Google Shape;722;p27"/>
          <p:cNvGrpSpPr/>
          <p:nvPr/>
        </p:nvGrpSpPr>
        <p:grpSpPr>
          <a:xfrm>
            <a:off x="1130088" y="3550879"/>
            <a:ext cx="760615" cy="724862"/>
            <a:chOff x="2072503" y="3521476"/>
            <a:chExt cx="791400" cy="754200"/>
          </a:xfrm>
        </p:grpSpPr>
        <p:sp>
          <p:nvSpPr>
            <p:cNvPr id="723" name="Google Shape;723;p27"/>
            <p:cNvSpPr/>
            <p:nvPr/>
          </p:nvSpPr>
          <p:spPr>
            <a:xfrm>
              <a:off x="2072503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1879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4" name="Google Shape;724;p27"/>
            <p:cNvSpPr txBox="1"/>
            <p:nvPr/>
          </p:nvSpPr>
          <p:spPr>
            <a:xfrm>
              <a:off x="207250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chemeClr val="lt1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#018790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725" name="Google Shape;725;p27"/>
          <p:cNvGrpSpPr/>
          <p:nvPr/>
        </p:nvGrpSpPr>
        <p:grpSpPr>
          <a:xfrm>
            <a:off x="2150623" y="3550879"/>
            <a:ext cx="760615" cy="724862"/>
            <a:chOff x="3134343" y="3521476"/>
            <a:chExt cx="791400" cy="754200"/>
          </a:xfrm>
        </p:grpSpPr>
        <p:sp>
          <p:nvSpPr>
            <p:cNvPr id="726" name="Google Shape;726;p27"/>
            <p:cNvSpPr/>
            <p:nvPr/>
          </p:nvSpPr>
          <p:spPr>
            <a:xfrm>
              <a:off x="3134343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0A6A6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7"/>
            <p:cNvSpPr txBox="1"/>
            <p:nvPr/>
          </p:nvSpPr>
          <p:spPr>
            <a:xfrm>
              <a:off x="313434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#00a6a6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728" name="Google Shape;728;p27"/>
          <p:cNvGrpSpPr/>
          <p:nvPr/>
        </p:nvGrpSpPr>
        <p:grpSpPr>
          <a:xfrm>
            <a:off x="3171152" y="3550879"/>
            <a:ext cx="760620" cy="724862"/>
            <a:chOff x="4196177" y="3521476"/>
            <a:chExt cx="791405" cy="754200"/>
          </a:xfrm>
        </p:grpSpPr>
        <p:sp>
          <p:nvSpPr>
            <p:cNvPr id="729" name="Google Shape;729;p27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1DCDC3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0" name="Google Shape;730;p27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#1dcdc3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731" name="Google Shape;731;p27"/>
          <p:cNvGrpSpPr/>
          <p:nvPr/>
        </p:nvGrpSpPr>
        <p:grpSpPr>
          <a:xfrm>
            <a:off x="4191681" y="3550879"/>
            <a:ext cx="760625" cy="724862"/>
            <a:chOff x="5258012" y="3521476"/>
            <a:chExt cx="791411" cy="754200"/>
          </a:xfrm>
        </p:grpSpPr>
        <p:sp>
          <p:nvSpPr>
            <p:cNvPr id="732" name="Google Shape;732;p27"/>
            <p:cNvSpPr/>
            <p:nvPr/>
          </p:nvSpPr>
          <p:spPr>
            <a:xfrm>
              <a:off x="5258012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54132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3" name="Google Shape;733;p27"/>
            <p:cNvSpPr txBox="1"/>
            <p:nvPr/>
          </p:nvSpPr>
          <p:spPr>
            <a:xfrm>
              <a:off x="525802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#f54132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734" name="Google Shape;734;p27"/>
          <p:cNvGrpSpPr/>
          <p:nvPr/>
        </p:nvGrpSpPr>
        <p:grpSpPr>
          <a:xfrm>
            <a:off x="5212227" y="3550879"/>
            <a:ext cx="760620" cy="724862"/>
            <a:chOff x="4196177" y="3521476"/>
            <a:chExt cx="791405" cy="754200"/>
          </a:xfrm>
        </p:grpSpPr>
        <p:sp>
          <p:nvSpPr>
            <p:cNvPr id="735" name="Google Shape;735;p27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F7C4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6" name="Google Shape;736;p27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#ff7c4e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737" name="Google Shape;737;p27"/>
          <p:cNvGrpSpPr/>
          <p:nvPr/>
        </p:nvGrpSpPr>
        <p:grpSpPr>
          <a:xfrm>
            <a:off x="6232756" y="3550879"/>
            <a:ext cx="760625" cy="724862"/>
            <a:chOff x="5258012" y="3521476"/>
            <a:chExt cx="791411" cy="754200"/>
          </a:xfrm>
        </p:grpSpPr>
        <p:sp>
          <p:nvSpPr>
            <p:cNvPr id="738" name="Google Shape;738;p27"/>
            <p:cNvSpPr/>
            <p:nvPr/>
          </p:nvSpPr>
          <p:spPr>
            <a:xfrm>
              <a:off x="5258012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FA73B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9" name="Google Shape;739;p27"/>
            <p:cNvSpPr txBox="1"/>
            <p:nvPr/>
          </p:nvSpPr>
          <p:spPr>
            <a:xfrm>
              <a:off x="525802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#ffa73b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740" name="Google Shape;740;p27"/>
          <p:cNvGrpSpPr/>
          <p:nvPr/>
        </p:nvGrpSpPr>
        <p:grpSpPr>
          <a:xfrm>
            <a:off x="7253302" y="3550879"/>
            <a:ext cx="760620" cy="724862"/>
            <a:chOff x="4196177" y="3521476"/>
            <a:chExt cx="791405" cy="754200"/>
          </a:xfrm>
        </p:grpSpPr>
        <p:sp>
          <p:nvSpPr>
            <p:cNvPr id="741" name="Google Shape;741;p27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434343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2" name="Google Shape;742;p27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#434343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48" name="Google Shape;748;p28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</a:t>
            </a:r>
            <a:r>
              <a:rPr lang="es">
                <a:solidFill>
                  <a:srgbClr val="FFFFFF"/>
                </a:solidFill>
              </a:rPr>
              <a:t>on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749" name="Google Shape;749;p28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750" name="Google Shape;750;p28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8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8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8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8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8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8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8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8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8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8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" name="Google Shape;763;p28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764" name="Google Shape;764;p28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8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" name="Google Shape;766;p28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767" name="Google Shape;767;p28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8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8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" name="Google Shape;771;p28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772" name="Google Shape;772;p28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8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" name="Google Shape;774;p28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775" name="Google Shape;775;p28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8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8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" name="Google Shape;778;p28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779" name="Google Shape;779;p28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8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8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" name="Google Shape;782;p28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783" name="Google Shape;783;p28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8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" name="Google Shape;785;p28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786" name="Google Shape;786;p28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8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8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8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" name="Google Shape;790;p28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791" name="Google Shape;791;p28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" name="Google Shape;795;p28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796" name="Google Shape;796;p28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" name="Google Shape;801;p28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802" name="Google Shape;802;p28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" name="Google Shape;824;p28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825" name="Google Shape;825;p28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8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" name="Google Shape;884;p28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885" name="Google Shape;885;p28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8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8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8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8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8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8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8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8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8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" name="Google Shape;897;p28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898" name="Google Shape;898;p28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8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8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8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8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8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8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8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8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8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" name="Google Shape;908;p28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909" name="Google Shape;909;p28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8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8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8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" name="Google Shape;913;p28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914" name="Google Shape;914;p28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8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8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" name="Google Shape;917;p28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918" name="Google Shape;918;p28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8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8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8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8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8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" name="Google Shape;924;p28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925" name="Google Shape;925;p28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8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8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8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8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8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8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" name="Google Shape;932;p28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933" name="Google Shape;933;p28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8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8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8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8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" name="Google Shape;938;p28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939" name="Google Shape;939;p28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8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8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8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8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8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8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8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8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8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" name="Google Shape;949;p28"/>
          <p:cNvSpPr/>
          <p:nvPr/>
        </p:nvSpPr>
        <p:spPr>
          <a:xfrm>
            <a:off x="7168668" y="23854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" name="Google Shape;950;p28"/>
          <p:cNvSpPr/>
          <p:nvPr/>
        </p:nvSpPr>
        <p:spPr>
          <a:xfrm>
            <a:off x="6868205" y="23684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28"/>
          <p:cNvSpPr/>
          <p:nvPr/>
        </p:nvSpPr>
        <p:spPr>
          <a:xfrm>
            <a:off x="7482233" y="23746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28"/>
          <p:cNvSpPr/>
          <p:nvPr/>
        </p:nvSpPr>
        <p:spPr>
          <a:xfrm>
            <a:off x="7778878" y="23684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3" name="Google Shape;953;p28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954" name="Google Shape;954;p28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8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" name="Google Shape;956;p28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957" name="Google Shape;957;p28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8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" name="Google Shape;959;p28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960" name="Google Shape;960;p28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8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" name="Google Shape;962;p28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963" name="Google Shape;963;p28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8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" name="Google Shape;965;p28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966" name="Google Shape;966;p28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8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" name="Google Shape;968;p28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969" name="Google Shape;969;p28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8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" name="Google Shape;971;p28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972" name="Google Shape;972;p28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8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" name="Google Shape;974;p28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975" name="Google Shape;975;p28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8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8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" name="Google Shape;978;p28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979" name="Google Shape;979;p28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8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8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" name="Google Shape;982;p28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983" name="Google Shape;983;p28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8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8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28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987" name="Google Shape;987;p28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8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8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" name="Google Shape;990;p28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991" name="Google Shape;991;p28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8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8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" name="Google Shape;994;p28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995" name="Google Shape;995;p28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8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8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" name="Google Shape;998;p28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999" name="Google Shape;999;p28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8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1" name="Google Shape;1001;p28"/>
          <p:cNvSpPr/>
          <p:nvPr/>
        </p:nvSpPr>
        <p:spPr>
          <a:xfrm>
            <a:off x="7370779" y="32911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2" name="Google Shape;1002;p28"/>
          <p:cNvSpPr/>
          <p:nvPr/>
        </p:nvSpPr>
        <p:spPr>
          <a:xfrm>
            <a:off x="7539048" y="32757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28"/>
          <p:cNvSpPr/>
          <p:nvPr/>
        </p:nvSpPr>
        <p:spPr>
          <a:xfrm>
            <a:off x="7801321" y="41460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28"/>
          <p:cNvSpPr/>
          <p:nvPr/>
        </p:nvSpPr>
        <p:spPr>
          <a:xfrm>
            <a:off x="7497098" y="36922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" name="Google Shape;1005;p28"/>
          <p:cNvSpPr/>
          <p:nvPr/>
        </p:nvSpPr>
        <p:spPr>
          <a:xfrm>
            <a:off x="6897464" y="34850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006;p28"/>
          <p:cNvSpPr/>
          <p:nvPr/>
        </p:nvSpPr>
        <p:spPr>
          <a:xfrm>
            <a:off x="7080539" y="41613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28"/>
          <p:cNvSpPr/>
          <p:nvPr/>
        </p:nvSpPr>
        <p:spPr>
          <a:xfrm>
            <a:off x="6890237" y="37252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28"/>
          <p:cNvSpPr/>
          <p:nvPr/>
        </p:nvSpPr>
        <p:spPr>
          <a:xfrm>
            <a:off x="7344105" y="39554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28"/>
          <p:cNvSpPr/>
          <p:nvPr/>
        </p:nvSpPr>
        <p:spPr>
          <a:xfrm>
            <a:off x="7359557" y="37071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0" name="Google Shape;1010;p28"/>
          <p:cNvSpPr/>
          <p:nvPr/>
        </p:nvSpPr>
        <p:spPr>
          <a:xfrm>
            <a:off x="7301744" y="34928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1" name="Google Shape;1011;p28"/>
          <p:cNvSpPr/>
          <p:nvPr/>
        </p:nvSpPr>
        <p:spPr>
          <a:xfrm>
            <a:off x="6897464" y="41642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2" name="Google Shape;1012;p28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1013" name="Google Shape;1013;p28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8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5" name="Google Shape;1015;p28"/>
          <p:cNvSpPr/>
          <p:nvPr/>
        </p:nvSpPr>
        <p:spPr>
          <a:xfrm>
            <a:off x="7756845" y="34867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6" name="Google Shape;1016;p28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1017" name="Google Shape;1017;p28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8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28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1020" name="Google Shape;1020;p28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8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" name="Google Shape;1022;p28"/>
          <p:cNvSpPr/>
          <p:nvPr/>
        </p:nvSpPr>
        <p:spPr>
          <a:xfrm>
            <a:off x="7149162" y="39401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" name="Google Shape;1023;p28"/>
          <p:cNvSpPr/>
          <p:nvPr/>
        </p:nvSpPr>
        <p:spPr>
          <a:xfrm>
            <a:off x="7782285" y="32901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4" name="Google Shape;1024;p28"/>
          <p:cNvSpPr/>
          <p:nvPr/>
        </p:nvSpPr>
        <p:spPr>
          <a:xfrm>
            <a:off x="6905513" y="39401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5" name="Google Shape;1025;p28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1026" name="Google Shape;1026;p28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8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8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8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8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8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8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8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8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035;p28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1036" name="Google Shape;1036;p28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8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8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8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8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8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8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8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8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8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8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8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8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8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8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8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" name="Google Shape;1052;p28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1053" name="Google Shape;1053;p28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8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" name="Google Shape;1055;p28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1056" name="Google Shape;1056;p28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8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8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8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8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8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8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8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8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8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8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8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8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8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8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8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8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8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8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8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" name="Google Shape;1076;p28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1077" name="Google Shape;1077;p28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8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8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8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8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8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8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8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8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8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8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8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8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8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8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8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8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8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8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8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8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8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8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8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8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8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8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8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8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8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8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8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8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8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8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8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8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8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8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8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8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8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8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8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8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8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8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8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8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8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8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8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8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8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8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8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8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8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8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8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8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8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8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8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8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8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8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8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8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8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8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8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8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8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8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8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8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8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5" name="Google Shape;1155;p28"/>
          <p:cNvSpPr/>
          <p:nvPr/>
        </p:nvSpPr>
        <p:spPr>
          <a:xfrm>
            <a:off x="6082403" y="35463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" name="Google Shape;1156;p28"/>
          <p:cNvSpPr/>
          <p:nvPr/>
        </p:nvSpPr>
        <p:spPr>
          <a:xfrm>
            <a:off x="6298589" y="34139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7" name="Google Shape;1157;p28"/>
          <p:cNvSpPr/>
          <p:nvPr/>
        </p:nvSpPr>
        <p:spPr>
          <a:xfrm>
            <a:off x="6261266" y="37437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8" name="Google Shape;1158;p28"/>
          <p:cNvSpPr/>
          <p:nvPr/>
        </p:nvSpPr>
        <p:spPr>
          <a:xfrm>
            <a:off x="6125440" y="41760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9" name="Google Shape;1159;p28"/>
          <p:cNvSpPr/>
          <p:nvPr/>
        </p:nvSpPr>
        <p:spPr>
          <a:xfrm>
            <a:off x="6139825" y="39283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0" name="Google Shape;1160;p28"/>
          <p:cNvSpPr/>
          <p:nvPr/>
        </p:nvSpPr>
        <p:spPr>
          <a:xfrm>
            <a:off x="6390535" y="23480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1" name="Google Shape;1161;p28"/>
          <p:cNvSpPr/>
          <p:nvPr/>
        </p:nvSpPr>
        <p:spPr>
          <a:xfrm>
            <a:off x="6096669" y="33048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2" name="Google Shape;1162;p28"/>
          <p:cNvSpPr/>
          <p:nvPr/>
        </p:nvSpPr>
        <p:spPr>
          <a:xfrm>
            <a:off x="6391292" y="26130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" name="Google Shape;1163;p28"/>
          <p:cNvSpPr/>
          <p:nvPr/>
        </p:nvSpPr>
        <p:spPr>
          <a:xfrm>
            <a:off x="6296065" y="30383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4" name="Google Shape;1164;p28"/>
          <p:cNvSpPr/>
          <p:nvPr/>
        </p:nvSpPr>
        <p:spPr>
          <a:xfrm>
            <a:off x="6065018" y="25613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5" name="Google Shape;1165;p28"/>
          <p:cNvSpPr/>
          <p:nvPr/>
        </p:nvSpPr>
        <p:spPr>
          <a:xfrm>
            <a:off x="6110899" y="27431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6" name="Google Shape;1166;p28"/>
          <p:cNvSpPr/>
          <p:nvPr/>
        </p:nvSpPr>
        <p:spPr>
          <a:xfrm>
            <a:off x="6074554" y="30953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7" name="Google Shape;1167;p28"/>
          <p:cNvSpPr/>
          <p:nvPr/>
        </p:nvSpPr>
        <p:spPr>
          <a:xfrm rot="5756195">
            <a:off x="6064993" y="23930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8" name="Google Shape;1168;p28"/>
          <p:cNvSpPr/>
          <p:nvPr/>
        </p:nvSpPr>
        <p:spPr>
          <a:xfrm>
            <a:off x="6448076" y="41273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9" name="Google Shape;1169;p28"/>
          <p:cNvSpPr/>
          <p:nvPr/>
        </p:nvSpPr>
        <p:spPr>
          <a:xfrm>
            <a:off x="6438717" y="30553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28"/>
          <p:cNvSpPr/>
          <p:nvPr/>
        </p:nvSpPr>
        <p:spPr>
          <a:xfrm>
            <a:off x="6327440" y="29159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28"/>
          <p:cNvSpPr/>
          <p:nvPr/>
        </p:nvSpPr>
        <p:spPr>
          <a:xfrm>
            <a:off x="6162502" y="40770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2" name="Google Shape;1172;p28"/>
          <p:cNvSpPr/>
          <p:nvPr/>
        </p:nvSpPr>
        <p:spPr>
          <a:xfrm>
            <a:off x="6435217" y="28611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3" name="Google Shape;1173;p28"/>
          <p:cNvSpPr/>
          <p:nvPr/>
        </p:nvSpPr>
        <p:spPr>
          <a:xfrm rot="4553285">
            <a:off x="6198353" y="24242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" name="Google Shape;1174;p28"/>
          <p:cNvSpPr/>
          <p:nvPr/>
        </p:nvSpPr>
        <p:spPr>
          <a:xfrm>
            <a:off x="6249272" y="33516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5" name="Google Shape;1175;p28"/>
          <p:cNvSpPr/>
          <p:nvPr/>
        </p:nvSpPr>
        <p:spPr>
          <a:xfrm>
            <a:off x="6307588" y="24825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6" name="Google Shape;1176;p28"/>
          <p:cNvSpPr/>
          <p:nvPr/>
        </p:nvSpPr>
        <p:spPr>
          <a:xfrm rot="-5400000">
            <a:off x="5984168" y="27832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7" name="Google Shape;1177;p28"/>
          <p:cNvSpPr/>
          <p:nvPr/>
        </p:nvSpPr>
        <p:spPr>
          <a:xfrm>
            <a:off x="6185003" y="37719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8" name="Google Shape;1178;p28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1179" name="Google Shape;1179;p28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8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8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8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8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8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8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8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8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8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8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8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8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8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8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8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8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8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8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8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8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8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8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8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8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8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8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8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8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8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8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8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8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8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8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8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8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8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8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8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8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8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8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8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8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8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8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8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8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8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8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8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8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8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8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8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8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8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8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8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8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8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8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8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8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8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8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8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8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8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8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8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8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8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8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8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8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8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8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8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8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8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8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8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8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8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8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8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8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8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8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8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8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8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8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8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8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8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8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8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8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8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8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8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8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8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8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8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8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8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8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8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8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8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8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8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8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8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8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8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8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3" name="Google Shape;1363;p29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1364" name="Google Shape;1364;p29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9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9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" name="Google Shape;1367;p29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1368" name="Google Shape;1368;p29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9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" name="Google Shape;1370;p29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1371" name="Google Shape;1371;p29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9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" name="Google Shape;1373;p29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1374" name="Google Shape;1374;p29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9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" name="Google Shape;1376;p29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1377" name="Google Shape;1377;p29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78" name="Google Shape;1378;p29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1379" name="Google Shape;1379;p29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9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9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82" name="Google Shape;1382;p29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1383" name="Google Shape;1383;p29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84" name="Google Shape;1384;p29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1385" name="Google Shape;1385;p29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9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87" name="Google Shape;1387;p29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1388" name="Google Shape;1388;p29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9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" name="Google Shape;1390;p29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1391" name="Google Shape;1391;p29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1392" name="Google Shape;1392;p29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93" name="Google Shape;1393;p29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1394" name="Google Shape;1394;p29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" name="Google Shape;1395;p29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396" name="Google Shape;1396;p29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7" name="Google Shape;1397;p29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1398" name="Google Shape;1398;p29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9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9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9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02" name="Google Shape;1402;p29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1403" name="Google Shape;1403;p29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07" name="Google Shape;1407;p29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1408" name="Google Shape;1408;p29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1409" name="Google Shape;1409;p29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1410" name="Google Shape;1410;p29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" name="Google Shape;1411;p29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2" name="Google Shape;1412;p29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1413" name="Google Shape;1413;p29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414" name="Google Shape;1414;p29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1415" name="Google Shape;1415;p29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6" name="Google Shape;1416;p29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417" name="Google Shape;1417;p29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1418" name="Google Shape;1418;p29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20" name="Google Shape;1420;p29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1421" name="Google Shape;1421;p29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1422" name="Google Shape;1422;p29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1425" name="Google Shape;1425;p29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9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9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" name="Google Shape;1428;p29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1429" name="Google Shape;1429;p29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9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9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9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3" name="Google Shape;1433;p29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1434" name="Google Shape;1434;p29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9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9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9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9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9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" name="Google Shape;1440;p29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1441" name="Google Shape;1441;p29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9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" name="Google Shape;1443;p29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" name="Google Shape;1444;p29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1445" name="Google Shape;1445;p29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1446" name="Google Shape;1446;p29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9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9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9" name="Google Shape;1449;p29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1450" name="Google Shape;1450;p29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9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9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3" name="Google Shape;1453;p29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1454" name="Google Shape;1454;p29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9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9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57" name="Google Shape;1457;p29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1458" name="Google Shape;1458;p29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" name="Google Shape;1460;p29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1461" name="Google Shape;1461;p29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1462" name="Google Shape;1462;p29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29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64" name="Google Shape;1464;p29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1465" name="Google Shape;1465;p29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29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67" name="Google Shape;1467;p29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1468" name="Google Shape;1468;p29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29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70" name="Google Shape;1470;p29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1471" name="Google Shape;1471;p29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9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73" name="Google Shape;1473;p29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1474" name="Google Shape;1474;p29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" name="Google Shape;1476;p29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1477" name="Google Shape;1477;p29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" name="Google Shape;1487;p29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1488" name="Google Shape;1488;p29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1489" name="Google Shape;1489;p29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9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491" name="Google Shape;1491;p29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1492" name="Google Shape;1492;p29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1493" name="Google Shape;1493;p29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29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95" name="Google Shape;1495;p29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1496" name="Google Shape;1496;p29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29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98" name="Google Shape;1498;p29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1499" name="Google Shape;1499;p29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29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01" name="Google Shape;1501;p29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1502" name="Google Shape;1502;p29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29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04" name="Google Shape;1504;p29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05" name="Google Shape;1505;p29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1506" name="Google Shape;1506;p29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1507" name="Google Shape;1507;p29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9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9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0" name="Google Shape;1510;p29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1511" name="Google Shape;1511;p29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9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9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4" name="Google Shape;1514;p29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1515" name="Google Shape;1515;p29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9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29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8" name="Google Shape;1518;p29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1519" name="Google Shape;1519;p29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29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29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22" name="Google Shape;1522;p29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1523" name="Google Shape;1523;p29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29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29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26" name="Google Shape;1526;p29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1527" name="Google Shape;1527;p29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9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9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9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9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9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9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9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9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9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9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9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9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9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9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9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9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4" name="Google Shape;1544;p29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" name="Google Shape;1545;p29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1546" name="Google Shape;1546;p29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9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" name="Google Shape;1548;p29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1549" name="Google Shape;1549;p29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9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9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9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9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9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9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9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9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9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9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29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1561" name="Google Shape;1561;p29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9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9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9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9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9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9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9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9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9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9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9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9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9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9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9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9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9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9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9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9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9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9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9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9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9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9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" name="Google Shape;1588;p29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1589" name="Google Shape;1589;p29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590" name="Google Shape;1590;p29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591" name="Google Shape;1591;p29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9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593" name="Google Shape;1593;p29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9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9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596" name="Google Shape;1596;p29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597" name="Google Shape;1597;p29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598" name="Google Shape;1598;p29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9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9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9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9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603" name="Google Shape;1603;p29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9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9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9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9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9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09" name="Google Shape;1609;p29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9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9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9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9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9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9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9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9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9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9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9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9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9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9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9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9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9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9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9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9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9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9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9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9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9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9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9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9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9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9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9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9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9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9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4" name="Google Shape;1644;p29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1645" name="Google Shape;1645;p29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46" name="Google Shape;1646;p29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1647" name="Google Shape;1647;p29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9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9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9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1" name="Google Shape;1651;p29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1652" name="Google Shape;1652;p29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9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9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9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56" name="Google Shape;1656;p29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1657" name="Google Shape;1657;p29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9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9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9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1" name="Google Shape;1661;p29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1662" name="Google Shape;1662;p29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1663" name="Google Shape;1663;p29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9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9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9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7" name="Google Shape;1667;p29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1668" name="Google Shape;1668;p29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9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9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1" name="Google Shape;1671;p29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1672" name="Google Shape;1672;p29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73" name="Google Shape;1673;p29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9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75" name="Google Shape;1675;p29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1676" name="Google Shape;1676;p29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9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9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9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0" name="Google Shape;1680;p29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1681" name="Google Shape;1681;p29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9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9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4" name="Google Shape;1684;p29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1685" name="Google Shape;1685;p29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9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87" name="Google Shape;1687;p29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1688" name="Google Shape;1688;p29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1689" name="Google Shape;1689;p29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9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9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9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9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9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9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9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9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9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9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9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9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9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9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9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9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9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9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9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9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9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9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9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9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9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9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9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9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9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9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9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9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2" name="Google Shape;1722;p29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1723" name="Google Shape;1723;p29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9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9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9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9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9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9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30" name="Google Shape;1730;p29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731" name="Google Shape;1731;p29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9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9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9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9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9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7" name="Google Shape;1737;p29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738" name="Google Shape;1738;p29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9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9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9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2" name="Google Shape;1742;p29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743" name="Google Shape;1743;p29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9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9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6" name="Google Shape;1746;p29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747" name="Google Shape;1747;p29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748" name="Google Shape;1748;p29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9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0" name="Google Shape;1750;p29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751" name="Google Shape;1751;p29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9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3" name="Google Shape;1753;p29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754" name="Google Shape;1754;p29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9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9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57" name="Google Shape;1757;p29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758" name="Google Shape;1758;p29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759" name="Google Shape;1759;p29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29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29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2" name="Google Shape;1762;p29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763" name="Google Shape;1763;p29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29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29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6" name="Google Shape;1766;p29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767" name="Google Shape;1767;p29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29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69" name="Google Shape;1769;p29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770" name="Google Shape;1770;p29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9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9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9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9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9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9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9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9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9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9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9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9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3" name="Google Shape;1783;p29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784" name="Google Shape;1784;p29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785" name="Google Shape;1785;p29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29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29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8" name="Google Shape;1788;p29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789" name="Google Shape;1789;p29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29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29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92" name="Google Shape;1792;p29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793" name="Google Shape;1793;p29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29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29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96" name="Google Shape;1796;p29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797" name="Google Shape;1797;p29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9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9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9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9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9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9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9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9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9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9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8" name="Google Shape;1808;p29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1809" name="Google Shape;1809;p29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9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" name="Google Shape;1811;p29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1812" name="Google Shape;1812;p29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9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9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9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9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9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9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9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9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9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9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9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9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9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9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9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9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9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9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9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9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9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9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9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9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9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9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9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9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9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9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9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9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9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9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9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9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9" name="Google Shape;1849;p29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1850" name="Google Shape;1850;p29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9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9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9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9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9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9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9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9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9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9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9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9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9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9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" name="Google Shape;1865;p29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1866" name="Google Shape;1866;p29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867" name="Google Shape;1867;p29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9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9" name="Google Shape;1869;p29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870" name="Google Shape;1870;p29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9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2" name="Google Shape;1872;p29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873" name="Google Shape;1873;p29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74" name="Google Shape;1874;p29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875" name="Google Shape;1875;p29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876" name="Google Shape;1876;p29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77" name="Google Shape;1877;p29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78" name="Google Shape;1878;p29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1879" name="Google Shape;1879;p29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880" name="Google Shape;1880;p29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9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9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3" name="Google Shape;1883;p29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884" name="Google Shape;1884;p29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29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9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7" name="Google Shape;1887;p29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888" name="Google Shape;1888;p29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9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9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1" name="Google Shape;1891;p29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892" name="Google Shape;1892;p29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29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9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5" name="Google Shape;1895;p29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1896" name="Google Shape;1896;p29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9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9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9" name="Google Shape;1899;p29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1900" name="Google Shape;1900;p29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9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9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03" name="Google Shape;1903;p29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1904" name="Google Shape;1904;p29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9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9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07" name="Google Shape;1907;p29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1908" name="Google Shape;1908;p29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9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9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1" name="Google Shape;1911;p29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1912" name="Google Shape;1912;p29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9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9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5" name="Google Shape;1915;p29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1916" name="Google Shape;1916;p29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29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9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919" name="Google Shape;1919;p29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1920" name="Google Shape;1920;p29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1921" name="Google Shape;1921;p29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29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3" name="Google Shape;1923;p29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1924" name="Google Shape;1924;p29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9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6" name="Google Shape;1926;p29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1927" name="Google Shape;1927;p29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9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9" name="Google Shape;1929;p29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1930" name="Google Shape;1930;p29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29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2" name="Google Shape;1932;p29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1933" name="Google Shape;1933;p29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29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5" name="Google Shape;1935;p29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1936" name="Google Shape;1936;p29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29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8" name="Google Shape;1938;p29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1939" name="Google Shape;1939;p29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9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1" name="Google Shape;1941;p29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1942" name="Google Shape;1942;p29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9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4" name="Google Shape;1944;p29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1945" name="Google Shape;1945;p29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9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7" name="Google Shape;1947;p29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1948" name="Google Shape;1948;p29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9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50" name="Google Shape;1950;p29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1" name="Google Shape;1951;p29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2" name="Google Shape;1952;p29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29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29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5" name="Google Shape;1955;p29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6" name="Google Shape;1956;p29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7" name="Google Shape;1957;p29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8" name="Google Shape;1958;p29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9" name="Google Shape;1959;p29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0" name="Google Shape;1960;p29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1" name="Google Shape;1961;p29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2" name="Google Shape;1962;p29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3" name="Google Shape;1963;p29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4" name="Google Shape;1964;p29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5" name="Google Shape;1965;p29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6" name="Google Shape;1966;p29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7" name="Google Shape;1967;p29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8" name="Google Shape;1968;p29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9" name="Google Shape;1969;p29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0" name="Google Shape;1970;p29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1" name="Google Shape;1971;p29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2" name="Google Shape;1972;p29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3" name="Google Shape;1973;p29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4" name="Google Shape;1974;p29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5" name="Google Shape;1975;p29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6" name="Google Shape;1976;p29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7" name="Google Shape;1977;p29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8" name="Google Shape;1978;p29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9" name="Google Shape;1979;p29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0" name="Google Shape;1980;p29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1" name="Google Shape;1981;p29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2" name="Google Shape;1982;p29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3" name="Google Shape;1983;p29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4" name="Google Shape;1984;p29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5" name="Google Shape;1985;p29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1986" name="Google Shape;1986;p29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9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9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9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9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9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9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9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9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9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9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9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9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9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9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9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9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9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9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9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9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9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9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9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9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9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9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9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9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9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9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9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9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9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9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9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9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9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9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9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9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9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9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9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9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9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9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9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9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9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9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9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9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9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9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9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9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9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9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9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9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9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9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9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9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9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9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9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9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9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9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9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9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9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9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9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9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9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9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9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9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9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9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9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9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9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9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9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9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9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9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9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9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9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9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9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9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9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9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9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9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9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9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9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9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9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9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9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9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9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9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9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9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9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9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9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9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9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9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9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9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9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9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9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9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9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9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9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9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9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9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9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9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9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9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9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9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9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9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9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9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9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9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9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9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9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9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9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9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9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9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9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9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9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9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9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9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9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9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9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9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9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9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9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9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9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9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9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9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9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9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9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9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9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9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9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9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9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9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9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9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9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9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9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9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9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9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9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9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9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9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9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9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9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9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9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9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9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9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9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9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9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9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9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9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9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9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9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9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9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9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9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9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9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9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9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9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9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9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9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9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9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9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9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9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9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9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9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9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9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9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9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9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9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9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9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9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9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9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9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9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9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9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9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9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9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9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9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9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9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9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9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9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9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9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9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9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9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9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9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9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9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9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9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9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9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9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9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9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9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9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9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9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9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9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9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9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9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9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9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9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9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9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9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9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9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9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9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9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9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9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9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9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9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9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9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9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9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9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9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9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9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9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9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9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9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9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9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9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9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9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9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9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9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9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9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9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9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9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9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9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9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9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9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9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9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9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9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9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9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9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9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9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9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9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9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9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9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9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9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9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9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9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9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9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9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9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9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9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9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9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9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9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9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9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9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9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9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9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9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9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9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9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9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9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9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9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9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9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9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9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9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9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9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9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9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9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9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9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9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9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9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9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9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9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9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9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9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9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9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9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9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9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9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9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9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9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9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9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9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9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9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9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9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9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9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9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9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9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9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9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9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9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9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9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9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9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9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9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9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9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9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9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9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9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9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9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9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9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9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9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9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9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9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9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9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9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9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9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9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9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9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9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9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9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9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9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9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9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9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9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9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9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9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9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9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9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9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9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9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9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9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9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9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9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9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9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9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9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9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9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9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9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9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9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9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9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9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9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9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9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9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9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9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9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9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9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9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9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9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9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9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9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9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9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9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9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9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9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9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9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9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9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9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9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9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9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9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9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9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9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9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9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9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9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9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9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9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9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9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9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9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9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9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9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9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9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9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9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9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9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9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9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9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9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9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9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9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9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9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9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9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9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9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9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9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9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9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9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9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9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9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9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9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9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9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9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9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9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9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9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9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9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9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9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9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9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9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9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9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9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9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9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9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9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9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9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9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9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9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9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9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9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9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9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9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9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9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9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9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9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9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9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9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9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9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9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9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9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9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9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9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9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9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9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9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9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9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9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9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9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9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9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9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9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9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9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9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9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9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9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9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9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9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9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9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9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9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9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9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9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9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9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9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9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9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9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9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9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9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9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9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9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9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9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9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9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9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9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9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9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9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9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9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9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9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9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9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9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9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9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9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9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9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9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9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9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9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9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9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9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9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9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9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9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9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9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9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9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9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9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9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9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9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9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9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9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9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9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9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9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9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9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9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9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9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9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9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9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9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9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9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9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9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9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9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9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9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9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9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9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9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9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9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9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9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9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9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9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9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9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9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9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9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9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9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9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9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9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9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9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9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9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9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9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9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9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9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9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9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9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9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9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9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9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9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9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9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9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9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9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9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9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9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9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9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9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9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9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9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9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9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9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9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9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9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9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9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9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9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9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9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9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9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9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9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9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9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9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9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9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9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9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9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9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9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9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9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9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9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9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9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9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9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9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9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9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9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9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9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9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9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9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9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9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9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9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9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9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9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9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9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9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9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9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9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9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9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9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9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9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9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9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9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9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9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9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9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9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9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9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9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9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9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9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9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9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9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9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9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9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9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9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9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9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9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9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9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9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9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9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9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9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9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9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9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9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9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9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9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9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9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9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9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9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9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9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9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9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9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9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9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9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9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9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9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9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9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9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9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9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9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29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9" name="Google Shape;2939;p29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2940" name="Google Shape;2940;p29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2941" name="Google Shape;2941;p29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9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43" name="Google Shape;2943;p29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9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5" name="Google Shape;2945;p29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2946" name="Google Shape;2946;p29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947" name="Google Shape;2947;p29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48" name="Google Shape;2948;p29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9" name="Google Shape;2949;p29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950" name="Google Shape;2950;p29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951" name="Google Shape;2951;p29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952" name="Google Shape;2952;p29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2953" name="Google Shape;2953;p29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4" name="Google Shape;2954;p29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5" name="Google Shape;2955;p29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6" name="Google Shape;2956;p29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7" name="Google Shape;2957;p29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958" name="Google Shape;2958;p29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2959" name="Google Shape;2959;p29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60" name="Google Shape;2960;p29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61" name="Google Shape;2961;p29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2962" name="Google Shape;2962;p29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63" name="Google Shape;2963;p29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9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9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9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9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68" name="Google Shape;2968;p29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2969" name="Google Shape;2969;p29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9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971" name="Google Shape;2971;p29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2972" name="Google Shape;2972;p29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9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74" name="Google Shape;2974;p29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975" name="Google Shape;2975;p29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2976" name="Google Shape;2976;p29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9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978" name="Google Shape;2978;p29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2979" name="Google Shape;2979;p29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80" name="Google Shape;2980;p29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1" name="Google Shape;2981;p29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2982" name="Google Shape;2982;p29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983" name="Google Shape;2983;p29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984" name="Google Shape;2984;p29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5" name="Google Shape;2985;p29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986" name="Google Shape;2986;p29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2987" name="Google Shape;2987;p29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88" name="Google Shape;2988;p29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9" name="Google Shape;2989;p29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2990" name="Google Shape;2990;p29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91" name="Google Shape;2991;p29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2" name="Google Shape;2992;p29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2993" name="Google Shape;2993;p29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94" name="Google Shape;2994;p29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95" name="Google Shape;2995;p29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9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9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98" name="Google Shape;2998;p29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2999" name="Google Shape;2999;p29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9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9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9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9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9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9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9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9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9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9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9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9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9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9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9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15" name="Google Shape;3015;p29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29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29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29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29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29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29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29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29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29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29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29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29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29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29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9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29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29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9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9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29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9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37" name="Google Shape;3037;p29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3038" name="Google Shape;3038;p29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9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40" name="Google Shape;3040;p29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41" name="Google Shape;3041;p29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3042" name="Google Shape;3042;p29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9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9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9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46" name="Google Shape;3046;p29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9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9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9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9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9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9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53" name="Google Shape;3053;p29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3054" name="Google Shape;3054;p29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9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9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9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58" name="Google Shape;3058;p29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9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9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9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9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9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9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9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9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9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9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9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9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9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9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9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9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9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9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9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9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9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9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9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9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9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9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9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9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87" name="Google Shape;3087;p29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3088" name="Google Shape;3088;p29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9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90" name="Google Shape;3090;p29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91" name="Google Shape;3091;p29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3092" name="Google Shape;3092;p29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9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94" name="Google Shape;3094;p29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3095" name="Google Shape;3095;p29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9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97" name="Google Shape;3097;p29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9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9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9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9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9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9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9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05" name="Google Shape;3105;p29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3106" name="Google Shape;3106;p29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29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29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29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10" name="Google Shape;3110;p29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9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9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9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9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9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9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9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18" name="Google Shape;3118;p29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3119" name="Google Shape;3119;p29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29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29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29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23" name="Google Shape;3123;p29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9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9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9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9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9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9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9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9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9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9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9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9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9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9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9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9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9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9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9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9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9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9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9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9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9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9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9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9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9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9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9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9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9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9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65" name="Google Shape;3165;p29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3166" name="Google Shape;3166;p29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29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68" name="Google Shape;3168;p29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29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9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9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9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9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9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9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9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9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9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9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9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29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9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9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9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9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29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29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9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9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9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29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29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29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3" name="Google Shape;3203;p29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3204" name="Google Shape;3204;p29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3205" name="Google Shape;3205;p29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29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29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29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29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29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29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29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29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29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29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29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29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29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29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29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29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29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29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29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29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29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29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29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29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29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29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29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29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29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29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29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29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29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29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29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29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29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29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29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29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29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29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29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29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29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29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29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29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29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29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29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29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29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29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29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29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29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29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29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29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29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29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29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29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29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29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29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29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29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29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29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29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29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29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29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29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29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29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29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29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29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29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29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29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29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29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29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29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29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29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29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29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29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29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29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29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29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29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29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29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29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29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29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29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29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29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29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29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29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29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29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29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29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29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29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29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29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29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29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29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29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29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29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29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29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29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29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29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29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29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29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29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29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29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29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29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29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29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29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29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29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29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29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29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29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29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29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29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29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29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29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29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29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29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29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29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29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29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29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29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29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29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29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29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29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29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29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29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29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29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29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29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29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29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29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29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29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29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29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29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29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29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29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29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29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29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29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29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29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29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29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29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29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29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29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29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29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29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29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29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29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29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29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29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29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29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29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29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29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29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29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29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29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29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29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29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29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29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29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29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29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29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29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29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29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29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29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29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29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29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29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29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29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29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29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29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29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29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29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29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29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29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29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29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29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29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29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29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29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29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29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29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29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29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29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29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29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29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29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29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29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29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29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29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29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29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29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29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29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29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29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29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29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79" name="Google Shape;3479;p29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80" name="Google Shape;3480;p29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3481" name="Google Shape;3481;p29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29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29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29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29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29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29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29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29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29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29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29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29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29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29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29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29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29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29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29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29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29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29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29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29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29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29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29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29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29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29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29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29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29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29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29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17" name="Google Shape;3517;p29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3518" name="Google Shape;3518;p29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3519" name="Google Shape;3519;p29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29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29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29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29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29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29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29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29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29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29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29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29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29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29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29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5" name="Google Shape;3535;p29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3536" name="Google Shape;3536;p29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29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29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29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29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29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29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29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29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29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29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29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29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29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29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29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29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29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29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29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29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29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29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29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29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29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29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29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29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29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29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29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29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29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29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29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29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29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29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29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29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29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29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29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29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29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29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29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29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29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29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29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29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29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29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29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29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29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29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29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29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29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29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29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29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29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29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29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29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29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29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29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29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29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29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29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29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29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29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29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29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29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29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29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29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29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29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29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29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29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29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29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29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29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29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29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29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29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29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29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29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29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29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29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29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29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29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29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29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29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29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29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29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29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29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29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29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29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29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29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29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29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29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29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29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29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29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29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29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29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29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29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29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29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29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29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29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29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29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29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29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29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29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29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29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29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29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29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29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29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29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29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29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29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29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29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29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29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29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29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29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29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29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29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29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29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29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29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29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29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29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29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29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29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29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29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29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29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29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29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29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29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29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29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29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29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29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29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29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29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29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29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29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29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29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29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29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29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29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29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29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29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29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29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29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29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29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29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29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29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29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29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29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29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29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29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29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29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29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29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29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29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29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29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29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29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29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29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29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29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29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29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29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29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29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29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29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29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29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29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29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29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29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29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29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29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29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29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29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29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29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29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29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29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29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29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29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29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29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49" name="Google Shape;3849;p29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4" name="Google Shape;3854;p3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3855" name="Google Shape;3855;p30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br>
              <a:rPr lang="es"/>
            </a:br>
            <a:endParaRPr/>
          </a:p>
        </p:txBody>
      </p:sp>
      <p:grpSp>
        <p:nvGrpSpPr>
          <p:cNvPr id="3856" name="Google Shape;3856;p30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3857" name="Google Shape;3857;p30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8" name="Google Shape;3858;p30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9" name="Google Shape;3859;p30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0" name="Google Shape;3860;p30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1" name="Google Shape;3861;p30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2" name="Google Shape;3862;p30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63" name="Google Shape;3863;p30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3864" name="Google Shape;3864;p30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5" name="Google Shape;3865;p30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66" name="Google Shape;3866;p30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3867" name="Google Shape;3867;p30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8" name="Google Shape;3868;p30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69" name="Google Shape;3869;p30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3870" name="Google Shape;3870;p30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1" name="Google Shape;3871;p30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72" name="Google Shape;3872;p30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3873" name="Google Shape;3873;p30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4" name="Google Shape;3874;p30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5" name="Google Shape;3875;p30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6" name="Google Shape;3876;p30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7" name="Google Shape;3877;p30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8" name="Google Shape;3878;p30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79" name="Google Shape;3879;p30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3880" name="Google Shape;3880;p30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1" name="Google Shape;3881;p30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2" name="Google Shape;3882;p30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3" name="Google Shape;3883;p30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4" name="Google Shape;3884;p30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5" name="Google Shape;3885;p30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6" name="Google Shape;3886;p30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7" name="Google Shape;3887;p30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88" name="Google Shape;3888;p30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3889" name="Google Shape;3889;p30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0" name="Google Shape;3890;p30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91" name="Google Shape;3891;p30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3892" name="Google Shape;3892;p30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3" name="Google Shape;3893;p30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94" name="Google Shape;3894;p30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3895" name="Google Shape;3895;p30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6" name="Google Shape;3896;p30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97" name="Google Shape;3897;p30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3898" name="Google Shape;3898;p30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9" name="Google Shape;3899;p30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0" name="Google Shape;3900;p30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1" name="Google Shape;3901;p30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2" name="Google Shape;3902;p30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03" name="Google Shape;3903;p30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3904" name="Google Shape;3904;p30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5" name="Google Shape;3905;p30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6" name="Google Shape;3906;p30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7" name="Google Shape;3907;p30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908" name="Google Shape;3908;p30"/>
          <p:cNvSpPr/>
          <p:nvPr/>
        </p:nvSpPr>
        <p:spPr>
          <a:xfrm>
            <a:off x="1761644" y="2213044"/>
            <a:ext cx="205485" cy="230680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909" name="Google Shape;3909;p30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3910" name="Google Shape;3910;p30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1" name="Google Shape;3911;p30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2" name="Google Shape;3912;p30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13" name="Google Shape;3913;p30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3914" name="Google Shape;3914;p30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5" name="Google Shape;3915;p30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16" name="Google Shape;3916;p30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3917" name="Google Shape;3917;p30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8" name="Google Shape;3918;p30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9" name="Google Shape;3919;p30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920" name="Google Shape;3920;p30"/>
          <p:cNvSpPr/>
          <p:nvPr/>
        </p:nvSpPr>
        <p:spPr>
          <a:xfrm>
            <a:off x="2886029" y="2220249"/>
            <a:ext cx="230680" cy="216269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921" name="Google Shape;3921;p30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3922" name="Google Shape;3922;p30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23" name="Google Shape;3923;p30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24" name="Google Shape;3924;p30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25" name="Google Shape;3925;p30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26" name="Google Shape;3926;p30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3927" name="Google Shape;3927;p30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28" name="Google Shape;3928;p30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29" name="Google Shape;3929;p30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3930" name="Google Shape;3930;p30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1" name="Google Shape;3931;p30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2" name="Google Shape;3932;p30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3" name="Google Shape;3933;p30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4" name="Google Shape;3934;p30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5" name="Google Shape;3935;p30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36" name="Google Shape;3936;p30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3937" name="Google Shape;3937;p30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8" name="Google Shape;3938;p30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9" name="Google Shape;3939;p30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0" name="Google Shape;3940;p30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1" name="Google Shape;3941;p30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2" name="Google Shape;3942;p30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3" name="Google Shape;3943;p30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44" name="Google Shape;3944;p30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3945" name="Google Shape;3945;p30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6" name="Google Shape;3946;p30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7" name="Google Shape;3947;p30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8" name="Google Shape;3948;p30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49" name="Google Shape;3949;p30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3950" name="Google Shape;3950;p30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1" name="Google Shape;3951;p30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52" name="Google Shape;3952;p30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3953" name="Google Shape;3953;p30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4" name="Google Shape;3954;p30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5" name="Google Shape;3955;p30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56" name="Google Shape;3956;p30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3957" name="Google Shape;3957;p30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8" name="Google Shape;3958;p30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9" name="Google Shape;3959;p30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60" name="Google Shape;3960;p30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3961" name="Google Shape;3961;p30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2" name="Google Shape;3962;p30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63" name="Google Shape;3963;p30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3964" name="Google Shape;3964;p30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5" name="Google Shape;3965;p30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6" name="Google Shape;3966;p30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7" name="Google Shape;3967;p30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8" name="Google Shape;3968;p30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69" name="Google Shape;3969;p30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3970" name="Google Shape;3970;p30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1" name="Google Shape;3971;p30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2" name="Google Shape;3972;p30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3" name="Google Shape;3973;p30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4" name="Google Shape;3974;p30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5" name="Google Shape;3975;p30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6" name="Google Shape;3976;p30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7" name="Google Shape;3977;p30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8" name="Google Shape;3978;p30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9" name="Google Shape;3979;p30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0" name="Google Shape;3980;p30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1" name="Google Shape;3981;p30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2" name="Google Shape;3982;p30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3" name="Google Shape;3983;p30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4" name="Google Shape;3984;p30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5" name="Google Shape;3985;p30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6" name="Google Shape;3986;p30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7" name="Google Shape;3987;p30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8" name="Google Shape;3988;p30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89" name="Google Shape;3989;p30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3990" name="Google Shape;3990;p30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1" name="Google Shape;3991;p30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2" name="Google Shape;3992;p30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3" name="Google Shape;3993;p30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94" name="Google Shape;3994;p30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3995" name="Google Shape;3995;p30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6" name="Google Shape;3996;p30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7" name="Google Shape;3997;p30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98" name="Google Shape;3998;p30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3999" name="Google Shape;3999;p30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0" name="Google Shape;4000;p30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1" name="Google Shape;4001;p30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2" name="Google Shape;4002;p30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3" name="Google Shape;4003;p30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04" name="Google Shape;4004;p30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4005" name="Google Shape;4005;p30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6" name="Google Shape;4006;p30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7" name="Google Shape;4007;p30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08" name="Google Shape;4008;p30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4009" name="Google Shape;4009;p30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0" name="Google Shape;4010;p30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1" name="Google Shape;4011;p30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12" name="Google Shape;4012;p30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4013" name="Google Shape;4013;p30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4" name="Google Shape;4014;p30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5" name="Google Shape;4015;p30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6" name="Google Shape;4016;p30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7" name="Google Shape;4017;p30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18" name="Google Shape;4018;p30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4019" name="Google Shape;4019;p30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0" name="Google Shape;4020;p30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1" name="Google Shape;4021;p30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22" name="Google Shape;4022;p30"/>
          <p:cNvSpPr/>
          <p:nvPr/>
        </p:nvSpPr>
        <p:spPr>
          <a:xfrm>
            <a:off x="2887926" y="2783744"/>
            <a:ext cx="226886" cy="214749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023" name="Google Shape;4023;p30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4024" name="Google Shape;4024;p30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5" name="Google Shape;4025;p30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26" name="Google Shape;4026;p30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4027" name="Google Shape;4027;p30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8" name="Google Shape;4028;p30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9" name="Google Shape;4029;p30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0" name="Google Shape;4030;p30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1" name="Google Shape;4031;p30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2" name="Google Shape;4032;p30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3" name="Google Shape;4033;p30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4" name="Google Shape;4034;p30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35" name="Google Shape;4035;p30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4036" name="Google Shape;4036;p30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7" name="Google Shape;4037;p30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8" name="Google Shape;4038;p30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39" name="Google Shape;4039;p30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4040" name="Google Shape;4040;p30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1" name="Google Shape;4041;p30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42" name="Google Shape;4042;p30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4043" name="Google Shape;4043;p30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4" name="Google Shape;4044;p30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5" name="Google Shape;4045;p30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46" name="Google Shape;4046;p30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4047" name="Google Shape;4047;p30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8" name="Google Shape;4048;p30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9" name="Google Shape;4049;p30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0" name="Google Shape;4050;p30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1" name="Google Shape;4051;p30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52" name="Google Shape;4052;p30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4053" name="Google Shape;4053;p30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4" name="Google Shape;4054;p30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55" name="Google Shape;4055;p30"/>
          <p:cNvSpPr/>
          <p:nvPr/>
        </p:nvSpPr>
        <p:spPr>
          <a:xfrm>
            <a:off x="4895078" y="1924637"/>
            <a:ext cx="239693" cy="230680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056" name="Google Shape;4056;p30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4057" name="Google Shape;4057;p30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8" name="Google Shape;4058;p30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9" name="Google Shape;4059;p30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0" name="Google Shape;4060;p30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1" name="Google Shape;4061;p30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2" name="Google Shape;4062;p30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3" name="Google Shape;4063;p30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64" name="Google Shape;4064;p30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4065" name="Google Shape;4065;p30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6" name="Google Shape;4066;p30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7" name="Google Shape;4067;p30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68" name="Google Shape;4068;p30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4069" name="Google Shape;4069;p30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0" name="Google Shape;4070;p30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1" name="Google Shape;4071;p30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2" name="Google Shape;4072;p30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73" name="Google Shape;4073;p30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4074" name="Google Shape;4074;p30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5" name="Google Shape;4075;p30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6" name="Google Shape;4076;p30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7" name="Google Shape;4077;p30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8" name="Google Shape;4078;p30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9" name="Google Shape;4079;p30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80" name="Google Shape;4080;p30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4081" name="Google Shape;4081;p30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2" name="Google Shape;4082;p30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3" name="Google Shape;4083;p30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84" name="Google Shape;4084;p30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4085" name="Google Shape;4085;p30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6" name="Google Shape;4086;p30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7" name="Google Shape;4087;p30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8" name="Google Shape;4088;p30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9" name="Google Shape;4089;p30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0" name="Google Shape;4090;p30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1" name="Google Shape;4091;p30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92" name="Google Shape;4092;p30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4093" name="Google Shape;4093;p30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4" name="Google Shape;4094;p30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5" name="Google Shape;4095;p30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6" name="Google Shape;4096;p30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7" name="Google Shape;4097;p30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98" name="Google Shape;4098;p30"/>
          <p:cNvSpPr/>
          <p:nvPr/>
        </p:nvSpPr>
        <p:spPr>
          <a:xfrm>
            <a:off x="4326623" y="2219489"/>
            <a:ext cx="234606" cy="217790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099" name="Google Shape;4099;p30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4100" name="Google Shape;4100;p30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1" name="Google Shape;4101;p30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2" name="Google Shape;4102;p30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03" name="Google Shape;4103;p30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4104" name="Google Shape;4104;p30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5" name="Google Shape;4105;p30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06" name="Google Shape;4106;p30"/>
          <p:cNvSpPr/>
          <p:nvPr/>
        </p:nvSpPr>
        <p:spPr>
          <a:xfrm>
            <a:off x="5181287" y="2258928"/>
            <a:ext cx="230680" cy="138913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07" name="Google Shape;4107;p30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4108" name="Google Shape;4108;p30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9" name="Google Shape;4109;p30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10" name="Google Shape;4110;p30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4111" name="Google Shape;4111;p30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2" name="Google Shape;4112;p30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13" name="Google Shape;4113;p30"/>
          <p:cNvSpPr/>
          <p:nvPr/>
        </p:nvSpPr>
        <p:spPr>
          <a:xfrm>
            <a:off x="6034832" y="2213044"/>
            <a:ext cx="230716" cy="230680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114" name="Google Shape;4114;p30"/>
          <p:cNvSpPr/>
          <p:nvPr/>
        </p:nvSpPr>
        <p:spPr>
          <a:xfrm>
            <a:off x="6323794" y="2226545"/>
            <a:ext cx="230680" cy="203678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15" name="Google Shape;4115;p30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4116" name="Google Shape;4116;p30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7" name="Google Shape;4117;p30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8" name="Google Shape;4118;p30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9" name="Google Shape;4119;p30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0" name="Google Shape;4120;p30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21" name="Google Shape;4121;p30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4122" name="Google Shape;4122;p30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3" name="Google Shape;4123;p30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4" name="Google Shape;4124;p30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5" name="Google Shape;4125;p30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6" name="Google Shape;4126;p30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7" name="Google Shape;4127;p30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28" name="Google Shape;4128;p30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4129" name="Google Shape;4129;p30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0" name="Google Shape;4130;p30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1" name="Google Shape;4131;p30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2" name="Google Shape;4132;p30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3" name="Google Shape;4133;p30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34" name="Google Shape;4134;p30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4135" name="Google Shape;4135;p30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6" name="Google Shape;4136;p30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7" name="Google Shape;4137;p30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8" name="Google Shape;4138;p30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39" name="Google Shape;4139;p30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4140" name="Google Shape;4140;p30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1" name="Google Shape;4141;p30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42" name="Google Shape;4142;p30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4143" name="Google Shape;4143;p30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4" name="Google Shape;4144;p30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45" name="Google Shape;4145;p30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4146" name="Google Shape;4146;p30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7" name="Google Shape;4147;p30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48" name="Google Shape;4148;p30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4149" name="Google Shape;4149;p30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0" name="Google Shape;4150;p30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51" name="Google Shape;4151;p30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4152" name="Google Shape;4152;p30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3" name="Google Shape;4153;p30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4" name="Google Shape;4154;p30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5" name="Google Shape;4155;p30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6" name="Google Shape;4156;p30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7" name="Google Shape;4157;p30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58" name="Google Shape;4158;p30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4159" name="Google Shape;4159;p30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0" name="Google Shape;4160;p30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1" name="Google Shape;4161;p30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62" name="Google Shape;4162;p30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4163" name="Google Shape;4163;p30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4" name="Google Shape;4164;p30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5" name="Google Shape;4165;p30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6" name="Google Shape;4166;p30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67" name="Google Shape;4167;p30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4168" name="Google Shape;4168;p30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9" name="Google Shape;4169;p30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0" name="Google Shape;4170;p30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71" name="Google Shape;4171;p30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4172" name="Google Shape;4172;p30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3" name="Google Shape;4173;p30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4" name="Google Shape;4174;p30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5" name="Google Shape;4175;p30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6" name="Google Shape;4176;p30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7" name="Google Shape;4177;p30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8" name="Google Shape;4178;p30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9" name="Google Shape;4179;p30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80" name="Google Shape;4180;p30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4181" name="Google Shape;4181;p30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2" name="Google Shape;4182;p30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3" name="Google Shape;4183;p30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4" name="Google Shape;4184;p30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5" name="Google Shape;4185;p30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86" name="Google Shape;4186;p30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4187" name="Google Shape;4187;p30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8" name="Google Shape;4188;p30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9" name="Google Shape;4189;p30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0" name="Google Shape;4190;p30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1" name="Google Shape;4191;p30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2" name="Google Shape;4192;p30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93" name="Google Shape;4193;p30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4194" name="Google Shape;4194;p30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5" name="Google Shape;4195;p30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6" name="Google Shape;4196;p30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7" name="Google Shape;4197;p30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8" name="Google Shape;4198;p30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9" name="Google Shape;4199;p30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0" name="Google Shape;4200;p30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1" name="Google Shape;4201;p30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2" name="Google Shape;4202;p30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3" name="Google Shape;4203;p30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4" name="Google Shape;4204;p30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5" name="Google Shape;4205;p30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06" name="Google Shape;4206;p30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4207" name="Google Shape;4207;p30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8" name="Google Shape;4208;p30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9" name="Google Shape;4209;p30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0" name="Google Shape;4210;p30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1" name="Google Shape;4211;p30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2" name="Google Shape;4212;p30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3" name="Google Shape;4213;p30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14" name="Google Shape;4214;p30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4215" name="Google Shape;4215;p30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6" name="Google Shape;4216;p30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7" name="Google Shape;4217;p30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8" name="Google Shape;4218;p30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9" name="Google Shape;4219;p30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20" name="Google Shape;4220;p30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4221" name="Google Shape;4221;p30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2" name="Google Shape;4222;p30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23" name="Google Shape;4223;p30"/>
          <p:cNvSpPr/>
          <p:nvPr/>
        </p:nvSpPr>
        <p:spPr>
          <a:xfrm>
            <a:off x="6312567" y="2775826"/>
            <a:ext cx="253134" cy="230584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24" name="Google Shape;4224;p30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4225" name="Google Shape;4225;p30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6" name="Google Shape;4226;p30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27" name="Google Shape;4227;p30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4228" name="Google Shape;4228;p30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9" name="Google Shape;4229;p30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0" name="Google Shape;4230;p30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31" name="Google Shape;4231;p30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4232" name="Google Shape;4232;p30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3" name="Google Shape;4233;p30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4" name="Google Shape;4234;p30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35" name="Google Shape;4235;p30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4236" name="Google Shape;4236;p30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7" name="Google Shape;4237;p30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38" name="Google Shape;4238;p30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4239" name="Google Shape;4239;p30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0" name="Google Shape;4240;p30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41" name="Google Shape;4241;p30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4242" name="Google Shape;4242;p30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3" name="Google Shape;4243;p30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4" name="Google Shape;4244;p30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45" name="Google Shape;4245;p30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4246" name="Google Shape;4246;p30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7" name="Google Shape;4247;p30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8" name="Google Shape;4248;p30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49" name="Google Shape;4249;p30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4250" name="Google Shape;4250;p30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1" name="Google Shape;4251;p30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2" name="Google Shape;4252;p30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3" name="Google Shape;4253;p30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54" name="Google Shape;4254;p30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4255" name="Google Shape;4255;p30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6" name="Google Shape;4256;p30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7" name="Google Shape;4257;p30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8" name="Google Shape;4258;p30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59" name="Google Shape;4259;p30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4260" name="Google Shape;4260;p30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1" name="Google Shape;4261;p30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2" name="Google Shape;4262;p30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3" name="Google Shape;4263;p30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64" name="Google Shape;4264;p30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4265" name="Google Shape;4265;p30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6" name="Google Shape;4266;p30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7" name="Google Shape;4267;p30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68" name="Google Shape;4268;p30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4269" name="Google Shape;4269;p30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0" name="Google Shape;4270;p30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71" name="Google Shape;4271;p30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4272" name="Google Shape;4272;p30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3" name="Google Shape;4273;p30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74" name="Google Shape;4274;p30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4275" name="Google Shape;4275;p30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6" name="Google Shape;4276;p30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7" name="Google Shape;4277;p30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8" name="Google Shape;4278;p30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79" name="Google Shape;4279;p30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4280" name="Google Shape;4280;p30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1" name="Google Shape;4281;p30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2" name="Google Shape;4282;p30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3" name="Google Shape;4283;p30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4" name="Google Shape;4284;p30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85" name="Google Shape;4285;p30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4286" name="Google Shape;4286;p30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7" name="Google Shape;4287;p30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8" name="Google Shape;4288;p30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9" name="Google Shape;4289;p30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0" name="Google Shape;4290;p30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1" name="Google Shape;4291;p30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2" name="Google Shape;4292;p30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93" name="Google Shape;4293;p30"/>
          <p:cNvSpPr/>
          <p:nvPr/>
        </p:nvSpPr>
        <p:spPr>
          <a:xfrm>
            <a:off x="3165768" y="3147289"/>
            <a:ext cx="239657" cy="231267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94" name="Google Shape;4294;p30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4295" name="Google Shape;4295;p30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6" name="Google Shape;4296;p30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7" name="Google Shape;4297;p30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8" name="Google Shape;4298;p30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99" name="Google Shape;4299;p30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4300" name="Google Shape;4300;p30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1" name="Google Shape;4301;p30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2" name="Google Shape;4302;p30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3" name="Google Shape;4303;p30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4" name="Google Shape;4304;p30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5" name="Google Shape;4305;p30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6" name="Google Shape;4306;p30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7" name="Google Shape;4307;p30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8" name="Google Shape;4308;p30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9" name="Google Shape;4309;p30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10" name="Google Shape;4310;p30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4311" name="Google Shape;4311;p30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2" name="Google Shape;4312;p30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3" name="Google Shape;4313;p30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14" name="Google Shape;4314;p30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4315" name="Google Shape;4315;p30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6" name="Google Shape;4316;p30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7" name="Google Shape;4317;p30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8" name="Google Shape;4318;p30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319" name="Google Shape;4319;p30"/>
          <p:cNvSpPr/>
          <p:nvPr/>
        </p:nvSpPr>
        <p:spPr>
          <a:xfrm>
            <a:off x="1761380" y="3432587"/>
            <a:ext cx="206012" cy="231327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320" name="Google Shape;4320;p30"/>
          <p:cNvSpPr/>
          <p:nvPr/>
        </p:nvSpPr>
        <p:spPr>
          <a:xfrm>
            <a:off x="2030024" y="3432587"/>
            <a:ext cx="232212" cy="231327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321" name="Google Shape;4321;p30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4322" name="Google Shape;4322;p30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3" name="Google Shape;4323;p30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4" name="Google Shape;4324;p30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25" name="Google Shape;4325;p30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4326" name="Google Shape;4326;p30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7" name="Google Shape;4327;p30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8" name="Google Shape;4328;p30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29" name="Google Shape;4329;p30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4330" name="Google Shape;4330;p30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1" name="Google Shape;4331;p30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2" name="Google Shape;4332;p30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3" name="Google Shape;4333;p30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34" name="Google Shape;4334;p30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4335" name="Google Shape;4335;p30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6" name="Google Shape;4336;p30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7" name="Google Shape;4337;p30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38" name="Google Shape;4338;p30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4339" name="Google Shape;4339;p30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40" name="Google Shape;4340;p30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341" name="Google Shape;4341;p30"/>
          <p:cNvSpPr/>
          <p:nvPr/>
        </p:nvSpPr>
        <p:spPr>
          <a:xfrm>
            <a:off x="3738299" y="3449350"/>
            <a:ext cx="232344" cy="197801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342" name="Google Shape;4342;p30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4343" name="Google Shape;4343;p30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44" name="Google Shape;4344;p30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45" name="Google Shape;4345;p30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4346" name="Google Shape;4346;p30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47" name="Google Shape;4347;p30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48" name="Google Shape;4348;p30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49" name="Google Shape;4349;p30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350" name="Google Shape;4350;p30"/>
          <p:cNvSpPr/>
          <p:nvPr/>
        </p:nvSpPr>
        <p:spPr>
          <a:xfrm>
            <a:off x="1748734" y="3758659"/>
            <a:ext cx="231303" cy="149087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351" name="Google Shape;4351;p30"/>
          <p:cNvSpPr/>
          <p:nvPr/>
        </p:nvSpPr>
        <p:spPr>
          <a:xfrm>
            <a:off x="2025906" y="3717562"/>
            <a:ext cx="240447" cy="231279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352" name="Google Shape;4352;p30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4353" name="Google Shape;4353;p30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54" name="Google Shape;4354;p30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55" name="Google Shape;4355;p30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56" name="Google Shape;4356;p30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4357" name="Google Shape;4357;p30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58" name="Google Shape;4358;p30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59" name="Google Shape;4359;p30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60" name="Google Shape;4360;p30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4361" name="Google Shape;4361;p30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62" name="Google Shape;4362;p30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63" name="Google Shape;4363;p30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364" name="Google Shape;4364;p30"/>
          <p:cNvSpPr/>
          <p:nvPr/>
        </p:nvSpPr>
        <p:spPr>
          <a:xfrm>
            <a:off x="3169921" y="3717550"/>
            <a:ext cx="231351" cy="23130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365" name="Google Shape;4365;p30"/>
          <p:cNvSpPr/>
          <p:nvPr/>
        </p:nvSpPr>
        <p:spPr>
          <a:xfrm>
            <a:off x="3456202" y="3717544"/>
            <a:ext cx="233589" cy="231315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366" name="Google Shape;4366;p30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4367" name="Google Shape;4367;p30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68" name="Google Shape;4368;p30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69" name="Google Shape;4369;p30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4370" name="Google Shape;4370;p30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1" name="Google Shape;4371;p30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2" name="Google Shape;4372;p30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373" name="Google Shape;4373;p30"/>
          <p:cNvSpPr/>
          <p:nvPr/>
        </p:nvSpPr>
        <p:spPr>
          <a:xfrm>
            <a:off x="1477990" y="4002951"/>
            <a:ext cx="204528" cy="230321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374" name="Google Shape;4374;p30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4375" name="Google Shape;4375;p30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6" name="Google Shape;4376;p30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7" name="Google Shape;4377;p30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78" name="Google Shape;4378;p30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79" name="Google Shape;4379;p30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4380" name="Google Shape;4380;p30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1" name="Google Shape;4381;p30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2" name="Google Shape;4382;p30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3" name="Google Shape;4383;p30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4" name="Google Shape;4384;p30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5" name="Google Shape;4385;p30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86" name="Google Shape;4386;p30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4387" name="Google Shape;4387;p30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88" name="Google Shape;4388;p30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89" name="Google Shape;4389;p30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4390" name="Google Shape;4390;p30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1" name="Google Shape;4391;p30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2" name="Google Shape;4392;p30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3" name="Google Shape;4393;p30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394" name="Google Shape;4394;p30"/>
          <p:cNvSpPr/>
          <p:nvPr/>
        </p:nvSpPr>
        <p:spPr>
          <a:xfrm>
            <a:off x="2889027" y="4010444"/>
            <a:ext cx="224684" cy="215336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395" name="Google Shape;4395;p30"/>
          <p:cNvSpPr/>
          <p:nvPr/>
        </p:nvSpPr>
        <p:spPr>
          <a:xfrm>
            <a:off x="3183513" y="4002455"/>
            <a:ext cx="204169" cy="231315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396" name="Google Shape;4396;p30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4397" name="Google Shape;4397;p30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8" name="Google Shape;4398;p30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99" name="Google Shape;4399;p30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0" name="Google Shape;4400;p30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1" name="Google Shape;4401;p30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2" name="Google Shape;4402;p30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3" name="Google Shape;4403;p30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4" name="Google Shape;4404;p30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405" name="Google Shape;4405;p30"/>
          <p:cNvSpPr/>
          <p:nvPr/>
        </p:nvSpPr>
        <p:spPr>
          <a:xfrm>
            <a:off x="3779510" y="4002520"/>
            <a:ext cx="149925" cy="231183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406" name="Google Shape;4406;p30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4407" name="Google Shape;4407;p30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8" name="Google Shape;4408;p30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09" name="Google Shape;4409;p30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10" name="Google Shape;4410;p30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4411" name="Google Shape;4411;p30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2" name="Google Shape;4412;p30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3" name="Google Shape;4413;p30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14" name="Google Shape;4414;p30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4415" name="Google Shape;4415;p30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6" name="Google Shape;4416;p30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17" name="Google Shape;4417;p30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18" name="Google Shape;4418;p30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4419" name="Google Shape;4419;p30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20" name="Google Shape;4420;p30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21" name="Google Shape;4421;p30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22" name="Google Shape;4422;p30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23" name="Google Shape;4423;p30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4424" name="Google Shape;4424;p30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25" name="Google Shape;4425;p30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26" name="Google Shape;4426;p30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27" name="Google Shape;4427;p30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28" name="Google Shape;4428;p30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4429" name="Google Shape;4429;p30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30" name="Google Shape;4430;p30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431" name="Google Shape;4431;p30"/>
          <p:cNvSpPr/>
          <p:nvPr/>
        </p:nvSpPr>
        <p:spPr>
          <a:xfrm>
            <a:off x="5767230" y="3147265"/>
            <a:ext cx="189746" cy="231315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432" name="Google Shape;4432;p30"/>
          <p:cNvSpPr/>
          <p:nvPr/>
        </p:nvSpPr>
        <p:spPr>
          <a:xfrm>
            <a:off x="6034533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433" name="Google Shape;4433;p30"/>
          <p:cNvSpPr/>
          <p:nvPr/>
        </p:nvSpPr>
        <p:spPr>
          <a:xfrm>
            <a:off x="6323477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434" name="Google Shape;4434;p30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4435" name="Google Shape;4435;p30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36" name="Google Shape;4436;p30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37" name="Google Shape;4437;p30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4438" name="Google Shape;4438;p30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39" name="Google Shape;4439;p30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40" name="Google Shape;4440;p30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41" name="Google Shape;4441;p30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42" name="Google Shape;4442;p30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443" name="Google Shape;4443;p30"/>
          <p:cNvSpPr/>
          <p:nvPr/>
        </p:nvSpPr>
        <p:spPr>
          <a:xfrm>
            <a:off x="4326300" y="3439056"/>
            <a:ext cx="235252" cy="218388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444" name="Google Shape;4444;p30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4445" name="Google Shape;4445;p30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46" name="Google Shape;4446;p30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47" name="Google Shape;4447;p30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448" name="Google Shape;4448;p30"/>
          <p:cNvSpPr/>
          <p:nvPr/>
        </p:nvSpPr>
        <p:spPr>
          <a:xfrm>
            <a:off x="4899274" y="3455113"/>
            <a:ext cx="231303" cy="186275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449" name="Google Shape;4449;p30"/>
          <p:cNvSpPr/>
          <p:nvPr/>
        </p:nvSpPr>
        <p:spPr>
          <a:xfrm>
            <a:off x="5180958" y="3478603"/>
            <a:ext cx="231339" cy="139296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450" name="Google Shape;4450;p30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4451" name="Google Shape;4451;p30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52" name="Google Shape;4452;p30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53" name="Google Shape;4453;p30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4454" name="Google Shape;4454;p30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55" name="Google Shape;4455;p30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56" name="Google Shape;4456;p30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4457" name="Google Shape;4457;p30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58" name="Google Shape;4458;p30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459" name="Google Shape;4459;p30"/>
          <p:cNvSpPr/>
          <p:nvPr/>
        </p:nvSpPr>
        <p:spPr>
          <a:xfrm>
            <a:off x="6323477" y="3446071"/>
            <a:ext cx="231315" cy="204360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460" name="Google Shape;4460;p30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4461" name="Google Shape;4461;p30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62" name="Google Shape;4462;p30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63" name="Google Shape;4463;p30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64" name="Google Shape;4464;p30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65" name="Google Shape;4465;p30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66" name="Google Shape;4466;p30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4467" name="Google Shape;4467;p30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68" name="Google Shape;4468;p30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69" name="Google Shape;4469;p30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70" name="Google Shape;4470;p30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4471" name="Google Shape;4471;p30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72" name="Google Shape;4472;p30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473" name="Google Shape;4473;p30"/>
          <p:cNvSpPr/>
          <p:nvPr/>
        </p:nvSpPr>
        <p:spPr>
          <a:xfrm>
            <a:off x="4619995" y="3717126"/>
            <a:ext cx="236832" cy="232152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474" name="Google Shape;4474;p30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4475" name="Google Shape;4475;p30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76" name="Google Shape;4476;p30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77" name="Google Shape;4477;p30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4478" name="Google Shape;4478;p30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79" name="Google Shape;4479;p30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0" name="Google Shape;4480;p30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1" name="Google Shape;4481;p30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482" name="Google Shape;4482;p30"/>
          <p:cNvSpPr/>
          <p:nvPr/>
        </p:nvSpPr>
        <p:spPr>
          <a:xfrm>
            <a:off x="5465186" y="3745122"/>
            <a:ext cx="231303" cy="176161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483" name="Google Shape;4483;p30"/>
          <p:cNvSpPr/>
          <p:nvPr/>
        </p:nvSpPr>
        <p:spPr>
          <a:xfrm>
            <a:off x="5755392" y="3717544"/>
            <a:ext cx="213421" cy="231315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484" name="Google Shape;4484;p30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4485" name="Google Shape;4485;p30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6" name="Google Shape;4486;p30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7" name="Google Shape;4487;p30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88" name="Google Shape;4488;p30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89" name="Google Shape;4489;p30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4490" name="Google Shape;4490;p30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1" name="Google Shape;4491;p30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2" name="Google Shape;4492;p30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3" name="Google Shape;4493;p30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94" name="Google Shape;4494;p30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4495" name="Google Shape;4495;p30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6" name="Google Shape;4496;p30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7" name="Google Shape;4497;p30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498" name="Google Shape;4498;p30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499" name="Google Shape;4499;p30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4500" name="Google Shape;4500;p30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1" name="Google Shape;4501;p30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2" name="Google Shape;4502;p30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3" name="Google Shape;4503;p30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04" name="Google Shape;4504;p30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4505" name="Google Shape;4505;p30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6" name="Google Shape;4506;p30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07" name="Google Shape;4507;p30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08" name="Google Shape;4508;p30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4509" name="Google Shape;4509;p30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10" name="Google Shape;4510;p30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11" name="Google Shape;4511;p30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12" name="Google Shape;4512;p30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13" name="Google Shape;4513;p30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4514" name="Google Shape;4514;p30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15" name="Google Shape;4515;p30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516" name="Google Shape;4516;p30"/>
          <p:cNvSpPr/>
          <p:nvPr/>
        </p:nvSpPr>
        <p:spPr>
          <a:xfrm>
            <a:off x="5194956" y="4002473"/>
            <a:ext cx="203343" cy="231279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517" name="Google Shape;4517;p30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4518" name="Google Shape;4518;p30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19" name="Google Shape;4519;p30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20" name="Google Shape;4520;p30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4521" name="Google Shape;4521;p30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22" name="Google Shape;4522;p30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523" name="Google Shape;4523;p30"/>
          <p:cNvSpPr/>
          <p:nvPr/>
        </p:nvSpPr>
        <p:spPr>
          <a:xfrm>
            <a:off x="6089204" y="4002479"/>
            <a:ext cx="121977" cy="231267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524" name="Google Shape;4524;p30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4525" name="Google Shape;4525;p30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26" name="Google Shape;4526;p30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27" name="Google Shape;4527;p30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28" name="Google Shape;4528;p30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4529" name="Google Shape;4529;p30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30" name="Google Shape;4530;p30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31" name="Google Shape;4531;p30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4532" name="Google Shape;4532;p30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33" name="Google Shape;4533;p30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34" name="Google Shape;4534;p30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35" name="Google Shape;4535;p30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4536" name="Google Shape;4536;p30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37" name="Google Shape;4537;p30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38" name="Google Shape;4538;p30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39" name="Google Shape;4539;p30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4540" name="Google Shape;4540;p30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41" name="Google Shape;4541;p30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42" name="Google Shape;4542;p30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4543" name="Google Shape;4543;p30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44" name="Google Shape;4544;p30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45" name="Google Shape;4545;p30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4546" name="Google Shape;4546;p30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47" name="Google Shape;4547;p30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48" name="Google Shape;4548;p30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49" name="Google Shape;4549;p30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4550" name="Google Shape;4550;p30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51" name="Google Shape;4551;p30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52" name="Google Shape;4552;p30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553" name="Google Shape;4553;p30"/>
          <p:cNvSpPr/>
          <p:nvPr/>
        </p:nvSpPr>
        <p:spPr>
          <a:xfrm>
            <a:off x="7449253" y="3432563"/>
            <a:ext cx="231315" cy="231374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554" name="Google Shape;4554;p30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4555" name="Google Shape;4555;p30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56" name="Google Shape;4556;p30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557" name="Google Shape;4557;p30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4558" name="Google Shape;4558;p30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559" name="Google Shape;4559;p30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4" name="Google Shape;4564;p3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4565" name="Google Shape;4565;p31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4566" name="Google Shape;4566;p31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1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8" name="Google Shape;4568;p31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4569" name="Google Shape;4569;p31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1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1" name="Google Shape;4571;p31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4572" name="Google Shape;4572;p31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1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4" name="Google Shape;4574;p31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4575" name="Google Shape;4575;p31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1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77" name="Google Shape;4577;p31"/>
          <p:cNvSpPr/>
          <p:nvPr/>
        </p:nvSpPr>
        <p:spPr>
          <a:xfrm>
            <a:off x="3109167" y="2078344"/>
            <a:ext cx="354375" cy="350164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78" name="Google Shape;4578;p31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4579" name="Google Shape;4579;p31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1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1" name="Google Shape;4581;p31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4582" name="Google Shape;4582;p31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1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1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1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6" name="Google Shape;4586;p31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4587" name="Google Shape;4587;p31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1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1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0" name="Google Shape;4590;p31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4591" name="Google Shape;4591;p31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1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1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1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1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6" name="Google Shape;4596;p31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4597" name="Google Shape;4597;p31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1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1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0" name="Google Shape;4600;p31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4601" name="Google Shape;4601;p31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1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3" name="Google Shape;4603;p31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4604" name="Google Shape;4604;p31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1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06" name="Google Shape;4606;p31"/>
          <p:cNvSpPr/>
          <p:nvPr/>
        </p:nvSpPr>
        <p:spPr>
          <a:xfrm>
            <a:off x="1457026" y="2482308"/>
            <a:ext cx="304344" cy="348568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07" name="Google Shape;4607;p31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4608" name="Google Shape;4608;p31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1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0" name="Google Shape;4610;p31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4611" name="Google Shape;4611;p31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1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1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4" name="Google Shape;4614;p31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4615" name="Google Shape;4615;p31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1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7" name="Google Shape;4617;p31"/>
          <p:cNvSpPr/>
          <p:nvPr/>
        </p:nvSpPr>
        <p:spPr>
          <a:xfrm>
            <a:off x="5656501" y="1675220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18" name="Google Shape;4618;p31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4619" name="Google Shape;4619;p31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1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1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1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1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1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5" name="Google Shape;4625;p31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4626" name="Google Shape;4626;p31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1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8" name="Google Shape;4628;p31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4629" name="Google Shape;4629;p31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1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1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1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1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1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5" name="Google Shape;4635;p31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4636" name="Google Shape;4636;p31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1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1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9" name="Google Shape;4639;p31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4640" name="Google Shape;4640;p31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1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42" name="Google Shape;4642;p31"/>
          <p:cNvSpPr/>
          <p:nvPr/>
        </p:nvSpPr>
        <p:spPr>
          <a:xfrm>
            <a:off x="1856263" y="2480574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3" name="Google Shape;4643;p31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4644" name="Google Shape;4644;p31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1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6" name="Google Shape;4646;p31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4647" name="Google Shape;4647;p31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1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9" name="Google Shape;4649;p31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4650" name="Google Shape;4650;p31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1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2" name="Google Shape;4652;p31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4653" name="Google Shape;4653;p31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1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5" name="Google Shape;4655;p31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4656" name="Google Shape;4656;p31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1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1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9" name="Google Shape;4659;p31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4660" name="Google Shape;4660;p31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1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2" name="Google Shape;4662;p31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4663" name="Google Shape;4663;p31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1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1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1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1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1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1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70" name="Google Shape;4670;p31"/>
          <p:cNvSpPr/>
          <p:nvPr/>
        </p:nvSpPr>
        <p:spPr>
          <a:xfrm>
            <a:off x="2274374" y="1674849"/>
            <a:ext cx="347715" cy="347688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1" name="Google Shape;4671;p31"/>
          <p:cNvSpPr/>
          <p:nvPr/>
        </p:nvSpPr>
        <p:spPr>
          <a:xfrm>
            <a:off x="2300395" y="2077835"/>
            <a:ext cx="295675" cy="351183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72" name="Google Shape;4672;p31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4673" name="Google Shape;4673;p31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1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5" name="Google Shape;4675;p31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4676" name="Google Shape;4676;p31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1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8" name="Google Shape;4678;p31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4679" name="Google Shape;4679;p31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1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1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1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1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84" name="Google Shape;4684;p31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4685" name="Google Shape;4685;p31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1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1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1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89" name="Google Shape;4689;p31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4690" name="Google Shape;4690;p31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1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1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1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4" name="Google Shape;4694;p31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4695" name="Google Shape;4695;p31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96" name="Google Shape;4696;p31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4697" name="Google Shape;4697;p31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31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31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31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31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31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31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04" name="Google Shape;4704;p31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4705" name="Google Shape;4705;p31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1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7" name="Google Shape;4707;p31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4708" name="Google Shape;4708;p31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1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1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1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1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1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1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1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1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1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8" name="Google Shape;4718;p31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4719" name="Google Shape;4719;p31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1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1" name="Google Shape;4721;p31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4722" name="Google Shape;4722;p31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1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4" name="Google Shape;4724;p31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4725" name="Google Shape;4725;p31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1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7" name="Google Shape;4727;p31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4728" name="Google Shape;4728;p31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1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1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1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2" name="Google Shape;4732;p31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4733" name="Google Shape;4733;p31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1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5" name="Google Shape;4735;p31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4736" name="Google Shape;4736;p31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1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1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9" name="Google Shape;4739;p31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4740" name="Google Shape;4740;p31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1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1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1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44" name="Google Shape;4744;p31"/>
          <p:cNvSpPr/>
          <p:nvPr/>
        </p:nvSpPr>
        <p:spPr>
          <a:xfrm>
            <a:off x="6918333" y="2116860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45" name="Google Shape;4745;p31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4746" name="Google Shape;4746;p31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1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1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1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0" name="Google Shape;4750;p31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4751" name="Google Shape;4751;p31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1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3" name="Google Shape;4753;p31"/>
          <p:cNvSpPr/>
          <p:nvPr/>
        </p:nvSpPr>
        <p:spPr>
          <a:xfrm>
            <a:off x="1010400" y="3043597"/>
            <a:ext cx="349421" cy="348568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54" name="Google Shape;4754;p31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4755" name="Google Shape;4755;p31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1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7" name="Google Shape;4757;p31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4758" name="Google Shape;4758;p31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1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1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1" name="Google Shape;4761;p31"/>
          <p:cNvSpPr/>
          <p:nvPr/>
        </p:nvSpPr>
        <p:spPr>
          <a:xfrm>
            <a:off x="3110777" y="3042290"/>
            <a:ext cx="351155" cy="351183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62" name="Google Shape;4762;p31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4763" name="Google Shape;4763;p31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1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1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6" name="Google Shape;4766;p31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4767" name="Google Shape;4767;p31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1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1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1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1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1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1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1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1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6" name="Google Shape;4776;p31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4777" name="Google Shape;4777;p31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1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1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0" name="Google Shape;4780;p31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4781" name="Google Shape;4781;p31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1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1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4" name="Google Shape;4784;p31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4785" name="Google Shape;4785;p31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1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31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4788" name="Google Shape;4788;p31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1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1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1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1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1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1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1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1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7" name="Google Shape;4797;p31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4798" name="Google Shape;4798;p31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1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1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1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02" name="Google Shape;4802;p31"/>
          <p:cNvSpPr/>
          <p:nvPr/>
        </p:nvSpPr>
        <p:spPr>
          <a:xfrm>
            <a:off x="1434487" y="3465532"/>
            <a:ext cx="349421" cy="34768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3" name="Google Shape;4803;p31"/>
          <p:cNvSpPr/>
          <p:nvPr/>
        </p:nvSpPr>
        <p:spPr>
          <a:xfrm>
            <a:off x="1460494" y="3872756"/>
            <a:ext cx="297409" cy="3494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4" name="Google Shape;4804;p31"/>
          <p:cNvSpPr/>
          <p:nvPr/>
        </p:nvSpPr>
        <p:spPr>
          <a:xfrm>
            <a:off x="3539685" y="3081754"/>
            <a:ext cx="348541" cy="2722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05" name="Google Shape;4805;p31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4806" name="Google Shape;4806;p31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1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1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1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1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1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1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1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1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1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1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1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1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1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0" name="Google Shape;4820;p31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4821" name="Google Shape;4821;p31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1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3" name="Google Shape;4823;p31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4824" name="Google Shape;4824;p31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1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1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7" name="Google Shape;4827;p31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4828" name="Google Shape;4828;p31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1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1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1" name="Google Shape;4831;p31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4832" name="Google Shape;4832;p31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1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1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1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1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7" name="Google Shape;4837;p31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4838" name="Google Shape;4838;p31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1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1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1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2" name="Google Shape;4842;p31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4843" name="Google Shape;4843;p31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1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45" name="Google Shape;4845;p31"/>
          <p:cNvSpPr/>
          <p:nvPr/>
        </p:nvSpPr>
        <p:spPr>
          <a:xfrm>
            <a:off x="1916080" y="3464665"/>
            <a:ext cx="229792" cy="34942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46" name="Google Shape;4846;p31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4847" name="Google Shape;4847;p31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1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1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50" name="Google Shape;4850;p31"/>
          <p:cNvSpPr/>
          <p:nvPr/>
        </p:nvSpPr>
        <p:spPr>
          <a:xfrm>
            <a:off x="3991648" y="3043074"/>
            <a:ext cx="304344" cy="349614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1" name="Google Shape;4851;p31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4852" name="Google Shape;4852;p31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1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4" name="Google Shape;4854;p31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4855" name="Google Shape;4855;p31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1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1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1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1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0" name="Google Shape;4860;p31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4861" name="Google Shape;4861;p31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1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1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1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1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66" name="Google Shape;4866;p31"/>
          <p:cNvSpPr/>
          <p:nvPr/>
        </p:nvSpPr>
        <p:spPr>
          <a:xfrm>
            <a:off x="6072955" y="3465738"/>
            <a:ext cx="351155" cy="34727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67" name="Google Shape;4867;p31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4868" name="Google Shape;4868;p31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1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1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1" name="Google Shape;4871;p31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4872" name="Google Shape;4872;p31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1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1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1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1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1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8" name="Google Shape;4878;p31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4879" name="Google Shape;4879;p31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1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1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2" name="Google Shape;4882;p31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4883" name="Google Shape;4883;p31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1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1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6" name="Google Shape;4886;p31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4887" name="Google Shape;4887;p31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1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1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1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1" name="Google Shape;4891;p31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4892" name="Google Shape;4892;p31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1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4" name="Google Shape;4894;p31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4895" name="Google Shape;4895;p31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1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7" name="Google Shape;4897;p31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4898" name="Google Shape;4898;p31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1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1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1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2" name="Google Shape;4902;p31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4903" name="Google Shape;4903;p31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1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1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1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7" name="Google Shape;4907;p31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4908" name="Google Shape;4908;p31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1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1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1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1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1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1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5" name="Google Shape;4915;p31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4916" name="Google Shape;4916;p31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1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18" name="Google Shape;4918;p31"/>
          <p:cNvSpPr/>
          <p:nvPr/>
        </p:nvSpPr>
        <p:spPr>
          <a:xfrm>
            <a:off x="7766392" y="3043157"/>
            <a:ext cx="348541" cy="349449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19" name="Google Shape;4919;p31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4920" name="Google Shape;4920;p31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1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1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1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24" name="Google Shape;4924;p31"/>
          <p:cNvSpPr/>
          <p:nvPr/>
        </p:nvSpPr>
        <p:spPr>
          <a:xfrm>
            <a:off x="2697656" y="3464445"/>
            <a:ext cx="352036" cy="349862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25" name="Google Shape;4925;p31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4926" name="Google Shape;4926;p31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1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1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9" name="Google Shape;4929;p31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4930" name="Google Shape;4930;p31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1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1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1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1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1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1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7" name="Google Shape;4937;p31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4938" name="Google Shape;4938;p31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1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40" name="Google Shape;4940;p31"/>
          <p:cNvSpPr/>
          <p:nvPr/>
        </p:nvSpPr>
        <p:spPr>
          <a:xfrm>
            <a:off x="4804311" y="3873032"/>
            <a:ext cx="348568" cy="34887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1" name="Google Shape;4941;p31"/>
          <p:cNvSpPr/>
          <p:nvPr/>
        </p:nvSpPr>
        <p:spPr>
          <a:xfrm>
            <a:off x="6919200" y="3052541"/>
            <a:ext cx="348568" cy="330680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2" name="Google Shape;4942;p31"/>
          <p:cNvSpPr/>
          <p:nvPr/>
        </p:nvSpPr>
        <p:spPr>
          <a:xfrm>
            <a:off x="6918333" y="3502808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3" name="Google Shape;4943;p31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4944" name="Google Shape;4944;p31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1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1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1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8" name="Google Shape;4948;p31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4949" name="Google Shape;4949;p31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1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1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1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1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1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1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12"/>
          <p:cNvSpPr txBox="1">
            <a:spLocks noGrp="1"/>
          </p:cNvSpPr>
          <p:nvPr>
            <p:ph type="ctrTitle" idx="9"/>
          </p:nvPr>
        </p:nvSpPr>
        <p:spPr>
          <a:xfrm>
            <a:off x="4155425" y="1272250"/>
            <a:ext cx="2737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54132"/>
                </a:solidFill>
              </a:rPr>
              <a:t>TABLE OF CONTENTS</a:t>
            </a:r>
            <a:endParaRPr>
              <a:solidFill>
                <a:srgbClr val="F54132"/>
              </a:solidFill>
            </a:endParaRPr>
          </a:p>
        </p:txBody>
      </p:sp>
      <p:sp>
        <p:nvSpPr>
          <p:cNvPr id="348" name="Google Shape;348;p12"/>
          <p:cNvSpPr txBox="1">
            <a:spLocks noGrp="1"/>
          </p:cNvSpPr>
          <p:nvPr>
            <p:ph type="ctrTitle"/>
          </p:nvPr>
        </p:nvSpPr>
        <p:spPr>
          <a:xfrm>
            <a:off x="4155425" y="2054338"/>
            <a:ext cx="6807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EXPERIENCE</a:t>
            </a:r>
            <a:endParaRPr/>
          </a:p>
        </p:txBody>
      </p:sp>
      <p:sp>
        <p:nvSpPr>
          <p:cNvPr id="349" name="Google Shape;349;p12"/>
          <p:cNvSpPr txBox="1">
            <a:spLocks noGrp="1"/>
          </p:cNvSpPr>
          <p:nvPr>
            <p:ph type="title" idx="2"/>
          </p:nvPr>
        </p:nvSpPr>
        <p:spPr>
          <a:xfrm>
            <a:off x="2319727" y="1966888"/>
            <a:ext cx="1460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Barlow Condensed"/>
                <a:ea typeface="Barlow Condensed"/>
                <a:cs typeface="Barlow Condensed"/>
                <a:sym typeface="Barlow Condensed"/>
              </a:rPr>
              <a:t>01</a:t>
            </a:r>
            <a:endParaRPr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350" name="Google Shape;350;p12"/>
          <p:cNvSpPr txBox="1">
            <a:spLocks noGrp="1"/>
          </p:cNvSpPr>
          <p:nvPr>
            <p:ph type="ctrTitle" idx="3"/>
          </p:nvPr>
        </p:nvSpPr>
        <p:spPr>
          <a:xfrm>
            <a:off x="4155425" y="2719588"/>
            <a:ext cx="6807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EDUCATION</a:t>
            </a:r>
            <a:endParaRPr/>
          </a:p>
        </p:txBody>
      </p:sp>
      <p:sp>
        <p:nvSpPr>
          <p:cNvPr id="351" name="Google Shape;351;p12"/>
          <p:cNvSpPr txBox="1">
            <a:spLocks noGrp="1"/>
          </p:cNvSpPr>
          <p:nvPr>
            <p:ph type="ctrTitle" idx="5"/>
          </p:nvPr>
        </p:nvSpPr>
        <p:spPr>
          <a:xfrm>
            <a:off x="4155425" y="3384838"/>
            <a:ext cx="6807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SKILLS</a:t>
            </a:r>
            <a:endParaRPr/>
          </a:p>
        </p:txBody>
      </p:sp>
      <p:sp>
        <p:nvSpPr>
          <p:cNvPr id="352" name="Google Shape;352;p12"/>
          <p:cNvSpPr txBox="1">
            <a:spLocks noGrp="1"/>
          </p:cNvSpPr>
          <p:nvPr>
            <p:ph type="title" idx="4"/>
          </p:nvPr>
        </p:nvSpPr>
        <p:spPr>
          <a:xfrm>
            <a:off x="2319727" y="2632138"/>
            <a:ext cx="1460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Barlow Condensed"/>
                <a:ea typeface="Barlow Condensed"/>
                <a:cs typeface="Barlow Condensed"/>
                <a:sym typeface="Barlow Condensed"/>
              </a:rPr>
              <a:t>02</a:t>
            </a:r>
            <a:endParaRPr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353" name="Google Shape;353;p12"/>
          <p:cNvSpPr txBox="1">
            <a:spLocks noGrp="1"/>
          </p:cNvSpPr>
          <p:nvPr>
            <p:ph type="title" idx="6"/>
          </p:nvPr>
        </p:nvSpPr>
        <p:spPr>
          <a:xfrm>
            <a:off x="2319727" y="3297388"/>
            <a:ext cx="1460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Barlow Condensed"/>
                <a:ea typeface="Barlow Condensed"/>
                <a:cs typeface="Barlow Condensed"/>
                <a:sym typeface="Barlow Condensed"/>
              </a:rPr>
              <a:t>03</a:t>
            </a:r>
            <a:endParaRPr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354" name="Google Shape;354;p12"/>
          <p:cNvSpPr txBox="1">
            <a:spLocks noGrp="1"/>
          </p:cNvSpPr>
          <p:nvPr>
            <p:ph type="ctrTitle" idx="7"/>
          </p:nvPr>
        </p:nvSpPr>
        <p:spPr>
          <a:xfrm>
            <a:off x="4155425" y="4050088"/>
            <a:ext cx="6807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INTERESTS/HOBBIES</a:t>
            </a:r>
            <a:endParaRPr/>
          </a:p>
        </p:txBody>
      </p:sp>
      <p:sp>
        <p:nvSpPr>
          <p:cNvPr id="355" name="Google Shape;355;p12"/>
          <p:cNvSpPr txBox="1">
            <a:spLocks noGrp="1"/>
          </p:cNvSpPr>
          <p:nvPr>
            <p:ph type="title" idx="8"/>
          </p:nvPr>
        </p:nvSpPr>
        <p:spPr>
          <a:xfrm>
            <a:off x="2319727" y="3962638"/>
            <a:ext cx="1460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Barlow Condensed"/>
                <a:ea typeface="Barlow Condensed"/>
                <a:cs typeface="Barlow Condensed"/>
                <a:sym typeface="Barlow Condensed"/>
              </a:rPr>
              <a:t>04</a:t>
            </a:r>
            <a:endParaRPr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0" name="Google Shape;4960;p3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4961" name="Google Shape;4961;p32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4962" name="Google Shape;4962;p32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2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2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2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6" name="Google Shape;4966;p32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4967" name="Google Shape;4967;p32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2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2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2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1" name="Google Shape;4971;p32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4972" name="Google Shape;4972;p32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2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2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2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6" name="Google Shape;4976;p32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4977" name="Google Shape;4977;p32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2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9" name="Google Shape;4979;p32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4980" name="Google Shape;4980;p32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2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2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2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4" name="Google Shape;4984;p32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4985" name="Google Shape;4985;p32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2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2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2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9" name="Google Shape;4989;p32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4990" name="Google Shape;4990;p32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2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2" name="Google Shape;4992;p32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4993" name="Google Shape;4993;p32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2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2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2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7" name="Google Shape;4997;p32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4998" name="Google Shape;4998;p32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2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2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2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2" name="Google Shape;5002;p32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5003" name="Google Shape;5003;p32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2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2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2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7" name="Google Shape;5007;p32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5008" name="Google Shape;5008;p32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2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2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2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2" name="Google Shape;5012;p32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5013" name="Google Shape;5013;p32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2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2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2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2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8" name="Google Shape;5018;p32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5019" name="Google Shape;5019;p32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2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1" name="Google Shape;5021;p32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5022" name="Google Shape;5022;p32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2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2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2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2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2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8" name="Google Shape;5028;p32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5029" name="Google Shape;5029;p32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2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2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2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3" name="Google Shape;5033;p32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5034" name="Google Shape;5034;p32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2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2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2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8" name="Google Shape;5038;p32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5039" name="Google Shape;5039;p32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2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2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2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3" name="Google Shape;5043;p32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5044" name="Google Shape;5044;p32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2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2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2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8" name="Google Shape;5048;p32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5049" name="Google Shape;5049;p32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2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2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2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2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4" name="Google Shape;5054;p32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5055" name="Google Shape;5055;p32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2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2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2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2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0" name="Google Shape;5060;p32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5061" name="Google Shape;5061;p32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2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2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2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5" name="Google Shape;5065;p32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5066" name="Google Shape;5066;p32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2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8" name="Google Shape;5068;p32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5069" name="Google Shape;5069;p32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2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2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2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2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4" name="Google Shape;5074;p32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5075" name="Google Shape;5075;p32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2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2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2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9" name="Google Shape;5079;p32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5080" name="Google Shape;5080;p32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2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2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2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4" name="Google Shape;5084;p32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5085" name="Google Shape;5085;p32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2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2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8" name="Google Shape;5088;p32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5089" name="Google Shape;5089;p32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2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1" name="Google Shape;5091;p32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5092" name="Google Shape;5092;p32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2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2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2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6" name="Google Shape;5096;p32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5097" name="Google Shape;5097;p32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2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2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2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1" name="Google Shape;5101;p32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5102" name="Google Shape;5102;p32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2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4" name="Google Shape;5104;p32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5105" name="Google Shape;5105;p32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2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2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8" name="Google Shape;5108;p32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5109" name="Google Shape;5109;p32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2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2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2" name="Google Shape;5112;p32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5113" name="Google Shape;5113;p32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2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2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6" name="Google Shape;5116;p32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5117" name="Google Shape;5117;p32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2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2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2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1" name="Google Shape;5121;p32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5122" name="Google Shape;5122;p32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2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2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2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6" name="Google Shape;5126;p32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5127" name="Google Shape;5127;p32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2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9" name="Google Shape;5129;p32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5130" name="Google Shape;5130;p32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2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2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3" name="Google Shape;5133;p32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5134" name="Google Shape;5134;p32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2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2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2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8" name="Google Shape;5138;p32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5139" name="Google Shape;5139;p32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2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2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2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3" name="Google Shape;5143;p32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5144" name="Google Shape;5144;p32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2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2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7" name="Google Shape;5147;p32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5148" name="Google Shape;5148;p32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2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2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2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2" name="Google Shape;5152;p32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5153" name="Google Shape;5153;p32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2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2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2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7" name="Google Shape;5157;p32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5158" name="Google Shape;5158;p32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2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2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2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2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3" name="Google Shape;5163;p32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5164" name="Google Shape;5164;p32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2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2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2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2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9" name="Google Shape;5169;p32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5170" name="Google Shape;5170;p32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2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2" name="Google Shape;5172;p32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5173" name="Google Shape;5173;p32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2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2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2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7" name="Google Shape;5177;p32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5178" name="Google Shape;5178;p32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2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2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2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2" name="Google Shape;5182;p32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5183" name="Google Shape;5183;p32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2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2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6" name="Google Shape;5186;p32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5187" name="Google Shape;5187;p32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2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2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2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2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2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2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4" name="Google Shape;5194;p32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5195" name="Google Shape;5195;p32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2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2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2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2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0" name="Google Shape;5200;p32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5201" name="Google Shape;5201;p32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2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2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2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5" name="Google Shape;5205;p32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5206" name="Google Shape;5206;p32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2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2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2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0" name="Google Shape;5210;p32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5211" name="Google Shape;5211;p32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2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2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2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2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6" name="Google Shape;5216;p32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5217" name="Google Shape;5217;p32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2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2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2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2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2" name="Google Shape;5222;p32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5223" name="Google Shape;5223;p32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2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2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2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2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2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2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2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1" name="Google Shape;5231;p32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5232" name="Google Shape;5232;p32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2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2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2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2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2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8" name="Google Shape;5238;p32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5239" name="Google Shape;5239;p32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2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2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2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3" name="Google Shape;5243;p32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5244" name="Google Shape;5244;p32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2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2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2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2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2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2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2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2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2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2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5" name="Google Shape;5255;p32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5256" name="Google Shape;5256;p32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2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2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2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2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2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2" name="Google Shape;5262;p32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5263" name="Google Shape;5263;p32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2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2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2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7" name="Google Shape;5267;p32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5268" name="Google Shape;5268;p32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2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2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2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2" name="Google Shape;5272;p32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5273" name="Google Shape;5273;p32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2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2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7" name="Google Shape;5277;p32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5278" name="Google Shape;5278;p32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2" name="Google Shape;5282;p32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5283" name="Google Shape;5283;p32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9" name="Google Shape;5289;p32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5290" name="Google Shape;5290;p32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3" name="Google Shape;5293;p32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5294" name="Google Shape;5294;p32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7" name="Google Shape;5297;p32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5298" name="Google Shape;5298;p32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6" name="Google Shape;5306;p32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5307" name="Google Shape;5307;p32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4" name="Google Shape;5314;p32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5315" name="Google Shape;5315;p32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9" name="Google Shape;5319;p32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5320" name="Google Shape;5320;p32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5" name="Google Shape;5325;p32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5326" name="Google Shape;5326;p32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4" name="Google Shape;5334;p32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5335" name="Google Shape;5335;p32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7" name="Google Shape;5337;p32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5338" name="Google Shape;5338;p32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3" name="Google Shape;5343;p32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5344" name="Google Shape;5344;p32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7" name="Google Shape;5347;p32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5348" name="Google Shape;5348;p32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32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5357" name="Google Shape;5357;p32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2" name="Google Shape;5362;p32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5363" name="Google Shape;5363;p32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0" name="Google Shape;5370;p32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5371" name="Google Shape;5371;p32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0" name="Google Shape;5380;p32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5381" name="Google Shape;5381;p32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8" name="Google Shape;5388;p32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5389" name="Google Shape;5389;p32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3" name="Google Shape;5393;p32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5394" name="Google Shape;5394;p32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1" name="Google Shape;5401;p32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5402" name="Google Shape;5402;p32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9" name="Google Shape;5409;p32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5410" name="Google Shape;5410;p32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7" name="Google Shape;5417;p32"/>
          <p:cNvSpPr/>
          <p:nvPr/>
        </p:nvSpPr>
        <p:spPr>
          <a:xfrm>
            <a:off x="4561689" y="3882759"/>
            <a:ext cx="7530" cy="846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8" name="Google Shape;5418;p32"/>
          <p:cNvSpPr/>
          <p:nvPr/>
        </p:nvSpPr>
        <p:spPr>
          <a:xfrm>
            <a:off x="4562111" y="3883578"/>
            <a:ext cx="6685" cy="872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19" name="Google Shape;5419;p32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5420" name="Google Shape;5420;p32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7" name="Google Shape;5427;p32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5428" name="Google Shape;5428;p32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2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2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6" name="Google Shape;5436;p32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5437" name="Google Shape;5437;p32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2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2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2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2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2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3" name="Google Shape;5443;p32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5444" name="Google Shape;5444;p32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2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2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2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2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9" name="Google Shape;5449;p32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5450" name="Google Shape;5450;p32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2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2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2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2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2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2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7" name="Google Shape;5457;p32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5458" name="Google Shape;5458;p32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2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2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2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2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2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4" name="Google Shape;5464;p32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5465" name="Google Shape;5465;p32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2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2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8" name="Google Shape;5468;p32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5469" name="Google Shape;5469;p32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2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2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2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2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2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7" name="Google Shape;5477;p32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5478" name="Google Shape;5478;p32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9" name="Google Shape;5489;p32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5490" name="Google Shape;5490;p32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2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6" name="Google Shape;5496;p32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5497" name="Google Shape;5497;p32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2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2" name="Google Shape;5502;p32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5503" name="Google Shape;5503;p32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2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1" name="Google Shape;5511;p32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5512" name="Google Shape;5512;p32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2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2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2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2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2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2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9" name="Google Shape;5519;p32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5520" name="Google Shape;5520;p32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2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2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2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2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2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2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2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8" name="Google Shape;5528;p32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5529" name="Google Shape;5529;p32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2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2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2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2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2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8" name="Google Shape;5538;p32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5539" name="Google Shape;5539;p32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2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2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544" name="Google Shape;5544;p32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545" name="Google Shape;5545;p32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546" name="Google Shape;5546;p32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2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48" name="Google Shape;5548;p32"/>
          <p:cNvSpPr/>
          <p:nvPr/>
        </p:nvSpPr>
        <p:spPr>
          <a:xfrm>
            <a:off x="2747818" y="2515053"/>
            <a:ext cx="319692" cy="337331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3" name="Google Shape;5553;p3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5554" name="Google Shape;5554;p33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5555" name="Google Shape;5555;p33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3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7" name="Google Shape;5557;p33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5558" name="Google Shape;5558;p33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3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0" name="Google Shape;5560;p33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5561" name="Google Shape;5561;p33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3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3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3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3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3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7" name="Google Shape;5567;p33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5568" name="Google Shape;5568;p33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3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0" name="Google Shape;5570;p33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5571" name="Google Shape;5571;p33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3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3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3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3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3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3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3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9" name="Google Shape;5579;p33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5580" name="Google Shape;5580;p33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3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2" name="Google Shape;5582;p33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5583" name="Google Shape;5583;p33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3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5" name="Google Shape;5585;p33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5586" name="Google Shape;5586;p33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3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8" name="Google Shape;5588;p33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5589" name="Google Shape;5589;p33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3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91" name="Google Shape;5591;p33"/>
          <p:cNvSpPr/>
          <p:nvPr/>
        </p:nvSpPr>
        <p:spPr>
          <a:xfrm>
            <a:off x="7283043" y="1747658"/>
            <a:ext cx="331821" cy="332705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2" name="Google Shape;5592;p33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5593" name="Google Shape;5593;p33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3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5" name="Google Shape;5595;p33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5596" name="Google Shape;5596;p33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3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8" name="Google Shape;5598;p33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5599" name="Google Shape;5599;p33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3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1" name="Google Shape;5601;p33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5602" name="Google Shape;5602;p33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3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3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3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3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3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8" name="Google Shape;5608;p33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5609" name="Google Shape;5609;p33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3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3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2" name="Google Shape;5612;p33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5613" name="Google Shape;5613;p33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3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3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3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7" name="Google Shape;5617;p33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5618" name="Google Shape;5618;p33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3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3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3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2" name="Google Shape;5622;p33"/>
          <p:cNvSpPr/>
          <p:nvPr/>
        </p:nvSpPr>
        <p:spPr>
          <a:xfrm>
            <a:off x="5632801" y="2523575"/>
            <a:ext cx="333590" cy="332705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23" name="Google Shape;5623;p33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5624" name="Google Shape;5624;p33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3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3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7" name="Google Shape;5627;p33"/>
          <p:cNvSpPr/>
          <p:nvPr/>
        </p:nvSpPr>
        <p:spPr>
          <a:xfrm>
            <a:off x="1920983" y="1688671"/>
            <a:ext cx="330964" cy="330521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28" name="Google Shape;5628;p33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5629" name="Google Shape;5629;p33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3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3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3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3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3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3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6" name="Google Shape;5636;p33"/>
          <p:cNvSpPr/>
          <p:nvPr/>
        </p:nvSpPr>
        <p:spPr>
          <a:xfrm>
            <a:off x="1913589" y="2503535"/>
            <a:ext cx="345752" cy="332705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7" name="Google Shape;5637;p33"/>
          <p:cNvSpPr/>
          <p:nvPr/>
        </p:nvSpPr>
        <p:spPr>
          <a:xfrm>
            <a:off x="3988517" y="1718054"/>
            <a:ext cx="332705" cy="331821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8" name="Google Shape;5638;p33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5639" name="Google Shape;5639;p33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3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3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2" name="Google Shape;5642;p33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5643" name="Google Shape;5643;p33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3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3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3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7" name="Google Shape;5647;p33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5648" name="Google Shape;5648;p33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3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3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1" name="Google Shape;5651;p33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5652" name="Google Shape;5652;p33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3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3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5" name="Google Shape;5655;p33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5656" name="Google Shape;5656;p33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3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3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3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3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3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3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63" name="Google Shape;5663;p33"/>
          <p:cNvSpPr/>
          <p:nvPr/>
        </p:nvSpPr>
        <p:spPr>
          <a:xfrm>
            <a:off x="7303069" y="2543173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4" name="Google Shape;5664;p33"/>
          <p:cNvSpPr/>
          <p:nvPr/>
        </p:nvSpPr>
        <p:spPr>
          <a:xfrm>
            <a:off x="2332159" y="1698014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5" name="Google Shape;5665;p33"/>
          <p:cNvSpPr/>
          <p:nvPr/>
        </p:nvSpPr>
        <p:spPr>
          <a:xfrm>
            <a:off x="2481948" y="2096850"/>
            <a:ext cx="19184" cy="57524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6" name="Google Shape;5666;p33"/>
          <p:cNvSpPr/>
          <p:nvPr/>
        </p:nvSpPr>
        <p:spPr>
          <a:xfrm>
            <a:off x="2407924" y="2121367"/>
            <a:ext cx="51415" cy="36488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7" name="Google Shape;5667;p33"/>
          <p:cNvSpPr/>
          <p:nvPr/>
        </p:nvSpPr>
        <p:spPr>
          <a:xfrm>
            <a:off x="2526367" y="2123026"/>
            <a:ext cx="47932" cy="35686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68" name="Google Shape;5668;p33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5669" name="Google Shape;5669;p33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3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3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2" name="Google Shape;5672;p33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5673" name="Google Shape;5673;p33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3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3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3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3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8" name="Google Shape;5678;p33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5679" name="Google Shape;5679;p33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3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1" name="Google Shape;5681;p33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5682" name="Google Shape;5682;p33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3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3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3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3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3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88" name="Google Shape;5688;p33"/>
          <p:cNvSpPr/>
          <p:nvPr/>
        </p:nvSpPr>
        <p:spPr>
          <a:xfrm>
            <a:off x="6461002" y="1706500"/>
            <a:ext cx="330079" cy="33422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89" name="Google Shape;5689;p33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5690" name="Google Shape;5690;p33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3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3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3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3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3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3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7" name="Google Shape;5697;p33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5698" name="Google Shape;5698;p33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3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3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3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2" name="Google Shape;5702;p33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5703" name="Google Shape;5703;p33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3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3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3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3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3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3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10" name="Google Shape;5710;p33"/>
          <p:cNvSpPr/>
          <p:nvPr/>
        </p:nvSpPr>
        <p:spPr>
          <a:xfrm>
            <a:off x="2744635" y="1688450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11" name="Google Shape;5711;p33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5712" name="Google Shape;5712;p33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3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3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3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16" name="Google Shape;5716;p33"/>
          <p:cNvSpPr/>
          <p:nvPr/>
        </p:nvSpPr>
        <p:spPr>
          <a:xfrm>
            <a:off x="2743336" y="2504724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17" name="Google Shape;5717;p33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5718" name="Google Shape;5718;p33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3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0" name="Google Shape;5720;p33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5721" name="Google Shape;5721;p33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3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3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3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3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6" name="Google Shape;5726;p33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5727" name="Google Shape;5727;p33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3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3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3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3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3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3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34" name="Google Shape;5734;p33"/>
          <p:cNvSpPr/>
          <p:nvPr/>
        </p:nvSpPr>
        <p:spPr>
          <a:xfrm>
            <a:off x="6887812" y="1708462"/>
            <a:ext cx="291767" cy="33096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35" name="Google Shape;5735;p33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5736" name="Google Shape;5736;p33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3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3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3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0" name="Google Shape;5740;p33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5741" name="Google Shape;5741;p33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3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3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3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45" name="Google Shape;5745;p33"/>
          <p:cNvSpPr/>
          <p:nvPr/>
        </p:nvSpPr>
        <p:spPr>
          <a:xfrm>
            <a:off x="7730211" y="2131705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46" name="Google Shape;5746;p33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5747" name="Google Shape;5747;p33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3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3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0" name="Google Shape;5750;p33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5751" name="Google Shape;5751;p33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3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3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3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5" name="Google Shape;5755;p33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5756" name="Google Shape;5756;p33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3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3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3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3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1" name="Google Shape;5761;p33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5762" name="Google Shape;5762;p33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3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3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5" name="Google Shape;5765;p33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5766" name="Google Shape;5766;p33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3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3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3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3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3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3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3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3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3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6" name="Google Shape;5776;p33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5777" name="Google Shape;5777;p33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3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3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3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1" name="Google Shape;5781;p33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5782" name="Google Shape;5782;p33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3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3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3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3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7" name="Google Shape;5787;p33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5788" name="Google Shape;5788;p33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3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3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3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2" name="Google Shape;5792;p33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5793" name="Google Shape;5793;p33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3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5" name="Google Shape;5795;p33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5796" name="Google Shape;5796;p33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3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3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3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3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1" name="Google Shape;5801;p33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5802" name="Google Shape;5802;p33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3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3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3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3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3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3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3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3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3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2" name="Google Shape;5812;p33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5813" name="Google Shape;5813;p33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3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5" name="Google Shape;5815;p33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5816" name="Google Shape;5816;p33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3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3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9" name="Google Shape;5819;p33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5820" name="Google Shape;5820;p33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3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3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3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3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3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3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3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3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9" name="Google Shape;5829;p33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5830" name="Google Shape;5830;p33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3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3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3" name="Google Shape;5833;p33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5834" name="Google Shape;5834;p33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3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3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3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8" name="Google Shape;5838;p33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5839" name="Google Shape;5839;p33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3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3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3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3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4" name="Google Shape;5844;p33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5845" name="Google Shape;5845;p33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3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3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3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3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0" name="Google Shape;5850;p33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5851" name="Google Shape;5851;p33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3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3" name="Google Shape;5853;p33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5854" name="Google Shape;5854;p33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3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3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3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3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9" name="Google Shape;5859;p33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5860" name="Google Shape;5860;p33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3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3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3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3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3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3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3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3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9" name="Google Shape;5869;p33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5870" name="Google Shape;5870;p33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3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3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3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3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3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3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3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3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3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3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1" name="Google Shape;5881;p33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5882" name="Google Shape;5882;p33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3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3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3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6" name="Google Shape;5886;p33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5887" name="Google Shape;5887;p33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3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3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3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3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3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3" name="Google Shape;5893;p33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5894" name="Google Shape;5894;p33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3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3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3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3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3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0" name="Google Shape;5900;p33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5901" name="Google Shape;5901;p33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3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3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3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3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3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3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3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9" name="Google Shape;5909;p33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5910" name="Google Shape;5910;p33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3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3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3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3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3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6" name="Google Shape;5916;p33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5917" name="Google Shape;5917;p33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3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3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3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1" name="Google Shape;5921;p33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5922" name="Google Shape;5922;p33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3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3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3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3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3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3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3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3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3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2" name="Google Shape;5932;p33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5933" name="Google Shape;5933;p33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3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3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3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3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3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9" name="Google Shape;5939;p33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5940" name="Google Shape;5940;p33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3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3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3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3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3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3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7" name="Google Shape;5947;p33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5948" name="Google Shape;5948;p33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3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3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3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3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3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3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3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3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3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3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9" name="Google Shape;5959;p33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5960" name="Google Shape;5960;p33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3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3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3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3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3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3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7" name="Google Shape;5967;p33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5968" name="Google Shape;5968;p33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3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3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3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3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3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3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3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3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3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3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3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3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1" name="Google Shape;5981;p33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5982" name="Google Shape;5982;p33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3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3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3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3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7" name="Google Shape;5987;p33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5988" name="Google Shape;5988;p33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3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3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3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3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3" name="Google Shape;5993;p33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5994" name="Google Shape;5994;p33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3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3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7" name="Google Shape;5997;p33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5998" name="Google Shape;5998;p33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3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0" name="Google Shape;6000;p33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6001" name="Google Shape;6001;p33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3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3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3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3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3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7" name="Google Shape;6007;p33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6008" name="Google Shape;6008;p33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3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3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1" name="Google Shape;6011;p33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6012" name="Google Shape;6012;p33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3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3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3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6" name="Google Shape;6016;p33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6017" name="Google Shape;6017;p33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3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3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3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3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3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3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3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3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3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7" name="Google Shape;6027;p33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6028" name="Google Shape;6028;p33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3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3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3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3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3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4" name="Google Shape;6034;p33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6035" name="Google Shape;6035;p33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3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3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3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3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3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1" name="Google Shape;6041;p33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6042" name="Google Shape;6042;p33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3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3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3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3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3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8" name="Google Shape;6048;p33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6049" name="Google Shape;6049;p33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3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3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3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3" name="Google Shape;6053;p33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6054" name="Google Shape;6054;p33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3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3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7" name="Google Shape;6057;p33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6058" name="Google Shape;6058;p33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3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3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3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3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3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4" name="Google Shape;6064;p33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6065" name="Google Shape;6065;p33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3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3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3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9" name="Google Shape;6069;p33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6070" name="Google Shape;6070;p33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3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3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3" name="Google Shape;6073;p33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6074" name="Google Shape;6074;p33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3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3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077" name="Google Shape;6077;p33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6078" name="Google Shape;6078;p33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6079" name="Google Shape;6079;p33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3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3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3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3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8" name="Google Shape;6088;p3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</a:t>
            </a:r>
            <a:r>
              <a:rPr lang="es"/>
              <a:t>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6089" name="Google Shape;6089;p34"/>
          <p:cNvSpPr/>
          <p:nvPr/>
        </p:nvSpPr>
        <p:spPr>
          <a:xfrm>
            <a:off x="1179006" y="1683910"/>
            <a:ext cx="297772" cy="343672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0" name="Google Shape;6090;p34"/>
          <p:cNvSpPr/>
          <p:nvPr/>
        </p:nvSpPr>
        <p:spPr>
          <a:xfrm>
            <a:off x="1151710" y="2099169"/>
            <a:ext cx="352365" cy="311637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1" name="Google Shape;6091;p34"/>
          <p:cNvSpPr/>
          <p:nvPr/>
        </p:nvSpPr>
        <p:spPr>
          <a:xfrm>
            <a:off x="1159373" y="2477627"/>
            <a:ext cx="337038" cy="343537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92" name="Google Shape;6092;p34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6093" name="Google Shape;6093;p34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4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4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4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7" name="Google Shape;6097;p34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6098" name="Google Shape;6098;p34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4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0" name="Google Shape;6100;p34"/>
          <p:cNvSpPr/>
          <p:nvPr/>
        </p:nvSpPr>
        <p:spPr>
          <a:xfrm>
            <a:off x="3118588" y="2277702"/>
            <a:ext cx="0" cy="27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1" name="Google Shape;6101;p34"/>
          <p:cNvSpPr/>
          <p:nvPr/>
        </p:nvSpPr>
        <p:spPr>
          <a:xfrm>
            <a:off x="3150235" y="2503353"/>
            <a:ext cx="346380" cy="343564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2" name="Google Shape;6102;p34"/>
          <p:cNvSpPr/>
          <p:nvPr/>
        </p:nvSpPr>
        <p:spPr>
          <a:xfrm>
            <a:off x="5251993" y="1681364"/>
            <a:ext cx="213309" cy="342995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3" name="Google Shape;6103;p34"/>
          <p:cNvSpPr/>
          <p:nvPr/>
        </p:nvSpPr>
        <p:spPr>
          <a:xfrm>
            <a:off x="5207637" y="2076991"/>
            <a:ext cx="302023" cy="344918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4" name="Google Shape;6104;p34"/>
          <p:cNvSpPr/>
          <p:nvPr/>
        </p:nvSpPr>
        <p:spPr>
          <a:xfrm>
            <a:off x="5185478" y="2476192"/>
            <a:ext cx="342995" cy="344133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5" name="Google Shape;6105;p34"/>
          <p:cNvSpPr/>
          <p:nvPr/>
        </p:nvSpPr>
        <p:spPr>
          <a:xfrm>
            <a:off x="7226080" y="1681581"/>
            <a:ext cx="344701" cy="342562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06" name="Google Shape;6106;p34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6107" name="Google Shape;6107;p34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4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4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0" name="Google Shape;6110;p34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6111" name="Google Shape;6111;p34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4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3" name="Google Shape;6113;p34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6114" name="Google Shape;6114;p34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4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4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4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4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9" name="Google Shape;6119;p34"/>
          <p:cNvSpPr/>
          <p:nvPr/>
        </p:nvSpPr>
        <p:spPr>
          <a:xfrm>
            <a:off x="3566893" y="1707387"/>
            <a:ext cx="345541" cy="343185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0" name="Google Shape;6120;p34"/>
          <p:cNvSpPr/>
          <p:nvPr/>
        </p:nvSpPr>
        <p:spPr>
          <a:xfrm>
            <a:off x="3558112" y="2135211"/>
            <a:ext cx="349819" cy="29265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1" name="Google Shape;6121;p34"/>
          <p:cNvSpPr/>
          <p:nvPr/>
        </p:nvSpPr>
        <p:spPr>
          <a:xfrm>
            <a:off x="3566880" y="2503353"/>
            <a:ext cx="345568" cy="342643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2" name="Google Shape;6122;p34"/>
          <p:cNvSpPr/>
          <p:nvPr/>
        </p:nvSpPr>
        <p:spPr>
          <a:xfrm>
            <a:off x="5641131" y="1681364"/>
            <a:ext cx="247457" cy="34128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3" name="Google Shape;6123;p34"/>
          <p:cNvSpPr/>
          <p:nvPr/>
        </p:nvSpPr>
        <p:spPr>
          <a:xfrm>
            <a:off x="5537185" y="2402239"/>
            <a:ext cx="27" cy="2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4" name="Google Shape;6124;p34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6125" name="Google Shape;6125;p34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4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27" name="Google Shape;6127;p34"/>
          <p:cNvSpPr/>
          <p:nvPr/>
        </p:nvSpPr>
        <p:spPr>
          <a:xfrm>
            <a:off x="5589971" y="2504625"/>
            <a:ext cx="344674" cy="29265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8" name="Google Shape;6128;p34"/>
          <p:cNvSpPr/>
          <p:nvPr/>
        </p:nvSpPr>
        <p:spPr>
          <a:xfrm>
            <a:off x="7264898" y="2067188"/>
            <a:ext cx="267063" cy="345324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9" name="Google Shape;6129;p34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6130" name="Google Shape;6130;p34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4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4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4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4" name="Google Shape;6134;p34"/>
          <p:cNvSpPr/>
          <p:nvPr/>
        </p:nvSpPr>
        <p:spPr>
          <a:xfrm>
            <a:off x="1956643" y="2080620"/>
            <a:ext cx="298638" cy="342995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5" name="Google Shape;6135;p34"/>
          <p:cNvSpPr/>
          <p:nvPr/>
        </p:nvSpPr>
        <p:spPr>
          <a:xfrm>
            <a:off x="1935918" y="2478467"/>
            <a:ext cx="340450" cy="34283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6" name="Google Shape;6136;p34"/>
          <p:cNvSpPr/>
          <p:nvPr/>
        </p:nvSpPr>
        <p:spPr>
          <a:xfrm>
            <a:off x="3971588" y="1715484"/>
            <a:ext cx="343862" cy="313126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7" name="Google Shape;6137;p34"/>
          <p:cNvSpPr/>
          <p:nvPr/>
        </p:nvSpPr>
        <p:spPr>
          <a:xfrm>
            <a:off x="3969029" y="2104503"/>
            <a:ext cx="348980" cy="343862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8" name="Google Shape;6138;p34"/>
          <p:cNvSpPr/>
          <p:nvPr/>
        </p:nvSpPr>
        <p:spPr>
          <a:xfrm>
            <a:off x="3969428" y="2502242"/>
            <a:ext cx="343862" cy="34383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9" name="Google Shape;6139;p34"/>
          <p:cNvSpPr/>
          <p:nvPr/>
        </p:nvSpPr>
        <p:spPr>
          <a:xfrm>
            <a:off x="5996142" y="1678575"/>
            <a:ext cx="344701" cy="345568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40" name="Google Shape;6140;p34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6141" name="Google Shape;6141;p34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4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3" name="Google Shape;6143;p34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6144" name="Google Shape;6144;p34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4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6" name="Google Shape;6146;p34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6147" name="Google Shape;6147;p34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4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49" name="Google Shape;6149;p34"/>
          <p:cNvSpPr/>
          <p:nvPr/>
        </p:nvSpPr>
        <p:spPr>
          <a:xfrm>
            <a:off x="2340638" y="1683287"/>
            <a:ext cx="345541" cy="342779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50" name="Google Shape;6150;p34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6151" name="Google Shape;6151;p34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4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53" name="Google Shape;6153;p34"/>
          <p:cNvSpPr/>
          <p:nvPr/>
        </p:nvSpPr>
        <p:spPr>
          <a:xfrm>
            <a:off x="2339352" y="2477627"/>
            <a:ext cx="348113" cy="345270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54" name="Google Shape;6154;p34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6155" name="Google Shape;6155;p34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4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4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4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9" name="Google Shape;6159;p34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6160" name="Google Shape;6160;p34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4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4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4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4" name="Google Shape;6164;p34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6165" name="Google Shape;6165;p34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4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7" name="Google Shape;6167;p34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6168" name="Google Shape;6168;p34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4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70" name="Google Shape;6170;p34"/>
          <p:cNvSpPr/>
          <p:nvPr/>
        </p:nvSpPr>
        <p:spPr>
          <a:xfrm>
            <a:off x="6402341" y="2077749"/>
            <a:ext cx="344701" cy="344160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1" name="Google Shape;6171;p34"/>
          <p:cNvSpPr/>
          <p:nvPr/>
        </p:nvSpPr>
        <p:spPr>
          <a:xfrm>
            <a:off x="6476011" y="2474757"/>
            <a:ext cx="202233" cy="34470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72" name="Google Shape;6172;p34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6173" name="Google Shape;6173;p34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4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4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4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4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78" name="Google Shape;6178;p34"/>
          <p:cNvSpPr/>
          <p:nvPr/>
        </p:nvSpPr>
        <p:spPr>
          <a:xfrm>
            <a:off x="2740694" y="1681581"/>
            <a:ext cx="348113" cy="34383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79" name="Google Shape;6179;p34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6180" name="Google Shape;6180;p34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4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2" name="Google Shape;6182;p34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6183" name="Google Shape;6183;p34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4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4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6" name="Google Shape;6186;p34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6187" name="Google Shape;6187;p34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4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9" name="Google Shape;6189;p34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6190" name="Google Shape;6190;p34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4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92" name="Google Shape;6192;p34"/>
          <p:cNvSpPr/>
          <p:nvPr/>
        </p:nvSpPr>
        <p:spPr>
          <a:xfrm>
            <a:off x="4781825" y="2505086"/>
            <a:ext cx="342156" cy="343401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93" name="Google Shape;6193;p34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6194" name="Google Shape;6194;p34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4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4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7" name="Google Shape;6197;p34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6198" name="Google Shape;6198;p34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4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4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4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4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03" name="Google Shape;6203;p34"/>
          <p:cNvSpPr/>
          <p:nvPr/>
        </p:nvSpPr>
        <p:spPr>
          <a:xfrm>
            <a:off x="6800769" y="2473918"/>
            <a:ext cx="354938" cy="34470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4" name="Google Shape;6204;p34"/>
          <p:cNvSpPr/>
          <p:nvPr/>
        </p:nvSpPr>
        <p:spPr>
          <a:xfrm>
            <a:off x="7689189" y="2106209"/>
            <a:ext cx="247457" cy="343862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05" name="Google Shape;6205;p34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6206" name="Google Shape;6206;p34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4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4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9" name="Google Shape;6209;p34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6210" name="Google Shape;6210;p34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4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4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3" name="Google Shape;6213;p34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6214" name="Google Shape;6214;p34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4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4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7" name="Google Shape;6217;p34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6218" name="Google Shape;6218;p34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4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4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4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2" name="Google Shape;6222;p34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6223" name="Google Shape;6223;p34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4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4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26" name="Google Shape;6226;p34"/>
          <p:cNvSpPr/>
          <p:nvPr/>
        </p:nvSpPr>
        <p:spPr>
          <a:xfrm>
            <a:off x="3150976" y="3880708"/>
            <a:ext cx="345541" cy="335305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27" name="Google Shape;6227;p34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6228" name="Google Shape;6228;p34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4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0" name="Google Shape;6230;p34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6231" name="Google Shape;6231;p34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4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33" name="Google Shape;6233;p34"/>
          <p:cNvSpPr/>
          <p:nvPr/>
        </p:nvSpPr>
        <p:spPr>
          <a:xfrm>
            <a:off x="5190130" y="3854252"/>
            <a:ext cx="337038" cy="343862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34" name="Google Shape;6234;p34"/>
          <p:cNvSpPr/>
          <p:nvPr/>
        </p:nvSpPr>
        <p:spPr>
          <a:xfrm>
            <a:off x="7226933" y="3048267"/>
            <a:ext cx="342995" cy="341723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35" name="Google Shape;6235;p34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6236" name="Google Shape;6236;p34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4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4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4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0" name="Google Shape;6240;p34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6241" name="Google Shape;6241;p34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4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3" name="Google Shape;6243;p34"/>
          <p:cNvSpPr/>
          <p:nvPr/>
        </p:nvSpPr>
        <p:spPr>
          <a:xfrm>
            <a:off x="1545460" y="3851706"/>
            <a:ext cx="344674" cy="342995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44" name="Google Shape;6244;p34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6245" name="Google Shape;6245;p34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4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4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4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4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4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1" name="Google Shape;6251;p34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6252" name="Google Shape;6252;p34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4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4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4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4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4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4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9" name="Google Shape;6259;p34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6260" name="Google Shape;6260;p34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4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2" name="Google Shape;6262;p34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6263" name="Google Shape;6263;p34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4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4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4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7" name="Google Shape;6267;p34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6268" name="Google Shape;6268;p34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4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4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71" name="Google Shape;6271;p34"/>
          <p:cNvSpPr/>
          <p:nvPr/>
        </p:nvSpPr>
        <p:spPr>
          <a:xfrm>
            <a:off x="5593363" y="3908004"/>
            <a:ext cx="342995" cy="29010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2" name="Google Shape;6272;p34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6273" name="Google Shape;6273;p34"/>
            <p:cNvSpPr/>
            <p:nvPr/>
          </p:nvSpPr>
          <p:spPr>
            <a:xfrm>
              <a:off x="-37268550" y="364392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4"/>
            <p:cNvSpPr/>
            <p:nvPr/>
          </p:nvSpPr>
          <p:spPr>
            <a:xfrm>
              <a:off x="-37370925" y="355197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75" name="Google Shape;6275;p34"/>
          <p:cNvSpPr/>
          <p:nvPr/>
        </p:nvSpPr>
        <p:spPr>
          <a:xfrm>
            <a:off x="1937024" y="3058286"/>
            <a:ext cx="337877" cy="34248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6" name="Google Shape;6276;p34"/>
          <p:cNvSpPr/>
          <p:nvPr/>
        </p:nvSpPr>
        <p:spPr>
          <a:xfrm>
            <a:off x="1960055" y="3454996"/>
            <a:ext cx="291814" cy="34470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7" name="Google Shape;6277;p34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6278" name="Google Shape;6278;p34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4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0" name="Google Shape;6280;p34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6281" name="Google Shape;6281;p34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4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4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4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5" name="Google Shape;6285;p34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6286" name="Google Shape;6286;p34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4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4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9" name="Google Shape;6289;p34"/>
          <p:cNvSpPr/>
          <p:nvPr/>
        </p:nvSpPr>
        <p:spPr>
          <a:xfrm>
            <a:off x="3975433" y="3873803"/>
            <a:ext cx="336171" cy="344783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0" name="Google Shape;6290;p34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6291" name="Google Shape;6291;p34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4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4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4" name="Google Shape;6294;p34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6295" name="Google Shape;6295;p34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4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4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4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9" name="Google Shape;6299;p34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6300" name="Google Shape;6300;p34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4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2" name="Google Shape;6302;p34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6303" name="Google Shape;6303;p34"/>
            <p:cNvSpPr/>
            <p:nvPr/>
          </p:nvSpPr>
          <p:spPr>
            <a:xfrm>
              <a:off x="-37190575" y="4093650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4"/>
            <p:cNvSpPr/>
            <p:nvPr/>
          </p:nvSpPr>
          <p:spPr>
            <a:xfrm>
              <a:off x="-37385100" y="3898325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5" name="Google Shape;6305;p34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6306" name="Google Shape;6306;p34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4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4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4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4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1" name="Google Shape;6311;p34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6312" name="Google Shape;6312;p34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4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4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4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16" name="Google Shape;6316;p34"/>
          <p:cNvSpPr/>
          <p:nvPr/>
        </p:nvSpPr>
        <p:spPr>
          <a:xfrm>
            <a:off x="2341058" y="3853412"/>
            <a:ext cx="344701" cy="34237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7" name="Google Shape;6317;p34"/>
          <p:cNvSpPr/>
          <p:nvPr/>
        </p:nvSpPr>
        <p:spPr>
          <a:xfrm>
            <a:off x="4345433" y="3079625"/>
            <a:ext cx="406985" cy="34212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18" name="Google Shape;6318;p34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6319" name="Google Shape;6319;p34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4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1" name="Google Shape;6321;p34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6322" name="Google Shape;6322;p34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4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4" name="Google Shape;6324;p34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6325" name="Google Shape;6325;p34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4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7" name="Google Shape;6327;p34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6328" name="Google Shape;6328;p34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4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4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4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4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4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4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4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6" name="Google Shape;6336;p34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6337" name="Google Shape;6337;p34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4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39" name="Google Shape;6339;p34"/>
          <p:cNvSpPr/>
          <p:nvPr/>
        </p:nvSpPr>
        <p:spPr>
          <a:xfrm>
            <a:off x="7635018" y="3054035"/>
            <a:ext cx="355804" cy="343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40" name="Google Shape;6340;p34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6341" name="Google Shape;6341;p34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4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3" name="Google Shape;6343;p34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6344" name="Google Shape;6344;p34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4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6" name="Google Shape;6346;p34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6347" name="Google Shape;6347;p34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4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4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0" name="Google Shape;6350;p34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6351" name="Google Shape;6351;p34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4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53" name="Google Shape;6353;p34"/>
          <p:cNvSpPr/>
          <p:nvPr/>
        </p:nvSpPr>
        <p:spPr>
          <a:xfrm>
            <a:off x="4809895" y="3478041"/>
            <a:ext cx="292654" cy="342995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54" name="Google Shape;6354;p34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6355" name="Google Shape;6355;p34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4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4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8" name="Google Shape;6358;p34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6359" name="Google Shape;6359;p34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4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1" name="Google Shape;6361;p34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6362" name="Google Shape;6362;p34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4"/>
            <p:cNvSpPr/>
            <p:nvPr/>
          </p:nvSpPr>
          <p:spPr>
            <a:xfrm>
              <a:off x="-37806500" y="3697475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4" name="Google Shape;6364;p34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6365" name="Google Shape;6365;p34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4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4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68" name="Google Shape;6368;p34"/>
          <p:cNvSpPr/>
          <p:nvPr/>
        </p:nvSpPr>
        <p:spPr>
          <a:xfrm>
            <a:off x="7689623" y="3472923"/>
            <a:ext cx="246590" cy="34212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3" name="Google Shape;6373;p3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374" name="Google Shape;6374;p35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6375" name="Google Shape;6375;p35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5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7" name="Google Shape;6377;p35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6378" name="Google Shape;6378;p35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5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5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1" name="Google Shape;6381;p35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6382" name="Google Shape;6382;p35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5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5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5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5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7" name="Google Shape;6387;p35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6388" name="Google Shape;6388;p35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5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5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5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92" name="Google Shape;6392;p35"/>
          <p:cNvSpPr/>
          <p:nvPr/>
        </p:nvSpPr>
        <p:spPr>
          <a:xfrm>
            <a:off x="3138320" y="2107301"/>
            <a:ext cx="334919" cy="336896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93" name="Google Shape;6393;p35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6394" name="Google Shape;6394;p35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5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5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7" name="Google Shape;6397;p35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6398" name="Google Shape;6398;p35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5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5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1" name="Google Shape;6401;p35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6402" name="Google Shape;6402;p35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5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04" name="Google Shape;6404;p35"/>
          <p:cNvSpPr/>
          <p:nvPr/>
        </p:nvSpPr>
        <p:spPr>
          <a:xfrm>
            <a:off x="5239142" y="2503695"/>
            <a:ext cx="336724" cy="333114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05" name="Google Shape;6405;p35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6406" name="Google Shape;6406;p35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5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5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09" name="Google Shape;6409;p35"/>
          <p:cNvSpPr/>
          <p:nvPr/>
        </p:nvSpPr>
        <p:spPr>
          <a:xfrm>
            <a:off x="1446666" y="2108290"/>
            <a:ext cx="336724" cy="33491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10" name="Google Shape;6410;p35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6411" name="Google Shape;6411;p35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5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5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5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5" name="Google Shape;6415;p35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6416" name="Google Shape;6416;p35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5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5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5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0" name="Google Shape;6420;p35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6421" name="Google Shape;6421;p35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5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5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4" name="Google Shape;6424;p35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6425" name="Google Shape;6425;p35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5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7" name="Google Shape;6427;p35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6428" name="Google Shape;6428;p35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5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30" name="Google Shape;6430;p35"/>
          <p:cNvSpPr/>
          <p:nvPr/>
        </p:nvSpPr>
        <p:spPr>
          <a:xfrm>
            <a:off x="5686661" y="2108734"/>
            <a:ext cx="294318" cy="334031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31" name="Google Shape;6431;p35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6432" name="Google Shape;6432;p35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5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34" name="Google Shape;6434;p35"/>
          <p:cNvSpPr/>
          <p:nvPr/>
        </p:nvSpPr>
        <p:spPr>
          <a:xfrm>
            <a:off x="7352389" y="2108275"/>
            <a:ext cx="336724" cy="33494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35" name="Google Shape;6435;p35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6436" name="Google Shape;6436;p35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5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5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9" name="Google Shape;6439;p35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6440" name="Google Shape;6440;p35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5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5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5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4" name="Google Shape;6444;p35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6445" name="Google Shape;6445;p35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5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5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5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49" name="Google Shape;6449;p35"/>
          <p:cNvSpPr/>
          <p:nvPr/>
        </p:nvSpPr>
        <p:spPr>
          <a:xfrm>
            <a:off x="3984873" y="1681852"/>
            <a:ext cx="319561" cy="335607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50" name="Google Shape;6450;p35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6451" name="Google Shape;6451;p35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5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5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4" name="Google Shape;6454;p35"/>
          <p:cNvSpPr/>
          <p:nvPr/>
        </p:nvSpPr>
        <p:spPr>
          <a:xfrm>
            <a:off x="3976291" y="2501876"/>
            <a:ext cx="336724" cy="336753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55" name="Google Shape;6455;p35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6456" name="Google Shape;6456;p35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5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5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5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5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5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5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5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5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5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5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7" name="Google Shape;6467;p35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6468" name="Google Shape;6468;p35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5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5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1" name="Google Shape;6471;p35"/>
          <p:cNvSpPr/>
          <p:nvPr/>
        </p:nvSpPr>
        <p:spPr>
          <a:xfrm>
            <a:off x="6085979" y="2501890"/>
            <a:ext cx="339446" cy="336724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2" name="Google Shape;6472;p35"/>
          <p:cNvSpPr/>
          <p:nvPr/>
        </p:nvSpPr>
        <p:spPr>
          <a:xfrm>
            <a:off x="7353292" y="2503237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3" name="Google Shape;6473;p35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6474" name="Google Shape;6474;p35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5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5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7" name="Google Shape;6477;p35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6478" name="Google Shape;6478;p35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5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5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1" name="Google Shape;6481;p35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6482" name="Google Shape;6482;p35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5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5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5" name="Google Shape;6485;p35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6486" name="Google Shape;6486;p35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5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88" name="Google Shape;6488;p35"/>
          <p:cNvSpPr/>
          <p:nvPr/>
        </p:nvSpPr>
        <p:spPr>
          <a:xfrm>
            <a:off x="4401325" y="2108748"/>
            <a:ext cx="334919" cy="33400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9" name="Google Shape;6489;p35"/>
          <p:cNvSpPr/>
          <p:nvPr/>
        </p:nvSpPr>
        <p:spPr>
          <a:xfrm>
            <a:off x="4400867" y="2502778"/>
            <a:ext cx="335836" cy="33494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90" name="Google Shape;6490;p35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6491" name="Google Shape;6491;p35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5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5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5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5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5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5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5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5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5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5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2" name="Google Shape;6502;p35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6503" name="Google Shape;6503;p35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5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5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6" name="Google Shape;6506;p35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6507" name="Google Shape;6507;p35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5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5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5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11" name="Google Shape;6511;p35"/>
          <p:cNvSpPr/>
          <p:nvPr/>
        </p:nvSpPr>
        <p:spPr>
          <a:xfrm>
            <a:off x="7777937" y="1683098"/>
            <a:ext cx="335836" cy="333114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12" name="Google Shape;6512;p35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6513" name="Google Shape;6513;p35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5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5" name="Google Shape;6515;p35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6516" name="Google Shape;6516;p35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5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5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5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5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1" name="Google Shape;6521;p35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6522" name="Google Shape;6522;p35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5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5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5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26" name="Google Shape;6526;p35"/>
          <p:cNvSpPr/>
          <p:nvPr/>
        </p:nvSpPr>
        <p:spPr>
          <a:xfrm>
            <a:off x="4825013" y="1682196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7" name="Google Shape;6527;p35"/>
          <p:cNvSpPr/>
          <p:nvPr/>
        </p:nvSpPr>
        <p:spPr>
          <a:xfrm>
            <a:off x="4825013" y="2108748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8" name="Google Shape;6528;p35"/>
          <p:cNvSpPr/>
          <p:nvPr/>
        </p:nvSpPr>
        <p:spPr>
          <a:xfrm>
            <a:off x="4816446" y="2502907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29" name="Google Shape;6529;p35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6530" name="Google Shape;6530;p35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5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2" name="Google Shape;6532;p35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6533" name="Google Shape;6533;p35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5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5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5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7" name="Google Shape;6537;p35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6538" name="Google Shape;6538;p35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5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5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1" name="Google Shape;6541;p35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6542" name="Google Shape;6542;p35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5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5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5" name="Google Shape;6545;p35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6546" name="Google Shape;6546;p35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5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5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5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5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5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5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3" name="Google Shape;6553;p35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6554" name="Google Shape;6554;p35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5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5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5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5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5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5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61" name="Google Shape;6561;p35"/>
          <p:cNvSpPr/>
          <p:nvPr/>
        </p:nvSpPr>
        <p:spPr>
          <a:xfrm>
            <a:off x="1024325" y="3885087"/>
            <a:ext cx="335836" cy="334031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62" name="Google Shape;6562;p35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6563" name="Google Shape;6563;p35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5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5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5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5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8" name="Google Shape;6568;p35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6569" name="Google Shape;6569;p35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5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5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5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5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4" name="Google Shape;6574;p35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6575" name="Google Shape;6575;p35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5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5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8" name="Google Shape;6578;p35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6579" name="Google Shape;6579;p35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5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5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5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83" name="Google Shape;6583;p35"/>
          <p:cNvSpPr/>
          <p:nvPr/>
        </p:nvSpPr>
        <p:spPr>
          <a:xfrm>
            <a:off x="5235975" y="3473306"/>
            <a:ext cx="343056" cy="335177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4" name="Google Shape;6584;p35"/>
          <p:cNvSpPr/>
          <p:nvPr/>
        </p:nvSpPr>
        <p:spPr>
          <a:xfrm>
            <a:off x="5240488" y="3884643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85" name="Google Shape;6585;p35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6586" name="Google Shape;6586;p35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5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5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5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5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1" name="Google Shape;6591;p35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6592" name="Google Shape;6592;p35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5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5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5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5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5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5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9" name="Google Shape;6599;p35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6600" name="Google Shape;6600;p35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5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5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3" name="Google Shape;6603;p35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6604" name="Google Shape;6604;p35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5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5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5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5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5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5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5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2" name="Google Shape;6612;p35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6613" name="Google Shape;6613;p35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5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5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5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5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5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5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0" name="Google Shape;6620;p35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6621" name="Google Shape;6621;p35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5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35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6624" name="Google Shape;6624;p35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5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5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5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5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5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5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5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5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5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4" name="Google Shape;6634;p35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6635" name="Google Shape;6635;p35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5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5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5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9" name="Google Shape;6639;p35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6640" name="Google Shape;6640;p35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5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5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5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5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5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5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7" name="Google Shape;6647;p35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6648" name="Google Shape;6648;p35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5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5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1" name="Google Shape;6651;p35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6652" name="Google Shape;6652;p35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5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5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5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5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5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8" name="Google Shape;6658;p35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6659" name="Google Shape;6659;p35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5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5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5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3" name="Google Shape;6663;p35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6664" name="Google Shape;6664;p35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5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6" name="Google Shape;6666;p35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6667" name="Google Shape;6667;p35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5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9" name="Google Shape;6669;p35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6670" name="Google Shape;6670;p35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5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5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5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5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5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5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7" name="Google Shape;6677;p35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6678" name="Google Shape;6678;p35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5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5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5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5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3" name="Google Shape;6683;p35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6684" name="Google Shape;6684;p35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5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5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5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8" name="Google Shape;6688;p35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6689" name="Google Shape;6689;p35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5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5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5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3" name="Google Shape;6693;p35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6694" name="Google Shape;6694;p35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5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5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5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8" name="Google Shape;6698;p35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6699" name="Google Shape;6699;p35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5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1" name="Google Shape;6701;p35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6702" name="Google Shape;6702;p35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5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5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5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5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7" name="Google Shape;6707;p35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6708" name="Google Shape;6708;p35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5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5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5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5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5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5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5" name="Google Shape;6715;p35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6716" name="Google Shape;6716;p35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5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5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9" name="Google Shape;6719;p35"/>
          <p:cNvSpPr/>
          <p:nvPr/>
        </p:nvSpPr>
        <p:spPr>
          <a:xfrm>
            <a:off x="2293583" y="3885101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20" name="Google Shape;6720;p35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6721" name="Google Shape;6721;p35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5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5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5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5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6" name="Google Shape;6726;p35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6727" name="Google Shape;6727;p35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5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5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5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5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2" name="Google Shape;6732;p35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6733" name="Google Shape;6733;p35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5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5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5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5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5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5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5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5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2" name="Google Shape;6742;p35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6743" name="Google Shape;6743;p35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5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5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5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5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5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5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5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1" name="Google Shape;6751;p35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6752" name="Google Shape;6752;p35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5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5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5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6" name="Google Shape;6756;p35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6757" name="Google Shape;6757;p35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5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9" name="Google Shape;6759;p35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6760" name="Google Shape;6760;p35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5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5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5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5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5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6" name="Google Shape;6766;p35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6767" name="Google Shape;6767;p35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5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5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5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1" name="Google Shape;6771;p35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6772" name="Google Shape;6772;p35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5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5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5" name="Google Shape;6775;p35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6776" name="Google Shape;6776;p35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5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5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5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5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5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5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3" name="Google Shape;6783;p35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6784" name="Google Shape;6784;p35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5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6" name="Google Shape;6786;p35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6787" name="Google Shape;6787;p35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5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9" name="Google Shape;6789;p35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6790" name="Google Shape;6790;p35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5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2" name="Google Shape;6792;p35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6793" name="Google Shape;6793;p35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5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5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5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5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5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5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0" name="Google Shape;6800;p35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6801" name="Google Shape;6801;p35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5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3" name="Google Shape;6803;p35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6804" name="Google Shape;6804;p35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5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06" name="Google Shape;6806;p35"/>
          <p:cNvSpPr/>
          <p:nvPr/>
        </p:nvSpPr>
        <p:spPr>
          <a:xfrm>
            <a:off x="7778396" y="3473879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07" name="Google Shape;6807;p35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6808" name="Google Shape;6808;p35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5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5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5" name="Google Shape;6815;p3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6816" name="Google Shape;6816;p36"/>
          <p:cNvSpPr/>
          <p:nvPr/>
        </p:nvSpPr>
        <p:spPr>
          <a:xfrm>
            <a:off x="1023243" y="1707705"/>
            <a:ext cx="334010" cy="297513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17" name="Google Shape;6817;p36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6818" name="Google Shape;6818;p36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6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0" name="Google Shape;6820;p36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6821" name="Google Shape;6821;p36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6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6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4" name="Google Shape;6824;p36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6825" name="Google Shape;6825;p36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6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6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6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6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0" name="Google Shape;6830;p36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6831" name="Google Shape;6831;p36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6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6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6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6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6" name="Google Shape;6836;p36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6837" name="Google Shape;6837;p36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6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6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6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6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6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6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6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6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6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6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6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9" name="Google Shape;6849;p36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6850" name="Google Shape;6850;p36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6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2" name="Google Shape;6852;p36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6853" name="Google Shape;6853;p36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6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6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6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57" name="Google Shape;6857;p36"/>
          <p:cNvSpPr/>
          <p:nvPr/>
        </p:nvSpPr>
        <p:spPr>
          <a:xfrm>
            <a:off x="5270019" y="2529305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58" name="Google Shape;6858;p36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6859" name="Google Shape;6859;p36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6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6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6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6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6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5" name="Google Shape;6865;p36"/>
          <p:cNvSpPr/>
          <p:nvPr/>
        </p:nvSpPr>
        <p:spPr>
          <a:xfrm>
            <a:off x="1457848" y="1689004"/>
            <a:ext cx="297513" cy="334915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6" name="Google Shape;6866;p36"/>
          <p:cNvSpPr/>
          <p:nvPr/>
        </p:nvSpPr>
        <p:spPr>
          <a:xfrm>
            <a:off x="1437367" y="2112159"/>
            <a:ext cx="338477" cy="334689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67" name="Google Shape;6867;p36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6868" name="Google Shape;6868;p36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6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6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6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6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3" name="Google Shape;6873;p36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6874" name="Google Shape;6874;p36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6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6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6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6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6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6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6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2" name="Google Shape;6882;p36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6883" name="Google Shape;6883;p36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6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5" name="Google Shape;6885;p36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6886" name="Google Shape;6886;p36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6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6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9" name="Google Shape;6889;p36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6890" name="Google Shape;6890;p36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6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2" name="Google Shape;6892;p36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6893" name="Google Shape;6893;p36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6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6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6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6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6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6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0" name="Google Shape;6900;p36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6901" name="Google Shape;6901;p36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6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3" name="Google Shape;6903;p36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6904" name="Google Shape;6904;p36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6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6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7" name="Google Shape;6907;p36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6908" name="Google Shape;6908;p36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6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0" name="Google Shape;6910;p36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6911" name="Google Shape;6911;p36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6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6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14" name="Google Shape;6914;p36"/>
          <p:cNvSpPr/>
          <p:nvPr/>
        </p:nvSpPr>
        <p:spPr>
          <a:xfrm>
            <a:off x="1862126" y="2535765"/>
            <a:ext cx="335819" cy="321995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5" name="Google Shape;6915;p36"/>
          <p:cNvSpPr/>
          <p:nvPr/>
        </p:nvSpPr>
        <p:spPr>
          <a:xfrm>
            <a:off x="3971900" y="1689004"/>
            <a:ext cx="334915" cy="334915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16" name="Google Shape;6916;p36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6917" name="Google Shape;6917;p36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6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6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6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6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6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23" name="Google Shape;6923;p36"/>
          <p:cNvSpPr/>
          <p:nvPr/>
        </p:nvSpPr>
        <p:spPr>
          <a:xfrm>
            <a:off x="3969681" y="2529419"/>
            <a:ext cx="339353" cy="334689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24" name="Google Shape;6924;p36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6925" name="Google Shape;6925;p36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6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6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8" name="Google Shape;6928;p36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6929" name="Google Shape;6929;p36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6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1" name="Google Shape;6931;p36"/>
          <p:cNvSpPr/>
          <p:nvPr/>
        </p:nvSpPr>
        <p:spPr>
          <a:xfrm>
            <a:off x="6078108" y="2530083"/>
            <a:ext cx="352725" cy="333360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32" name="Google Shape;6932;p36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6933" name="Google Shape;6933;p36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6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6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6" name="Google Shape;6936;p36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6937" name="Google Shape;6937;p36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6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9" name="Google Shape;6939;p36"/>
          <p:cNvSpPr/>
          <p:nvPr/>
        </p:nvSpPr>
        <p:spPr>
          <a:xfrm>
            <a:off x="2325643" y="2112470"/>
            <a:ext cx="257427" cy="33406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0" name="Google Shape;6940;p36"/>
          <p:cNvSpPr/>
          <p:nvPr/>
        </p:nvSpPr>
        <p:spPr>
          <a:xfrm>
            <a:off x="2286461" y="2529305"/>
            <a:ext cx="335791" cy="334915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1" name="Google Shape;6941;p36"/>
          <p:cNvSpPr/>
          <p:nvPr/>
        </p:nvSpPr>
        <p:spPr>
          <a:xfrm>
            <a:off x="4415734" y="1689895"/>
            <a:ext cx="304638" cy="333134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42" name="Google Shape;6942;p36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6943" name="Google Shape;6943;p36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6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45" name="Google Shape;6945;p36"/>
          <p:cNvSpPr/>
          <p:nvPr/>
        </p:nvSpPr>
        <p:spPr>
          <a:xfrm>
            <a:off x="4400157" y="2529687"/>
            <a:ext cx="335791" cy="334151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46" name="Google Shape;6946;p36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6947" name="Google Shape;6947;p36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6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49" name="Google Shape;6949;p36"/>
          <p:cNvSpPr/>
          <p:nvPr/>
        </p:nvSpPr>
        <p:spPr>
          <a:xfrm>
            <a:off x="6513129" y="2111607"/>
            <a:ext cx="334010" cy="335791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0" name="Google Shape;6950;p36"/>
          <p:cNvSpPr/>
          <p:nvPr/>
        </p:nvSpPr>
        <p:spPr>
          <a:xfrm>
            <a:off x="6510896" y="2539991"/>
            <a:ext cx="338477" cy="313543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1" name="Google Shape;6951;p36"/>
          <p:cNvSpPr/>
          <p:nvPr/>
        </p:nvSpPr>
        <p:spPr>
          <a:xfrm>
            <a:off x="7778709" y="1689004"/>
            <a:ext cx="336696" cy="334915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52" name="Google Shape;6952;p36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6953" name="Google Shape;6953;p36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6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6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6" name="Google Shape;6956;p36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6957" name="Google Shape;6957;p36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6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9" name="Google Shape;6959;p36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6960" name="Google Shape;6960;p36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6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62" name="Google Shape;6962;p36"/>
          <p:cNvSpPr/>
          <p:nvPr/>
        </p:nvSpPr>
        <p:spPr>
          <a:xfrm>
            <a:off x="4817871" y="1689457"/>
            <a:ext cx="334010" cy="33401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3" name="Google Shape;6963;p36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6964" name="Google Shape;6964;p36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6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6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6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6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6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6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6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6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73" name="Google Shape;6973;p36"/>
          <p:cNvSpPr/>
          <p:nvPr/>
        </p:nvSpPr>
        <p:spPr>
          <a:xfrm>
            <a:off x="4816090" y="2572063"/>
            <a:ext cx="337572" cy="249398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74" name="Google Shape;6974;p36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6975" name="Google Shape;6975;p36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9" name="Google Shape;6979;p36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6980" name="Google Shape;6980;p36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2" name="Google Shape;6982;p36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6983" name="Google Shape;6983;p36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5" name="Google Shape;6985;p36"/>
          <p:cNvSpPr/>
          <p:nvPr/>
        </p:nvSpPr>
        <p:spPr>
          <a:xfrm>
            <a:off x="7779599" y="2112498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6" name="Google Shape;6986;p36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6987" name="Google Shape;6987;p36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6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6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0" name="Google Shape;6990;p36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6991" name="Google Shape;6991;p36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6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6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6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6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6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7" name="Google Shape;6997;p36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6998" name="Google Shape;6998;p36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6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0" name="Google Shape;7000;p36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7001" name="Google Shape;7001;p36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6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3" name="Google Shape;7003;p36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7004" name="Google Shape;7004;p36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6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6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6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6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9" name="Google Shape;7009;p36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7010" name="Google Shape;7010;p36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6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6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6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4" name="Google Shape;7014;p36"/>
          <p:cNvSpPr/>
          <p:nvPr/>
        </p:nvSpPr>
        <p:spPr>
          <a:xfrm>
            <a:off x="5239728" y="3037749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5" name="Google Shape;7015;p36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7016" name="Google Shape;7016;p36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6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6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6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0" name="Google Shape;7020;p36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7021" name="Google Shape;7021;p36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6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6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4" name="Google Shape;7024;p36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7025" name="Google Shape;7025;p36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6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6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8" name="Google Shape;7028;p36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7029" name="Google Shape;7029;p36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6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6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6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6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6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6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6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6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38" name="Google Shape;7038;p36"/>
          <p:cNvSpPr/>
          <p:nvPr/>
        </p:nvSpPr>
        <p:spPr>
          <a:xfrm>
            <a:off x="1439162" y="3450769"/>
            <a:ext cx="334886" cy="332908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39" name="Google Shape;7039;p36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7040" name="Google Shape;7040;p36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6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6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3" name="Google Shape;7043;p36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7044" name="Google Shape;7044;p36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6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6" name="Google Shape;7046;p36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7047" name="Google Shape;7047;p36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6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49" name="Google Shape;7049;p36"/>
          <p:cNvSpPr/>
          <p:nvPr/>
        </p:nvSpPr>
        <p:spPr>
          <a:xfrm>
            <a:off x="3584025" y="3883959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0" name="Google Shape;7050;p36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7051" name="Google Shape;7051;p36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6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3" name="Google Shape;7053;p36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7054" name="Google Shape;7054;p36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6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6" name="Google Shape;7056;p36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7057" name="Google Shape;7057;p36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6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9" name="Google Shape;7059;p36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7060" name="Google Shape;7060;p36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6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2" name="Google Shape;7062;p36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7063" name="Google Shape;7063;p36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6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6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6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7" name="Google Shape;7067;p36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7068" name="Google Shape;7068;p36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6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0" name="Google Shape;7070;p36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7071" name="Google Shape;7071;p36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6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3" name="Google Shape;7073;p36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7074" name="Google Shape;7074;p36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6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6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6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6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9" name="Google Shape;7079;p36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7080" name="Google Shape;7080;p36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6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6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6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6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6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6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6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8" name="Google Shape;7088;p36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7089" name="Google Shape;7089;p36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6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6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2" name="Google Shape;7092;p36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7093" name="Google Shape;7093;p36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6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6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6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7" name="Google Shape;7097;p36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7098" name="Google Shape;7098;p36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6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00" name="Google Shape;7100;p36"/>
          <p:cNvSpPr/>
          <p:nvPr/>
        </p:nvSpPr>
        <p:spPr>
          <a:xfrm>
            <a:off x="6076327" y="3887945"/>
            <a:ext cx="356287" cy="326943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01" name="Google Shape;7101;p36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7102" name="Google Shape;7102;p36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6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6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6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6" name="Google Shape;7106;p36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7107" name="Google Shape;7107;p36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6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6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6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1" name="Google Shape;7111;p36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7112" name="Google Shape;7112;p36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6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6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5" name="Google Shape;7115;p36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7116" name="Google Shape;7116;p36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6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8" name="Google Shape;7118;p36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7119" name="Google Shape;7119;p36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6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6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2" name="Google Shape;7122;p36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7123" name="Google Shape;7123;p36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6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5" name="Google Shape;7125;p36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7126" name="Google Shape;7126;p36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6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8" name="Google Shape;7128;p36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7129" name="Google Shape;7129;p36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6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6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6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33" name="Google Shape;7133;p36"/>
          <p:cNvSpPr/>
          <p:nvPr/>
        </p:nvSpPr>
        <p:spPr>
          <a:xfrm>
            <a:off x="6510896" y="3449270"/>
            <a:ext cx="338477" cy="335904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34" name="Google Shape;7134;p36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7135" name="Google Shape;7135;p36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6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6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38" name="Google Shape;7138;p36"/>
          <p:cNvSpPr/>
          <p:nvPr/>
        </p:nvSpPr>
        <p:spPr>
          <a:xfrm>
            <a:off x="7780052" y="3038187"/>
            <a:ext cx="334010" cy="333134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39" name="Google Shape;7139;p36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7140" name="Google Shape;7140;p36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6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6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3" name="Google Shape;7143;p36"/>
          <p:cNvSpPr/>
          <p:nvPr/>
        </p:nvSpPr>
        <p:spPr>
          <a:xfrm>
            <a:off x="2729030" y="3450203"/>
            <a:ext cx="293923" cy="334038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44" name="Google Shape;7144;p36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7145" name="Google Shape;7145;p36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6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6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8" name="Google Shape;7148;p36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7149" name="Google Shape;7149;p36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6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6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2" name="Google Shape;7152;p36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7153" name="Google Shape;7153;p36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6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6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6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6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58" name="Google Shape;7158;p36"/>
          <p:cNvSpPr/>
          <p:nvPr/>
        </p:nvSpPr>
        <p:spPr>
          <a:xfrm>
            <a:off x="4817419" y="3936625"/>
            <a:ext cx="334915" cy="229581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59" name="Google Shape;7159;p36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7160" name="Google Shape;7160;p36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6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6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63" name="Google Shape;7163;p36"/>
          <p:cNvSpPr/>
          <p:nvPr/>
        </p:nvSpPr>
        <p:spPr>
          <a:xfrm>
            <a:off x="6976180" y="3450203"/>
            <a:ext cx="255646" cy="334038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64" name="Google Shape;7164;p36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7165" name="Google Shape;7165;p36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6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6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6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6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6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6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6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6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6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6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76" name="Google Shape;7176;p36"/>
          <p:cNvSpPr/>
          <p:nvPr/>
        </p:nvSpPr>
        <p:spPr>
          <a:xfrm>
            <a:off x="7779147" y="3449327"/>
            <a:ext cx="335819" cy="33579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1" name="Google Shape;7181;p3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182" name="Google Shape;7182;p37"/>
          <p:cNvSpPr/>
          <p:nvPr/>
        </p:nvSpPr>
        <p:spPr>
          <a:xfrm>
            <a:off x="1072928" y="1676467"/>
            <a:ext cx="259238" cy="340091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83" name="Google Shape;7183;p37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7184" name="Google Shape;7184;p37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7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7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7" name="Google Shape;7187;p37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7188" name="Google Shape;7188;p37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7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7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7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7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7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7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7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7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7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7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7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00" name="Google Shape;7200;p37"/>
          <p:cNvSpPr/>
          <p:nvPr/>
        </p:nvSpPr>
        <p:spPr>
          <a:xfrm>
            <a:off x="3128634" y="1677457"/>
            <a:ext cx="339198" cy="33811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1" name="Google Shape;7201;p37"/>
          <p:cNvSpPr/>
          <p:nvPr/>
        </p:nvSpPr>
        <p:spPr>
          <a:xfrm>
            <a:off x="3128202" y="2096604"/>
            <a:ext cx="340063" cy="34095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2" name="Google Shape;7202;p37"/>
          <p:cNvSpPr/>
          <p:nvPr/>
        </p:nvSpPr>
        <p:spPr>
          <a:xfrm>
            <a:off x="3122485" y="2510800"/>
            <a:ext cx="351498" cy="340063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03" name="Google Shape;7203;p37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7204" name="Google Shape;7204;p37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7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7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7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08" name="Google Shape;7208;p37"/>
          <p:cNvSpPr/>
          <p:nvPr/>
        </p:nvSpPr>
        <p:spPr>
          <a:xfrm>
            <a:off x="5221706" y="2096618"/>
            <a:ext cx="340063" cy="340927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09" name="Google Shape;7209;p37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7210" name="Google Shape;7210;p37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7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7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7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7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15" name="Google Shape;7215;p37"/>
          <p:cNvSpPr/>
          <p:nvPr/>
        </p:nvSpPr>
        <p:spPr>
          <a:xfrm>
            <a:off x="7360389" y="1677346"/>
            <a:ext cx="258345" cy="338334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6" name="Google Shape;7216;p37"/>
          <p:cNvSpPr/>
          <p:nvPr/>
        </p:nvSpPr>
        <p:spPr>
          <a:xfrm>
            <a:off x="1451210" y="1676467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7" name="Google Shape;7217;p37"/>
          <p:cNvSpPr/>
          <p:nvPr/>
        </p:nvSpPr>
        <p:spPr>
          <a:xfrm>
            <a:off x="1451210" y="2097148"/>
            <a:ext cx="338334" cy="339868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18" name="Google Shape;7218;p37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7219" name="Google Shape;7219;p37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7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1" name="Google Shape;7221;p37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7222" name="Google Shape;7222;p37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7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7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7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6" name="Google Shape;7226;p37"/>
          <p:cNvSpPr/>
          <p:nvPr/>
        </p:nvSpPr>
        <p:spPr>
          <a:xfrm>
            <a:off x="3540734" y="2511232"/>
            <a:ext cx="339198" cy="339198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7" name="Google Shape;7227;p37"/>
          <p:cNvSpPr/>
          <p:nvPr/>
        </p:nvSpPr>
        <p:spPr>
          <a:xfrm>
            <a:off x="5668006" y="1676481"/>
            <a:ext cx="297893" cy="340063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28" name="Google Shape;7228;p37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7229" name="Google Shape;7229;p37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7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7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2" name="Google Shape;7232;p37"/>
          <p:cNvSpPr/>
          <p:nvPr/>
        </p:nvSpPr>
        <p:spPr>
          <a:xfrm>
            <a:off x="5648678" y="2512543"/>
            <a:ext cx="336549" cy="336577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33" name="Google Shape;7233;p37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7234" name="Google Shape;7234;p37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7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7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7" name="Google Shape;7237;p37"/>
          <p:cNvSpPr/>
          <p:nvPr/>
        </p:nvSpPr>
        <p:spPr>
          <a:xfrm>
            <a:off x="1873789" y="1675812"/>
            <a:ext cx="342684" cy="341401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8" name="Google Shape;7238;p37"/>
          <p:cNvSpPr/>
          <p:nvPr/>
        </p:nvSpPr>
        <p:spPr>
          <a:xfrm>
            <a:off x="1875100" y="2138148"/>
            <a:ext cx="340063" cy="257871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39" name="Google Shape;7239;p37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7240" name="Google Shape;7240;p37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7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2" name="Google Shape;7242;p37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7243" name="Google Shape;7243;p37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7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5" name="Google Shape;7245;p37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7246" name="Google Shape;7246;p37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7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8" name="Google Shape;7248;p37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7249" name="Google Shape;7249;p37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7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7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7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7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7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7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7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7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8" name="Google Shape;7258;p37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7259" name="Google Shape;7259;p37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7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7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2" name="Google Shape;7262;p37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7263" name="Google Shape;7263;p37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7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7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7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7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7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7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7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1" name="Google Shape;7271;p37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7272" name="Google Shape;7272;p37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7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7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7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7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7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7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9" name="Google Shape;7279;p37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7280" name="Google Shape;7280;p37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7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82" name="Google Shape;7282;p37"/>
          <p:cNvSpPr/>
          <p:nvPr/>
        </p:nvSpPr>
        <p:spPr>
          <a:xfrm>
            <a:off x="2292485" y="2097706"/>
            <a:ext cx="339198" cy="338752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83" name="Google Shape;7283;p37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7284" name="Google Shape;7284;p37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7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7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7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7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7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7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1" name="Google Shape;7291;p37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7292" name="Google Shape;7292;p37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7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7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5" name="Google Shape;7295;p37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7296" name="Google Shape;7296;p37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7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7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99" name="Google Shape;7299;p37"/>
          <p:cNvSpPr/>
          <p:nvPr/>
        </p:nvSpPr>
        <p:spPr>
          <a:xfrm>
            <a:off x="6482095" y="1676035"/>
            <a:ext cx="338334" cy="34095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00" name="Google Shape;7300;p37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7301" name="Google Shape;7301;p37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7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7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4" name="Google Shape;7304;p37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7305" name="Google Shape;7305;p37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7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7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08" name="Google Shape;7308;p37"/>
          <p:cNvSpPr/>
          <p:nvPr/>
        </p:nvSpPr>
        <p:spPr>
          <a:xfrm>
            <a:off x="7738672" y="1677792"/>
            <a:ext cx="338306" cy="33744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9" name="Google Shape;7309;p37"/>
          <p:cNvSpPr/>
          <p:nvPr/>
        </p:nvSpPr>
        <p:spPr>
          <a:xfrm>
            <a:off x="2703720" y="1689325"/>
            <a:ext cx="340955" cy="31437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0" name="Google Shape;7310;p37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7311" name="Google Shape;7311;p37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7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7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7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7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6" name="Google Shape;7316;p37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7317" name="Google Shape;7317;p37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7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7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7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7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7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3" name="Google Shape;7323;p37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7324" name="Google Shape;7324;p37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7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7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7" name="Google Shape;7327;p37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7328" name="Google Shape;7328;p37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7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0" name="Google Shape;7330;p37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7331" name="Google Shape;7331;p37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7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7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4" name="Google Shape;7334;p37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7335" name="Google Shape;7335;p37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7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7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7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7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0" name="Google Shape;7340;p37"/>
          <p:cNvSpPr/>
          <p:nvPr/>
        </p:nvSpPr>
        <p:spPr>
          <a:xfrm>
            <a:off x="6898616" y="2096618"/>
            <a:ext cx="340955" cy="340927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1" name="Google Shape;7341;p37"/>
          <p:cNvSpPr/>
          <p:nvPr/>
        </p:nvSpPr>
        <p:spPr>
          <a:xfrm>
            <a:off x="6928487" y="2510465"/>
            <a:ext cx="281215" cy="340732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2" name="Google Shape;7342;p37"/>
          <p:cNvSpPr/>
          <p:nvPr/>
        </p:nvSpPr>
        <p:spPr>
          <a:xfrm>
            <a:off x="7737361" y="2098138"/>
            <a:ext cx="340927" cy="337887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3" name="Google Shape;7343;p37"/>
          <p:cNvSpPr/>
          <p:nvPr/>
        </p:nvSpPr>
        <p:spPr>
          <a:xfrm>
            <a:off x="1072928" y="3036728"/>
            <a:ext cx="259238" cy="337441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4" name="Google Shape;7344;p37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7345" name="Google Shape;7345;p37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7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7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7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9" name="Google Shape;7349;p37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7350" name="Google Shape;7350;p37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7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7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7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7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7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7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7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7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7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7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7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2" name="Google Shape;7362;p37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7363" name="Google Shape;7363;p37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7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7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7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7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7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7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7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7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2" name="Google Shape;7372;p37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7373" name="Google Shape;7373;p37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7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7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6" name="Google Shape;7376;p37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7377" name="Google Shape;7377;p37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7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7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7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7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7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3" name="Google Shape;7383;p37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7384" name="Google Shape;7384;p37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7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7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7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7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9" name="Google Shape;7389;p37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7390" name="Google Shape;7390;p37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7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7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7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7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7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7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7" name="Google Shape;7397;p37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7398" name="Google Shape;7398;p37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7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7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7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7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7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4" name="Google Shape;7404;p37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7405" name="Google Shape;7405;p37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7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7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7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7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7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7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7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7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4" name="Google Shape;7414;p37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7415" name="Google Shape;7415;p37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7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7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8" name="Google Shape;7418;p37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7419" name="Google Shape;7419;p37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7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7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7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3" name="Google Shape;7423;p37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7424" name="Google Shape;7424;p37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7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6" name="Google Shape;7426;p37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7427" name="Google Shape;7427;p37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7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7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7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1" name="Google Shape;7431;p37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7432" name="Google Shape;7432;p37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7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7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7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6" name="Google Shape;7436;p37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7437" name="Google Shape;7437;p37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7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7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7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7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7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7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7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7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6" name="Google Shape;7446;p37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7447" name="Google Shape;7447;p37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7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9" name="Google Shape;7449;p37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7450" name="Google Shape;7450;p37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7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7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7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7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7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7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7" name="Google Shape;7457;p37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7458" name="Google Shape;7458;p37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7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7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7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7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7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7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7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7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7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7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7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7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7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7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7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7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5" name="Google Shape;7475;p37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7476" name="Google Shape;7476;p37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7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7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7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7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7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2" name="Google Shape;7482;p37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7483" name="Google Shape;7483;p37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7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5" name="Google Shape;7485;p37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7486" name="Google Shape;7486;p37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7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7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7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7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7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7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3" name="Google Shape;7493;p37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7494" name="Google Shape;7494;p37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7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7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7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7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7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0" name="Google Shape;7500;p37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7501" name="Google Shape;7501;p37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7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7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7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7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6" name="Google Shape;7506;p37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7507" name="Google Shape;7507;p37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7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7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7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7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7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7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4" name="Google Shape;7514;p37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7515" name="Google Shape;7515;p37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7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7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7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9" name="Google Shape;7519;p37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7520" name="Google Shape;7520;p37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7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7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3" name="Google Shape;7523;p37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7524" name="Google Shape;7524;p37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7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7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7" name="Google Shape;7527;p37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7528" name="Google Shape;7528;p37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7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7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7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7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7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7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7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7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37" name="Google Shape;7537;p37"/>
          <p:cNvSpPr/>
          <p:nvPr/>
        </p:nvSpPr>
        <p:spPr>
          <a:xfrm>
            <a:off x="7318651" y="3871339"/>
            <a:ext cx="341820" cy="340063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38" name="Google Shape;7538;p37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7539" name="Google Shape;7539;p37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7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7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7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7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7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7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6" name="Google Shape;7546;p37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7547" name="Google Shape;7547;p37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7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7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7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7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7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3" name="Google Shape;7553;p37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7554" name="Google Shape;7554;p37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7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7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7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7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7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7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7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2" name="Google Shape;7562;p37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7563" name="Google Shape;7563;p37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7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7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7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7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8" name="Google Shape;7568;p37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7569" name="Google Shape;7569;p37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7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7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7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7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7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5" name="Google Shape;7575;p37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7576" name="Google Shape;7576;p37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7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7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9" name="Google Shape;7579;p37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7580" name="Google Shape;7580;p37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7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7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7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7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7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7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7" name="Google Shape;7587;p37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7588" name="Google Shape;7588;p37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7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7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7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7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7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7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5" name="Google Shape;7595;p37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7596" name="Google Shape;7596;p37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7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7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7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7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7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7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3" name="Google Shape;7603;p37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7604" name="Google Shape;7604;p37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7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7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7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7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9" name="Google Shape;7609;p37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7610" name="Google Shape;7610;p37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7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7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3" name="Google Shape;7613;p37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7614" name="Google Shape;7614;p37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7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7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7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7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9" name="Google Shape;7619;p37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7620" name="Google Shape;7620;p37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7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7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7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7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7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6" name="Google Shape;7626;p37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7627" name="Google Shape;7627;p37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7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7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7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7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7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7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4" name="Google Shape;7634;p37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7635" name="Google Shape;7635;p37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7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7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7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9" name="Google Shape;7639;p37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7640" name="Google Shape;7640;p37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7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7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7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7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7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7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7" name="Google Shape;7647;p37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7648" name="Google Shape;7648;p37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7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7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7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52" name="Google Shape;7652;p37"/>
          <p:cNvSpPr/>
          <p:nvPr/>
        </p:nvSpPr>
        <p:spPr>
          <a:xfrm>
            <a:off x="6899927" y="3453643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53" name="Google Shape;7653;p37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7654" name="Google Shape;7654;p37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7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7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7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58" name="Google Shape;7658;p37"/>
          <p:cNvSpPr/>
          <p:nvPr/>
        </p:nvSpPr>
        <p:spPr>
          <a:xfrm>
            <a:off x="7738239" y="3454536"/>
            <a:ext cx="339170" cy="338306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59" name="Google Shape;7659;p37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7660" name="Google Shape;7660;p37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7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7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63" name="Google Shape;7663;p37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7664" name="Google Shape;7664;p37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37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7666" name="Google Shape;7666;p37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7667" name="Google Shape;7667;p37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7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7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7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7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7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7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4" name="Google Shape;7674;p37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7675" name="Google Shape;7675;p37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7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7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7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7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680" name="Google Shape;7680;p37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5" name="Google Shape;7685;p3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686" name="Google Shape;7686;p38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7687" name="Google Shape;7687;p38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8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8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8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8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92" name="Google Shape;7692;p38"/>
          <p:cNvSpPr/>
          <p:nvPr/>
        </p:nvSpPr>
        <p:spPr>
          <a:xfrm>
            <a:off x="1625205" y="207748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3" name="Google Shape;7693;p38"/>
          <p:cNvSpPr/>
          <p:nvPr/>
        </p:nvSpPr>
        <p:spPr>
          <a:xfrm>
            <a:off x="2110077" y="250880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94" name="Google Shape;7694;p38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7695" name="Google Shape;7695;p38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8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8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8" name="Google Shape;7698;p38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7699" name="Google Shape;7699;p38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8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1" name="Google Shape;7701;p38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7702" name="Google Shape;7702;p38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8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8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8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06" name="Google Shape;7706;p38"/>
          <p:cNvSpPr/>
          <p:nvPr/>
        </p:nvSpPr>
        <p:spPr>
          <a:xfrm>
            <a:off x="5042839" y="1669563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07" name="Google Shape;7707;p38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7708" name="Google Shape;7708;p38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8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10" name="Google Shape;7710;p38"/>
          <p:cNvSpPr/>
          <p:nvPr/>
        </p:nvSpPr>
        <p:spPr>
          <a:xfrm>
            <a:off x="5484357" y="25076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11" name="Google Shape;7711;p38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7712" name="Google Shape;7712;p38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8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4" name="Google Shape;7714;p38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7715" name="Google Shape;7715;p38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8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8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8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8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8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8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8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3" name="Google Shape;7723;p38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7724" name="Google Shape;7724;p38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8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6" name="Google Shape;7726;p38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7727" name="Google Shape;7727;p38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8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8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30" name="Google Shape;7730;p38"/>
          <p:cNvSpPr/>
          <p:nvPr/>
        </p:nvSpPr>
        <p:spPr>
          <a:xfrm>
            <a:off x="3759294" y="170085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31" name="Google Shape;7731;p38"/>
          <p:cNvSpPr/>
          <p:nvPr/>
        </p:nvSpPr>
        <p:spPr>
          <a:xfrm>
            <a:off x="3758920" y="207795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32" name="Google Shape;7732;p38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7733" name="Google Shape;7733;p38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8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5" name="Google Shape;7735;p38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7736" name="Google Shape;7736;p38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8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8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8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8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8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42" name="Google Shape;7742;p38"/>
          <p:cNvSpPr/>
          <p:nvPr/>
        </p:nvSpPr>
        <p:spPr>
          <a:xfrm>
            <a:off x="5479729" y="2077397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43" name="Google Shape;7743;p38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7744" name="Google Shape;7744;p38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8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8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8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8" name="Google Shape;7748;p38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7749" name="Google Shape;7749;p38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8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8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52" name="Google Shape;7752;p38"/>
          <p:cNvSpPr/>
          <p:nvPr/>
        </p:nvSpPr>
        <p:spPr>
          <a:xfrm>
            <a:off x="2501321" y="167004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53" name="Google Shape;7753;p38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7754" name="Google Shape;7754;p38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8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8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8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8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8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8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8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2" name="Google Shape;7762;p38"/>
          <p:cNvSpPr/>
          <p:nvPr/>
        </p:nvSpPr>
        <p:spPr>
          <a:xfrm>
            <a:off x="2908227" y="250804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63" name="Google Shape;7763;p38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7764" name="Google Shape;7764;p38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8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8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8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8" name="Google Shape;7768;p38"/>
          <p:cNvSpPr/>
          <p:nvPr/>
        </p:nvSpPr>
        <p:spPr>
          <a:xfrm>
            <a:off x="4188590" y="207862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69" name="Google Shape;7769;p38"/>
          <p:cNvSpPr/>
          <p:nvPr/>
        </p:nvSpPr>
        <p:spPr>
          <a:xfrm>
            <a:off x="4616792" y="252895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70" name="Google Shape;7770;p38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7771" name="Google Shape;7771;p38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8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3" name="Google Shape;7773;p38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7774" name="Google Shape;7774;p38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8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8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77" name="Google Shape;7777;p38"/>
          <p:cNvSpPr/>
          <p:nvPr/>
        </p:nvSpPr>
        <p:spPr>
          <a:xfrm>
            <a:off x="7181693" y="2107916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78" name="Google Shape;7778;p38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7779" name="Google Shape;7779;p38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8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8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2" name="Google Shape;7782;p38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7783" name="Google Shape;7783;p38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8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8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8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8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8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9" name="Google Shape;7789;p38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7790" name="Google Shape;7790;p38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8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8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8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4" name="Google Shape;7794;p38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7795" name="Google Shape;7795;p38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8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97" name="Google Shape;7797;p38"/>
          <p:cNvSpPr/>
          <p:nvPr/>
        </p:nvSpPr>
        <p:spPr>
          <a:xfrm>
            <a:off x="4651793" y="207740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98" name="Google Shape;7798;p38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7799" name="Google Shape;7799;p38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8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8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8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8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8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5" name="Google Shape;7805;p38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7806" name="Google Shape;7806;p38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8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8" name="Google Shape;7808;p38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7809" name="Google Shape;7809;p38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8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11" name="Google Shape;7811;p38"/>
          <p:cNvSpPr/>
          <p:nvPr/>
        </p:nvSpPr>
        <p:spPr>
          <a:xfrm>
            <a:off x="6749502" y="2507674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12" name="Google Shape;7812;p38"/>
          <p:cNvSpPr/>
          <p:nvPr/>
        </p:nvSpPr>
        <p:spPr>
          <a:xfrm>
            <a:off x="7202252" y="1669672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13" name="Google Shape;7813;p38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7814" name="Google Shape;7814;p38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8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6" name="Google Shape;7816;p38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7817" name="Google Shape;7817;p38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8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8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8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8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8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3" name="Google Shape;7823;p38"/>
          <p:cNvSpPr/>
          <p:nvPr/>
        </p:nvSpPr>
        <p:spPr>
          <a:xfrm>
            <a:off x="2089916" y="3890329"/>
            <a:ext cx="260187" cy="339286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24" name="Google Shape;7824;p38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7825" name="Google Shape;7825;p38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8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8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8" name="Google Shape;7828;p38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7829" name="Google Shape;7829;p38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8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8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8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8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8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8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6" name="Google Shape;7836;p38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7837" name="Google Shape;7837;p38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8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8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8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8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8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3" name="Google Shape;7843;p38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7844" name="Google Shape;7844;p38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8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8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8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8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8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0" name="Google Shape;7850;p38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7851" name="Google Shape;7851;p38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8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8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4" name="Google Shape;7854;p38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7855" name="Google Shape;7855;p38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8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8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8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8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0" name="Google Shape;7860;p38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7861" name="Google Shape;7861;p38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8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8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8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8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8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7" name="Google Shape;7867;p38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7868" name="Google Shape;7868;p38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8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8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8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8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3" name="Google Shape;7873;p38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7874" name="Google Shape;7874;p38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8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8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8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8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8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8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8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8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8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4" name="Google Shape;7884;p38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7885" name="Google Shape;7885;p38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8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8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8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8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8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8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8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8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8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8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6" name="Google Shape;7896;p38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7897" name="Google Shape;7897;p38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8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8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8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8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02" name="Google Shape;7902;p38"/>
          <p:cNvSpPr/>
          <p:nvPr/>
        </p:nvSpPr>
        <p:spPr>
          <a:xfrm>
            <a:off x="3910683" y="3600407"/>
            <a:ext cx="38801" cy="80668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03" name="Google Shape;7903;p38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7904" name="Google Shape;7904;p38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8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8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8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8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8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8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8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8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8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8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5" name="Google Shape;7915;p38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7916" name="Google Shape;7916;p38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8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8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8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8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8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8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8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4" name="Google Shape;7924;p38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7925" name="Google Shape;7925;p38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8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8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8" name="Google Shape;7928;p38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7929" name="Google Shape;7929;p38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8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8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38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7933" name="Google Shape;7933;p38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8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8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8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8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8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9" name="Google Shape;7939;p38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7940" name="Google Shape;7940;p38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8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8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8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8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8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6" name="Google Shape;7946;p38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7947" name="Google Shape;7947;p38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8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8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8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1" name="Google Shape;7951;p38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7952" name="Google Shape;7952;p38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8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8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5" name="Google Shape;7955;p38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7956" name="Google Shape;7956;p38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8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8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8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0" name="Google Shape;7960;p38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7961" name="Google Shape;7961;p38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8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8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8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8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8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8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8" name="Google Shape;7968;p38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7969" name="Google Shape;7969;p38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8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8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8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8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8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5" name="Google Shape;7975;p38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7976" name="Google Shape;7976;p38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8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8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8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8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1" name="Google Shape;7981;p38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7982" name="Google Shape;7982;p38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8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8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8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8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8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8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8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8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1" name="Google Shape;7991;p38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7992" name="Google Shape;7992;p38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8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8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8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8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8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8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8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8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1" name="Google Shape;8001;p38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8002" name="Google Shape;8002;p38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8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8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8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8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8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8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9" name="Google Shape;8009;p38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8010" name="Google Shape;8010;p38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8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8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8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8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8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6" name="Google Shape;8016;p38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8017" name="Google Shape;8017;p38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8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8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8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8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8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8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8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8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6" name="Google Shape;8026;p38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8027" name="Google Shape;8027;p38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8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8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8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8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8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3" name="Google Shape;8033;p38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8034" name="Google Shape;8034;p38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8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8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8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8" name="Google Shape;8038;p38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8039" name="Google Shape;8039;p38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8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8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8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8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8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8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8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8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8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9" name="Google Shape;8049;p38"/>
          <p:cNvSpPr/>
          <p:nvPr/>
        </p:nvSpPr>
        <p:spPr>
          <a:xfrm>
            <a:off x="4651780" y="3470785"/>
            <a:ext cx="262480" cy="339913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50" name="Google Shape;8050;p38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8051" name="Google Shape;8051;p38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8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8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8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8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8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7" name="Google Shape;8057;p38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8058" name="Google Shape;8058;p38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8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0" name="Google Shape;8060;p38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8061" name="Google Shape;8061;p38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8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3" name="Google Shape;8063;p38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8064" name="Google Shape;8064;p38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8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8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8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8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8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0" name="Google Shape;8070;p38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8071" name="Google Shape;8071;p38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8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8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4" name="Google Shape;8074;p38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8075" name="Google Shape;8075;p38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8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1" name="Google Shape;8081;p3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082" name="Google Shape;8082;p39"/>
          <p:cNvSpPr/>
          <p:nvPr/>
        </p:nvSpPr>
        <p:spPr>
          <a:xfrm>
            <a:off x="1025405" y="1703231"/>
            <a:ext cx="337552" cy="329370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83" name="Google Shape;8083;p39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8084" name="Google Shape;8084;p39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9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86" name="Google Shape;8086;p39"/>
          <p:cNvSpPr/>
          <p:nvPr/>
        </p:nvSpPr>
        <p:spPr>
          <a:xfrm>
            <a:off x="1028048" y="2505751"/>
            <a:ext cx="332266" cy="328695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87" name="Google Shape;8087;p39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8088" name="Google Shape;8088;p39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9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0" name="Google Shape;8090;p39"/>
          <p:cNvSpPr/>
          <p:nvPr/>
        </p:nvSpPr>
        <p:spPr>
          <a:xfrm>
            <a:off x="3136082" y="2101095"/>
            <a:ext cx="327823" cy="326951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1" name="Google Shape;8091;p39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8092" name="Google Shape;8092;p39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9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4" name="Google Shape;8094;p39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8095" name="Google Shape;8095;p39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9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9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8" name="Google Shape;8098;p39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8099" name="Google Shape;8099;p39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9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9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9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9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4" name="Google Shape;8104;p39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8105" name="Google Shape;8105;p39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9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9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9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9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9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9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9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13" name="Google Shape;8113;p39"/>
          <p:cNvSpPr/>
          <p:nvPr/>
        </p:nvSpPr>
        <p:spPr>
          <a:xfrm>
            <a:off x="7365223" y="1752735"/>
            <a:ext cx="327823" cy="230359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14" name="Google Shape;8114;p39"/>
          <p:cNvSpPr/>
          <p:nvPr/>
        </p:nvSpPr>
        <p:spPr>
          <a:xfrm>
            <a:off x="1449088" y="1703498"/>
            <a:ext cx="328695" cy="32883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15" name="Google Shape;8115;p39"/>
          <p:cNvSpPr/>
          <p:nvPr/>
        </p:nvSpPr>
        <p:spPr>
          <a:xfrm>
            <a:off x="1447752" y="2099886"/>
            <a:ext cx="331366" cy="329370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16" name="Google Shape;8116;p39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8117" name="Google Shape;8117;p39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9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9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9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1" name="Google Shape;8121;p39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8122" name="Google Shape;8122;p39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9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4" name="Google Shape;8124;p39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8125" name="Google Shape;8125;p39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9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7" name="Google Shape;8127;p39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8128" name="Google Shape;8128;p39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9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9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9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9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3" name="Google Shape;8133;p39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8134" name="Google Shape;8134;p39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9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9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7" name="Google Shape;8137;p39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8138" name="Google Shape;8138;p39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9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9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9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9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9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9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5" name="Google Shape;8145;p39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8146" name="Google Shape;8146;p39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9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9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9" name="Google Shape;8149;p39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8150" name="Google Shape;8150;p39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9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9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9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9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9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9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9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8" name="Google Shape;8158;p39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8159" name="Google Shape;8159;p39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9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9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9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9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9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9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9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9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8" name="Google Shape;8168;p39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8169" name="Google Shape;8169;p39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9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1" name="Google Shape;8171;p39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8172" name="Google Shape;8172;p39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9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9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5" name="Google Shape;8175;p39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8176" name="Google Shape;8176;p39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9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9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9" name="Google Shape;8179;p39"/>
          <p:cNvSpPr/>
          <p:nvPr/>
        </p:nvSpPr>
        <p:spPr>
          <a:xfrm>
            <a:off x="6104015" y="1703118"/>
            <a:ext cx="310979" cy="329595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80" name="Google Shape;8180;p39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8181" name="Google Shape;8181;p39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9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9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9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9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9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9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88" name="Google Shape;8188;p39"/>
          <p:cNvSpPr/>
          <p:nvPr/>
        </p:nvSpPr>
        <p:spPr>
          <a:xfrm>
            <a:off x="6094272" y="2505301"/>
            <a:ext cx="330466" cy="329595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89" name="Google Shape;8189;p39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8190" name="Google Shape;8190;p39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9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2" name="Google Shape;8192;p39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8193" name="Google Shape;8193;p39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9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5" name="Google Shape;8195;p39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8196" name="Google Shape;8196;p39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9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9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9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0" name="Google Shape;8200;p39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8201" name="Google Shape;8201;p39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9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3" name="Google Shape;8203;p39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8204" name="Google Shape;8204;p39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9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6" name="Google Shape;8206;p39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8207" name="Google Shape;8207;p39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9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9" name="Google Shape;8209;p39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8210" name="Google Shape;8210;p39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9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12" name="Google Shape;8212;p39"/>
          <p:cNvSpPr/>
          <p:nvPr/>
        </p:nvSpPr>
        <p:spPr>
          <a:xfrm>
            <a:off x="6520588" y="1743442"/>
            <a:ext cx="328695" cy="248946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/>
          <p:nvPr/>
        </p:nvSpPr>
        <p:spPr>
          <a:xfrm>
            <a:off x="6520588" y="2100674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14" name="Google Shape;8214;p39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8215" name="Google Shape;8215;p39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9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7" name="Google Shape;8217;p39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8218" name="Google Shape;8218;p39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9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9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1" name="Google Shape;8221;p39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8222" name="Google Shape;8222;p39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9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9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25" name="Google Shape;8225;p39"/>
          <p:cNvSpPr/>
          <p:nvPr/>
        </p:nvSpPr>
        <p:spPr>
          <a:xfrm>
            <a:off x="2716466" y="2110516"/>
            <a:ext cx="334909" cy="308111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6" name="Google Shape;8226;p39"/>
          <p:cNvSpPr/>
          <p:nvPr/>
        </p:nvSpPr>
        <p:spPr>
          <a:xfrm>
            <a:off x="2719573" y="2506201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27" name="Google Shape;8227;p39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8228" name="Google Shape;8228;p39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5" name="Google Shape;8235;p39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8236" name="Google Shape;8236;p39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0" name="Google Shape;8240;p39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8241" name="Google Shape;8241;p39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5" name="Google Shape;8245;p39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8246" name="Google Shape;8246;p39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50" name="Google Shape;8250;p39"/>
          <p:cNvSpPr/>
          <p:nvPr/>
        </p:nvSpPr>
        <p:spPr>
          <a:xfrm>
            <a:off x="6937493" y="2100435"/>
            <a:ext cx="342867" cy="3282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51" name="Google Shape;8251;p39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8252" name="Google Shape;8252;p39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9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8" name="Google Shape;8258;p39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8259" name="Google Shape;8259;p39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2" name="Google Shape;8262;p39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8263" name="Google Shape;8263;p39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39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8266" name="Google Shape;8266;p39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1" name="Google Shape;8271;p39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8272" name="Google Shape;8272;p39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84" name="Google Shape;8284;p39"/>
          <p:cNvSpPr/>
          <p:nvPr/>
        </p:nvSpPr>
        <p:spPr>
          <a:xfrm>
            <a:off x="3130233" y="3052974"/>
            <a:ext cx="339521" cy="327486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85" name="Google Shape;8285;p39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8286" name="Google Shape;8286;p39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9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9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9" name="Google Shape;8289;p39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8290" name="Google Shape;8290;p39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9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9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9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9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9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6" name="Google Shape;8296;p39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8297" name="Google Shape;8297;p39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9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9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9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1" name="Google Shape;8301;p39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8302" name="Google Shape;8302;p39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9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9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9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6" name="Google Shape;8306;p39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8307" name="Google Shape;8307;p39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9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9" name="Google Shape;8309;p39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8310" name="Google Shape;8310;p39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9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9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9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4" name="Google Shape;8314;p39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8315" name="Google Shape;8315;p39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9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9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8" name="Google Shape;8318;p39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8319" name="Google Shape;8319;p39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9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9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2" name="Google Shape;8322;p39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8323" name="Google Shape;8323;p39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9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9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9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7" name="Google Shape;8327;p39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8328" name="Google Shape;8328;p39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39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9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1" name="Google Shape;8331;p39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8332" name="Google Shape;8332;p39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9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9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5" name="Google Shape;8335;p39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8336" name="Google Shape;8336;p39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39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8" name="Google Shape;8338;p39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8339" name="Google Shape;8339;p39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9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9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39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39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4" name="Google Shape;8344;p39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8345" name="Google Shape;8345;p39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9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7" name="Google Shape;8347;p39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8348" name="Google Shape;8348;p39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9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9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9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39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8353" name="Google Shape;8353;p39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9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9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9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9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9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9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9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9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2" name="Google Shape;8362;p39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8363" name="Google Shape;8363;p39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9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5" name="Google Shape;8365;p39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8366" name="Google Shape;8366;p39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9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9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9" name="Google Shape;8369;p39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8370" name="Google Shape;8370;p39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9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9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9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4" name="Google Shape;8374;p39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8375" name="Google Shape;8375;p39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9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7" name="Google Shape;8377;p39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8378" name="Google Shape;8378;p39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9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9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1" name="Google Shape;8381;p39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8382" name="Google Shape;8382;p39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9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9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9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6" name="Google Shape;8386;p39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8387" name="Google Shape;8387;p39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9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9" name="Google Shape;8389;p39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8390" name="Google Shape;8390;p39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9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9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9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4" name="Google Shape;8394;p39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8395" name="Google Shape;8395;p39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9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7" name="Google Shape;8397;p39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8398" name="Google Shape;8398;p39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9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9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9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9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9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9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5" name="Google Shape;8405;p39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8406" name="Google Shape;8406;p39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9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9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9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9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1" name="Google Shape;8411;p39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8412" name="Google Shape;8412;p39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9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39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8415" name="Google Shape;8415;p39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9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9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9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9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9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9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9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9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4" name="Google Shape;8424;p39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8425" name="Google Shape;8425;p39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9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9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8" name="Google Shape;8428;p39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8429" name="Google Shape;8429;p39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9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9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8432" name="Google Shape;8432;p39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8433" name="Google Shape;8433;p39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9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9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9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9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8" name="Google Shape;8438;p39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8439" name="Google Shape;8439;p39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9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9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2" name="Google Shape;8442;p39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8443" name="Google Shape;8443;p39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9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9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9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7" name="Google Shape;8447;p39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8448" name="Google Shape;8448;p39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9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0" name="Google Shape;8450;p39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8451" name="Google Shape;8451;p39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9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9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9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9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9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9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8" name="Google Shape;8458;p39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8459" name="Google Shape;8459;p39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9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9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2" name="Google Shape;8462;p39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8463" name="Google Shape;8463;p39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9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9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9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9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9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9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0" name="Google Shape;8470;p39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8471" name="Google Shape;8471;p39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9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9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9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9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6" name="Google Shape;8476;p39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8477" name="Google Shape;8477;p39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9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9" name="Google Shape;8479;p39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8480" name="Google Shape;8480;p39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9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2" name="Google Shape;8482;p39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8483" name="Google Shape;8483;p39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9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9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6" name="Google Shape;8486;p39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8487" name="Google Shape;8487;p39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9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9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9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9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2" name="Google Shape;8492;p39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8493" name="Google Shape;8493;p39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9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9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6" name="Google Shape;8496;p39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8497" name="Google Shape;8497;p39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9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9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9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1" name="Google Shape;8501;p39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8502" name="Google Shape;8502;p39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9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9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9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9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9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8" name="Google Shape;8508;p39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8509" name="Google Shape;8509;p39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9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1" name="Google Shape;8511;p39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8512" name="Google Shape;8512;p39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9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8" name="Google Shape;8518;p40"/>
          <p:cNvSpPr txBox="1">
            <a:spLocks noGrp="1"/>
          </p:cNvSpPr>
          <p:nvPr>
            <p:ph type="title" idx="4294967295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519" name="Google Shape;8519;p40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8520" name="Google Shape;8520;p40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40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40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40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4" name="Google Shape;8524;p40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8525" name="Google Shape;8525;p40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40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40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8" name="Google Shape;8528;p40"/>
          <p:cNvSpPr/>
          <p:nvPr/>
        </p:nvSpPr>
        <p:spPr>
          <a:xfrm>
            <a:off x="1051601" y="2504974"/>
            <a:ext cx="329934" cy="33080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29" name="Google Shape;8529;p40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8530" name="Google Shape;8530;p40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0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2" name="Google Shape;8532;p40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8533" name="Google Shape;8533;p40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0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35" name="Google Shape;8535;p40"/>
          <p:cNvSpPr/>
          <p:nvPr/>
        </p:nvSpPr>
        <p:spPr>
          <a:xfrm>
            <a:off x="3140731" y="2504974"/>
            <a:ext cx="330827" cy="330800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36" name="Google Shape;8536;p40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8537" name="Google Shape;8537;p40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0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0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40" name="Google Shape;8540;p40"/>
          <p:cNvSpPr/>
          <p:nvPr/>
        </p:nvSpPr>
        <p:spPr>
          <a:xfrm>
            <a:off x="5242386" y="2090582"/>
            <a:ext cx="335240" cy="30885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1" name="Google Shape;8541;p40"/>
          <p:cNvSpPr/>
          <p:nvPr/>
        </p:nvSpPr>
        <p:spPr>
          <a:xfrm>
            <a:off x="5242833" y="2505407"/>
            <a:ext cx="334346" cy="32993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2" name="Google Shape;8542;p40"/>
          <p:cNvSpPr/>
          <p:nvPr/>
        </p:nvSpPr>
        <p:spPr>
          <a:xfrm>
            <a:off x="7397176" y="1688979"/>
            <a:ext cx="212062" cy="32817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3" name="Google Shape;8543;p40"/>
          <p:cNvSpPr/>
          <p:nvPr/>
        </p:nvSpPr>
        <p:spPr>
          <a:xfrm>
            <a:off x="1470463" y="1687653"/>
            <a:ext cx="332559" cy="33082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44" name="Google Shape;8544;p40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8545" name="Google Shape;8545;p40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0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0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0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9" name="Google Shape;8549;p40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8550" name="Google Shape;8550;p40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0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2" name="Google Shape;8552;p40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8553" name="Google Shape;8553;p40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0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40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6" name="Google Shape;8556;p40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8557" name="Google Shape;8557;p40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0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59" name="Google Shape;8559;p40"/>
          <p:cNvSpPr/>
          <p:nvPr/>
        </p:nvSpPr>
        <p:spPr>
          <a:xfrm>
            <a:off x="3623957" y="2504527"/>
            <a:ext cx="213822" cy="331693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60" name="Google Shape;8560;p40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8561" name="Google Shape;8561;p40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0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40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40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40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66" name="Google Shape;8566;p40"/>
          <p:cNvSpPr/>
          <p:nvPr/>
        </p:nvSpPr>
        <p:spPr>
          <a:xfrm>
            <a:off x="5661906" y="2080473"/>
            <a:ext cx="329934" cy="32906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7" name="Google Shape;8567;p40"/>
          <p:cNvSpPr/>
          <p:nvPr/>
        </p:nvSpPr>
        <p:spPr>
          <a:xfrm>
            <a:off x="5681705" y="2504527"/>
            <a:ext cx="290336" cy="3316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68" name="Google Shape;8568;p40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8569" name="Google Shape;8569;p40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40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40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40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3" name="Google Shape;8573;p40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8574" name="Google Shape;8574;p40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40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76" name="Google Shape;8576;p40"/>
          <p:cNvSpPr/>
          <p:nvPr/>
        </p:nvSpPr>
        <p:spPr>
          <a:xfrm>
            <a:off x="1891728" y="2081353"/>
            <a:ext cx="329962" cy="327309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77" name="Google Shape;8577;p40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8578" name="Google Shape;8578;p40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0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0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0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82" name="Google Shape;8582;p40"/>
          <p:cNvSpPr/>
          <p:nvPr/>
        </p:nvSpPr>
        <p:spPr>
          <a:xfrm>
            <a:off x="4028449" y="1687666"/>
            <a:ext cx="256044" cy="330800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83" name="Google Shape;8583;p40"/>
          <p:cNvSpPr/>
          <p:nvPr/>
        </p:nvSpPr>
        <p:spPr>
          <a:xfrm>
            <a:off x="3983141" y="2080263"/>
            <a:ext cx="346661" cy="329487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84" name="Google Shape;8584;p40"/>
          <p:cNvSpPr/>
          <p:nvPr/>
        </p:nvSpPr>
        <p:spPr>
          <a:xfrm>
            <a:off x="3990178" y="2504974"/>
            <a:ext cx="332587" cy="330800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85" name="Google Shape;8585;p40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8586" name="Google Shape;8586;p40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40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8" name="Google Shape;8588;p40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8589" name="Google Shape;8589;p40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40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40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92" name="Google Shape;8592;p40"/>
          <p:cNvSpPr/>
          <p:nvPr/>
        </p:nvSpPr>
        <p:spPr>
          <a:xfrm>
            <a:off x="6154882" y="2504527"/>
            <a:ext cx="184780" cy="331693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93" name="Google Shape;8593;p40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8594" name="Google Shape;8594;p40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40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40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40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40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9" name="Google Shape;8599;p40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8600" name="Google Shape;8600;p40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40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40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40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4" name="Google Shape;8604;p40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8605" name="Google Shape;8605;p40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40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07" name="Google Shape;8607;p40"/>
          <p:cNvSpPr/>
          <p:nvPr/>
        </p:nvSpPr>
        <p:spPr>
          <a:xfrm>
            <a:off x="2309041" y="2504527"/>
            <a:ext cx="331721" cy="331693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08" name="Google Shape;8608;p40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8609" name="Google Shape;8609;p40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40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40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2" name="Google Shape;8612;p40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8613" name="Google Shape;8613;p40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40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15" name="Google Shape;8615;p40"/>
          <p:cNvSpPr/>
          <p:nvPr/>
        </p:nvSpPr>
        <p:spPr>
          <a:xfrm>
            <a:off x="4411889" y="2505407"/>
            <a:ext cx="329962" cy="32993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16" name="Google Shape;8616;p40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8617" name="Google Shape;8617;p40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40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40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40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40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40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40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40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25" name="Google Shape;8625;p40"/>
          <p:cNvSpPr/>
          <p:nvPr/>
        </p:nvSpPr>
        <p:spPr>
          <a:xfrm>
            <a:off x="6501811" y="2078714"/>
            <a:ext cx="334346" cy="332587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26" name="Google Shape;8626;p40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8627" name="Google Shape;8627;p40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40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9" name="Google Shape;8629;p40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8630" name="Google Shape;8630;p40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40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40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40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4" name="Google Shape;8634;p40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8635" name="Google Shape;8635;p40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40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40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40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9" name="Google Shape;8639;p40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8640" name="Google Shape;8640;p40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40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2" name="Google Shape;8642;p40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8643" name="Google Shape;8643;p40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40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40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40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7" name="Google Shape;8647;p40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8648" name="Google Shape;8648;p40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40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40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40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2" name="Google Shape;8652;p40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8653" name="Google Shape;8653;p40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40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40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40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40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40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40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40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40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40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40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40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40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40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40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40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9" name="Google Shape;8669;p40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8670" name="Google Shape;8670;p40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40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40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73" name="Google Shape;8673;p40"/>
          <p:cNvSpPr/>
          <p:nvPr/>
        </p:nvSpPr>
        <p:spPr>
          <a:xfrm>
            <a:off x="6917365" y="1688099"/>
            <a:ext cx="335240" cy="32993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74" name="Google Shape;8674;p40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8675" name="Google Shape;8675;p40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40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40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40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40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0" name="Google Shape;8680;p40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8681" name="Google Shape;8681;p40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40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83" name="Google Shape;8683;p40"/>
          <p:cNvSpPr/>
          <p:nvPr/>
        </p:nvSpPr>
        <p:spPr>
          <a:xfrm>
            <a:off x="7765005" y="2080040"/>
            <a:ext cx="330827" cy="32993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84" name="Google Shape;8684;p40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8685" name="Google Shape;8685;p40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40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40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8" name="Google Shape;8688;p40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8689" name="Google Shape;8689;p40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40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40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40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40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4" name="Google Shape;8694;p40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8695" name="Google Shape;8695;p40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40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40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40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40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40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40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2" name="Google Shape;8702;p40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8703" name="Google Shape;8703;p40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40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40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6" name="Google Shape;8706;p40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8707" name="Google Shape;8707;p40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40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40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0" name="Google Shape;8710;p40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8711" name="Google Shape;8711;p40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40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40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40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5" name="Google Shape;8715;p40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8716" name="Google Shape;8716;p40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40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40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40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40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1" name="Google Shape;8721;p40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8722" name="Google Shape;8722;p40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40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4" name="Google Shape;8724;p40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8725" name="Google Shape;8725;p40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40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40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40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40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40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40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2" name="Google Shape;8732;p40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8733" name="Google Shape;8733;p40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40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40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40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40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40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40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0" name="Google Shape;8740;p40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8741" name="Google Shape;8741;p40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40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40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40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40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6" name="Google Shape;8746;p40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8747" name="Google Shape;8747;p40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40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40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40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40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40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3" name="Google Shape;8753;p40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8754" name="Google Shape;8754;p40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40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40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40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8" name="Google Shape;8758;p40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8759" name="Google Shape;8759;p40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40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40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40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40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40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40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40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7" name="Google Shape;8767;p40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8768" name="Google Shape;8768;p40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40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40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40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40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3" name="Google Shape;8773;p40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8774" name="Google Shape;8774;p40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40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40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40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8" name="Google Shape;8778;p40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8779" name="Google Shape;8779;p40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40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40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40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40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4" name="Google Shape;8784;p40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8785" name="Google Shape;8785;p40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40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40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40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40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40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40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40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40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40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40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40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7" name="Google Shape;8797;p40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8798" name="Google Shape;8798;p40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40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40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40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40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40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4" name="Google Shape;8804;p40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8805" name="Google Shape;8805;p40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40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40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40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40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40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40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2" name="Google Shape;8812;p40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8813" name="Google Shape;8813;p40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40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40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6" name="Google Shape;8816;p40"/>
          <p:cNvSpPr/>
          <p:nvPr/>
        </p:nvSpPr>
        <p:spPr>
          <a:xfrm>
            <a:off x="1892174" y="3466681"/>
            <a:ext cx="329068" cy="328175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17" name="Google Shape;8817;p40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8818" name="Google Shape;8818;p40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40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40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40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2" name="Google Shape;8822;p40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8823" name="Google Shape;8823;p40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40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40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40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40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28" name="Google Shape;8828;p40"/>
          <p:cNvSpPr/>
          <p:nvPr/>
        </p:nvSpPr>
        <p:spPr>
          <a:xfrm>
            <a:off x="3982694" y="3465033"/>
            <a:ext cx="347555" cy="33147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29" name="Google Shape;8829;p40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8830" name="Google Shape;8830;p40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40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40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3" name="Google Shape;8833;p40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8834" name="Google Shape;8834;p40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40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40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40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40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40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0" name="Google Shape;8840;p40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8841" name="Google Shape;8841;p40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40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40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40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40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40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40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8" name="Google Shape;8848;p40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8849" name="Google Shape;8849;p40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40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40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2" name="Google Shape;8852;p40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8853" name="Google Shape;8853;p40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40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40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40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40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40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9" name="Google Shape;8859;p40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8860" name="Google Shape;8860;p40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40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40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3" name="Google Shape;8863;p40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8864" name="Google Shape;8864;p40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40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40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7" name="Google Shape;8867;p40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8868" name="Google Shape;8868;p40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40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40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1" name="Google Shape;8871;p40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8872" name="Google Shape;8872;p40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40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40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40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40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40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40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40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0" name="Google Shape;8880;p40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8881" name="Google Shape;8881;p40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40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40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40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40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40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40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40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9" name="Google Shape;8889;p40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8890" name="Google Shape;8890;p40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40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40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3" name="Google Shape;8893;p40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8894" name="Google Shape;8894;p40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40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40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40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40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40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40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40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2" name="Google Shape;8902;p40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8903" name="Google Shape;8903;p40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40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40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40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40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40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40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40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1" name="Google Shape;8911;p40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8912" name="Google Shape;8912;p40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40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40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40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6" name="Google Shape;8916;p40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8917" name="Google Shape;8917;p40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40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40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40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40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40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40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4" name="Google Shape;8924;p40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8925" name="Google Shape;8925;p40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40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40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40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40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40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1" name="Google Shape;8931;p40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8932" name="Google Shape;8932;p40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40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40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40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40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7" name="Google Shape;8937;p40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8938" name="Google Shape;8938;p40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40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40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1" name="Google Shape;8941;p40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8942" name="Google Shape;8942;p40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40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40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40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40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40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40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9" name="Google Shape;8949;p40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8950" name="Google Shape;8950;p40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40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40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3" name="Google Shape;8953;p40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8954" name="Google Shape;8954;p40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40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40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40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40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9" name="Google Shape;8959;p40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8960" name="Google Shape;8960;p40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40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40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40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4" name="Google Shape;8964;p40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8965" name="Google Shape;8965;p40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40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40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40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40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0" name="Google Shape;8970;p40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8971" name="Google Shape;8971;p40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40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40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40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40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40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40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8" name="Google Shape;8978;p40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8979" name="Google Shape;8979;p40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40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40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40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40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40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p13"/>
          <p:cNvSpPr txBox="1">
            <a:spLocks noGrp="1"/>
          </p:cNvSpPr>
          <p:nvPr>
            <p:ph type="ctrTitle"/>
          </p:nvPr>
        </p:nvSpPr>
        <p:spPr>
          <a:xfrm>
            <a:off x="4308049" y="2067485"/>
            <a:ext cx="3294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ABOUT ME</a:t>
            </a:r>
            <a:endParaRPr/>
          </a:p>
        </p:txBody>
      </p:sp>
      <p:sp>
        <p:nvSpPr>
          <p:cNvPr id="361" name="Google Shape;361;p13"/>
          <p:cNvSpPr txBox="1">
            <a:spLocks noGrp="1"/>
          </p:cNvSpPr>
          <p:nvPr>
            <p:ph type="subTitle" idx="1"/>
          </p:nvPr>
        </p:nvSpPr>
        <p:spPr>
          <a:xfrm>
            <a:off x="1868250" y="2708266"/>
            <a:ext cx="4020300" cy="15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" name="Google Shape;366;p14"/>
          <p:cNvSpPr txBox="1">
            <a:spLocks noGrp="1"/>
          </p:cNvSpPr>
          <p:nvPr>
            <p:ph type="ctrTitle"/>
          </p:nvPr>
        </p:nvSpPr>
        <p:spPr>
          <a:xfrm>
            <a:off x="4572001" y="468450"/>
            <a:ext cx="3789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EXPERIENCE</a:t>
            </a:r>
            <a:endParaRPr/>
          </a:p>
        </p:txBody>
      </p:sp>
      <p:grpSp>
        <p:nvGrpSpPr>
          <p:cNvPr id="367" name="Google Shape;367;p14"/>
          <p:cNvGrpSpPr/>
          <p:nvPr/>
        </p:nvGrpSpPr>
        <p:grpSpPr>
          <a:xfrm>
            <a:off x="3104037" y="468450"/>
            <a:ext cx="3051030" cy="4206676"/>
            <a:chOff x="2772462" y="468450"/>
            <a:chExt cx="3051030" cy="4206676"/>
          </a:xfrm>
        </p:grpSpPr>
        <p:cxnSp>
          <p:nvCxnSpPr>
            <p:cNvPr id="368" name="Google Shape;368;p14"/>
            <p:cNvCxnSpPr/>
            <p:nvPr/>
          </p:nvCxnSpPr>
          <p:spPr>
            <a:xfrm>
              <a:off x="4492801" y="4117775"/>
              <a:ext cx="449700" cy="0"/>
            </a:xfrm>
            <a:prstGeom prst="straightConnector1">
              <a:avLst/>
            </a:prstGeom>
            <a:noFill/>
            <a:ln w="19050" cap="flat" cmpd="sng">
              <a:solidFill>
                <a:srgbClr val="1DCDC3"/>
              </a:solidFill>
              <a:prstDash val="solid"/>
              <a:round/>
              <a:headEnd type="oval" w="med" len="med"/>
              <a:tailEnd type="none" w="med" len="med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cxnSp>
        <p:cxnSp>
          <p:nvCxnSpPr>
            <p:cNvPr id="369" name="Google Shape;369;p14"/>
            <p:cNvCxnSpPr/>
            <p:nvPr/>
          </p:nvCxnSpPr>
          <p:spPr>
            <a:xfrm>
              <a:off x="3642651" y="3087200"/>
              <a:ext cx="449700" cy="0"/>
            </a:xfrm>
            <a:prstGeom prst="straightConnector1">
              <a:avLst/>
            </a:prstGeom>
            <a:noFill/>
            <a:ln w="19050" cap="flat" cmpd="sng">
              <a:solidFill>
                <a:srgbClr val="1DCDC3"/>
              </a:solidFill>
              <a:prstDash val="solid"/>
              <a:round/>
              <a:headEnd type="none" w="med" len="med"/>
              <a:tailEnd type="oval" w="med" len="med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cxnSp>
        <p:cxnSp>
          <p:nvCxnSpPr>
            <p:cNvPr id="370" name="Google Shape;370;p14"/>
            <p:cNvCxnSpPr/>
            <p:nvPr/>
          </p:nvCxnSpPr>
          <p:spPr>
            <a:xfrm>
              <a:off x="4492801" y="2066725"/>
              <a:ext cx="449700" cy="0"/>
            </a:xfrm>
            <a:prstGeom prst="straightConnector1">
              <a:avLst/>
            </a:prstGeom>
            <a:noFill/>
            <a:ln w="19050" cap="flat" cmpd="sng">
              <a:solidFill>
                <a:srgbClr val="1DCDC3"/>
              </a:solidFill>
              <a:prstDash val="solid"/>
              <a:round/>
              <a:headEnd type="oval" w="med" len="med"/>
              <a:tailEnd type="none" w="med" len="med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cxnSp>
        <p:cxnSp>
          <p:nvCxnSpPr>
            <p:cNvPr id="371" name="Google Shape;371;p14"/>
            <p:cNvCxnSpPr>
              <a:stCxn id="372" idx="3"/>
            </p:cNvCxnSpPr>
            <p:nvPr/>
          </p:nvCxnSpPr>
          <p:spPr>
            <a:xfrm>
              <a:off x="3642651" y="1036150"/>
              <a:ext cx="449700" cy="0"/>
            </a:xfrm>
            <a:prstGeom prst="straightConnector1">
              <a:avLst/>
            </a:prstGeom>
            <a:noFill/>
            <a:ln w="19050" cap="flat" cmpd="sng">
              <a:solidFill>
                <a:srgbClr val="1DCDC3"/>
              </a:solidFill>
              <a:prstDash val="solid"/>
              <a:round/>
              <a:headEnd type="none" w="med" len="med"/>
              <a:tailEnd type="oval" w="med" len="med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cxnSp>
        <p:sp>
          <p:nvSpPr>
            <p:cNvPr id="373" name="Google Shape;373;p14"/>
            <p:cNvSpPr/>
            <p:nvPr/>
          </p:nvSpPr>
          <p:spPr>
            <a:xfrm>
              <a:off x="2772462" y="468450"/>
              <a:ext cx="3051030" cy="4206676"/>
            </a:xfrm>
            <a:custGeom>
              <a:avLst/>
              <a:gdLst/>
              <a:ahLst/>
              <a:cxnLst/>
              <a:rect l="l" t="t" r="r" b="b"/>
              <a:pathLst>
                <a:path w="123536" h="170328" extrusionOk="0">
                  <a:moveTo>
                    <a:pt x="23585" y="1"/>
                  </a:moveTo>
                  <a:cubicBezTo>
                    <a:pt x="10527" y="1"/>
                    <a:pt x="1" y="10552"/>
                    <a:pt x="1" y="23610"/>
                  </a:cubicBezTo>
                  <a:cubicBezTo>
                    <a:pt x="1" y="36642"/>
                    <a:pt x="10527" y="47294"/>
                    <a:pt x="23585" y="47294"/>
                  </a:cubicBezTo>
                  <a:lnTo>
                    <a:pt x="99826" y="47294"/>
                  </a:lnTo>
                  <a:cubicBezTo>
                    <a:pt x="109425" y="47294"/>
                    <a:pt x="117269" y="55038"/>
                    <a:pt x="117269" y="64637"/>
                  </a:cubicBezTo>
                  <a:cubicBezTo>
                    <a:pt x="117269" y="74237"/>
                    <a:pt x="109425" y="81981"/>
                    <a:pt x="99926" y="81981"/>
                  </a:cubicBezTo>
                  <a:lnTo>
                    <a:pt x="23585" y="81981"/>
                  </a:lnTo>
                  <a:cubicBezTo>
                    <a:pt x="10527" y="81981"/>
                    <a:pt x="1" y="92633"/>
                    <a:pt x="1" y="105690"/>
                  </a:cubicBezTo>
                  <a:cubicBezTo>
                    <a:pt x="1" y="118723"/>
                    <a:pt x="10527" y="129274"/>
                    <a:pt x="23585" y="129274"/>
                  </a:cubicBezTo>
                  <a:lnTo>
                    <a:pt x="99826" y="129274"/>
                  </a:lnTo>
                  <a:cubicBezTo>
                    <a:pt x="109425" y="129274"/>
                    <a:pt x="117269" y="137119"/>
                    <a:pt x="117269" y="146718"/>
                  </a:cubicBezTo>
                  <a:cubicBezTo>
                    <a:pt x="117269" y="156317"/>
                    <a:pt x="109425" y="164062"/>
                    <a:pt x="99926" y="164062"/>
                  </a:cubicBezTo>
                  <a:cubicBezTo>
                    <a:pt x="98146" y="164062"/>
                    <a:pt x="96793" y="165515"/>
                    <a:pt x="96793" y="167194"/>
                  </a:cubicBezTo>
                  <a:cubicBezTo>
                    <a:pt x="96793" y="168974"/>
                    <a:pt x="98146" y="170327"/>
                    <a:pt x="99926" y="170327"/>
                  </a:cubicBezTo>
                  <a:cubicBezTo>
                    <a:pt x="112883" y="170327"/>
                    <a:pt x="123535" y="159776"/>
                    <a:pt x="123535" y="146718"/>
                  </a:cubicBezTo>
                  <a:cubicBezTo>
                    <a:pt x="123535" y="133660"/>
                    <a:pt x="112883" y="123009"/>
                    <a:pt x="99826" y="123009"/>
                  </a:cubicBezTo>
                  <a:lnTo>
                    <a:pt x="23585" y="123009"/>
                  </a:lnTo>
                  <a:cubicBezTo>
                    <a:pt x="13986" y="123009"/>
                    <a:pt x="6266" y="115289"/>
                    <a:pt x="6266" y="105690"/>
                  </a:cubicBezTo>
                  <a:cubicBezTo>
                    <a:pt x="6266" y="96066"/>
                    <a:pt x="13986" y="88247"/>
                    <a:pt x="23585" y="88247"/>
                  </a:cubicBezTo>
                  <a:lnTo>
                    <a:pt x="99926" y="88247"/>
                  </a:lnTo>
                  <a:cubicBezTo>
                    <a:pt x="112883" y="88247"/>
                    <a:pt x="123535" y="77695"/>
                    <a:pt x="123535" y="64637"/>
                  </a:cubicBezTo>
                  <a:cubicBezTo>
                    <a:pt x="123535" y="51580"/>
                    <a:pt x="112883" y="41028"/>
                    <a:pt x="99826" y="41028"/>
                  </a:cubicBezTo>
                  <a:lnTo>
                    <a:pt x="23585" y="41028"/>
                  </a:lnTo>
                  <a:cubicBezTo>
                    <a:pt x="13986" y="41028"/>
                    <a:pt x="6266" y="33209"/>
                    <a:pt x="6266" y="23610"/>
                  </a:cubicBezTo>
                  <a:cubicBezTo>
                    <a:pt x="6266" y="13986"/>
                    <a:pt x="13986" y="6266"/>
                    <a:pt x="23585" y="6266"/>
                  </a:cubicBezTo>
                  <a:lnTo>
                    <a:pt x="42181" y="6266"/>
                  </a:lnTo>
                  <a:cubicBezTo>
                    <a:pt x="43961" y="6266"/>
                    <a:pt x="45314" y="4813"/>
                    <a:pt x="45314" y="3133"/>
                  </a:cubicBezTo>
                  <a:cubicBezTo>
                    <a:pt x="45314" y="1354"/>
                    <a:pt x="43961" y="1"/>
                    <a:pt x="42181" y="1"/>
                  </a:cubicBez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C2E3A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14"/>
            <p:cNvSpPr/>
            <p:nvPr/>
          </p:nvSpPr>
          <p:spPr>
            <a:xfrm>
              <a:off x="2887250" y="580000"/>
              <a:ext cx="912300" cy="912300"/>
            </a:xfrm>
            <a:prstGeom prst="ellipse">
              <a:avLst/>
            </a:pr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C2E3A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14"/>
            <p:cNvSpPr/>
            <p:nvPr/>
          </p:nvSpPr>
          <p:spPr>
            <a:xfrm>
              <a:off x="4785602" y="1610567"/>
              <a:ext cx="912300" cy="912300"/>
            </a:xfrm>
            <a:prstGeom prst="ellipse">
              <a:avLst/>
            </a:pr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C2E3A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14"/>
            <p:cNvSpPr/>
            <p:nvPr/>
          </p:nvSpPr>
          <p:spPr>
            <a:xfrm>
              <a:off x="2887250" y="2628386"/>
              <a:ext cx="912300" cy="912300"/>
            </a:xfrm>
            <a:prstGeom prst="ellipse">
              <a:avLst/>
            </a:pr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C2E3A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4"/>
            <p:cNvSpPr/>
            <p:nvPr/>
          </p:nvSpPr>
          <p:spPr>
            <a:xfrm>
              <a:off x="4785602" y="3639878"/>
              <a:ext cx="912300" cy="912300"/>
            </a:xfrm>
            <a:prstGeom prst="ellipse">
              <a:avLst/>
            </a:prstGeom>
            <a:solidFill>
              <a:srgbClr val="1DCDC3"/>
            </a:solidFill>
            <a:ln>
              <a:noFill/>
            </a:ln>
            <a:effectLst>
              <a:outerShdw blurRad="57150" dist="19050" dir="5400000" algn="bl" rotWithShape="0">
                <a:srgbClr val="0C2E3A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4"/>
            <p:cNvSpPr/>
            <p:nvPr/>
          </p:nvSpPr>
          <p:spPr>
            <a:xfrm>
              <a:off x="3003800" y="696550"/>
              <a:ext cx="679200" cy="679200"/>
            </a:xfrm>
            <a:prstGeom prst="ellipse">
              <a:avLst/>
            </a:prstGeom>
            <a:solidFill>
              <a:srgbClr val="FF823B"/>
            </a:solidFill>
            <a:ln>
              <a:noFill/>
            </a:ln>
            <a:effectLst>
              <a:outerShdw blurRad="57150" dist="19050" dir="5400000" algn="bl" rotWithShape="0">
                <a:srgbClr val="0C2E3A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4"/>
            <p:cNvSpPr/>
            <p:nvPr/>
          </p:nvSpPr>
          <p:spPr>
            <a:xfrm>
              <a:off x="4902150" y="3756437"/>
              <a:ext cx="679200" cy="679200"/>
            </a:xfrm>
            <a:prstGeom prst="ellipse">
              <a:avLst/>
            </a:prstGeom>
            <a:solidFill>
              <a:srgbClr val="FF823B"/>
            </a:solidFill>
            <a:ln>
              <a:noFill/>
            </a:ln>
            <a:effectLst>
              <a:outerShdw blurRad="57150" dist="19050" dir="5400000" algn="bl" rotWithShape="0">
                <a:srgbClr val="0C2E3A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14"/>
            <p:cNvSpPr/>
            <p:nvPr/>
          </p:nvSpPr>
          <p:spPr>
            <a:xfrm>
              <a:off x="4902162" y="1727113"/>
              <a:ext cx="679200" cy="679200"/>
            </a:xfrm>
            <a:prstGeom prst="ellipse">
              <a:avLst/>
            </a:prstGeom>
            <a:solidFill>
              <a:srgbClr val="FF823B"/>
            </a:solidFill>
            <a:ln>
              <a:noFill/>
            </a:ln>
            <a:effectLst>
              <a:outerShdw blurRad="57150" dist="19050" dir="5400000" algn="bl" rotWithShape="0">
                <a:srgbClr val="0C2E3A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14"/>
            <p:cNvSpPr/>
            <p:nvPr/>
          </p:nvSpPr>
          <p:spPr>
            <a:xfrm>
              <a:off x="3003800" y="2744925"/>
              <a:ext cx="679200" cy="679200"/>
            </a:xfrm>
            <a:prstGeom prst="ellipse">
              <a:avLst/>
            </a:prstGeom>
            <a:solidFill>
              <a:srgbClr val="FF823B"/>
            </a:solidFill>
            <a:ln>
              <a:noFill/>
            </a:ln>
            <a:effectLst>
              <a:outerShdw blurRad="57150" dist="19050" dir="5400000" algn="bl" rotWithShape="0">
                <a:srgbClr val="0C2E3A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2" name="Google Shape;372;p14"/>
          <p:cNvSpPr txBox="1">
            <a:spLocks noGrp="1"/>
          </p:cNvSpPr>
          <p:nvPr>
            <p:ph type="ctrTitle"/>
          </p:nvPr>
        </p:nvSpPr>
        <p:spPr>
          <a:xfrm>
            <a:off x="3375726" y="747250"/>
            <a:ext cx="598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01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2" name="Google Shape;382;p14"/>
          <p:cNvSpPr txBox="1">
            <a:spLocks noGrp="1"/>
          </p:cNvSpPr>
          <p:nvPr>
            <p:ph type="ctrTitle"/>
          </p:nvPr>
        </p:nvSpPr>
        <p:spPr>
          <a:xfrm>
            <a:off x="5274076" y="1777825"/>
            <a:ext cx="598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02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3" name="Google Shape;383;p14"/>
          <p:cNvSpPr txBox="1">
            <a:spLocks noGrp="1"/>
          </p:cNvSpPr>
          <p:nvPr>
            <p:ph type="ctrTitle"/>
          </p:nvPr>
        </p:nvSpPr>
        <p:spPr>
          <a:xfrm>
            <a:off x="3375726" y="2795625"/>
            <a:ext cx="598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03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4" name="Google Shape;384;p14"/>
          <p:cNvSpPr txBox="1">
            <a:spLocks noGrp="1"/>
          </p:cNvSpPr>
          <p:nvPr>
            <p:ph type="ctrTitle"/>
          </p:nvPr>
        </p:nvSpPr>
        <p:spPr>
          <a:xfrm>
            <a:off x="5274076" y="3807125"/>
            <a:ext cx="598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04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5" name="Google Shape;385;p14"/>
          <p:cNvSpPr txBox="1">
            <a:spLocks noGrp="1"/>
          </p:cNvSpPr>
          <p:nvPr>
            <p:ph type="subTitle" idx="4294967295"/>
          </p:nvPr>
        </p:nvSpPr>
        <p:spPr>
          <a:xfrm>
            <a:off x="4544775" y="747250"/>
            <a:ext cx="1692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 dirty="0">
                <a:solidFill>
                  <a:srgbClr val="1DCDC3"/>
                </a:solidFill>
              </a:rPr>
              <a:t>2010-2020</a:t>
            </a:r>
            <a:br>
              <a:rPr lang="es" sz="1000" dirty="0"/>
            </a:br>
            <a:r>
              <a:rPr lang="es" sz="1000" dirty="0"/>
              <a:t>Mercury is the closest planet to the Sun</a:t>
            </a:r>
            <a:endParaRPr sz="1000" dirty="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 sz="1000" dirty="0"/>
          </a:p>
        </p:txBody>
      </p:sp>
      <p:sp>
        <p:nvSpPr>
          <p:cNvPr id="386" name="Google Shape;386;p14"/>
          <p:cNvSpPr txBox="1">
            <a:spLocks noGrp="1"/>
          </p:cNvSpPr>
          <p:nvPr>
            <p:ph type="subTitle" idx="4294967295"/>
          </p:nvPr>
        </p:nvSpPr>
        <p:spPr>
          <a:xfrm>
            <a:off x="2977400" y="1777825"/>
            <a:ext cx="1726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dirty="0">
                <a:solidFill>
                  <a:srgbClr val="1DCDC3"/>
                </a:solidFill>
              </a:rPr>
              <a:t>2010-2020</a:t>
            </a:r>
            <a:br>
              <a:rPr lang="es" sz="1000" dirty="0"/>
            </a:br>
            <a:r>
              <a:rPr lang="es" sz="1000" dirty="0"/>
              <a:t>Venus has a beautiful name, but it’s very hot</a:t>
            </a:r>
            <a:endParaRPr sz="1000" dirty="0"/>
          </a:p>
          <a:p>
            <a:pPr marL="0" lvl="0" indent="0" algn="r" rtl="0">
              <a:spcBef>
                <a:spcPts val="1600"/>
              </a:spcBef>
              <a:spcAft>
                <a:spcPts val="1600"/>
              </a:spcAft>
              <a:buNone/>
            </a:pPr>
            <a:endParaRPr sz="1000" dirty="0"/>
          </a:p>
        </p:txBody>
      </p:sp>
      <p:sp>
        <p:nvSpPr>
          <p:cNvPr id="387" name="Google Shape;387;p14"/>
          <p:cNvSpPr txBox="1">
            <a:spLocks noGrp="1"/>
          </p:cNvSpPr>
          <p:nvPr>
            <p:ph type="subTitle" idx="4294967295"/>
          </p:nvPr>
        </p:nvSpPr>
        <p:spPr>
          <a:xfrm>
            <a:off x="4544775" y="2795625"/>
            <a:ext cx="19887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dirty="0">
                <a:solidFill>
                  <a:srgbClr val="1DCDC3"/>
                </a:solidFill>
              </a:rPr>
              <a:t>2010-2020</a:t>
            </a:r>
            <a:br>
              <a:rPr lang="es" sz="1000" dirty="0"/>
            </a:br>
            <a:r>
              <a:rPr lang="es" sz="1000" dirty="0"/>
              <a:t>Despite being red, Mars is a cold place, not hot</a:t>
            </a:r>
            <a:endParaRPr sz="1000" dirty="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 sz="1000" dirty="0"/>
          </a:p>
        </p:txBody>
      </p:sp>
      <p:sp>
        <p:nvSpPr>
          <p:cNvPr id="388" name="Google Shape;388;p14"/>
          <p:cNvSpPr txBox="1">
            <a:spLocks noGrp="1"/>
          </p:cNvSpPr>
          <p:nvPr>
            <p:ph type="subTitle" idx="4294967295"/>
          </p:nvPr>
        </p:nvSpPr>
        <p:spPr>
          <a:xfrm>
            <a:off x="2450650" y="3826200"/>
            <a:ext cx="22530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dirty="0">
                <a:solidFill>
                  <a:srgbClr val="1DCDC3"/>
                </a:solidFill>
              </a:rPr>
              <a:t>2010-2020</a:t>
            </a:r>
            <a:br>
              <a:rPr lang="es" sz="1000" dirty="0"/>
            </a:br>
            <a:r>
              <a:rPr lang="es" sz="1000" dirty="0"/>
              <a:t>Jupiter is the biggest planet in our Solar System</a:t>
            </a:r>
            <a:endParaRPr sz="1000" dirty="0"/>
          </a:p>
          <a:p>
            <a:pPr marL="0" lvl="0" indent="0" algn="r" rtl="0">
              <a:spcBef>
                <a:spcPts val="1600"/>
              </a:spcBef>
              <a:spcAft>
                <a:spcPts val="1600"/>
              </a:spcAft>
              <a:buNone/>
            </a:pPr>
            <a:endParaRPr sz="1000"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Google Shape;393;p15"/>
          <p:cNvSpPr txBox="1">
            <a:spLocks noGrp="1"/>
          </p:cNvSpPr>
          <p:nvPr>
            <p:ph type="ctrTitle"/>
          </p:nvPr>
        </p:nvSpPr>
        <p:spPr>
          <a:xfrm flipH="1">
            <a:off x="770575" y="468450"/>
            <a:ext cx="2679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JOB POSITION 1</a:t>
            </a:r>
            <a:endParaRPr/>
          </a:p>
        </p:txBody>
      </p:sp>
      <p:cxnSp>
        <p:nvCxnSpPr>
          <p:cNvPr id="394" name="Google Shape;394;p15"/>
          <p:cNvCxnSpPr/>
          <p:nvPr/>
        </p:nvCxnSpPr>
        <p:spPr>
          <a:xfrm>
            <a:off x="3283675" y="2212550"/>
            <a:ext cx="433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95" name="Google Shape;395;p15"/>
          <p:cNvSpPr txBox="1">
            <a:spLocks noGrp="1"/>
          </p:cNvSpPr>
          <p:nvPr>
            <p:ph type="ctrTitle"/>
          </p:nvPr>
        </p:nvSpPr>
        <p:spPr>
          <a:xfrm>
            <a:off x="3283676" y="1614950"/>
            <a:ext cx="1962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/>
              <a:t>COMPANY NAME HERE</a:t>
            </a:r>
            <a:endParaRPr sz="1800"/>
          </a:p>
        </p:txBody>
      </p:sp>
      <p:sp>
        <p:nvSpPr>
          <p:cNvPr id="396" name="Google Shape;396;p15"/>
          <p:cNvSpPr txBox="1">
            <a:spLocks noGrp="1"/>
          </p:cNvSpPr>
          <p:nvPr>
            <p:ph type="ctrTitle"/>
          </p:nvPr>
        </p:nvSpPr>
        <p:spPr>
          <a:xfrm>
            <a:off x="3283675" y="2281750"/>
            <a:ext cx="43392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latin typeface="Barlow Condensed Medium"/>
                <a:ea typeface="Barlow Condensed Medium"/>
                <a:cs typeface="Barlow Condensed Medium"/>
                <a:sym typeface="Barlow Condensed Medium"/>
              </a:rPr>
              <a:t>Job / position title here</a:t>
            </a:r>
            <a:endParaRPr sz="1400">
              <a:latin typeface="Barlow Condensed Medium"/>
              <a:ea typeface="Barlow Condensed Medium"/>
              <a:cs typeface="Barlow Condensed Medium"/>
              <a:sym typeface="Barlow Condensed Medium"/>
            </a:endParaRPr>
          </a:p>
        </p:txBody>
      </p:sp>
      <p:sp>
        <p:nvSpPr>
          <p:cNvPr id="397" name="Google Shape;397;p15"/>
          <p:cNvSpPr txBox="1">
            <a:spLocks noGrp="1"/>
          </p:cNvSpPr>
          <p:nvPr>
            <p:ph type="ctrTitle"/>
          </p:nvPr>
        </p:nvSpPr>
        <p:spPr>
          <a:xfrm>
            <a:off x="3283675" y="2651650"/>
            <a:ext cx="3651600" cy="98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1DCDC3"/>
              </a:buClr>
              <a:buSzPts val="1100"/>
              <a:buFont typeface="Roboto Slab"/>
              <a:buChar char="●"/>
            </a:pPr>
            <a:r>
              <a:rPr lang="es" sz="1100">
                <a:latin typeface="Roboto Slab"/>
                <a:ea typeface="Roboto Slab"/>
                <a:cs typeface="Roboto Slab"/>
                <a:sym typeface="Roboto Slab"/>
              </a:rPr>
              <a:t>List your responsibilities for this job</a:t>
            </a:r>
            <a:endParaRPr sz="1100">
              <a:latin typeface="Roboto Slab"/>
              <a:ea typeface="Roboto Slab"/>
              <a:cs typeface="Roboto Slab"/>
              <a:sym typeface="Roboto Slab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1DCDC3"/>
              </a:buClr>
              <a:buSzPts val="1100"/>
              <a:buFont typeface="Roboto Slab"/>
              <a:buChar char="●"/>
            </a:pPr>
            <a:r>
              <a:rPr lang="es" sz="1100">
                <a:latin typeface="Roboto Slab"/>
                <a:ea typeface="Roboto Slab"/>
                <a:cs typeface="Roboto Slab"/>
                <a:sym typeface="Roboto Slab"/>
              </a:rPr>
              <a:t>Adapt this to your needs</a:t>
            </a:r>
            <a:endParaRPr sz="1100">
              <a:latin typeface="Roboto Slab"/>
              <a:ea typeface="Roboto Slab"/>
              <a:cs typeface="Roboto Slab"/>
              <a:sym typeface="Roboto Slab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1DCDC3"/>
              </a:buClr>
              <a:buSzPts val="1100"/>
              <a:buFont typeface="Roboto Slab"/>
              <a:buChar char="●"/>
            </a:pPr>
            <a:r>
              <a:rPr lang="es" sz="1100">
                <a:latin typeface="Roboto Slab"/>
                <a:ea typeface="Roboto Slab"/>
                <a:cs typeface="Roboto Slab"/>
                <a:sym typeface="Roboto Slab"/>
              </a:rPr>
              <a:t>Try to keep it short</a:t>
            </a:r>
            <a:endParaRPr sz="1100">
              <a:latin typeface="Roboto Slab"/>
              <a:ea typeface="Roboto Slab"/>
              <a:cs typeface="Roboto Slab"/>
              <a:sym typeface="Roboto Slab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1DCDC3"/>
              </a:buClr>
              <a:buSzPts val="1100"/>
              <a:buFont typeface="Roboto Slab"/>
              <a:buChar char="●"/>
            </a:pPr>
            <a:r>
              <a:rPr lang="es" sz="1100">
                <a:latin typeface="Roboto Slab"/>
                <a:ea typeface="Roboto Slab"/>
                <a:cs typeface="Roboto Slab"/>
                <a:sym typeface="Roboto Slab"/>
              </a:rPr>
              <a:t>Get straight to the point</a:t>
            </a:r>
            <a:endParaRPr sz="1100">
              <a:latin typeface="Roboto Slab"/>
              <a:ea typeface="Roboto Slab"/>
              <a:cs typeface="Roboto Slab"/>
              <a:sym typeface="Roboto Slab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1DCDC3"/>
              </a:buClr>
              <a:buSzPts val="1100"/>
              <a:buFont typeface="Roboto Slab"/>
              <a:buChar char="●"/>
            </a:pPr>
            <a:r>
              <a:rPr lang="es" sz="1100">
                <a:latin typeface="Roboto Slab"/>
                <a:ea typeface="Roboto Slab"/>
                <a:cs typeface="Roboto Slab"/>
                <a:sym typeface="Roboto Slab"/>
              </a:rPr>
              <a:t>Don’t omit important information</a:t>
            </a:r>
            <a:endParaRPr sz="1100">
              <a:latin typeface="Roboto Slab"/>
              <a:ea typeface="Roboto Slab"/>
              <a:cs typeface="Roboto Slab"/>
              <a:sym typeface="Roboto Slab"/>
            </a:endParaRPr>
          </a:p>
        </p:txBody>
      </p:sp>
      <p:sp>
        <p:nvSpPr>
          <p:cNvPr id="398" name="Google Shape;398;p15"/>
          <p:cNvSpPr txBox="1">
            <a:spLocks noGrp="1"/>
          </p:cNvSpPr>
          <p:nvPr>
            <p:ph type="ctrTitle"/>
          </p:nvPr>
        </p:nvSpPr>
        <p:spPr>
          <a:xfrm>
            <a:off x="5659976" y="1614950"/>
            <a:ext cx="1962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/>
              <a:t>2006-2010</a:t>
            </a:r>
            <a:endParaRPr sz="1800"/>
          </a:p>
        </p:txBody>
      </p:sp>
      <p:grpSp>
        <p:nvGrpSpPr>
          <p:cNvPr id="399" name="Google Shape;399;p15"/>
          <p:cNvGrpSpPr/>
          <p:nvPr/>
        </p:nvGrpSpPr>
        <p:grpSpPr>
          <a:xfrm>
            <a:off x="1526850" y="2080575"/>
            <a:ext cx="980695" cy="982361"/>
            <a:chOff x="917250" y="2080575"/>
            <a:chExt cx="980695" cy="982361"/>
          </a:xfrm>
        </p:grpSpPr>
        <p:grpSp>
          <p:nvGrpSpPr>
            <p:cNvPr id="400" name="Google Shape;400;p15"/>
            <p:cNvGrpSpPr/>
            <p:nvPr/>
          </p:nvGrpSpPr>
          <p:grpSpPr>
            <a:xfrm>
              <a:off x="917250" y="2080575"/>
              <a:ext cx="980695" cy="982361"/>
              <a:chOff x="917250" y="2165250"/>
              <a:chExt cx="980695" cy="982361"/>
            </a:xfrm>
          </p:grpSpPr>
          <p:sp>
            <p:nvSpPr>
              <p:cNvPr id="401" name="Google Shape;401;p15"/>
              <p:cNvSpPr/>
              <p:nvPr/>
            </p:nvSpPr>
            <p:spPr>
              <a:xfrm>
                <a:off x="917250" y="2165250"/>
                <a:ext cx="980695" cy="982361"/>
              </a:xfrm>
              <a:custGeom>
                <a:avLst/>
                <a:gdLst/>
                <a:ahLst/>
                <a:cxnLst/>
                <a:rect l="l" t="t" r="r" b="b"/>
                <a:pathLst>
                  <a:path w="14713" h="14738" extrusionOk="0">
                    <a:moveTo>
                      <a:pt x="7419" y="1"/>
                    </a:moveTo>
                    <a:cubicBezTo>
                      <a:pt x="3334" y="1"/>
                      <a:pt x="0" y="3359"/>
                      <a:pt x="0" y="7420"/>
                    </a:cubicBezTo>
                    <a:cubicBezTo>
                      <a:pt x="0" y="11505"/>
                      <a:pt x="3334" y="14738"/>
                      <a:pt x="7419" y="14738"/>
                    </a:cubicBezTo>
                    <a:cubicBezTo>
                      <a:pt x="11479" y="14738"/>
                      <a:pt x="14712" y="11505"/>
                      <a:pt x="14712" y="7420"/>
                    </a:cubicBezTo>
                    <a:cubicBezTo>
                      <a:pt x="14712" y="3359"/>
                      <a:pt x="11479" y="1"/>
                      <a:pt x="7419" y="1"/>
                    </a:cubicBezTo>
                    <a:close/>
                  </a:path>
                </a:pathLst>
              </a:custGeom>
              <a:solidFill>
                <a:srgbClr val="FFA73B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15"/>
              <p:cNvSpPr/>
              <p:nvPr/>
            </p:nvSpPr>
            <p:spPr>
              <a:xfrm>
                <a:off x="1037015" y="2285225"/>
                <a:ext cx="741167" cy="742427"/>
              </a:xfrm>
              <a:custGeom>
                <a:avLst/>
                <a:gdLst/>
                <a:ahLst/>
                <a:cxnLst/>
                <a:rect l="l" t="t" r="r" b="b"/>
                <a:pathLst>
                  <a:path w="14713" h="14738" extrusionOk="0">
                    <a:moveTo>
                      <a:pt x="7419" y="1"/>
                    </a:moveTo>
                    <a:cubicBezTo>
                      <a:pt x="3334" y="1"/>
                      <a:pt x="0" y="3359"/>
                      <a:pt x="0" y="7420"/>
                    </a:cubicBezTo>
                    <a:cubicBezTo>
                      <a:pt x="0" y="11505"/>
                      <a:pt x="3334" y="14738"/>
                      <a:pt x="7419" y="14738"/>
                    </a:cubicBezTo>
                    <a:cubicBezTo>
                      <a:pt x="11479" y="14738"/>
                      <a:pt x="14712" y="11505"/>
                      <a:pt x="14712" y="7420"/>
                    </a:cubicBezTo>
                    <a:cubicBezTo>
                      <a:pt x="14712" y="3359"/>
                      <a:pt x="11479" y="1"/>
                      <a:pt x="7419" y="1"/>
                    </a:cubicBezTo>
                    <a:close/>
                  </a:path>
                </a:pathLst>
              </a:custGeom>
              <a:solidFill>
                <a:srgbClr val="FFA73B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3" name="Google Shape;403;p15"/>
            <p:cNvGrpSpPr/>
            <p:nvPr/>
          </p:nvGrpSpPr>
          <p:grpSpPr>
            <a:xfrm>
              <a:off x="1232020" y="2401380"/>
              <a:ext cx="351155" cy="340753"/>
              <a:chOff x="-59481900" y="2290800"/>
              <a:chExt cx="319000" cy="309550"/>
            </a:xfrm>
          </p:grpSpPr>
          <p:sp>
            <p:nvSpPr>
              <p:cNvPr id="404" name="Google Shape;404;p15"/>
              <p:cNvSpPr/>
              <p:nvPr/>
            </p:nvSpPr>
            <p:spPr>
              <a:xfrm>
                <a:off x="-59481900" y="2290800"/>
                <a:ext cx="319000" cy="309550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12382" extrusionOk="0">
                    <a:moveTo>
                      <a:pt x="6427" y="851"/>
                    </a:moveTo>
                    <a:cubicBezTo>
                      <a:pt x="6900" y="851"/>
                      <a:pt x="7247" y="1197"/>
                      <a:pt x="7247" y="1670"/>
                    </a:cubicBezTo>
                    <a:lnTo>
                      <a:pt x="7247" y="4159"/>
                    </a:lnTo>
                    <a:lnTo>
                      <a:pt x="5608" y="4159"/>
                    </a:lnTo>
                    <a:lnTo>
                      <a:pt x="5608" y="1670"/>
                    </a:lnTo>
                    <a:cubicBezTo>
                      <a:pt x="5608" y="1197"/>
                      <a:pt x="5955" y="851"/>
                      <a:pt x="6427" y="851"/>
                    </a:cubicBezTo>
                    <a:close/>
                    <a:moveTo>
                      <a:pt x="11594" y="3308"/>
                    </a:moveTo>
                    <a:cubicBezTo>
                      <a:pt x="11846" y="3308"/>
                      <a:pt x="12004" y="3529"/>
                      <a:pt x="12004" y="3749"/>
                    </a:cubicBezTo>
                    <a:lnTo>
                      <a:pt x="12004" y="11185"/>
                    </a:lnTo>
                    <a:lnTo>
                      <a:pt x="11941" y="11185"/>
                    </a:lnTo>
                    <a:cubicBezTo>
                      <a:pt x="11941" y="11437"/>
                      <a:pt x="11752" y="11594"/>
                      <a:pt x="11563" y="11594"/>
                    </a:cubicBezTo>
                    <a:lnTo>
                      <a:pt x="1355" y="11594"/>
                    </a:lnTo>
                    <a:cubicBezTo>
                      <a:pt x="1103" y="11594"/>
                      <a:pt x="914" y="11405"/>
                      <a:pt x="914" y="11185"/>
                    </a:cubicBezTo>
                    <a:lnTo>
                      <a:pt x="914" y="3749"/>
                    </a:lnTo>
                    <a:cubicBezTo>
                      <a:pt x="914" y="3529"/>
                      <a:pt x="1103" y="3308"/>
                      <a:pt x="1355" y="3308"/>
                    </a:cubicBezTo>
                    <a:lnTo>
                      <a:pt x="4821" y="3308"/>
                    </a:lnTo>
                    <a:lnTo>
                      <a:pt x="4821" y="4568"/>
                    </a:lnTo>
                    <a:cubicBezTo>
                      <a:pt x="4821" y="4821"/>
                      <a:pt x="5010" y="5010"/>
                      <a:pt x="5199" y="5010"/>
                    </a:cubicBezTo>
                    <a:lnTo>
                      <a:pt x="7688" y="5010"/>
                    </a:lnTo>
                    <a:cubicBezTo>
                      <a:pt x="7940" y="5010"/>
                      <a:pt x="8129" y="4821"/>
                      <a:pt x="8129" y="4568"/>
                    </a:cubicBezTo>
                    <a:lnTo>
                      <a:pt x="8129" y="3308"/>
                    </a:lnTo>
                    <a:close/>
                    <a:moveTo>
                      <a:pt x="6396" y="0"/>
                    </a:moveTo>
                    <a:cubicBezTo>
                      <a:pt x="5482" y="0"/>
                      <a:pt x="4726" y="756"/>
                      <a:pt x="4726" y="1670"/>
                    </a:cubicBezTo>
                    <a:lnTo>
                      <a:pt x="4726" y="2489"/>
                    </a:lnTo>
                    <a:lnTo>
                      <a:pt x="1261" y="2489"/>
                    </a:lnTo>
                    <a:cubicBezTo>
                      <a:pt x="599" y="2489"/>
                      <a:pt x="0" y="3056"/>
                      <a:pt x="0" y="3718"/>
                    </a:cubicBezTo>
                    <a:lnTo>
                      <a:pt x="0" y="11153"/>
                    </a:lnTo>
                    <a:cubicBezTo>
                      <a:pt x="0" y="11815"/>
                      <a:pt x="568" y="12382"/>
                      <a:pt x="1261" y="12382"/>
                    </a:cubicBezTo>
                    <a:lnTo>
                      <a:pt x="11468" y="12382"/>
                    </a:lnTo>
                    <a:cubicBezTo>
                      <a:pt x="12130" y="12382"/>
                      <a:pt x="12697" y="11815"/>
                      <a:pt x="12697" y="11153"/>
                    </a:cubicBezTo>
                    <a:lnTo>
                      <a:pt x="12697" y="3749"/>
                    </a:lnTo>
                    <a:cubicBezTo>
                      <a:pt x="12760" y="3025"/>
                      <a:pt x="12193" y="2489"/>
                      <a:pt x="11500" y="2489"/>
                    </a:cubicBezTo>
                    <a:lnTo>
                      <a:pt x="8034" y="2489"/>
                    </a:lnTo>
                    <a:lnTo>
                      <a:pt x="8034" y="1670"/>
                    </a:lnTo>
                    <a:cubicBezTo>
                      <a:pt x="8034" y="756"/>
                      <a:pt x="7310" y="0"/>
                      <a:pt x="63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15"/>
              <p:cNvSpPr/>
              <p:nvPr/>
            </p:nvSpPr>
            <p:spPr>
              <a:xfrm>
                <a:off x="-59287350" y="2456200"/>
                <a:ext cx="83500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3340" h="851" extrusionOk="0">
                    <a:moveTo>
                      <a:pt x="410" y="0"/>
                    </a:moveTo>
                    <a:cubicBezTo>
                      <a:pt x="189" y="0"/>
                      <a:pt x="0" y="221"/>
                      <a:pt x="0" y="441"/>
                    </a:cubicBezTo>
                    <a:cubicBezTo>
                      <a:pt x="0" y="693"/>
                      <a:pt x="189" y="851"/>
                      <a:pt x="410" y="851"/>
                    </a:cubicBezTo>
                    <a:lnTo>
                      <a:pt x="2899" y="851"/>
                    </a:lnTo>
                    <a:cubicBezTo>
                      <a:pt x="3151" y="851"/>
                      <a:pt x="3308" y="630"/>
                      <a:pt x="3308" y="441"/>
                    </a:cubicBezTo>
                    <a:cubicBezTo>
                      <a:pt x="3340" y="221"/>
                      <a:pt x="3151" y="0"/>
                      <a:pt x="28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5"/>
              <p:cNvSpPr/>
              <p:nvPr/>
            </p:nvSpPr>
            <p:spPr>
              <a:xfrm>
                <a:off x="-59287350" y="2497950"/>
                <a:ext cx="83500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3340" h="851" extrusionOk="0">
                    <a:moveTo>
                      <a:pt x="410" y="0"/>
                    </a:moveTo>
                    <a:cubicBezTo>
                      <a:pt x="189" y="0"/>
                      <a:pt x="0" y="189"/>
                      <a:pt x="0" y="441"/>
                    </a:cubicBezTo>
                    <a:cubicBezTo>
                      <a:pt x="0" y="662"/>
                      <a:pt x="189" y="851"/>
                      <a:pt x="410" y="851"/>
                    </a:cubicBezTo>
                    <a:lnTo>
                      <a:pt x="2899" y="851"/>
                    </a:lnTo>
                    <a:cubicBezTo>
                      <a:pt x="3151" y="851"/>
                      <a:pt x="3308" y="662"/>
                      <a:pt x="3308" y="441"/>
                    </a:cubicBezTo>
                    <a:cubicBezTo>
                      <a:pt x="3340" y="189"/>
                      <a:pt x="3151" y="0"/>
                      <a:pt x="28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5"/>
              <p:cNvSpPr/>
              <p:nvPr/>
            </p:nvSpPr>
            <p:spPr>
              <a:xfrm>
                <a:off x="-59287350" y="2538900"/>
                <a:ext cx="82700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883" extrusionOk="0">
                    <a:moveTo>
                      <a:pt x="410" y="0"/>
                    </a:moveTo>
                    <a:cubicBezTo>
                      <a:pt x="189" y="0"/>
                      <a:pt x="0" y="221"/>
                      <a:pt x="0" y="441"/>
                    </a:cubicBezTo>
                    <a:cubicBezTo>
                      <a:pt x="0" y="662"/>
                      <a:pt x="189" y="882"/>
                      <a:pt x="410" y="882"/>
                    </a:cubicBezTo>
                    <a:lnTo>
                      <a:pt x="2899" y="882"/>
                    </a:lnTo>
                    <a:cubicBezTo>
                      <a:pt x="3151" y="882"/>
                      <a:pt x="3308" y="662"/>
                      <a:pt x="3308" y="441"/>
                    </a:cubicBezTo>
                    <a:cubicBezTo>
                      <a:pt x="3308" y="221"/>
                      <a:pt x="3151" y="0"/>
                      <a:pt x="28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5"/>
              <p:cNvSpPr/>
              <p:nvPr/>
            </p:nvSpPr>
            <p:spPr>
              <a:xfrm>
                <a:off x="-59439375" y="2425425"/>
                <a:ext cx="125250" cy="134750"/>
              </a:xfrm>
              <a:custGeom>
                <a:avLst/>
                <a:gdLst/>
                <a:ahLst/>
                <a:cxnLst/>
                <a:rect l="l" t="t" r="r" b="b"/>
                <a:pathLst>
                  <a:path w="5010" h="5390" extrusionOk="0">
                    <a:moveTo>
                      <a:pt x="2518" y="855"/>
                    </a:moveTo>
                    <a:cubicBezTo>
                      <a:pt x="2722" y="855"/>
                      <a:pt x="2928" y="925"/>
                      <a:pt x="3088" y="1074"/>
                    </a:cubicBezTo>
                    <a:cubicBezTo>
                      <a:pt x="3277" y="1294"/>
                      <a:pt x="3340" y="1609"/>
                      <a:pt x="3277" y="1924"/>
                    </a:cubicBezTo>
                    <a:cubicBezTo>
                      <a:pt x="3183" y="2176"/>
                      <a:pt x="2994" y="2428"/>
                      <a:pt x="2710" y="2460"/>
                    </a:cubicBezTo>
                    <a:cubicBezTo>
                      <a:pt x="2626" y="2485"/>
                      <a:pt x="2546" y="2497"/>
                      <a:pt x="2469" y="2497"/>
                    </a:cubicBezTo>
                    <a:cubicBezTo>
                      <a:pt x="2260" y="2497"/>
                      <a:pt x="2076" y="2409"/>
                      <a:pt x="1891" y="2271"/>
                    </a:cubicBezTo>
                    <a:cubicBezTo>
                      <a:pt x="1702" y="2019"/>
                      <a:pt x="1607" y="1704"/>
                      <a:pt x="1702" y="1452"/>
                    </a:cubicBezTo>
                    <a:cubicBezTo>
                      <a:pt x="1802" y="1070"/>
                      <a:pt x="2158" y="855"/>
                      <a:pt x="2518" y="855"/>
                    </a:cubicBezTo>
                    <a:close/>
                    <a:moveTo>
                      <a:pt x="2521" y="3342"/>
                    </a:moveTo>
                    <a:cubicBezTo>
                      <a:pt x="3309" y="3342"/>
                      <a:pt x="3939" y="3846"/>
                      <a:pt x="4159" y="4539"/>
                    </a:cubicBezTo>
                    <a:lnTo>
                      <a:pt x="914" y="4539"/>
                    </a:lnTo>
                    <a:cubicBezTo>
                      <a:pt x="1103" y="3846"/>
                      <a:pt x="1733" y="3342"/>
                      <a:pt x="2521" y="3342"/>
                    </a:cubicBezTo>
                    <a:close/>
                    <a:moveTo>
                      <a:pt x="2473" y="0"/>
                    </a:moveTo>
                    <a:cubicBezTo>
                      <a:pt x="1781" y="0"/>
                      <a:pt x="1110" y="436"/>
                      <a:pt x="914" y="1200"/>
                    </a:cubicBezTo>
                    <a:cubicBezTo>
                      <a:pt x="757" y="1798"/>
                      <a:pt x="914" y="2334"/>
                      <a:pt x="1292" y="2775"/>
                    </a:cubicBezTo>
                    <a:cubicBezTo>
                      <a:pt x="568" y="3216"/>
                      <a:pt x="1" y="4004"/>
                      <a:pt x="1" y="4949"/>
                    </a:cubicBezTo>
                    <a:cubicBezTo>
                      <a:pt x="1" y="5169"/>
                      <a:pt x="190" y="5390"/>
                      <a:pt x="410" y="5390"/>
                    </a:cubicBezTo>
                    <a:lnTo>
                      <a:pt x="4537" y="5390"/>
                    </a:lnTo>
                    <a:cubicBezTo>
                      <a:pt x="4758" y="5390"/>
                      <a:pt x="4978" y="5169"/>
                      <a:pt x="4978" y="4949"/>
                    </a:cubicBezTo>
                    <a:cubicBezTo>
                      <a:pt x="5010" y="4035"/>
                      <a:pt x="4506" y="3216"/>
                      <a:pt x="3718" y="2807"/>
                    </a:cubicBezTo>
                    <a:cubicBezTo>
                      <a:pt x="3907" y="2618"/>
                      <a:pt x="4033" y="2397"/>
                      <a:pt x="4096" y="2113"/>
                    </a:cubicBezTo>
                    <a:cubicBezTo>
                      <a:pt x="4254" y="1515"/>
                      <a:pt x="4096" y="916"/>
                      <a:pt x="3655" y="507"/>
                    </a:cubicBezTo>
                    <a:cubicBezTo>
                      <a:pt x="3322" y="161"/>
                      <a:pt x="2894" y="0"/>
                      <a:pt x="24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15"/>
              <p:cNvSpPr/>
              <p:nvPr/>
            </p:nvSpPr>
            <p:spPr>
              <a:xfrm>
                <a:off x="-59327525" y="2325450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52" y="1"/>
                    </a:moveTo>
                    <a:cubicBezTo>
                      <a:pt x="95" y="1"/>
                      <a:pt x="0" y="127"/>
                      <a:pt x="0" y="284"/>
                    </a:cubicBezTo>
                    <a:cubicBezTo>
                      <a:pt x="0" y="442"/>
                      <a:pt x="95" y="536"/>
                      <a:pt x="252" y="536"/>
                    </a:cubicBezTo>
                    <a:cubicBezTo>
                      <a:pt x="410" y="536"/>
                      <a:pt x="536" y="442"/>
                      <a:pt x="536" y="284"/>
                    </a:cubicBezTo>
                    <a:cubicBezTo>
                      <a:pt x="536" y="127"/>
                      <a:pt x="410" y="1"/>
                      <a:pt x="2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16"/>
          <p:cNvSpPr txBox="1">
            <a:spLocks noGrp="1"/>
          </p:cNvSpPr>
          <p:nvPr>
            <p:ph type="ctrTitle"/>
          </p:nvPr>
        </p:nvSpPr>
        <p:spPr>
          <a:xfrm>
            <a:off x="266501" y="468450"/>
            <a:ext cx="809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EDUCATION</a:t>
            </a:r>
            <a:endParaRPr/>
          </a:p>
        </p:txBody>
      </p:sp>
      <p:grpSp>
        <p:nvGrpSpPr>
          <p:cNvPr id="415" name="Google Shape;415;p16"/>
          <p:cNvGrpSpPr/>
          <p:nvPr/>
        </p:nvGrpSpPr>
        <p:grpSpPr>
          <a:xfrm>
            <a:off x="1750054" y="1891498"/>
            <a:ext cx="5608992" cy="1328284"/>
            <a:chOff x="2218050" y="2014360"/>
            <a:chExt cx="4707900" cy="1114800"/>
          </a:xfrm>
        </p:grpSpPr>
        <p:cxnSp>
          <p:nvCxnSpPr>
            <p:cNvPr id="416" name="Google Shape;416;p16"/>
            <p:cNvCxnSpPr>
              <a:stCxn id="417" idx="3"/>
              <a:endCxn id="418" idx="1"/>
            </p:cNvCxnSpPr>
            <p:nvPr/>
          </p:nvCxnSpPr>
          <p:spPr>
            <a:xfrm rot="10800000" flipH="1">
              <a:off x="2854045" y="2573647"/>
              <a:ext cx="3436500" cy="14100"/>
            </a:xfrm>
            <a:prstGeom prst="straightConnector1">
              <a:avLst/>
            </a:prstGeom>
            <a:noFill/>
            <a:ln w="28575" cap="flat" cmpd="sng">
              <a:solidFill>
                <a:srgbClr val="F5413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cxnSp>
        <p:grpSp>
          <p:nvGrpSpPr>
            <p:cNvPr id="419" name="Google Shape;419;p16"/>
            <p:cNvGrpSpPr/>
            <p:nvPr/>
          </p:nvGrpSpPr>
          <p:grpSpPr>
            <a:xfrm>
              <a:off x="2218050" y="2014360"/>
              <a:ext cx="665100" cy="905929"/>
              <a:chOff x="2218050" y="2014360"/>
              <a:chExt cx="665100" cy="905929"/>
            </a:xfrm>
          </p:grpSpPr>
          <p:cxnSp>
            <p:nvCxnSpPr>
              <p:cNvPr id="420" name="Google Shape;420;p16"/>
              <p:cNvCxnSpPr>
                <a:stCxn id="421" idx="0"/>
              </p:cNvCxnSpPr>
              <p:nvPr/>
            </p:nvCxnSpPr>
            <p:spPr>
              <a:xfrm rot="10800000">
                <a:off x="2550669" y="2014360"/>
                <a:ext cx="0" cy="325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F54132"/>
                </a:solidFill>
                <a:prstDash val="solid"/>
                <a:round/>
                <a:headEnd type="none" w="med" len="med"/>
                <a:tailEnd type="oval" w="med" len="med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</p:cxnSp>
          <p:sp>
            <p:nvSpPr>
              <p:cNvPr id="422" name="Google Shape;422;p16"/>
              <p:cNvSpPr/>
              <p:nvPr/>
            </p:nvSpPr>
            <p:spPr>
              <a:xfrm>
                <a:off x="2218050" y="2255189"/>
                <a:ext cx="665100" cy="665100"/>
              </a:xfrm>
              <a:prstGeom prst="ellipse">
                <a:avLst/>
              </a:prstGeom>
              <a:solidFill>
                <a:srgbClr val="F54132"/>
              </a:solidFill>
              <a:ln>
                <a:noFill/>
              </a:ln>
              <a:effectLst>
                <a:outerShdw blurRad="57150" dist="19050" dir="5400000" algn="bl" rotWithShape="0">
                  <a:srgbClr val="0C2E3A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6"/>
              <p:cNvSpPr/>
              <p:nvPr/>
            </p:nvSpPr>
            <p:spPr>
              <a:xfrm>
                <a:off x="2303019" y="2340160"/>
                <a:ext cx="495300" cy="495300"/>
              </a:xfrm>
              <a:prstGeom prst="ellipse">
                <a:avLst/>
              </a:prstGeom>
              <a:solidFill>
                <a:srgbClr val="1DCDC3"/>
              </a:solidFill>
              <a:ln>
                <a:noFill/>
              </a:ln>
              <a:effectLst>
                <a:outerShdw blurRad="57150" dist="19050" dir="5400000" algn="bl" rotWithShape="0">
                  <a:srgbClr val="0C2E3A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16"/>
            <p:cNvGrpSpPr/>
            <p:nvPr/>
          </p:nvGrpSpPr>
          <p:grpSpPr>
            <a:xfrm>
              <a:off x="3565650" y="2255189"/>
              <a:ext cx="665100" cy="873971"/>
              <a:chOff x="3565650" y="2255189"/>
              <a:chExt cx="665100" cy="873971"/>
            </a:xfrm>
          </p:grpSpPr>
          <p:cxnSp>
            <p:nvCxnSpPr>
              <p:cNvPr id="424" name="Google Shape;424;p16"/>
              <p:cNvCxnSpPr>
                <a:stCxn id="425" idx="4"/>
              </p:cNvCxnSpPr>
              <p:nvPr/>
            </p:nvCxnSpPr>
            <p:spPr>
              <a:xfrm>
                <a:off x="3898269" y="2835460"/>
                <a:ext cx="0" cy="293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F54132"/>
                </a:solidFill>
                <a:prstDash val="solid"/>
                <a:round/>
                <a:headEnd type="none" w="med" len="med"/>
                <a:tailEnd type="oval" w="med" len="med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</p:cxnSp>
          <p:sp>
            <p:nvSpPr>
              <p:cNvPr id="426" name="Google Shape;426;p16"/>
              <p:cNvSpPr/>
              <p:nvPr/>
            </p:nvSpPr>
            <p:spPr>
              <a:xfrm>
                <a:off x="3565650" y="2255189"/>
                <a:ext cx="665100" cy="665100"/>
              </a:xfrm>
              <a:prstGeom prst="ellipse">
                <a:avLst/>
              </a:prstGeom>
              <a:solidFill>
                <a:srgbClr val="F54132"/>
              </a:solidFill>
              <a:ln>
                <a:noFill/>
              </a:ln>
              <a:effectLst>
                <a:outerShdw blurRad="57150" dist="19050" dir="5400000" algn="bl" rotWithShape="0">
                  <a:srgbClr val="0C2E3A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6"/>
              <p:cNvSpPr/>
              <p:nvPr/>
            </p:nvSpPr>
            <p:spPr>
              <a:xfrm>
                <a:off x="3650619" y="2340160"/>
                <a:ext cx="495300" cy="495300"/>
              </a:xfrm>
              <a:prstGeom prst="ellipse">
                <a:avLst/>
              </a:prstGeom>
              <a:solidFill>
                <a:srgbClr val="1DCDC3"/>
              </a:solidFill>
              <a:ln>
                <a:noFill/>
              </a:ln>
              <a:effectLst>
                <a:outerShdw blurRad="57150" dist="19050" dir="5400000" algn="bl" rotWithShape="0">
                  <a:srgbClr val="0C2E3A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" name="Google Shape;427;p16"/>
            <p:cNvGrpSpPr/>
            <p:nvPr/>
          </p:nvGrpSpPr>
          <p:grpSpPr>
            <a:xfrm>
              <a:off x="4913250" y="2014360"/>
              <a:ext cx="665100" cy="905929"/>
              <a:chOff x="4913250" y="2014360"/>
              <a:chExt cx="665100" cy="905929"/>
            </a:xfrm>
          </p:grpSpPr>
          <p:cxnSp>
            <p:nvCxnSpPr>
              <p:cNvPr id="428" name="Google Shape;428;p16"/>
              <p:cNvCxnSpPr>
                <a:stCxn id="429" idx="0"/>
              </p:cNvCxnSpPr>
              <p:nvPr/>
            </p:nvCxnSpPr>
            <p:spPr>
              <a:xfrm rot="10800000">
                <a:off x="5245869" y="2014360"/>
                <a:ext cx="0" cy="325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F54132"/>
                </a:solidFill>
                <a:prstDash val="solid"/>
                <a:round/>
                <a:headEnd type="none" w="med" len="med"/>
                <a:tailEnd type="oval" w="med" len="med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</p:cxnSp>
          <p:sp>
            <p:nvSpPr>
              <p:cNvPr id="430" name="Google Shape;430;p16"/>
              <p:cNvSpPr/>
              <p:nvPr/>
            </p:nvSpPr>
            <p:spPr>
              <a:xfrm>
                <a:off x="4913250" y="2255189"/>
                <a:ext cx="665100" cy="665100"/>
              </a:xfrm>
              <a:prstGeom prst="ellipse">
                <a:avLst/>
              </a:prstGeom>
              <a:solidFill>
                <a:srgbClr val="F54132"/>
              </a:solidFill>
              <a:ln>
                <a:noFill/>
              </a:ln>
              <a:effectLst>
                <a:outerShdw blurRad="57150" dist="19050" dir="5400000" algn="bl" rotWithShape="0">
                  <a:srgbClr val="0C2E3A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6"/>
              <p:cNvSpPr/>
              <p:nvPr/>
            </p:nvSpPr>
            <p:spPr>
              <a:xfrm>
                <a:off x="4998219" y="2340160"/>
                <a:ext cx="495300" cy="495300"/>
              </a:xfrm>
              <a:prstGeom prst="ellipse">
                <a:avLst/>
              </a:prstGeom>
              <a:solidFill>
                <a:srgbClr val="1DCDC3"/>
              </a:solidFill>
              <a:ln>
                <a:noFill/>
              </a:ln>
              <a:effectLst>
                <a:outerShdw blurRad="57150" dist="19050" dir="5400000" algn="bl" rotWithShape="0">
                  <a:srgbClr val="0C2E3A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" name="Google Shape;431;p16"/>
            <p:cNvGrpSpPr/>
            <p:nvPr/>
          </p:nvGrpSpPr>
          <p:grpSpPr>
            <a:xfrm>
              <a:off x="6260850" y="2255189"/>
              <a:ext cx="665100" cy="873971"/>
              <a:chOff x="6260850" y="2255189"/>
              <a:chExt cx="665100" cy="873971"/>
            </a:xfrm>
          </p:grpSpPr>
          <p:cxnSp>
            <p:nvCxnSpPr>
              <p:cNvPr id="432" name="Google Shape;432;p16"/>
              <p:cNvCxnSpPr>
                <a:stCxn id="433" idx="4"/>
              </p:cNvCxnSpPr>
              <p:nvPr/>
            </p:nvCxnSpPr>
            <p:spPr>
              <a:xfrm>
                <a:off x="6593469" y="2835460"/>
                <a:ext cx="0" cy="293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F54132"/>
                </a:solidFill>
                <a:prstDash val="solid"/>
                <a:round/>
                <a:headEnd type="none" w="med" len="med"/>
                <a:tailEnd type="oval" w="med" len="med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</p:cxnSp>
          <p:sp>
            <p:nvSpPr>
              <p:cNvPr id="434" name="Google Shape;434;p16"/>
              <p:cNvSpPr/>
              <p:nvPr/>
            </p:nvSpPr>
            <p:spPr>
              <a:xfrm>
                <a:off x="6260850" y="2255189"/>
                <a:ext cx="665100" cy="665100"/>
              </a:xfrm>
              <a:prstGeom prst="ellipse">
                <a:avLst/>
              </a:prstGeom>
              <a:solidFill>
                <a:srgbClr val="F54132"/>
              </a:solidFill>
              <a:ln>
                <a:noFill/>
              </a:ln>
              <a:effectLst>
                <a:outerShdw blurRad="57150" dist="19050" dir="5400000" algn="bl" rotWithShape="0">
                  <a:srgbClr val="0C2E3A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6"/>
              <p:cNvSpPr/>
              <p:nvPr/>
            </p:nvSpPr>
            <p:spPr>
              <a:xfrm>
                <a:off x="6345819" y="2340160"/>
                <a:ext cx="495300" cy="495300"/>
              </a:xfrm>
              <a:prstGeom prst="ellipse">
                <a:avLst/>
              </a:prstGeom>
              <a:solidFill>
                <a:srgbClr val="1DCDC3"/>
              </a:solidFill>
              <a:ln>
                <a:noFill/>
              </a:ln>
              <a:effectLst>
                <a:outerShdw blurRad="57150" dist="19050" dir="5400000" algn="bl" rotWithShape="0">
                  <a:srgbClr val="0C2E3A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17" name="Google Shape;417;p16"/>
          <p:cNvSpPr txBox="1">
            <a:spLocks noGrp="1"/>
          </p:cNvSpPr>
          <p:nvPr>
            <p:ph type="ctrTitle"/>
          </p:nvPr>
        </p:nvSpPr>
        <p:spPr>
          <a:xfrm>
            <a:off x="1794678" y="2230439"/>
            <a:ext cx="713100" cy="6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</a:rPr>
              <a:t>01</a:t>
            </a:r>
            <a:endParaRPr sz="2400">
              <a:solidFill>
                <a:srgbClr val="FFFFFF"/>
              </a:solidFill>
            </a:endParaRPr>
          </a:p>
        </p:txBody>
      </p:sp>
      <p:sp>
        <p:nvSpPr>
          <p:cNvPr id="435" name="Google Shape;435;p16"/>
          <p:cNvSpPr txBox="1">
            <a:spLocks noGrp="1"/>
          </p:cNvSpPr>
          <p:nvPr>
            <p:ph type="ctrTitle"/>
          </p:nvPr>
        </p:nvSpPr>
        <p:spPr>
          <a:xfrm>
            <a:off x="3395458" y="2211316"/>
            <a:ext cx="713100" cy="6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</a:rPr>
              <a:t>02</a:t>
            </a:r>
            <a:endParaRPr sz="2400">
              <a:solidFill>
                <a:srgbClr val="FFFFFF"/>
              </a:solidFill>
            </a:endParaRPr>
          </a:p>
        </p:txBody>
      </p:sp>
      <p:sp>
        <p:nvSpPr>
          <p:cNvPr id="436" name="Google Shape;436;p16"/>
          <p:cNvSpPr txBox="1">
            <a:spLocks noGrp="1"/>
          </p:cNvSpPr>
          <p:nvPr>
            <p:ph type="ctrTitle"/>
          </p:nvPr>
        </p:nvSpPr>
        <p:spPr>
          <a:xfrm>
            <a:off x="5001064" y="2230439"/>
            <a:ext cx="713100" cy="6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</a:rPr>
              <a:t>03</a:t>
            </a:r>
            <a:endParaRPr sz="2400">
              <a:solidFill>
                <a:srgbClr val="FFFFFF"/>
              </a:solidFill>
            </a:endParaRPr>
          </a:p>
        </p:txBody>
      </p:sp>
      <p:sp>
        <p:nvSpPr>
          <p:cNvPr id="418" name="Google Shape;418;p16"/>
          <p:cNvSpPr txBox="1">
            <a:spLocks noGrp="1"/>
          </p:cNvSpPr>
          <p:nvPr>
            <p:ph type="ctrTitle"/>
          </p:nvPr>
        </p:nvSpPr>
        <p:spPr>
          <a:xfrm>
            <a:off x="6602132" y="2213567"/>
            <a:ext cx="713100" cy="6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</a:rPr>
              <a:t>04</a:t>
            </a:r>
            <a:endParaRPr sz="2400">
              <a:solidFill>
                <a:srgbClr val="FFFFFF"/>
              </a:solidFill>
            </a:endParaRPr>
          </a:p>
        </p:txBody>
      </p:sp>
      <p:sp>
        <p:nvSpPr>
          <p:cNvPr id="437" name="Google Shape;437;p16"/>
          <p:cNvSpPr txBox="1">
            <a:spLocks noGrp="1"/>
          </p:cNvSpPr>
          <p:nvPr>
            <p:ph type="subTitle" idx="4294967295"/>
          </p:nvPr>
        </p:nvSpPr>
        <p:spPr>
          <a:xfrm>
            <a:off x="4349546" y="1113950"/>
            <a:ext cx="2016300" cy="6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dirty="0">
                <a:solidFill>
                  <a:srgbClr val="F54132"/>
                </a:solidFill>
              </a:rPr>
              <a:t>2010-2020</a:t>
            </a:r>
            <a:br>
              <a:rPr lang="es" sz="1000" dirty="0"/>
            </a:br>
            <a:r>
              <a:rPr lang="es" sz="1000" dirty="0"/>
              <a:t>Mercury is the closest planet to the Sun</a:t>
            </a:r>
            <a:endParaRPr sz="1000" dirty="0"/>
          </a:p>
        </p:txBody>
      </p:sp>
      <p:sp>
        <p:nvSpPr>
          <p:cNvPr id="438" name="Google Shape;438;p16"/>
          <p:cNvSpPr txBox="1">
            <a:spLocks noGrp="1"/>
          </p:cNvSpPr>
          <p:nvPr>
            <p:ph type="subTitle" idx="4294967295"/>
          </p:nvPr>
        </p:nvSpPr>
        <p:spPr>
          <a:xfrm>
            <a:off x="1118050" y="1113950"/>
            <a:ext cx="2056500" cy="6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dirty="0">
                <a:solidFill>
                  <a:srgbClr val="F54132"/>
                </a:solidFill>
              </a:rPr>
              <a:t>2010-2020</a:t>
            </a:r>
            <a:br>
              <a:rPr lang="es" sz="1000" dirty="0"/>
            </a:br>
            <a:r>
              <a:rPr lang="es" sz="1000" dirty="0"/>
              <a:t>Venus has a beautiful name, but it’s terribly hot</a:t>
            </a:r>
            <a:endParaRPr sz="1000" dirty="0"/>
          </a:p>
        </p:txBody>
      </p:sp>
      <p:sp>
        <p:nvSpPr>
          <p:cNvPr id="439" name="Google Shape;439;p16"/>
          <p:cNvSpPr txBox="1">
            <a:spLocks noGrp="1"/>
          </p:cNvSpPr>
          <p:nvPr>
            <p:ph type="subTitle" idx="4294967295"/>
          </p:nvPr>
        </p:nvSpPr>
        <p:spPr>
          <a:xfrm>
            <a:off x="2567277" y="3510694"/>
            <a:ext cx="2369700" cy="6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dirty="0">
                <a:solidFill>
                  <a:srgbClr val="F54132"/>
                </a:solidFill>
              </a:rPr>
              <a:t>2010-2020</a:t>
            </a:r>
            <a:br>
              <a:rPr lang="es" sz="1000" dirty="0"/>
            </a:br>
            <a:r>
              <a:rPr lang="es" sz="1000" dirty="0"/>
              <a:t>Despite being red, Mars is a cold place, not hot</a:t>
            </a:r>
            <a:endParaRPr sz="1000" dirty="0"/>
          </a:p>
        </p:txBody>
      </p:sp>
      <p:sp>
        <p:nvSpPr>
          <p:cNvPr id="440" name="Google Shape;440;p16"/>
          <p:cNvSpPr txBox="1">
            <a:spLocks noGrp="1"/>
          </p:cNvSpPr>
          <p:nvPr>
            <p:ph type="subTitle" idx="4294967295"/>
          </p:nvPr>
        </p:nvSpPr>
        <p:spPr>
          <a:xfrm>
            <a:off x="5711767" y="3510694"/>
            <a:ext cx="2493900" cy="6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 dirty="0">
                <a:solidFill>
                  <a:srgbClr val="F54132"/>
                </a:solidFill>
              </a:rPr>
              <a:t>2010-2020</a:t>
            </a:r>
            <a:br>
              <a:rPr lang="es" sz="1000" dirty="0"/>
            </a:br>
            <a:r>
              <a:rPr lang="es" sz="1000" dirty="0"/>
              <a:t>Jupiter is a gas giant and the biggest planet in our Solar System</a:t>
            </a:r>
            <a:endParaRPr sz="1000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" name="Google Shape;445;p17"/>
          <p:cNvSpPr txBox="1">
            <a:spLocks noGrp="1"/>
          </p:cNvSpPr>
          <p:nvPr>
            <p:ph type="ctrTitle"/>
          </p:nvPr>
        </p:nvSpPr>
        <p:spPr>
          <a:xfrm flipH="1">
            <a:off x="770700" y="468450"/>
            <a:ext cx="809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INSTITUTION 1</a:t>
            </a:r>
            <a:endParaRPr/>
          </a:p>
        </p:txBody>
      </p:sp>
      <p:grpSp>
        <p:nvGrpSpPr>
          <p:cNvPr id="446" name="Google Shape;446;p17"/>
          <p:cNvGrpSpPr/>
          <p:nvPr/>
        </p:nvGrpSpPr>
        <p:grpSpPr>
          <a:xfrm>
            <a:off x="1526850" y="2080575"/>
            <a:ext cx="980695" cy="982361"/>
            <a:chOff x="917250" y="2165250"/>
            <a:chExt cx="980695" cy="982361"/>
          </a:xfrm>
        </p:grpSpPr>
        <p:sp>
          <p:nvSpPr>
            <p:cNvPr id="447" name="Google Shape;447;p17"/>
            <p:cNvSpPr/>
            <p:nvPr/>
          </p:nvSpPr>
          <p:spPr>
            <a:xfrm>
              <a:off x="917250" y="2165250"/>
              <a:ext cx="980695" cy="982361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7"/>
            <p:cNvSpPr/>
            <p:nvPr/>
          </p:nvSpPr>
          <p:spPr>
            <a:xfrm>
              <a:off x="1037015" y="2285225"/>
              <a:ext cx="741167" cy="742427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49" name="Google Shape;449;p17"/>
          <p:cNvCxnSpPr/>
          <p:nvPr/>
        </p:nvCxnSpPr>
        <p:spPr>
          <a:xfrm>
            <a:off x="3283675" y="2071450"/>
            <a:ext cx="433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50" name="Google Shape;450;p17"/>
          <p:cNvSpPr txBox="1">
            <a:spLocks noGrp="1"/>
          </p:cNvSpPr>
          <p:nvPr>
            <p:ph type="ctrTitle"/>
          </p:nvPr>
        </p:nvSpPr>
        <p:spPr>
          <a:xfrm>
            <a:off x="3283675" y="1473850"/>
            <a:ext cx="2431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/>
              <a:t>INSTITUTION NAME HERE</a:t>
            </a:r>
            <a:endParaRPr sz="1800"/>
          </a:p>
        </p:txBody>
      </p:sp>
      <p:sp>
        <p:nvSpPr>
          <p:cNvPr id="451" name="Google Shape;451;p17"/>
          <p:cNvSpPr txBox="1">
            <a:spLocks noGrp="1"/>
          </p:cNvSpPr>
          <p:nvPr>
            <p:ph type="ctrTitle"/>
          </p:nvPr>
        </p:nvSpPr>
        <p:spPr>
          <a:xfrm>
            <a:off x="3283675" y="2140650"/>
            <a:ext cx="43392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latin typeface="Barlow Condensed Medium"/>
                <a:ea typeface="Barlow Condensed Medium"/>
                <a:cs typeface="Barlow Condensed Medium"/>
                <a:sym typeface="Barlow Condensed Medium"/>
              </a:rPr>
              <a:t>Principal subjects / occupational skills covered:</a:t>
            </a:r>
            <a:endParaRPr sz="1400">
              <a:latin typeface="Barlow Condensed Medium"/>
              <a:ea typeface="Barlow Condensed Medium"/>
              <a:cs typeface="Barlow Condensed Medium"/>
              <a:sym typeface="Barlow Condensed Medium"/>
            </a:endParaRPr>
          </a:p>
        </p:txBody>
      </p:sp>
      <p:sp>
        <p:nvSpPr>
          <p:cNvPr id="452" name="Google Shape;452;p17"/>
          <p:cNvSpPr txBox="1">
            <a:spLocks noGrp="1"/>
          </p:cNvSpPr>
          <p:nvPr>
            <p:ph type="ctrTitle"/>
          </p:nvPr>
        </p:nvSpPr>
        <p:spPr>
          <a:xfrm>
            <a:off x="3283675" y="2510550"/>
            <a:ext cx="2376300" cy="12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1DCDC3"/>
              </a:buClr>
              <a:buSzPts val="1100"/>
              <a:buFont typeface="Arvo"/>
              <a:buChar char="●"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List the subjects here</a:t>
            </a:r>
            <a:endParaRPr sz="1100">
              <a:latin typeface="Arvo"/>
              <a:ea typeface="Arvo"/>
              <a:cs typeface="Arvo"/>
              <a:sym typeface="Arvo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1DCDC3"/>
              </a:buClr>
              <a:buSzPts val="1100"/>
              <a:buFont typeface="Arvo"/>
              <a:buChar char="●"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Sort them by relevance</a:t>
            </a:r>
            <a:endParaRPr sz="1100">
              <a:latin typeface="Arvo"/>
              <a:ea typeface="Arvo"/>
              <a:cs typeface="Arvo"/>
              <a:sym typeface="Arvo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1DCDC3"/>
              </a:buClr>
              <a:buSzPts val="1100"/>
              <a:buFont typeface="Arvo"/>
              <a:buChar char="●"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Adapt this to your needs</a:t>
            </a:r>
            <a:endParaRPr sz="1100">
              <a:latin typeface="Arvo"/>
              <a:ea typeface="Arvo"/>
              <a:cs typeface="Arvo"/>
              <a:sym typeface="Arvo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1DCDC3"/>
              </a:buClr>
              <a:buSzPts val="1100"/>
              <a:buFont typeface="Arvo"/>
              <a:buChar char="●"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Try to keep it short</a:t>
            </a:r>
            <a:endParaRPr sz="1100">
              <a:latin typeface="Arvo"/>
              <a:ea typeface="Arvo"/>
              <a:cs typeface="Arvo"/>
              <a:sym typeface="Arvo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1DCDC3"/>
              </a:buClr>
              <a:buSzPts val="1100"/>
              <a:buFont typeface="Arvo"/>
              <a:buChar char="●"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Get straight to the point</a:t>
            </a:r>
            <a:endParaRPr sz="1100">
              <a:latin typeface="Arvo"/>
              <a:ea typeface="Arvo"/>
              <a:cs typeface="Arvo"/>
              <a:sym typeface="Arvo"/>
            </a:endParaRPr>
          </a:p>
        </p:txBody>
      </p:sp>
      <p:grpSp>
        <p:nvGrpSpPr>
          <p:cNvPr id="453" name="Google Shape;453;p17"/>
          <p:cNvGrpSpPr/>
          <p:nvPr/>
        </p:nvGrpSpPr>
        <p:grpSpPr>
          <a:xfrm>
            <a:off x="1844428" y="2399399"/>
            <a:ext cx="345541" cy="344701"/>
            <a:chOff x="-42796875" y="2680675"/>
            <a:chExt cx="319000" cy="318225"/>
          </a:xfrm>
        </p:grpSpPr>
        <p:sp>
          <p:nvSpPr>
            <p:cNvPr id="454" name="Google Shape;454;p17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17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17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17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17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9" name="Google Shape;459;p17"/>
          <p:cNvSpPr txBox="1">
            <a:spLocks noGrp="1"/>
          </p:cNvSpPr>
          <p:nvPr>
            <p:ph type="ctrTitle"/>
          </p:nvPr>
        </p:nvSpPr>
        <p:spPr>
          <a:xfrm>
            <a:off x="5659976" y="1473850"/>
            <a:ext cx="1962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 dirty="0"/>
              <a:t>2000-2020</a:t>
            </a:r>
            <a:endParaRPr sz="1800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18"/>
          <p:cNvSpPr txBox="1">
            <a:spLocks noGrp="1"/>
          </p:cNvSpPr>
          <p:nvPr>
            <p:ph type="ctrTitle"/>
          </p:nvPr>
        </p:nvSpPr>
        <p:spPr>
          <a:xfrm>
            <a:off x="5177375" y="2841375"/>
            <a:ext cx="980700" cy="2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Language 1</a:t>
            </a:r>
            <a:endParaRPr sz="1100"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465" name="Google Shape;465;p18"/>
          <p:cNvSpPr txBox="1">
            <a:spLocks noGrp="1"/>
          </p:cNvSpPr>
          <p:nvPr>
            <p:ph type="ctrTitle"/>
          </p:nvPr>
        </p:nvSpPr>
        <p:spPr>
          <a:xfrm>
            <a:off x="5177375" y="3058575"/>
            <a:ext cx="980700" cy="2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Language 2</a:t>
            </a:r>
            <a:endParaRPr sz="1100"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466" name="Google Shape;466;p18"/>
          <p:cNvSpPr txBox="1">
            <a:spLocks noGrp="1"/>
          </p:cNvSpPr>
          <p:nvPr>
            <p:ph type="ctrTitle"/>
          </p:nvPr>
        </p:nvSpPr>
        <p:spPr>
          <a:xfrm>
            <a:off x="5177375" y="3275775"/>
            <a:ext cx="980700" cy="2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Language 3</a:t>
            </a:r>
            <a:endParaRPr sz="1100"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467" name="Google Shape;467;p18"/>
          <p:cNvSpPr txBox="1">
            <a:spLocks noGrp="1"/>
          </p:cNvSpPr>
          <p:nvPr>
            <p:ph type="ctrTitle"/>
          </p:nvPr>
        </p:nvSpPr>
        <p:spPr>
          <a:xfrm>
            <a:off x="266501" y="468450"/>
            <a:ext cx="809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COMMUNICATION SKILLS</a:t>
            </a:r>
            <a:endParaRPr/>
          </a:p>
        </p:txBody>
      </p:sp>
      <p:grpSp>
        <p:nvGrpSpPr>
          <p:cNvPr id="468" name="Google Shape;468;p18"/>
          <p:cNvGrpSpPr/>
          <p:nvPr/>
        </p:nvGrpSpPr>
        <p:grpSpPr>
          <a:xfrm>
            <a:off x="1526850" y="2080575"/>
            <a:ext cx="980695" cy="982361"/>
            <a:chOff x="917250" y="2165250"/>
            <a:chExt cx="980695" cy="982361"/>
          </a:xfrm>
        </p:grpSpPr>
        <p:sp>
          <p:nvSpPr>
            <p:cNvPr id="469" name="Google Shape;469;p18"/>
            <p:cNvSpPr/>
            <p:nvPr/>
          </p:nvSpPr>
          <p:spPr>
            <a:xfrm>
              <a:off x="917250" y="2165250"/>
              <a:ext cx="980695" cy="982361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8"/>
            <p:cNvSpPr/>
            <p:nvPr/>
          </p:nvSpPr>
          <p:spPr>
            <a:xfrm>
              <a:off x="1037015" y="2285225"/>
              <a:ext cx="741167" cy="742427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8"/>
            <p:cNvSpPr/>
            <p:nvPr/>
          </p:nvSpPr>
          <p:spPr>
            <a:xfrm>
              <a:off x="1401156" y="2550880"/>
              <a:ext cx="117765" cy="108461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72" name="Google Shape;472;p18"/>
            <p:cNvSpPr/>
            <p:nvPr/>
          </p:nvSpPr>
          <p:spPr>
            <a:xfrm>
              <a:off x="1221300" y="2471463"/>
              <a:ext cx="372590" cy="369948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cxnSp>
        <p:nvCxnSpPr>
          <p:cNvPr id="473" name="Google Shape;473;p18"/>
          <p:cNvCxnSpPr/>
          <p:nvPr/>
        </p:nvCxnSpPr>
        <p:spPr>
          <a:xfrm>
            <a:off x="3283675" y="2402275"/>
            <a:ext cx="41316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4" name="Google Shape;474;p18"/>
          <p:cNvSpPr txBox="1">
            <a:spLocks noGrp="1"/>
          </p:cNvSpPr>
          <p:nvPr>
            <p:ph type="ctrTitle"/>
          </p:nvPr>
        </p:nvSpPr>
        <p:spPr>
          <a:xfrm>
            <a:off x="3283675" y="1804675"/>
            <a:ext cx="2151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/>
              <a:t>COMMUNICATION SKILLS</a:t>
            </a:r>
            <a:endParaRPr sz="1800"/>
          </a:p>
        </p:txBody>
      </p:sp>
      <p:sp>
        <p:nvSpPr>
          <p:cNvPr id="475" name="Google Shape;475;p18"/>
          <p:cNvSpPr txBox="1">
            <a:spLocks noGrp="1"/>
          </p:cNvSpPr>
          <p:nvPr>
            <p:ph type="ctrTitle"/>
          </p:nvPr>
        </p:nvSpPr>
        <p:spPr>
          <a:xfrm>
            <a:off x="3283675" y="2471475"/>
            <a:ext cx="19629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latin typeface="Barlow Condensed Medium"/>
                <a:ea typeface="Barlow Condensed Medium"/>
                <a:cs typeface="Barlow Condensed Medium"/>
                <a:sym typeface="Barlow Condensed Medium"/>
              </a:rPr>
              <a:t>Mother tongue(s)</a:t>
            </a:r>
            <a:endParaRPr sz="1400">
              <a:latin typeface="Barlow Condensed Medium"/>
              <a:ea typeface="Barlow Condensed Medium"/>
              <a:cs typeface="Barlow Condensed Medium"/>
              <a:sym typeface="Barlow Condensed Medium"/>
            </a:endParaRPr>
          </a:p>
        </p:txBody>
      </p:sp>
      <p:sp>
        <p:nvSpPr>
          <p:cNvPr id="476" name="Google Shape;476;p18"/>
          <p:cNvSpPr txBox="1">
            <a:spLocks noGrp="1"/>
          </p:cNvSpPr>
          <p:nvPr>
            <p:ph type="ctrTitle"/>
          </p:nvPr>
        </p:nvSpPr>
        <p:spPr>
          <a:xfrm>
            <a:off x="5177375" y="2471475"/>
            <a:ext cx="19629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latin typeface="Barlow Condensed Medium"/>
                <a:ea typeface="Barlow Condensed Medium"/>
                <a:cs typeface="Barlow Condensed Medium"/>
                <a:sym typeface="Barlow Condensed Medium"/>
              </a:rPr>
              <a:t>Other language(s)</a:t>
            </a:r>
            <a:endParaRPr sz="1400">
              <a:latin typeface="Barlow Condensed Medium"/>
              <a:ea typeface="Barlow Condensed Medium"/>
              <a:cs typeface="Barlow Condensed Medium"/>
              <a:sym typeface="Barlow Condensed Medium"/>
            </a:endParaRPr>
          </a:p>
        </p:txBody>
      </p:sp>
      <p:sp>
        <p:nvSpPr>
          <p:cNvPr id="477" name="Google Shape;477;p18"/>
          <p:cNvSpPr txBox="1">
            <a:spLocks noGrp="1"/>
          </p:cNvSpPr>
          <p:nvPr>
            <p:ph type="ctrTitle"/>
          </p:nvPr>
        </p:nvSpPr>
        <p:spPr>
          <a:xfrm>
            <a:off x="3283675" y="2841375"/>
            <a:ext cx="19629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F54132"/>
              </a:buClr>
              <a:buSzPts val="1100"/>
              <a:buFont typeface="Arvo"/>
              <a:buChar char="●"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Language 1</a:t>
            </a:r>
            <a:endParaRPr sz="1100">
              <a:latin typeface="Arvo"/>
              <a:ea typeface="Arvo"/>
              <a:cs typeface="Arvo"/>
              <a:sym typeface="Arvo"/>
            </a:endParaRPr>
          </a:p>
          <a:p>
            <a:pPr marL="457200" lvl="0" indent="-298450" algn="l" rtl="0">
              <a:spcBef>
                <a:spcPts val="0"/>
              </a:spcBef>
              <a:spcAft>
                <a:spcPts val="0"/>
              </a:spcAft>
              <a:buClr>
                <a:srgbClr val="F54132"/>
              </a:buClr>
              <a:buSzPts val="1100"/>
              <a:buFont typeface="Arvo"/>
              <a:buChar char="●"/>
            </a:pPr>
            <a:r>
              <a:rPr lang="es" sz="1100">
                <a:latin typeface="Arvo"/>
                <a:ea typeface="Arvo"/>
                <a:cs typeface="Arvo"/>
                <a:sym typeface="Arvo"/>
              </a:rPr>
              <a:t>Language 2</a:t>
            </a:r>
            <a:endParaRPr sz="1100">
              <a:latin typeface="Arvo"/>
              <a:ea typeface="Arvo"/>
              <a:cs typeface="Arvo"/>
              <a:sym typeface="Arvo"/>
            </a:endParaRPr>
          </a:p>
        </p:txBody>
      </p:sp>
      <p:grpSp>
        <p:nvGrpSpPr>
          <p:cNvPr id="478" name="Google Shape;478;p18"/>
          <p:cNvGrpSpPr/>
          <p:nvPr/>
        </p:nvGrpSpPr>
        <p:grpSpPr>
          <a:xfrm>
            <a:off x="6152173" y="2982410"/>
            <a:ext cx="980705" cy="87838"/>
            <a:chOff x="5546798" y="2644435"/>
            <a:chExt cx="980705" cy="87838"/>
          </a:xfrm>
        </p:grpSpPr>
        <p:sp>
          <p:nvSpPr>
            <p:cNvPr id="479" name="Google Shape;479;p18"/>
            <p:cNvSpPr/>
            <p:nvPr/>
          </p:nvSpPr>
          <p:spPr>
            <a:xfrm rot="10800000" flipH="1">
              <a:off x="5546798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18"/>
            <p:cNvSpPr/>
            <p:nvPr/>
          </p:nvSpPr>
          <p:spPr>
            <a:xfrm rot="10800000" flipH="1">
              <a:off x="5725401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18"/>
            <p:cNvSpPr/>
            <p:nvPr/>
          </p:nvSpPr>
          <p:spPr>
            <a:xfrm rot="10800000" flipH="1">
              <a:off x="5904004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18"/>
            <p:cNvSpPr/>
            <p:nvPr/>
          </p:nvSpPr>
          <p:spPr>
            <a:xfrm rot="10800000" flipH="1">
              <a:off x="6082607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18"/>
            <p:cNvSpPr/>
            <p:nvPr/>
          </p:nvSpPr>
          <p:spPr>
            <a:xfrm rot="10800000" flipH="1">
              <a:off x="6261211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A7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18"/>
            <p:cNvSpPr/>
            <p:nvPr/>
          </p:nvSpPr>
          <p:spPr>
            <a:xfrm rot="10800000" flipH="1">
              <a:off x="6439814" y="2644435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FA73B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" name="Google Shape;485;p18"/>
          <p:cNvGrpSpPr/>
          <p:nvPr/>
        </p:nvGrpSpPr>
        <p:grpSpPr>
          <a:xfrm>
            <a:off x="6152173" y="3211285"/>
            <a:ext cx="980705" cy="87838"/>
            <a:chOff x="5546798" y="2873310"/>
            <a:chExt cx="980705" cy="87838"/>
          </a:xfrm>
        </p:grpSpPr>
        <p:sp>
          <p:nvSpPr>
            <p:cNvPr id="486" name="Google Shape;486;p18"/>
            <p:cNvSpPr/>
            <p:nvPr/>
          </p:nvSpPr>
          <p:spPr>
            <a:xfrm rot="10800000" flipH="1">
              <a:off x="5546798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18"/>
            <p:cNvSpPr/>
            <p:nvPr/>
          </p:nvSpPr>
          <p:spPr>
            <a:xfrm rot="10800000" flipH="1">
              <a:off x="5725401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18"/>
            <p:cNvSpPr/>
            <p:nvPr/>
          </p:nvSpPr>
          <p:spPr>
            <a:xfrm rot="10800000" flipH="1">
              <a:off x="5904004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18"/>
            <p:cNvSpPr/>
            <p:nvPr/>
          </p:nvSpPr>
          <p:spPr>
            <a:xfrm rot="10800000" flipH="1">
              <a:off x="6082607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5413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18"/>
            <p:cNvSpPr/>
            <p:nvPr/>
          </p:nvSpPr>
          <p:spPr>
            <a:xfrm rot="10800000" flipH="1">
              <a:off x="6261211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5413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18"/>
            <p:cNvSpPr/>
            <p:nvPr/>
          </p:nvSpPr>
          <p:spPr>
            <a:xfrm rot="10800000" flipH="1">
              <a:off x="6439814" y="287331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5413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" name="Google Shape;492;p18"/>
          <p:cNvGrpSpPr/>
          <p:nvPr/>
        </p:nvGrpSpPr>
        <p:grpSpPr>
          <a:xfrm>
            <a:off x="6152173" y="3420335"/>
            <a:ext cx="980705" cy="87838"/>
            <a:chOff x="5546798" y="3082360"/>
            <a:chExt cx="980705" cy="87838"/>
          </a:xfrm>
        </p:grpSpPr>
        <p:sp>
          <p:nvSpPr>
            <p:cNvPr id="493" name="Google Shape;493;p18"/>
            <p:cNvSpPr/>
            <p:nvPr/>
          </p:nvSpPr>
          <p:spPr>
            <a:xfrm rot="10800000" flipH="1">
              <a:off x="5546798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18"/>
            <p:cNvSpPr/>
            <p:nvPr/>
          </p:nvSpPr>
          <p:spPr>
            <a:xfrm rot="10800000" flipH="1">
              <a:off x="5725401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18"/>
            <p:cNvSpPr/>
            <p:nvPr/>
          </p:nvSpPr>
          <p:spPr>
            <a:xfrm rot="10800000" flipH="1">
              <a:off x="5904004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018790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 rot="10800000" flipH="1">
              <a:off x="6082607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A6A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18"/>
            <p:cNvSpPr/>
            <p:nvPr/>
          </p:nvSpPr>
          <p:spPr>
            <a:xfrm rot="10800000" flipH="1">
              <a:off x="6261211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A6A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18"/>
            <p:cNvSpPr/>
            <p:nvPr/>
          </p:nvSpPr>
          <p:spPr>
            <a:xfrm rot="10800000" flipH="1">
              <a:off x="6439814" y="3082360"/>
              <a:ext cx="87689" cy="87838"/>
            </a:xfrm>
            <a:custGeom>
              <a:avLst/>
              <a:gdLst/>
              <a:ahLst/>
              <a:cxnLst/>
              <a:rect l="l" t="t" r="r" b="b"/>
              <a:pathLst>
                <a:path w="14713" h="14738" extrusionOk="0">
                  <a:moveTo>
                    <a:pt x="7419" y="1"/>
                  </a:moveTo>
                  <a:cubicBezTo>
                    <a:pt x="3334" y="1"/>
                    <a:pt x="0" y="3359"/>
                    <a:pt x="0" y="7420"/>
                  </a:cubicBezTo>
                  <a:cubicBezTo>
                    <a:pt x="0" y="11505"/>
                    <a:pt x="3334" y="14738"/>
                    <a:pt x="7419" y="14738"/>
                  </a:cubicBezTo>
                  <a:cubicBezTo>
                    <a:pt x="11479" y="14738"/>
                    <a:pt x="14712" y="11505"/>
                    <a:pt x="14712" y="7420"/>
                  </a:cubicBezTo>
                  <a:cubicBezTo>
                    <a:pt x="14712" y="3359"/>
                    <a:pt x="11479" y="1"/>
                    <a:pt x="74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00A6A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Google Shape;503;p19"/>
          <p:cNvSpPr txBox="1">
            <a:spLocks noGrp="1"/>
          </p:cNvSpPr>
          <p:nvPr>
            <p:ph type="ctrTitle"/>
          </p:nvPr>
        </p:nvSpPr>
        <p:spPr>
          <a:xfrm flipH="1">
            <a:off x="770700" y="468450"/>
            <a:ext cx="809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TECHNICAL SKILLS</a:t>
            </a:r>
            <a:endParaRPr/>
          </a:p>
        </p:txBody>
      </p:sp>
      <p:sp>
        <p:nvSpPr>
          <p:cNvPr id="504" name="Google Shape;504;p19"/>
          <p:cNvSpPr/>
          <p:nvPr/>
        </p:nvSpPr>
        <p:spPr>
          <a:xfrm>
            <a:off x="5921571" y="2334678"/>
            <a:ext cx="1529065" cy="463776"/>
          </a:xfrm>
          <a:custGeom>
            <a:avLst/>
            <a:gdLst/>
            <a:ahLst/>
            <a:cxnLst/>
            <a:rect l="l" t="t" r="r" b="b"/>
            <a:pathLst>
              <a:path w="29550" h="12332" extrusionOk="0">
                <a:moveTo>
                  <a:pt x="1579" y="0"/>
                </a:moveTo>
                <a:cubicBezTo>
                  <a:pt x="727" y="0"/>
                  <a:pt x="0" y="627"/>
                  <a:pt x="0" y="1579"/>
                </a:cubicBezTo>
                <a:lnTo>
                  <a:pt x="0" y="10777"/>
                </a:lnTo>
                <a:cubicBezTo>
                  <a:pt x="0" y="11604"/>
                  <a:pt x="727" y="12331"/>
                  <a:pt x="1579" y="12331"/>
                </a:cubicBezTo>
                <a:lnTo>
                  <a:pt x="24437" y="12331"/>
                </a:lnTo>
                <a:cubicBezTo>
                  <a:pt x="24437" y="12231"/>
                  <a:pt x="29549" y="6166"/>
                  <a:pt x="29549" y="6166"/>
                </a:cubicBezTo>
                <a:cubicBezTo>
                  <a:pt x="29549" y="6166"/>
                  <a:pt x="24537" y="126"/>
                  <a:pt x="24437" y="0"/>
                </a:cubicBezTo>
                <a:close/>
              </a:path>
            </a:pathLst>
          </a:custGeom>
          <a:solidFill>
            <a:srgbClr val="FFA73B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" name="Google Shape;505;p19"/>
          <p:cNvSpPr/>
          <p:nvPr/>
        </p:nvSpPr>
        <p:spPr>
          <a:xfrm>
            <a:off x="6234106" y="1857875"/>
            <a:ext cx="742253" cy="736251"/>
          </a:xfrm>
          <a:custGeom>
            <a:avLst/>
            <a:gdLst/>
            <a:ahLst/>
            <a:cxnLst/>
            <a:rect l="l" t="t" r="r" b="b"/>
            <a:pathLst>
              <a:path w="12432" h="12332" extrusionOk="0">
                <a:moveTo>
                  <a:pt x="6166" y="1"/>
                </a:moveTo>
                <a:cubicBezTo>
                  <a:pt x="2808" y="1"/>
                  <a:pt x="1" y="2733"/>
                  <a:pt x="1" y="6166"/>
                </a:cubicBezTo>
                <a:cubicBezTo>
                  <a:pt x="1" y="9625"/>
                  <a:pt x="2808" y="12332"/>
                  <a:pt x="6166" y="12332"/>
                </a:cubicBezTo>
                <a:cubicBezTo>
                  <a:pt x="9600" y="12332"/>
                  <a:pt x="12432" y="9625"/>
                  <a:pt x="12432" y="6166"/>
                </a:cubicBezTo>
                <a:cubicBezTo>
                  <a:pt x="12432" y="2733"/>
                  <a:pt x="9600" y="1"/>
                  <a:pt x="6166" y="1"/>
                </a:cubicBezTo>
                <a:close/>
              </a:path>
            </a:pathLst>
          </a:custGeom>
          <a:solidFill>
            <a:srgbClr val="FFA73B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9"/>
          <p:cNvSpPr/>
          <p:nvPr/>
        </p:nvSpPr>
        <p:spPr>
          <a:xfrm>
            <a:off x="4492012" y="2334678"/>
            <a:ext cx="1529065" cy="463776"/>
          </a:xfrm>
          <a:custGeom>
            <a:avLst/>
            <a:gdLst/>
            <a:ahLst/>
            <a:cxnLst/>
            <a:rect l="l" t="t" r="r" b="b"/>
            <a:pathLst>
              <a:path w="29550" h="12332" extrusionOk="0">
                <a:moveTo>
                  <a:pt x="1579" y="0"/>
                </a:moveTo>
                <a:cubicBezTo>
                  <a:pt x="727" y="0"/>
                  <a:pt x="0" y="627"/>
                  <a:pt x="0" y="1579"/>
                </a:cubicBezTo>
                <a:lnTo>
                  <a:pt x="0" y="10777"/>
                </a:lnTo>
                <a:cubicBezTo>
                  <a:pt x="0" y="11604"/>
                  <a:pt x="727" y="12331"/>
                  <a:pt x="1579" y="12331"/>
                </a:cubicBezTo>
                <a:lnTo>
                  <a:pt x="24437" y="12331"/>
                </a:lnTo>
                <a:cubicBezTo>
                  <a:pt x="24437" y="12231"/>
                  <a:pt x="29549" y="6166"/>
                  <a:pt x="29549" y="6166"/>
                </a:cubicBezTo>
                <a:cubicBezTo>
                  <a:pt x="29549" y="6166"/>
                  <a:pt x="24537" y="126"/>
                  <a:pt x="24437" y="0"/>
                </a:cubicBezTo>
                <a:close/>
              </a:path>
            </a:pathLst>
          </a:custGeom>
          <a:solidFill>
            <a:srgbClr val="F5413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" name="Google Shape;507;p19"/>
          <p:cNvSpPr/>
          <p:nvPr/>
        </p:nvSpPr>
        <p:spPr>
          <a:xfrm>
            <a:off x="4804547" y="1857875"/>
            <a:ext cx="742253" cy="736251"/>
          </a:xfrm>
          <a:custGeom>
            <a:avLst/>
            <a:gdLst/>
            <a:ahLst/>
            <a:cxnLst/>
            <a:rect l="l" t="t" r="r" b="b"/>
            <a:pathLst>
              <a:path w="12432" h="12332" extrusionOk="0">
                <a:moveTo>
                  <a:pt x="6166" y="1"/>
                </a:moveTo>
                <a:cubicBezTo>
                  <a:pt x="2808" y="1"/>
                  <a:pt x="1" y="2733"/>
                  <a:pt x="1" y="6166"/>
                </a:cubicBezTo>
                <a:cubicBezTo>
                  <a:pt x="1" y="9625"/>
                  <a:pt x="2808" y="12332"/>
                  <a:pt x="6166" y="12332"/>
                </a:cubicBezTo>
                <a:cubicBezTo>
                  <a:pt x="9600" y="12332"/>
                  <a:pt x="12432" y="9625"/>
                  <a:pt x="12432" y="6166"/>
                </a:cubicBezTo>
                <a:cubicBezTo>
                  <a:pt x="12432" y="2733"/>
                  <a:pt x="9600" y="1"/>
                  <a:pt x="6166" y="1"/>
                </a:cubicBezTo>
                <a:close/>
              </a:path>
            </a:pathLst>
          </a:custGeom>
          <a:solidFill>
            <a:srgbClr val="F5413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" name="Google Shape;508;p19"/>
          <p:cNvSpPr/>
          <p:nvPr/>
        </p:nvSpPr>
        <p:spPr>
          <a:xfrm>
            <a:off x="3095221" y="2334678"/>
            <a:ext cx="1529065" cy="463776"/>
          </a:xfrm>
          <a:custGeom>
            <a:avLst/>
            <a:gdLst/>
            <a:ahLst/>
            <a:cxnLst/>
            <a:rect l="l" t="t" r="r" b="b"/>
            <a:pathLst>
              <a:path w="29550" h="12332" extrusionOk="0">
                <a:moveTo>
                  <a:pt x="1579" y="0"/>
                </a:moveTo>
                <a:cubicBezTo>
                  <a:pt x="727" y="0"/>
                  <a:pt x="0" y="627"/>
                  <a:pt x="0" y="1579"/>
                </a:cubicBezTo>
                <a:lnTo>
                  <a:pt x="0" y="10777"/>
                </a:lnTo>
                <a:cubicBezTo>
                  <a:pt x="0" y="11604"/>
                  <a:pt x="727" y="12331"/>
                  <a:pt x="1579" y="12331"/>
                </a:cubicBezTo>
                <a:lnTo>
                  <a:pt x="24437" y="12331"/>
                </a:lnTo>
                <a:cubicBezTo>
                  <a:pt x="24437" y="12231"/>
                  <a:pt x="29549" y="6166"/>
                  <a:pt x="29549" y="6166"/>
                </a:cubicBezTo>
                <a:cubicBezTo>
                  <a:pt x="29549" y="6166"/>
                  <a:pt x="24537" y="126"/>
                  <a:pt x="24437" y="0"/>
                </a:cubicBezTo>
                <a:close/>
              </a:path>
            </a:pathLst>
          </a:custGeom>
          <a:solidFill>
            <a:srgbClr val="FF7C4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" name="Google Shape;509;p19"/>
          <p:cNvSpPr/>
          <p:nvPr/>
        </p:nvSpPr>
        <p:spPr>
          <a:xfrm>
            <a:off x="3407756" y="1857875"/>
            <a:ext cx="742253" cy="736251"/>
          </a:xfrm>
          <a:custGeom>
            <a:avLst/>
            <a:gdLst/>
            <a:ahLst/>
            <a:cxnLst/>
            <a:rect l="l" t="t" r="r" b="b"/>
            <a:pathLst>
              <a:path w="12432" h="12332" extrusionOk="0">
                <a:moveTo>
                  <a:pt x="6166" y="1"/>
                </a:moveTo>
                <a:cubicBezTo>
                  <a:pt x="2808" y="1"/>
                  <a:pt x="1" y="2733"/>
                  <a:pt x="1" y="6166"/>
                </a:cubicBezTo>
                <a:cubicBezTo>
                  <a:pt x="1" y="9625"/>
                  <a:pt x="2808" y="12332"/>
                  <a:pt x="6166" y="12332"/>
                </a:cubicBezTo>
                <a:cubicBezTo>
                  <a:pt x="9600" y="12332"/>
                  <a:pt x="12432" y="9625"/>
                  <a:pt x="12432" y="6166"/>
                </a:cubicBezTo>
                <a:cubicBezTo>
                  <a:pt x="12432" y="2733"/>
                  <a:pt x="9600" y="1"/>
                  <a:pt x="6166" y="1"/>
                </a:cubicBezTo>
                <a:close/>
              </a:path>
            </a:pathLst>
          </a:custGeom>
          <a:solidFill>
            <a:srgbClr val="FF7C4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" name="Google Shape;510;p19"/>
          <p:cNvSpPr/>
          <p:nvPr/>
        </p:nvSpPr>
        <p:spPr>
          <a:xfrm>
            <a:off x="1707414" y="2334678"/>
            <a:ext cx="1529065" cy="463776"/>
          </a:xfrm>
          <a:custGeom>
            <a:avLst/>
            <a:gdLst/>
            <a:ahLst/>
            <a:cxnLst/>
            <a:rect l="l" t="t" r="r" b="b"/>
            <a:pathLst>
              <a:path w="29550" h="12332" extrusionOk="0">
                <a:moveTo>
                  <a:pt x="1579" y="0"/>
                </a:moveTo>
                <a:cubicBezTo>
                  <a:pt x="727" y="0"/>
                  <a:pt x="0" y="627"/>
                  <a:pt x="0" y="1579"/>
                </a:cubicBezTo>
                <a:lnTo>
                  <a:pt x="0" y="10777"/>
                </a:lnTo>
                <a:cubicBezTo>
                  <a:pt x="0" y="11604"/>
                  <a:pt x="727" y="12331"/>
                  <a:pt x="1579" y="12331"/>
                </a:cubicBezTo>
                <a:lnTo>
                  <a:pt x="24437" y="12331"/>
                </a:lnTo>
                <a:cubicBezTo>
                  <a:pt x="24437" y="12231"/>
                  <a:pt x="29549" y="6166"/>
                  <a:pt x="29549" y="6166"/>
                </a:cubicBezTo>
                <a:cubicBezTo>
                  <a:pt x="29549" y="6166"/>
                  <a:pt x="24537" y="126"/>
                  <a:pt x="24437" y="0"/>
                </a:cubicBezTo>
                <a:close/>
              </a:path>
            </a:pathLst>
          </a:custGeom>
          <a:solidFill>
            <a:srgbClr val="018790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" name="Google Shape;511;p19"/>
          <p:cNvSpPr/>
          <p:nvPr/>
        </p:nvSpPr>
        <p:spPr>
          <a:xfrm>
            <a:off x="2019949" y="1857875"/>
            <a:ext cx="742253" cy="736251"/>
          </a:xfrm>
          <a:custGeom>
            <a:avLst/>
            <a:gdLst/>
            <a:ahLst/>
            <a:cxnLst/>
            <a:rect l="l" t="t" r="r" b="b"/>
            <a:pathLst>
              <a:path w="12432" h="12332" extrusionOk="0">
                <a:moveTo>
                  <a:pt x="6166" y="1"/>
                </a:moveTo>
                <a:cubicBezTo>
                  <a:pt x="2808" y="1"/>
                  <a:pt x="1" y="2733"/>
                  <a:pt x="1" y="6166"/>
                </a:cubicBezTo>
                <a:cubicBezTo>
                  <a:pt x="1" y="9625"/>
                  <a:pt x="2808" y="12332"/>
                  <a:pt x="6166" y="12332"/>
                </a:cubicBezTo>
                <a:cubicBezTo>
                  <a:pt x="9600" y="12332"/>
                  <a:pt x="12432" y="9625"/>
                  <a:pt x="12432" y="6166"/>
                </a:cubicBezTo>
                <a:cubicBezTo>
                  <a:pt x="12432" y="2733"/>
                  <a:pt x="9600" y="1"/>
                  <a:pt x="6166" y="1"/>
                </a:cubicBezTo>
                <a:close/>
              </a:path>
            </a:pathLst>
          </a:custGeom>
          <a:solidFill>
            <a:srgbClr val="018790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" name="Google Shape;512;p19"/>
          <p:cNvSpPr/>
          <p:nvPr/>
        </p:nvSpPr>
        <p:spPr>
          <a:xfrm>
            <a:off x="5024848" y="2060236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3" name="Google Shape;513;p19"/>
          <p:cNvGrpSpPr/>
          <p:nvPr/>
        </p:nvGrpSpPr>
        <p:grpSpPr>
          <a:xfrm>
            <a:off x="2224300" y="2060508"/>
            <a:ext cx="333562" cy="330991"/>
            <a:chOff x="-50524250" y="2686150"/>
            <a:chExt cx="301675" cy="299350"/>
          </a:xfrm>
        </p:grpSpPr>
        <p:sp>
          <p:nvSpPr>
            <p:cNvPr id="514" name="Google Shape;514;p19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9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9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9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9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9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" name="Google Shape;520;p19"/>
          <p:cNvGrpSpPr/>
          <p:nvPr/>
        </p:nvGrpSpPr>
        <p:grpSpPr>
          <a:xfrm>
            <a:off x="3617022" y="2080092"/>
            <a:ext cx="332705" cy="291794"/>
            <a:chOff x="-46033225" y="1982825"/>
            <a:chExt cx="300900" cy="263900"/>
          </a:xfrm>
        </p:grpSpPr>
        <p:sp>
          <p:nvSpPr>
            <p:cNvPr id="521" name="Google Shape;521;p19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9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9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" name="Google Shape;524;p19"/>
          <p:cNvGrpSpPr/>
          <p:nvPr/>
        </p:nvGrpSpPr>
        <p:grpSpPr>
          <a:xfrm>
            <a:off x="6439313" y="2099718"/>
            <a:ext cx="331821" cy="252570"/>
            <a:chOff x="-47527350" y="2747625"/>
            <a:chExt cx="300100" cy="228425"/>
          </a:xfrm>
        </p:grpSpPr>
        <p:sp>
          <p:nvSpPr>
            <p:cNvPr id="525" name="Google Shape;525;p19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9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9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9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9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9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1" name="Google Shape;531;p19"/>
          <p:cNvSpPr txBox="1">
            <a:spLocks noGrp="1"/>
          </p:cNvSpPr>
          <p:nvPr>
            <p:ph type="subTitle" idx="4294967295"/>
          </p:nvPr>
        </p:nvSpPr>
        <p:spPr>
          <a:xfrm>
            <a:off x="3135500" y="2868900"/>
            <a:ext cx="1257300" cy="8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FF7C4E"/>
                </a:solidFill>
              </a:rPr>
              <a:t>Mercury</a:t>
            </a:r>
            <a:br>
              <a:rPr lang="es" sz="1000"/>
            </a:br>
            <a:r>
              <a:rPr lang="es" sz="1000"/>
              <a:t>Mercury is the smallest planet in our Solar System</a:t>
            </a:r>
            <a:endParaRPr sz="1000"/>
          </a:p>
        </p:txBody>
      </p:sp>
      <p:sp>
        <p:nvSpPr>
          <p:cNvPr id="532" name="Google Shape;532;p19"/>
          <p:cNvSpPr txBox="1">
            <a:spLocks noGrp="1"/>
          </p:cNvSpPr>
          <p:nvPr>
            <p:ph type="subTitle" idx="4294967295"/>
          </p:nvPr>
        </p:nvSpPr>
        <p:spPr>
          <a:xfrm>
            <a:off x="1762375" y="2868900"/>
            <a:ext cx="1257300" cy="9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018790"/>
                </a:solidFill>
              </a:rPr>
              <a:t>Venus</a:t>
            </a:r>
            <a:br>
              <a:rPr lang="es" sz="1000"/>
            </a:br>
            <a:r>
              <a:rPr lang="es" sz="1000"/>
              <a:t>Venus has a beautiful name, but it’s terribly hot</a:t>
            </a:r>
            <a:endParaRPr sz="1000"/>
          </a:p>
        </p:txBody>
      </p:sp>
      <p:sp>
        <p:nvSpPr>
          <p:cNvPr id="533" name="Google Shape;533;p19"/>
          <p:cNvSpPr txBox="1">
            <a:spLocks noGrp="1"/>
          </p:cNvSpPr>
          <p:nvPr>
            <p:ph type="subTitle" idx="4294967295"/>
          </p:nvPr>
        </p:nvSpPr>
        <p:spPr>
          <a:xfrm>
            <a:off x="4603025" y="2868900"/>
            <a:ext cx="1178100" cy="92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F54132"/>
                </a:solidFill>
              </a:rPr>
              <a:t>Mars</a:t>
            </a:r>
            <a:br>
              <a:rPr lang="es" sz="1000"/>
            </a:br>
            <a:r>
              <a:rPr lang="es" sz="1000"/>
              <a:t>Despite being red, Mars is a cold place, not hot</a:t>
            </a:r>
            <a:endParaRPr sz="1000"/>
          </a:p>
        </p:txBody>
      </p:sp>
      <p:sp>
        <p:nvSpPr>
          <p:cNvPr id="534" name="Google Shape;534;p19"/>
          <p:cNvSpPr txBox="1">
            <a:spLocks noGrp="1"/>
          </p:cNvSpPr>
          <p:nvPr>
            <p:ph type="subTitle" idx="4294967295"/>
          </p:nvPr>
        </p:nvSpPr>
        <p:spPr>
          <a:xfrm>
            <a:off x="6016175" y="2868900"/>
            <a:ext cx="1178100" cy="92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E7AB30"/>
                </a:solidFill>
              </a:rPr>
              <a:t>Jupiter</a:t>
            </a:r>
            <a:br>
              <a:rPr lang="es" sz="1000"/>
            </a:br>
            <a:r>
              <a:rPr lang="es" sz="1000"/>
              <a:t>It’s a gas giant and the biggest planet in our Solar System</a:t>
            </a:r>
            <a:endParaRPr sz="100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Simple Light">
      <a:dk1>
        <a:srgbClr val="E9E6E1"/>
      </a:dk1>
      <a:lt1>
        <a:srgbClr val="434343"/>
      </a:lt1>
      <a:dk2>
        <a:srgbClr val="0C2E3A"/>
      </a:dk2>
      <a:lt2>
        <a:srgbClr val="018790"/>
      </a:lt2>
      <a:accent1>
        <a:srgbClr val="FFD497"/>
      </a:accent1>
      <a:accent2>
        <a:srgbClr val="1DCDC3"/>
      </a:accent2>
      <a:accent3>
        <a:srgbClr val="78001B"/>
      </a:accent3>
      <a:accent4>
        <a:srgbClr val="F5340B"/>
      </a:accent4>
      <a:accent5>
        <a:srgbClr val="FF823B"/>
      </a:accent5>
      <a:accent6>
        <a:srgbClr val="FFA73B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-https://www.freeppt7.com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635</Words>
  <Application>Microsoft Office PowerPoint</Application>
  <PresentationFormat>全屏显示(16:9)</PresentationFormat>
  <Paragraphs>112</Paragraphs>
  <Slides>28</Slides>
  <Notes>28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28</vt:i4>
      </vt:variant>
    </vt:vector>
  </HeadingPairs>
  <TitlesOfParts>
    <vt:vector size="39" baseType="lpstr">
      <vt:lpstr>Arvo</vt:lpstr>
      <vt:lpstr>Fira Sans Extra Condensed Medium</vt:lpstr>
      <vt:lpstr>Arial</vt:lpstr>
      <vt:lpstr>Barlow Condensed</vt:lpstr>
      <vt:lpstr>Proxima Nova</vt:lpstr>
      <vt:lpstr>Barlow Condensed Medium</vt:lpstr>
      <vt:lpstr>Roboto Slab</vt:lpstr>
      <vt:lpstr>Barlow Condensed SemiBold</vt:lpstr>
      <vt:lpstr>Proxima Nova Semibold</vt:lpstr>
      <vt:lpstr>https://www.freeppt7.com</vt:lpstr>
      <vt:lpstr>1-https://www.freeppt7.com</vt:lpstr>
      <vt:lpstr>CV  PRESENTATION</vt:lpstr>
      <vt:lpstr>TABLE OF CONTENTS</vt:lpstr>
      <vt:lpstr>ABOUT ME</vt:lpstr>
      <vt:lpstr>EXPERIENCE</vt:lpstr>
      <vt:lpstr>JOB POSITION 1</vt:lpstr>
      <vt:lpstr>EDUCATION</vt:lpstr>
      <vt:lpstr>INSTITUTION 1</vt:lpstr>
      <vt:lpstr>Language 1</vt:lpstr>
      <vt:lpstr>TECHNICAL SKILLS</vt:lpstr>
      <vt:lpstr>COMPUTER SKILLS</vt:lpstr>
      <vt:lpstr>VOLUNTEER WORK</vt:lpstr>
      <vt:lpstr>HOBBIES</vt:lpstr>
      <vt:lpstr>CONTACT</vt:lpstr>
      <vt:lpstr>THANKS!</vt:lpstr>
      <vt:lpstr>Fonts &amp; colors used</vt:lpstr>
      <vt:lpstr>Use our editable graphic resources...</vt:lpstr>
      <vt:lpstr>PowerPoint 演示文稿</vt:lpstr>
      <vt:lpstr>...and our set of editable icons</vt:lpstr>
      <vt:lpstr>Business Icons</vt:lpstr>
      <vt:lpstr>Avatar Icons</vt:lpstr>
      <vt:lpstr>Creative Process Icons</vt:lpstr>
      <vt:lpstr>Educational Process Icons</vt:lpstr>
      <vt:lpstr>Help &amp; Support Icons</vt:lpstr>
      <vt:lpstr>Medical Icons</vt:lpstr>
      <vt:lpstr>Nature Icons</vt:lpstr>
      <vt:lpstr>Performing Arts Icons</vt:lpstr>
      <vt:lpstr>SEO &amp; Marketing Icons</vt:lpstr>
      <vt:lpstr>Teamwork Icons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CV PRESENTATION</dc:title>
  <dc:creator>freeppt7.com</dc:creator>
  <cp:keywords>https:/www.freeppt7.com</cp:keywords>
  <dc:description>https://www.freeppt7.com</dc:description>
  <cp:lastModifiedBy>宇 之灵</cp:lastModifiedBy>
  <cp:revision>2</cp:revision>
  <dcterms:modified xsi:type="dcterms:W3CDTF">2020-02-28T01:15:40Z</dcterms:modified>
</cp:coreProperties>
</file>